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86" r:id="rId5"/>
    <p:sldId id="287" r:id="rId6"/>
    <p:sldId id="288" r:id="rId7"/>
    <p:sldId id="269" r:id="rId8"/>
    <p:sldId id="270" r:id="rId9"/>
    <p:sldId id="289" r:id="rId10"/>
    <p:sldId id="271" r:id="rId11"/>
    <p:sldId id="290" r:id="rId12"/>
    <p:sldId id="291" r:id="rId13"/>
    <p:sldId id="292" r:id="rId14"/>
    <p:sldId id="293" r:id="rId15"/>
    <p:sldId id="294" r:id="rId16"/>
    <p:sldId id="274" r:id="rId17"/>
    <p:sldId id="275" r:id="rId18"/>
    <p:sldId id="295" r:id="rId19"/>
    <p:sldId id="296" r:id="rId20"/>
    <p:sldId id="300" r:id="rId21"/>
    <p:sldId id="297" r:id="rId22"/>
    <p:sldId id="299" r:id="rId23"/>
    <p:sldId id="283" r:id="rId24"/>
    <p:sldId id="284" r:id="rId25"/>
    <p:sldId id="301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9AA96-93B6-4EE6-9BDA-F9E0858D1833}" type="datetimeFigureOut">
              <a:rPr lang="en-US" smtClean="0"/>
              <a:t>20-01-2025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81F67-28BD-4B7B-8E34-86F17C173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9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Google Shape;3302;g11e60bdd03b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3" name="Google Shape;3303;g11e60bdd03b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5453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9684f9cd4_0_58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9684f9cd4_0_58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888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Google Shape;3302;g11e60bdd03b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3" name="Google Shape;3303;g11e60bdd03b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965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Google Shape;3302;g11e60bdd03b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3" name="Google Shape;3303;g11e60bdd03b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243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Google Shape;3302;g11e60bdd03b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3" name="Google Shape;3303;g11e60bdd03b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023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Google Shape;3302;g11e60bdd03b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3" name="Google Shape;3303;g11e60bdd03b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734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Google Shape;3302;g11e60bdd03b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3" name="Google Shape;3303;g11e60bdd03b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365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Google Shape;3302;g11e60bdd03b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3" name="Google Shape;3303;g11e60bdd03b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58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9684f9cd4_0_58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9684f9cd4_0_58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525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9684f9cd4_0_58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9684f9cd4_0_58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153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9684f9cd4_0_58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9684f9cd4_0_58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50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9684f9cd4_0_58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9684f9cd4_0_58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207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9684f9cd4_0_58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9684f9cd4_0_58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36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9684f9cd4_0_58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9684f9cd4_0_58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909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9684f9cd4_0_58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9684f9cd4_0_58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042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9684f9cd4_0_58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9684f9cd4_0_58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28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20-01-2025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9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20-01-2025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1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20-01-2025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90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 + SUBTITLE 1">
  <p:cSld name="BIG TITLE  + SUBTITLE 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1375733" y="1691833"/>
            <a:ext cx="7187600" cy="17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>
            <a:off x="1499807" y="3163033"/>
            <a:ext cx="4033200" cy="2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6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58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20-01-2025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20-01-2025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20-01-2025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7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20-01-2025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2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20-01-2025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20-01-2025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3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20-01-2025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8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59C-985F-4A8F-8997-23BEA82FDA94}" type="datetimeFigureOut">
              <a:rPr lang="en-US" smtClean="0"/>
              <a:t>20-01-2025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1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B259C-985F-4A8F-8997-23BEA82FDA94}" type="datetimeFigureOut">
              <a:rPr lang="en-US" smtClean="0"/>
              <a:t>20-01-2025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347A-0858-4689-83F1-D99646A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mp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ame 40"/>
          <p:cNvSpPr/>
          <p:nvPr/>
        </p:nvSpPr>
        <p:spPr>
          <a:xfrm>
            <a:off x="265044" y="249383"/>
            <a:ext cx="115824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0" name="Google Shape;3320;p37"/>
          <p:cNvSpPr txBox="1">
            <a:spLocks noGrp="1"/>
          </p:cNvSpPr>
          <p:nvPr>
            <p:ph type="ctrTitle"/>
          </p:nvPr>
        </p:nvSpPr>
        <p:spPr>
          <a:xfrm>
            <a:off x="671983" y="1538515"/>
            <a:ext cx="10907207" cy="279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58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HÀNH TIẾNG VIỆT</a:t>
            </a:r>
            <a:br>
              <a:rPr lang="en" sz="58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5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Đảo</a:t>
            </a: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5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b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5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13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2374" y="800799"/>
            <a:ext cx="8886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</a:rPr>
              <a:t>Tiết:77-78</a:t>
            </a:r>
            <a:endParaRPr lang="en-US" sz="4800" b="1" dirty="0">
              <a:solidFill>
                <a:srgbClr val="00206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76560" y="4130377"/>
            <a:ext cx="3562749" cy="2338751"/>
            <a:chOff x="4603159" y="776025"/>
            <a:chExt cx="3960508" cy="3807297"/>
          </a:xfrm>
        </p:grpSpPr>
        <p:pic>
          <p:nvPicPr>
            <p:cNvPr id="7" name="Google Shape;953;p4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63695" y="776025"/>
              <a:ext cx="3367200" cy="3643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Google Shape;967;p42"/>
            <p:cNvSpPr/>
            <p:nvPr/>
          </p:nvSpPr>
          <p:spPr>
            <a:xfrm rot="623763">
              <a:off x="7901599" y="3946841"/>
              <a:ext cx="662068" cy="636481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68;p42"/>
            <p:cNvGrpSpPr/>
            <p:nvPr/>
          </p:nvGrpSpPr>
          <p:grpSpPr>
            <a:xfrm rot="996599">
              <a:off x="4603159" y="3041483"/>
              <a:ext cx="887300" cy="953679"/>
              <a:chOff x="5455725" y="3107050"/>
              <a:chExt cx="641475" cy="722450"/>
            </a:xfrm>
          </p:grpSpPr>
          <p:sp>
            <p:nvSpPr>
              <p:cNvPr id="12" name="Google Shape;969;p42"/>
              <p:cNvSpPr/>
              <p:nvPr/>
            </p:nvSpPr>
            <p:spPr>
              <a:xfrm>
                <a:off x="5474775" y="3247550"/>
                <a:ext cx="267025" cy="261375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10455" extrusionOk="0">
                    <a:moveTo>
                      <a:pt x="10657" y="10454"/>
                    </a:moveTo>
                    <a:cubicBezTo>
                      <a:pt x="10669" y="10145"/>
                      <a:pt x="10681" y="9966"/>
                      <a:pt x="10681" y="9764"/>
                    </a:cubicBezTo>
                    <a:cubicBezTo>
                      <a:pt x="10609" y="8549"/>
                      <a:pt x="10538" y="7347"/>
                      <a:pt x="10454" y="6120"/>
                    </a:cubicBezTo>
                    <a:cubicBezTo>
                      <a:pt x="10395" y="4882"/>
                      <a:pt x="10335" y="3656"/>
                      <a:pt x="10300" y="2406"/>
                    </a:cubicBezTo>
                    <a:cubicBezTo>
                      <a:pt x="10276" y="2120"/>
                      <a:pt x="10157" y="1941"/>
                      <a:pt x="9919" y="1822"/>
                    </a:cubicBezTo>
                    <a:cubicBezTo>
                      <a:pt x="9788" y="1751"/>
                      <a:pt x="9657" y="1656"/>
                      <a:pt x="9526" y="1584"/>
                    </a:cubicBezTo>
                    <a:cubicBezTo>
                      <a:pt x="8633" y="1108"/>
                      <a:pt x="7716" y="655"/>
                      <a:pt x="6823" y="167"/>
                    </a:cubicBezTo>
                    <a:cubicBezTo>
                      <a:pt x="6525" y="1"/>
                      <a:pt x="6311" y="1"/>
                      <a:pt x="6037" y="227"/>
                    </a:cubicBezTo>
                    <a:cubicBezTo>
                      <a:pt x="4608" y="1358"/>
                      <a:pt x="3072" y="2370"/>
                      <a:pt x="1525" y="3322"/>
                    </a:cubicBezTo>
                    <a:cubicBezTo>
                      <a:pt x="1025" y="3632"/>
                      <a:pt x="548" y="4037"/>
                      <a:pt x="1" y="4454"/>
                    </a:cubicBezTo>
                    <a:cubicBezTo>
                      <a:pt x="215" y="4632"/>
                      <a:pt x="370" y="4763"/>
                      <a:pt x="536" y="4870"/>
                    </a:cubicBezTo>
                    <a:cubicBezTo>
                      <a:pt x="1441" y="5418"/>
                      <a:pt x="2334" y="6001"/>
                      <a:pt x="3251" y="6501"/>
                    </a:cubicBezTo>
                    <a:cubicBezTo>
                      <a:pt x="4537" y="7204"/>
                      <a:pt x="5859" y="7859"/>
                      <a:pt x="7144" y="8549"/>
                    </a:cubicBezTo>
                    <a:cubicBezTo>
                      <a:pt x="8049" y="9037"/>
                      <a:pt x="8954" y="9549"/>
                      <a:pt x="9859" y="10049"/>
                    </a:cubicBezTo>
                    <a:cubicBezTo>
                      <a:pt x="10061" y="10169"/>
                      <a:pt x="10300" y="10276"/>
                      <a:pt x="10657" y="1045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970;p42"/>
              <p:cNvSpPr/>
              <p:nvPr/>
            </p:nvSpPr>
            <p:spPr>
              <a:xfrm>
                <a:off x="5690875" y="3727375"/>
                <a:ext cx="380425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5217" h="3347" extrusionOk="0">
                    <a:moveTo>
                      <a:pt x="84" y="2572"/>
                    </a:moveTo>
                    <a:cubicBezTo>
                      <a:pt x="882" y="2632"/>
                      <a:pt x="1656" y="2691"/>
                      <a:pt x="2441" y="2739"/>
                    </a:cubicBezTo>
                    <a:cubicBezTo>
                      <a:pt x="4156" y="2858"/>
                      <a:pt x="5858" y="2977"/>
                      <a:pt x="7573" y="3060"/>
                    </a:cubicBezTo>
                    <a:cubicBezTo>
                      <a:pt x="8990" y="3132"/>
                      <a:pt x="10419" y="3168"/>
                      <a:pt x="11824" y="3227"/>
                    </a:cubicBezTo>
                    <a:cubicBezTo>
                      <a:pt x="12502" y="3251"/>
                      <a:pt x="13181" y="3310"/>
                      <a:pt x="13848" y="3334"/>
                    </a:cubicBezTo>
                    <a:cubicBezTo>
                      <a:pt x="14300" y="3346"/>
                      <a:pt x="14729" y="3334"/>
                      <a:pt x="15217" y="3334"/>
                    </a:cubicBezTo>
                    <a:cubicBezTo>
                      <a:pt x="15181" y="2870"/>
                      <a:pt x="14883" y="2620"/>
                      <a:pt x="14621" y="2417"/>
                    </a:cubicBezTo>
                    <a:cubicBezTo>
                      <a:pt x="14002" y="1941"/>
                      <a:pt x="13348" y="1501"/>
                      <a:pt x="12645" y="1132"/>
                    </a:cubicBezTo>
                    <a:cubicBezTo>
                      <a:pt x="12264" y="917"/>
                      <a:pt x="11800" y="834"/>
                      <a:pt x="11347" y="751"/>
                    </a:cubicBezTo>
                    <a:cubicBezTo>
                      <a:pt x="9883" y="548"/>
                      <a:pt x="8406" y="370"/>
                      <a:pt x="6930" y="179"/>
                    </a:cubicBezTo>
                    <a:cubicBezTo>
                      <a:pt x="5573" y="0"/>
                      <a:pt x="4227" y="24"/>
                      <a:pt x="2894" y="370"/>
                    </a:cubicBezTo>
                    <a:cubicBezTo>
                      <a:pt x="2370" y="501"/>
                      <a:pt x="1822" y="715"/>
                      <a:pt x="1322" y="953"/>
                    </a:cubicBezTo>
                    <a:cubicBezTo>
                      <a:pt x="691" y="1251"/>
                      <a:pt x="346" y="1810"/>
                      <a:pt x="1" y="2382"/>
                    </a:cubicBezTo>
                    <a:cubicBezTo>
                      <a:pt x="24" y="2441"/>
                      <a:pt x="60" y="2501"/>
                      <a:pt x="84" y="2572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971;p42"/>
              <p:cNvSpPr/>
              <p:nvPr/>
            </p:nvSpPr>
            <p:spPr>
              <a:xfrm>
                <a:off x="5641475" y="3122825"/>
                <a:ext cx="148550" cy="161950"/>
              </a:xfrm>
              <a:custGeom>
                <a:avLst/>
                <a:gdLst/>
                <a:ahLst/>
                <a:cxnLst/>
                <a:rect l="l" t="t" r="r" b="b"/>
                <a:pathLst>
                  <a:path w="5942" h="6478" extrusionOk="0">
                    <a:moveTo>
                      <a:pt x="0" y="4513"/>
                    </a:moveTo>
                    <a:cubicBezTo>
                      <a:pt x="1072" y="5394"/>
                      <a:pt x="2334" y="5847"/>
                      <a:pt x="3477" y="6478"/>
                    </a:cubicBezTo>
                    <a:cubicBezTo>
                      <a:pt x="4120" y="5990"/>
                      <a:pt x="4370" y="5287"/>
                      <a:pt x="4715" y="4668"/>
                    </a:cubicBezTo>
                    <a:cubicBezTo>
                      <a:pt x="5025" y="4085"/>
                      <a:pt x="5263" y="3466"/>
                      <a:pt x="5548" y="2846"/>
                    </a:cubicBezTo>
                    <a:cubicBezTo>
                      <a:pt x="5632" y="2668"/>
                      <a:pt x="5715" y="2477"/>
                      <a:pt x="5787" y="2299"/>
                    </a:cubicBezTo>
                    <a:cubicBezTo>
                      <a:pt x="5941" y="1870"/>
                      <a:pt x="5834" y="1513"/>
                      <a:pt x="5477" y="1215"/>
                    </a:cubicBezTo>
                    <a:cubicBezTo>
                      <a:pt x="4846" y="703"/>
                      <a:pt x="4144" y="346"/>
                      <a:pt x="3393" y="144"/>
                    </a:cubicBezTo>
                    <a:cubicBezTo>
                      <a:pt x="2881" y="1"/>
                      <a:pt x="2524" y="299"/>
                      <a:pt x="2239" y="680"/>
                    </a:cubicBezTo>
                    <a:cubicBezTo>
                      <a:pt x="2000" y="1001"/>
                      <a:pt x="1786" y="1346"/>
                      <a:pt x="1572" y="1692"/>
                    </a:cubicBezTo>
                    <a:cubicBezTo>
                      <a:pt x="1084" y="2525"/>
                      <a:pt x="607" y="3358"/>
                      <a:pt x="119" y="4192"/>
                    </a:cubicBezTo>
                    <a:cubicBezTo>
                      <a:pt x="72" y="4275"/>
                      <a:pt x="60" y="4370"/>
                      <a:pt x="0" y="4513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972;p42"/>
              <p:cNvSpPr/>
              <p:nvPr/>
            </p:nvSpPr>
            <p:spPr>
              <a:xfrm>
                <a:off x="5779275" y="3208850"/>
                <a:ext cx="106600" cy="511700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20468" extrusionOk="0">
                    <a:moveTo>
                      <a:pt x="298" y="1"/>
                    </a:moveTo>
                    <a:cubicBezTo>
                      <a:pt x="167" y="394"/>
                      <a:pt x="84" y="632"/>
                      <a:pt x="1" y="834"/>
                    </a:cubicBezTo>
                    <a:cubicBezTo>
                      <a:pt x="60" y="929"/>
                      <a:pt x="96" y="989"/>
                      <a:pt x="120" y="1001"/>
                    </a:cubicBezTo>
                    <a:cubicBezTo>
                      <a:pt x="1322" y="1489"/>
                      <a:pt x="2061" y="2465"/>
                      <a:pt x="2584" y="3596"/>
                    </a:cubicBezTo>
                    <a:cubicBezTo>
                      <a:pt x="2787" y="4037"/>
                      <a:pt x="2906" y="4525"/>
                      <a:pt x="2965" y="5025"/>
                    </a:cubicBezTo>
                    <a:cubicBezTo>
                      <a:pt x="3192" y="6537"/>
                      <a:pt x="3251" y="8073"/>
                      <a:pt x="3204" y="9609"/>
                    </a:cubicBezTo>
                    <a:cubicBezTo>
                      <a:pt x="3108" y="12145"/>
                      <a:pt x="3132" y="14693"/>
                      <a:pt x="3108" y="17253"/>
                    </a:cubicBezTo>
                    <a:cubicBezTo>
                      <a:pt x="3108" y="18086"/>
                      <a:pt x="3132" y="18920"/>
                      <a:pt x="3180" y="19753"/>
                    </a:cubicBezTo>
                    <a:cubicBezTo>
                      <a:pt x="3204" y="20420"/>
                      <a:pt x="3299" y="20468"/>
                      <a:pt x="4108" y="20396"/>
                    </a:cubicBezTo>
                    <a:cubicBezTo>
                      <a:pt x="4144" y="19706"/>
                      <a:pt x="4168" y="19027"/>
                      <a:pt x="4168" y="18324"/>
                    </a:cubicBezTo>
                    <a:cubicBezTo>
                      <a:pt x="4192" y="16062"/>
                      <a:pt x="4156" y="13812"/>
                      <a:pt x="4168" y="11550"/>
                    </a:cubicBezTo>
                    <a:cubicBezTo>
                      <a:pt x="4192" y="9800"/>
                      <a:pt x="4227" y="8038"/>
                      <a:pt x="4251" y="6287"/>
                    </a:cubicBezTo>
                    <a:cubicBezTo>
                      <a:pt x="4263" y="5132"/>
                      <a:pt x="3989" y="4049"/>
                      <a:pt x="3620" y="2977"/>
                    </a:cubicBezTo>
                    <a:cubicBezTo>
                      <a:pt x="3299" y="2072"/>
                      <a:pt x="2608" y="1441"/>
                      <a:pt x="1834" y="906"/>
                    </a:cubicBezTo>
                    <a:cubicBezTo>
                      <a:pt x="1406" y="584"/>
                      <a:pt x="894" y="334"/>
                      <a:pt x="2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973;p42"/>
              <p:cNvSpPr/>
              <p:nvPr/>
            </p:nvSpPr>
            <p:spPr>
              <a:xfrm>
                <a:off x="5534900" y="3418100"/>
                <a:ext cx="123250" cy="92900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3716" extrusionOk="0">
                    <a:moveTo>
                      <a:pt x="453" y="1"/>
                    </a:moveTo>
                    <a:cubicBezTo>
                      <a:pt x="1" y="941"/>
                      <a:pt x="453" y="2442"/>
                      <a:pt x="1358" y="2918"/>
                    </a:cubicBezTo>
                    <a:cubicBezTo>
                      <a:pt x="2430" y="3477"/>
                      <a:pt x="3870" y="3716"/>
                      <a:pt x="4930" y="2370"/>
                    </a:cubicBezTo>
                    <a:cubicBezTo>
                      <a:pt x="3442" y="1561"/>
                      <a:pt x="1953" y="787"/>
                      <a:pt x="4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974;p42"/>
              <p:cNvSpPr/>
              <p:nvPr/>
            </p:nvSpPr>
            <p:spPr>
              <a:xfrm>
                <a:off x="5969775" y="3707125"/>
                <a:ext cx="440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263" extrusionOk="0">
                    <a:moveTo>
                      <a:pt x="1" y="1001"/>
                    </a:moveTo>
                    <a:cubicBezTo>
                      <a:pt x="441" y="1060"/>
                      <a:pt x="703" y="1084"/>
                      <a:pt x="953" y="1144"/>
                    </a:cubicBezTo>
                    <a:cubicBezTo>
                      <a:pt x="1513" y="1263"/>
                      <a:pt x="1537" y="1251"/>
                      <a:pt x="1703" y="703"/>
                    </a:cubicBezTo>
                    <a:cubicBezTo>
                      <a:pt x="1727" y="596"/>
                      <a:pt x="1751" y="489"/>
                      <a:pt x="1763" y="394"/>
                    </a:cubicBezTo>
                    <a:cubicBezTo>
                      <a:pt x="1453" y="72"/>
                      <a:pt x="1049" y="72"/>
                      <a:pt x="691" y="13"/>
                    </a:cubicBezTo>
                    <a:cubicBezTo>
                      <a:pt x="584" y="1"/>
                      <a:pt x="417" y="96"/>
                      <a:pt x="358" y="179"/>
                    </a:cubicBezTo>
                    <a:cubicBezTo>
                      <a:pt x="227" y="418"/>
                      <a:pt x="144" y="691"/>
                      <a:pt x="1" y="10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975;p42"/>
              <p:cNvSpPr/>
              <p:nvPr/>
            </p:nvSpPr>
            <p:spPr>
              <a:xfrm>
                <a:off x="5455725" y="3107050"/>
                <a:ext cx="641475" cy="722450"/>
              </a:xfrm>
              <a:custGeom>
                <a:avLst/>
                <a:gdLst/>
                <a:ahLst/>
                <a:cxnLst/>
                <a:rect l="l" t="t" r="r" b="b"/>
                <a:pathLst>
                  <a:path w="25659" h="28898" extrusionOk="0">
                    <a:moveTo>
                      <a:pt x="25361" y="27588"/>
                    </a:moveTo>
                    <a:cubicBezTo>
                      <a:pt x="24849" y="26933"/>
                      <a:pt x="24218" y="26385"/>
                      <a:pt x="23337" y="25849"/>
                    </a:cubicBezTo>
                    <a:cubicBezTo>
                      <a:pt x="22670" y="25433"/>
                      <a:pt x="22670" y="25433"/>
                      <a:pt x="22944" y="24706"/>
                    </a:cubicBezTo>
                    <a:cubicBezTo>
                      <a:pt x="22968" y="24671"/>
                      <a:pt x="22980" y="24647"/>
                      <a:pt x="22980" y="24611"/>
                    </a:cubicBezTo>
                    <a:cubicBezTo>
                      <a:pt x="22992" y="24587"/>
                      <a:pt x="23004" y="24552"/>
                      <a:pt x="23027" y="24504"/>
                    </a:cubicBezTo>
                    <a:cubicBezTo>
                      <a:pt x="23123" y="24242"/>
                      <a:pt x="23182" y="24075"/>
                      <a:pt x="23123" y="23944"/>
                    </a:cubicBezTo>
                    <a:cubicBezTo>
                      <a:pt x="23063" y="23790"/>
                      <a:pt x="22908" y="23730"/>
                      <a:pt x="22646" y="23647"/>
                    </a:cubicBezTo>
                    <a:cubicBezTo>
                      <a:pt x="22253" y="23492"/>
                      <a:pt x="21849" y="23361"/>
                      <a:pt x="21432" y="23230"/>
                    </a:cubicBezTo>
                    <a:cubicBezTo>
                      <a:pt x="21325" y="23194"/>
                      <a:pt x="21241" y="23182"/>
                      <a:pt x="21146" y="23182"/>
                    </a:cubicBezTo>
                    <a:cubicBezTo>
                      <a:pt x="20956" y="23182"/>
                      <a:pt x="20670" y="23266"/>
                      <a:pt x="20468" y="23647"/>
                    </a:cubicBezTo>
                    <a:cubicBezTo>
                      <a:pt x="20432" y="23706"/>
                      <a:pt x="20384" y="23778"/>
                      <a:pt x="20360" y="23837"/>
                    </a:cubicBezTo>
                    <a:cubicBezTo>
                      <a:pt x="20229" y="24099"/>
                      <a:pt x="20087" y="24349"/>
                      <a:pt x="19932" y="24563"/>
                    </a:cubicBezTo>
                    <a:cubicBezTo>
                      <a:pt x="19872" y="24659"/>
                      <a:pt x="19717" y="24754"/>
                      <a:pt x="19646" y="24754"/>
                    </a:cubicBezTo>
                    <a:lnTo>
                      <a:pt x="19646" y="24754"/>
                    </a:lnTo>
                    <a:cubicBezTo>
                      <a:pt x="19182" y="24694"/>
                      <a:pt x="18705" y="24599"/>
                      <a:pt x="18217" y="24516"/>
                    </a:cubicBezTo>
                    <a:cubicBezTo>
                      <a:pt x="18062" y="24480"/>
                      <a:pt x="17931" y="24456"/>
                      <a:pt x="17789" y="24421"/>
                    </a:cubicBezTo>
                    <a:cubicBezTo>
                      <a:pt x="17789" y="24242"/>
                      <a:pt x="17765" y="24063"/>
                      <a:pt x="17765" y="23897"/>
                    </a:cubicBezTo>
                    <a:cubicBezTo>
                      <a:pt x="17753" y="23456"/>
                      <a:pt x="17741" y="22992"/>
                      <a:pt x="17741" y="22527"/>
                    </a:cubicBezTo>
                    <a:cubicBezTo>
                      <a:pt x="17741" y="22063"/>
                      <a:pt x="17741" y="21587"/>
                      <a:pt x="17729" y="21134"/>
                    </a:cubicBezTo>
                    <a:cubicBezTo>
                      <a:pt x="17705" y="19646"/>
                      <a:pt x="17693" y="18110"/>
                      <a:pt x="17705" y="16586"/>
                    </a:cubicBezTo>
                    <a:cubicBezTo>
                      <a:pt x="17729" y="14503"/>
                      <a:pt x="17765" y="12657"/>
                      <a:pt x="17848" y="10919"/>
                    </a:cubicBezTo>
                    <a:cubicBezTo>
                      <a:pt x="17908" y="9609"/>
                      <a:pt x="17670" y="8276"/>
                      <a:pt x="17134" y="6823"/>
                    </a:cubicBezTo>
                    <a:cubicBezTo>
                      <a:pt x="16848" y="6049"/>
                      <a:pt x="16372" y="5430"/>
                      <a:pt x="15765" y="5001"/>
                    </a:cubicBezTo>
                    <a:cubicBezTo>
                      <a:pt x="15312" y="4668"/>
                      <a:pt x="14848" y="4359"/>
                      <a:pt x="14395" y="4025"/>
                    </a:cubicBezTo>
                    <a:lnTo>
                      <a:pt x="13717" y="3549"/>
                    </a:lnTo>
                    <a:cubicBezTo>
                      <a:pt x="13717" y="3525"/>
                      <a:pt x="13740" y="3489"/>
                      <a:pt x="13752" y="3466"/>
                    </a:cubicBezTo>
                    <a:cubicBezTo>
                      <a:pt x="14229" y="2156"/>
                      <a:pt x="13812" y="1572"/>
                      <a:pt x="12764" y="846"/>
                    </a:cubicBezTo>
                    <a:cubicBezTo>
                      <a:pt x="12276" y="501"/>
                      <a:pt x="11693" y="299"/>
                      <a:pt x="11193" y="132"/>
                    </a:cubicBezTo>
                    <a:cubicBezTo>
                      <a:pt x="10919" y="37"/>
                      <a:pt x="10704" y="1"/>
                      <a:pt x="10490" y="1"/>
                    </a:cubicBezTo>
                    <a:cubicBezTo>
                      <a:pt x="9966" y="1"/>
                      <a:pt x="9585" y="251"/>
                      <a:pt x="9216" y="834"/>
                    </a:cubicBezTo>
                    <a:cubicBezTo>
                      <a:pt x="8478" y="1989"/>
                      <a:pt x="7740" y="3227"/>
                      <a:pt x="7025" y="4490"/>
                    </a:cubicBezTo>
                    <a:cubicBezTo>
                      <a:pt x="6775" y="4954"/>
                      <a:pt x="6454" y="5299"/>
                      <a:pt x="6097" y="5549"/>
                    </a:cubicBezTo>
                    <a:cubicBezTo>
                      <a:pt x="5180" y="6204"/>
                      <a:pt x="4227" y="6847"/>
                      <a:pt x="3299" y="7466"/>
                    </a:cubicBezTo>
                    <a:lnTo>
                      <a:pt x="2870" y="7764"/>
                    </a:lnTo>
                    <a:cubicBezTo>
                      <a:pt x="2013" y="8347"/>
                      <a:pt x="1156" y="8919"/>
                      <a:pt x="525" y="9347"/>
                    </a:cubicBezTo>
                    <a:cubicBezTo>
                      <a:pt x="286" y="9514"/>
                      <a:pt x="144" y="9704"/>
                      <a:pt x="84" y="10026"/>
                    </a:cubicBezTo>
                    <a:cubicBezTo>
                      <a:pt x="1" y="10443"/>
                      <a:pt x="132" y="10705"/>
                      <a:pt x="525" y="10895"/>
                    </a:cubicBezTo>
                    <a:lnTo>
                      <a:pt x="2037" y="11657"/>
                    </a:lnTo>
                    <a:cubicBezTo>
                      <a:pt x="2096" y="11681"/>
                      <a:pt x="2156" y="11717"/>
                      <a:pt x="2215" y="11752"/>
                    </a:cubicBezTo>
                    <a:cubicBezTo>
                      <a:pt x="2322" y="11812"/>
                      <a:pt x="2406" y="11871"/>
                      <a:pt x="2525" y="11919"/>
                    </a:cubicBezTo>
                    <a:cubicBezTo>
                      <a:pt x="2811" y="12038"/>
                      <a:pt x="2906" y="12217"/>
                      <a:pt x="2822" y="12574"/>
                    </a:cubicBezTo>
                    <a:cubicBezTo>
                      <a:pt x="2632" y="13526"/>
                      <a:pt x="2822" y="14467"/>
                      <a:pt x="3394" y="15324"/>
                    </a:cubicBezTo>
                    <a:cubicBezTo>
                      <a:pt x="3775" y="15919"/>
                      <a:pt x="4299" y="16300"/>
                      <a:pt x="4942" y="16431"/>
                    </a:cubicBezTo>
                    <a:lnTo>
                      <a:pt x="4966" y="16431"/>
                    </a:lnTo>
                    <a:cubicBezTo>
                      <a:pt x="5025" y="16443"/>
                      <a:pt x="5073" y="16443"/>
                      <a:pt x="5120" y="16455"/>
                    </a:cubicBezTo>
                    <a:cubicBezTo>
                      <a:pt x="5501" y="16598"/>
                      <a:pt x="5882" y="16670"/>
                      <a:pt x="6240" y="16670"/>
                    </a:cubicBezTo>
                    <a:cubicBezTo>
                      <a:pt x="7097" y="16670"/>
                      <a:pt x="7906" y="16265"/>
                      <a:pt x="8633" y="15479"/>
                    </a:cubicBezTo>
                    <a:cubicBezTo>
                      <a:pt x="8657" y="15443"/>
                      <a:pt x="8692" y="15431"/>
                      <a:pt x="8716" y="15408"/>
                    </a:cubicBezTo>
                    <a:lnTo>
                      <a:pt x="8740" y="15384"/>
                    </a:lnTo>
                    <a:cubicBezTo>
                      <a:pt x="9216" y="15527"/>
                      <a:pt x="9609" y="15777"/>
                      <a:pt x="10050" y="16062"/>
                    </a:cubicBezTo>
                    <a:cubicBezTo>
                      <a:pt x="10192" y="16146"/>
                      <a:pt x="10347" y="16253"/>
                      <a:pt x="10502" y="16336"/>
                    </a:cubicBezTo>
                    <a:cubicBezTo>
                      <a:pt x="10800" y="16515"/>
                      <a:pt x="11133" y="16658"/>
                      <a:pt x="11443" y="16777"/>
                    </a:cubicBezTo>
                    <a:cubicBezTo>
                      <a:pt x="11514" y="16801"/>
                      <a:pt x="11609" y="16824"/>
                      <a:pt x="11681" y="16872"/>
                    </a:cubicBezTo>
                    <a:cubicBezTo>
                      <a:pt x="11728" y="16896"/>
                      <a:pt x="11752" y="16908"/>
                      <a:pt x="11800" y="16908"/>
                    </a:cubicBezTo>
                    <a:cubicBezTo>
                      <a:pt x="11847" y="16908"/>
                      <a:pt x="11871" y="16908"/>
                      <a:pt x="11931" y="16896"/>
                    </a:cubicBezTo>
                    <a:cubicBezTo>
                      <a:pt x="11966" y="16896"/>
                      <a:pt x="12014" y="16872"/>
                      <a:pt x="12050" y="16872"/>
                    </a:cubicBezTo>
                    <a:lnTo>
                      <a:pt x="12193" y="16860"/>
                    </a:lnTo>
                    <a:lnTo>
                      <a:pt x="12193" y="16729"/>
                    </a:lnTo>
                    <a:lnTo>
                      <a:pt x="12193" y="16539"/>
                    </a:lnTo>
                    <a:cubicBezTo>
                      <a:pt x="12193" y="16384"/>
                      <a:pt x="12205" y="16253"/>
                      <a:pt x="12169" y="16098"/>
                    </a:cubicBezTo>
                    <a:cubicBezTo>
                      <a:pt x="11955" y="14705"/>
                      <a:pt x="11907" y="13276"/>
                      <a:pt x="11859" y="11895"/>
                    </a:cubicBezTo>
                    <a:cubicBezTo>
                      <a:pt x="11847" y="11312"/>
                      <a:pt x="11812" y="10705"/>
                      <a:pt x="11788" y="10121"/>
                    </a:cubicBezTo>
                    <a:cubicBezTo>
                      <a:pt x="11776" y="9954"/>
                      <a:pt x="11776" y="9776"/>
                      <a:pt x="11776" y="9609"/>
                    </a:cubicBezTo>
                    <a:cubicBezTo>
                      <a:pt x="11752" y="9192"/>
                      <a:pt x="11740" y="8776"/>
                      <a:pt x="11681" y="8347"/>
                    </a:cubicBezTo>
                    <a:cubicBezTo>
                      <a:pt x="11550" y="7395"/>
                      <a:pt x="12026" y="6728"/>
                      <a:pt x="12526" y="6014"/>
                    </a:cubicBezTo>
                    <a:cubicBezTo>
                      <a:pt x="12586" y="5918"/>
                      <a:pt x="12645" y="5847"/>
                      <a:pt x="12705" y="5763"/>
                    </a:cubicBezTo>
                    <a:cubicBezTo>
                      <a:pt x="14014" y="6133"/>
                      <a:pt x="14836" y="7014"/>
                      <a:pt x="15145" y="8407"/>
                    </a:cubicBezTo>
                    <a:cubicBezTo>
                      <a:pt x="15407" y="9550"/>
                      <a:pt x="15538" y="10716"/>
                      <a:pt x="15550" y="11859"/>
                    </a:cubicBezTo>
                    <a:cubicBezTo>
                      <a:pt x="15562" y="14134"/>
                      <a:pt x="15538" y="16443"/>
                      <a:pt x="15526" y="18682"/>
                    </a:cubicBezTo>
                    <a:cubicBezTo>
                      <a:pt x="15503" y="19718"/>
                      <a:pt x="15491" y="20765"/>
                      <a:pt x="15491" y="21813"/>
                    </a:cubicBezTo>
                    <a:cubicBezTo>
                      <a:pt x="15491" y="22087"/>
                      <a:pt x="15491" y="22373"/>
                      <a:pt x="15503" y="22623"/>
                    </a:cubicBezTo>
                    <a:cubicBezTo>
                      <a:pt x="15526" y="22873"/>
                      <a:pt x="15526" y="23123"/>
                      <a:pt x="15526" y="23361"/>
                    </a:cubicBezTo>
                    <a:cubicBezTo>
                      <a:pt x="15526" y="23587"/>
                      <a:pt x="15503" y="23813"/>
                      <a:pt x="15479" y="24063"/>
                    </a:cubicBezTo>
                    <a:cubicBezTo>
                      <a:pt x="15479" y="24135"/>
                      <a:pt x="15467" y="24230"/>
                      <a:pt x="15467" y="24301"/>
                    </a:cubicBezTo>
                    <a:cubicBezTo>
                      <a:pt x="15407" y="24301"/>
                      <a:pt x="15324" y="24313"/>
                      <a:pt x="15264" y="24313"/>
                    </a:cubicBezTo>
                    <a:cubicBezTo>
                      <a:pt x="15074" y="24337"/>
                      <a:pt x="14895" y="24349"/>
                      <a:pt x="14729" y="24349"/>
                    </a:cubicBezTo>
                    <a:lnTo>
                      <a:pt x="14645" y="24349"/>
                    </a:lnTo>
                    <a:lnTo>
                      <a:pt x="14395" y="24349"/>
                    </a:lnTo>
                    <a:cubicBezTo>
                      <a:pt x="13121" y="24349"/>
                      <a:pt x="11871" y="24647"/>
                      <a:pt x="10585" y="25242"/>
                    </a:cubicBezTo>
                    <a:cubicBezTo>
                      <a:pt x="10252" y="25385"/>
                      <a:pt x="9990" y="25659"/>
                      <a:pt x="9716" y="25909"/>
                    </a:cubicBezTo>
                    <a:lnTo>
                      <a:pt x="9704" y="25921"/>
                    </a:lnTo>
                    <a:cubicBezTo>
                      <a:pt x="9549" y="26064"/>
                      <a:pt x="9430" y="26218"/>
                      <a:pt x="9311" y="26373"/>
                    </a:cubicBezTo>
                    <a:cubicBezTo>
                      <a:pt x="9228" y="26492"/>
                      <a:pt x="9133" y="26599"/>
                      <a:pt x="9049" y="26695"/>
                    </a:cubicBezTo>
                    <a:cubicBezTo>
                      <a:pt x="8823" y="26933"/>
                      <a:pt x="8752" y="27219"/>
                      <a:pt x="8799" y="27576"/>
                    </a:cubicBezTo>
                    <a:cubicBezTo>
                      <a:pt x="8859" y="28028"/>
                      <a:pt x="9133" y="28123"/>
                      <a:pt x="9371" y="28123"/>
                    </a:cubicBezTo>
                    <a:cubicBezTo>
                      <a:pt x="9776" y="28147"/>
                      <a:pt x="10181" y="28159"/>
                      <a:pt x="10597" y="28171"/>
                    </a:cubicBezTo>
                    <a:lnTo>
                      <a:pt x="11204" y="28207"/>
                    </a:lnTo>
                    <a:cubicBezTo>
                      <a:pt x="12347" y="28266"/>
                      <a:pt x="13514" y="28326"/>
                      <a:pt x="14657" y="28385"/>
                    </a:cubicBezTo>
                    <a:cubicBezTo>
                      <a:pt x="15014" y="28397"/>
                      <a:pt x="15372" y="28421"/>
                      <a:pt x="15729" y="28457"/>
                    </a:cubicBezTo>
                    <a:cubicBezTo>
                      <a:pt x="16193" y="28481"/>
                      <a:pt x="16681" y="28528"/>
                      <a:pt x="17158" y="28540"/>
                    </a:cubicBezTo>
                    <a:cubicBezTo>
                      <a:pt x="17908" y="28576"/>
                      <a:pt x="18658" y="28600"/>
                      <a:pt x="19396" y="28635"/>
                    </a:cubicBezTo>
                    <a:cubicBezTo>
                      <a:pt x="20110" y="28659"/>
                      <a:pt x="20837" y="28695"/>
                      <a:pt x="21551" y="28719"/>
                    </a:cubicBezTo>
                    <a:cubicBezTo>
                      <a:pt x="22111" y="28754"/>
                      <a:pt x="22694" y="28778"/>
                      <a:pt x="23265" y="28826"/>
                    </a:cubicBezTo>
                    <a:cubicBezTo>
                      <a:pt x="23635" y="28862"/>
                      <a:pt x="24004" y="28873"/>
                      <a:pt x="24397" y="28897"/>
                    </a:cubicBezTo>
                    <a:lnTo>
                      <a:pt x="24587" y="28897"/>
                    </a:lnTo>
                    <a:cubicBezTo>
                      <a:pt x="24718" y="28897"/>
                      <a:pt x="24849" y="28885"/>
                      <a:pt x="24956" y="28873"/>
                    </a:cubicBezTo>
                    <a:cubicBezTo>
                      <a:pt x="25313" y="28814"/>
                      <a:pt x="25540" y="28659"/>
                      <a:pt x="25623" y="28457"/>
                    </a:cubicBezTo>
                    <a:cubicBezTo>
                      <a:pt x="25659" y="28147"/>
                      <a:pt x="25587" y="27885"/>
                      <a:pt x="25361" y="27588"/>
                    </a:cubicBezTo>
                    <a:close/>
                    <a:moveTo>
                      <a:pt x="23265" y="27981"/>
                    </a:moveTo>
                    <a:cubicBezTo>
                      <a:pt x="22920" y="27969"/>
                      <a:pt x="22563" y="27945"/>
                      <a:pt x="22230" y="27921"/>
                    </a:cubicBezTo>
                    <a:cubicBezTo>
                      <a:pt x="21908" y="27909"/>
                      <a:pt x="21575" y="27873"/>
                      <a:pt x="21230" y="27861"/>
                    </a:cubicBezTo>
                    <a:cubicBezTo>
                      <a:pt x="20682" y="27850"/>
                      <a:pt x="20134" y="27814"/>
                      <a:pt x="19563" y="27802"/>
                    </a:cubicBezTo>
                    <a:cubicBezTo>
                      <a:pt x="18717" y="27766"/>
                      <a:pt x="17836" y="27742"/>
                      <a:pt x="16979" y="27695"/>
                    </a:cubicBezTo>
                    <a:cubicBezTo>
                      <a:pt x="15657" y="27623"/>
                      <a:pt x="14312" y="27528"/>
                      <a:pt x="13014" y="27457"/>
                    </a:cubicBezTo>
                    <a:lnTo>
                      <a:pt x="11859" y="27385"/>
                    </a:lnTo>
                    <a:cubicBezTo>
                      <a:pt x="11288" y="27349"/>
                      <a:pt x="10740" y="27314"/>
                      <a:pt x="10181" y="27266"/>
                    </a:cubicBezTo>
                    <a:lnTo>
                      <a:pt x="9597" y="27219"/>
                    </a:lnTo>
                    <a:lnTo>
                      <a:pt x="9585" y="27195"/>
                    </a:lnTo>
                    <a:cubicBezTo>
                      <a:pt x="9919" y="26623"/>
                      <a:pt x="10252" y="26147"/>
                      <a:pt x="10800" y="25885"/>
                    </a:cubicBezTo>
                    <a:cubicBezTo>
                      <a:pt x="11288" y="25647"/>
                      <a:pt x="11835" y="25444"/>
                      <a:pt x="12347" y="25302"/>
                    </a:cubicBezTo>
                    <a:cubicBezTo>
                      <a:pt x="13109" y="25111"/>
                      <a:pt x="13919" y="25004"/>
                      <a:pt x="14753" y="25004"/>
                    </a:cubicBezTo>
                    <a:cubicBezTo>
                      <a:pt x="15253" y="25004"/>
                      <a:pt x="15776" y="25028"/>
                      <a:pt x="16324" y="25111"/>
                    </a:cubicBezTo>
                    <a:cubicBezTo>
                      <a:pt x="16836" y="25171"/>
                      <a:pt x="17336" y="25242"/>
                      <a:pt x="17836" y="25302"/>
                    </a:cubicBezTo>
                    <a:cubicBezTo>
                      <a:pt x="18801" y="25421"/>
                      <a:pt x="19777" y="25540"/>
                      <a:pt x="20741" y="25683"/>
                    </a:cubicBezTo>
                    <a:cubicBezTo>
                      <a:pt x="21110" y="25742"/>
                      <a:pt x="21611" y="25837"/>
                      <a:pt x="21980" y="26040"/>
                    </a:cubicBezTo>
                    <a:cubicBezTo>
                      <a:pt x="22587" y="26373"/>
                      <a:pt x="23230" y="26802"/>
                      <a:pt x="23944" y="27338"/>
                    </a:cubicBezTo>
                    <a:cubicBezTo>
                      <a:pt x="24158" y="27504"/>
                      <a:pt x="24373" y="27683"/>
                      <a:pt x="24456" y="27981"/>
                    </a:cubicBezTo>
                    <a:lnTo>
                      <a:pt x="24170" y="27981"/>
                    </a:lnTo>
                    <a:lnTo>
                      <a:pt x="23754" y="27981"/>
                    </a:lnTo>
                    <a:cubicBezTo>
                      <a:pt x="23587" y="27992"/>
                      <a:pt x="23420" y="27992"/>
                      <a:pt x="23265" y="27981"/>
                    </a:cubicBezTo>
                    <a:close/>
                    <a:moveTo>
                      <a:pt x="4049" y="11990"/>
                    </a:moveTo>
                    <a:cubicBezTo>
                      <a:pt x="3346" y="11609"/>
                      <a:pt x="2644" y="11181"/>
                      <a:pt x="1965" y="10764"/>
                    </a:cubicBezTo>
                    <a:cubicBezTo>
                      <a:pt x="1751" y="10621"/>
                      <a:pt x="1537" y="10490"/>
                      <a:pt x="1322" y="10371"/>
                    </a:cubicBezTo>
                    <a:cubicBezTo>
                      <a:pt x="1215" y="10312"/>
                      <a:pt x="1132" y="10240"/>
                      <a:pt x="1013" y="10133"/>
                    </a:cubicBezTo>
                    <a:cubicBezTo>
                      <a:pt x="1001" y="10121"/>
                      <a:pt x="965" y="10109"/>
                      <a:pt x="953" y="10085"/>
                    </a:cubicBezTo>
                    <a:cubicBezTo>
                      <a:pt x="1084" y="9990"/>
                      <a:pt x="1203" y="9895"/>
                      <a:pt x="1322" y="9812"/>
                    </a:cubicBezTo>
                    <a:cubicBezTo>
                      <a:pt x="1668" y="9538"/>
                      <a:pt x="1977" y="9300"/>
                      <a:pt x="2322" y="9097"/>
                    </a:cubicBezTo>
                    <a:cubicBezTo>
                      <a:pt x="3596" y="8300"/>
                      <a:pt x="5263" y="7228"/>
                      <a:pt x="6847" y="5978"/>
                    </a:cubicBezTo>
                    <a:cubicBezTo>
                      <a:pt x="6966" y="5894"/>
                      <a:pt x="7073" y="5847"/>
                      <a:pt x="7168" y="5847"/>
                    </a:cubicBezTo>
                    <a:cubicBezTo>
                      <a:pt x="7263" y="5847"/>
                      <a:pt x="7347" y="5883"/>
                      <a:pt x="7490" y="5954"/>
                    </a:cubicBezTo>
                    <a:cubicBezTo>
                      <a:pt x="8097" y="6275"/>
                      <a:pt x="8716" y="6609"/>
                      <a:pt x="9311" y="6918"/>
                    </a:cubicBezTo>
                    <a:cubicBezTo>
                      <a:pt x="9597" y="7073"/>
                      <a:pt x="9895" y="7216"/>
                      <a:pt x="10181" y="7371"/>
                    </a:cubicBezTo>
                    <a:cubicBezTo>
                      <a:pt x="10240" y="7395"/>
                      <a:pt x="10300" y="7442"/>
                      <a:pt x="10359" y="7466"/>
                    </a:cubicBezTo>
                    <a:cubicBezTo>
                      <a:pt x="10431" y="7514"/>
                      <a:pt x="10502" y="7561"/>
                      <a:pt x="10597" y="7609"/>
                    </a:cubicBezTo>
                    <a:cubicBezTo>
                      <a:pt x="10788" y="7704"/>
                      <a:pt x="10883" y="7823"/>
                      <a:pt x="10895" y="8061"/>
                    </a:cubicBezTo>
                    <a:cubicBezTo>
                      <a:pt x="10943" y="9252"/>
                      <a:pt x="11002" y="10502"/>
                      <a:pt x="11062" y="11788"/>
                    </a:cubicBezTo>
                    <a:cubicBezTo>
                      <a:pt x="11085" y="12455"/>
                      <a:pt x="11133" y="13122"/>
                      <a:pt x="11181" y="13800"/>
                    </a:cubicBezTo>
                    <a:cubicBezTo>
                      <a:pt x="11204" y="14348"/>
                      <a:pt x="11252" y="14884"/>
                      <a:pt x="11276" y="15431"/>
                    </a:cubicBezTo>
                    <a:cubicBezTo>
                      <a:pt x="11276" y="15539"/>
                      <a:pt x="11276" y="15658"/>
                      <a:pt x="11264" y="15824"/>
                    </a:cubicBezTo>
                    <a:lnTo>
                      <a:pt x="11264" y="15884"/>
                    </a:lnTo>
                    <a:cubicBezTo>
                      <a:pt x="11240" y="15860"/>
                      <a:pt x="11193" y="15848"/>
                      <a:pt x="11157" y="15824"/>
                    </a:cubicBezTo>
                    <a:cubicBezTo>
                      <a:pt x="10966" y="15717"/>
                      <a:pt x="10800" y="15646"/>
                      <a:pt x="10657" y="15562"/>
                    </a:cubicBezTo>
                    <a:cubicBezTo>
                      <a:pt x="10323" y="15384"/>
                      <a:pt x="10002" y="15205"/>
                      <a:pt x="9669" y="15015"/>
                    </a:cubicBezTo>
                    <a:cubicBezTo>
                      <a:pt x="9109" y="14705"/>
                      <a:pt x="8514" y="14372"/>
                      <a:pt x="7930" y="14062"/>
                    </a:cubicBezTo>
                    <a:cubicBezTo>
                      <a:pt x="7394" y="13776"/>
                      <a:pt x="6859" y="13503"/>
                      <a:pt x="6335" y="13229"/>
                    </a:cubicBezTo>
                    <a:cubicBezTo>
                      <a:pt x="5585" y="12812"/>
                      <a:pt x="4811" y="12407"/>
                      <a:pt x="4049" y="11990"/>
                    </a:cubicBezTo>
                    <a:close/>
                    <a:moveTo>
                      <a:pt x="11812" y="5609"/>
                    </a:moveTo>
                    <a:cubicBezTo>
                      <a:pt x="11574" y="6085"/>
                      <a:pt x="11324" y="6561"/>
                      <a:pt x="10895" y="6930"/>
                    </a:cubicBezTo>
                    <a:cubicBezTo>
                      <a:pt x="10550" y="6752"/>
                      <a:pt x="10204" y="6573"/>
                      <a:pt x="9871" y="6418"/>
                    </a:cubicBezTo>
                    <a:cubicBezTo>
                      <a:pt x="9109" y="6037"/>
                      <a:pt x="8299" y="5656"/>
                      <a:pt x="7609" y="5109"/>
                    </a:cubicBezTo>
                    <a:cubicBezTo>
                      <a:pt x="7609" y="5085"/>
                      <a:pt x="7621" y="5073"/>
                      <a:pt x="7621" y="5073"/>
                    </a:cubicBezTo>
                    <a:cubicBezTo>
                      <a:pt x="7633" y="5013"/>
                      <a:pt x="7656" y="4954"/>
                      <a:pt x="7680" y="4930"/>
                    </a:cubicBezTo>
                    <a:lnTo>
                      <a:pt x="7835" y="4644"/>
                    </a:lnTo>
                    <a:cubicBezTo>
                      <a:pt x="8252" y="3918"/>
                      <a:pt x="8692" y="3156"/>
                      <a:pt x="9133" y="2430"/>
                    </a:cubicBezTo>
                    <a:cubicBezTo>
                      <a:pt x="9395" y="2013"/>
                      <a:pt x="9585" y="1692"/>
                      <a:pt x="9788" y="1430"/>
                    </a:cubicBezTo>
                    <a:cubicBezTo>
                      <a:pt x="10061" y="1072"/>
                      <a:pt x="10300" y="918"/>
                      <a:pt x="10585" y="918"/>
                    </a:cubicBezTo>
                    <a:cubicBezTo>
                      <a:pt x="10645" y="918"/>
                      <a:pt x="10716" y="941"/>
                      <a:pt x="10788" y="953"/>
                    </a:cubicBezTo>
                    <a:cubicBezTo>
                      <a:pt x="11550" y="1156"/>
                      <a:pt x="12228" y="1501"/>
                      <a:pt x="12824" y="1989"/>
                    </a:cubicBezTo>
                    <a:cubicBezTo>
                      <a:pt x="13145" y="2251"/>
                      <a:pt x="13229" y="2549"/>
                      <a:pt x="13098" y="2918"/>
                    </a:cubicBezTo>
                    <a:cubicBezTo>
                      <a:pt x="13038" y="3085"/>
                      <a:pt x="12967" y="3239"/>
                      <a:pt x="12883" y="3406"/>
                    </a:cubicBezTo>
                    <a:lnTo>
                      <a:pt x="12859" y="3466"/>
                    </a:lnTo>
                    <a:cubicBezTo>
                      <a:pt x="12776" y="3644"/>
                      <a:pt x="12693" y="3823"/>
                      <a:pt x="12621" y="4001"/>
                    </a:cubicBezTo>
                    <a:cubicBezTo>
                      <a:pt x="12443" y="4418"/>
                      <a:pt x="12252" y="4871"/>
                      <a:pt x="12026" y="5263"/>
                    </a:cubicBezTo>
                    <a:cubicBezTo>
                      <a:pt x="11955" y="5359"/>
                      <a:pt x="11895" y="5478"/>
                      <a:pt x="11812" y="5609"/>
                    </a:cubicBezTo>
                    <a:close/>
                    <a:moveTo>
                      <a:pt x="17027" y="12324"/>
                    </a:moveTo>
                    <a:cubicBezTo>
                      <a:pt x="17015" y="13407"/>
                      <a:pt x="16979" y="14526"/>
                      <a:pt x="16979" y="15622"/>
                    </a:cubicBezTo>
                    <a:lnTo>
                      <a:pt x="16979" y="19313"/>
                    </a:lnTo>
                    <a:lnTo>
                      <a:pt x="16979" y="22396"/>
                    </a:lnTo>
                    <a:cubicBezTo>
                      <a:pt x="16979" y="22873"/>
                      <a:pt x="16967" y="23361"/>
                      <a:pt x="16931" y="23825"/>
                    </a:cubicBezTo>
                    <a:cubicBezTo>
                      <a:pt x="16931" y="23992"/>
                      <a:pt x="16919" y="24159"/>
                      <a:pt x="16919" y="24337"/>
                    </a:cubicBezTo>
                    <a:cubicBezTo>
                      <a:pt x="16800" y="24349"/>
                      <a:pt x="16717" y="24349"/>
                      <a:pt x="16658" y="24349"/>
                    </a:cubicBezTo>
                    <a:cubicBezTo>
                      <a:pt x="16360" y="24349"/>
                      <a:pt x="16312" y="24337"/>
                      <a:pt x="16300" y="23825"/>
                    </a:cubicBezTo>
                    <a:cubicBezTo>
                      <a:pt x="16265" y="23147"/>
                      <a:pt x="16241" y="22230"/>
                      <a:pt x="16241" y="21325"/>
                    </a:cubicBezTo>
                    <a:lnTo>
                      <a:pt x="16241" y="19646"/>
                    </a:lnTo>
                    <a:cubicBezTo>
                      <a:pt x="16241" y="17694"/>
                      <a:pt x="16253" y="15669"/>
                      <a:pt x="16312" y="13681"/>
                    </a:cubicBezTo>
                    <a:cubicBezTo>
                      <a:pt x="16372" y="12074"/>
                      <a:pt x="16277" y="10562"/>
                      <a:pt x="16074" y="9062"/>
                    </a:cubicBezTo>
                    <a:cubicBezTo>
                      <a:pt x="15979" y="8466"/>
                      <a:pt x="15848" y="7990"/>
                      <a:pt x="15669" y="7585"/>
                    </a:cubicBezTo>
                    <a:cubicBezTo>
                      <a:pt x="15050" y="6240"/>
                      <a:pt x="14241" y="5406"/>
                      <a:pt x="13157" y="4942"/>
                    </a:cubicBezTo>
                    <a:cubicBezTo>
                      <a:pt x="13157" y="4942"/>
                      <a:pt x="13121" y="4894"/>
                      <a:pt x="13121" y="4882"/>
                    </a:cubicBezTo>
                    <a:lnTo>
                      <a:pt x="13336" y="4287"/>
                    </a:lnTo>
                    <a:cubicBezTo>
                      <a:pt x="13467" y="4359"/>
                      <a:pt x="13598" y="4430"/>
                      <a:pt x="13717" y="4513"/>
                    </a:cubicBezTo>
                    <a:cubicBezTo>
                      <a:pt x="14098" y="4716"/>
                      <a:pt x="14419" y="4894"/>
                      <a:pt x="14717" y="5109"/>
                    </a:cubicBezTo>
                    <a:cubicBezTo>
                      <a:pt x="15384" y="5585"/>
                      <a:pt x="16122" y="6180"/>
                      <a:pt x="16443" y="7097"/>
                    </a:cubicBezTo>
                    <a:cubicBezTo>
                      <a:pt x="16872" y="8323"/>
                      <a:pt x="17074" y="9359"/>
                      <a:pt x="17050" y="10359"/>
                    </a:cubicBezTo>
                    <a:cubicBezTo>
                      <a:pt x="17039" y="11014"/>
                      <a:pt x="17039" y="11669"/>
                      <a:pt x="17027" y="12324"/>
                    </a:cubicBezTo>
                    <a:close/>
                    <a:moveTo>
                      <a:pt x="21241" y="24159"/>
                    </a:moveTo>
                    <a:lnTo>
                      <a:pt x="21241" y="24159"/>
                    </a:lnTo>
                    <a:lnTo>
                      <a:pt x="21241" y="24159"/>
                    </a:lnTo>
                    <a:cubicBezTo>
                      <a:pt x="21313" y="24171"/>
                      <a:pt x="21372" y="24182"/>
                      <a:pt x="21444" y="24182"/>
                    </a:cubicBezTo>
                    <a:cubicBezTo>
                      <a:pt x="21718" y="24230"/>
                      <a:pt x="21968" y="24254"/>
                      <a:pt x="22170" y="24432"/>
                    </a:cubicBezTo>
                    <a:lnTo>
                      <a:pt x="22170" y="24456"/>
                    </a:lnTo>
                    <a:cubicBezTo>
                      <a:pt x="22158" y="24528"/>
                      <a:pt x="22146" y="24599"/>
                      <a:pt x="22134" y="24659"/>
                    </a:cubicBezTo>
                    <a:cubicBezTo>
                      <a:pt x="22027" y="25052"/>
                      <a:pt x="21992" y="25063"/>
                      <a:pt x="21908" y="25063"/>
                    </a:cubicBezTo>
                    <a:lnTo>
                      <a:pt x="21908" y="25063"/>
                    </a:lnTo>
                    <a:cubicBezTo>
                      <a:pt x="21837" y="25063"/>
                      <a:pt x="21718" y="25028"/>
                      <a:pt x="21563" y="25004"/>
                    </a:cubicBezTo>
                    <a:cubicBezTo>
                      <a:pt x="21384" y="24968"/>
                      <a:pt x="21206" y="24944"/>
                      <a:pt x="20979" y="24909"/>
                    </a:cubicBezTo>
                    <a:cubicBezTo>
                      <a:pt x="20920" y="24897"/>
                      <a:pt x="20849" y="24897"/>
                      <a:pt x="20789" y="24885"/>
                    </a:cubicBezTo>
                    <a:lnTo>
                      <a:pt x="20837" y="24790"/>
                    </a:lnTo>
                    <a:cubicBezTo>
                      <a:pt x="20908" y="24587"/>
                      <a:pt x="20979" y="24421"/>
                      <a:pt x="21075" y="24254"/>
                    </a:cubicBezTo>
                    <a:cubicBezTo>
                      <a:pt x="21087" y="24218"/>
                      <a:pt x="21182" y="24159"/>
                      <a:pt x="21241" y="24159"/>
                    </a:cubicBezTo>
                    <a:close/>
                    <a:moveTo>
                      <a:pt x="6180" y="15658"/>
                    </a:moveTo>
                    <a:cubicBezTo>
                      <a:pt x="5680" y="15658"/>
                      <a:pt x="5144" y="15503"/>
                      <a:pt x="4596" y="15229"/>
                    </a:cubicBezTo>
                    <a:cubicBezTo>
                      <a:pt x="3811" y="14812"/>
                      <a:pt x="3382" y="13526"/>
                      <a:pt x="3692" y="12645"/>
                    </a:cubicBezTo>
                    <a:lnTo>
                      <a:pt x="7871" y="14848"/>
                    </a:lnTo>
                    <a:cubicBezTo>
                      <a:pt x="7406" y="15384"/>
                      <a:pt x="6847" y="15658"/>
                      <a:pt x="6180" y="15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7275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dấu chấm hỏi đẹp | Writing clipart, Writing cartoons, Student  learning">
            <a:extLst>
              <a:ext uri="{FF2B5EF4-FFF2-40B4-BE49-F238E27FC236}">
                <a16:creationId xmlns:a16="http://schemas.microsoft.com/office/drawing/2014/main" id="{40FBADF7-B5D2-5E4D-B60B-87E8E86C2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89949" l="6196" r="90000">
                        <a14:foregroundMark x1="51522" y1="85128" x2="51522" y2="85128"/>
                        <a14:foregroundMark x1="50870" y1="85128" x2="60870" y2="85744"/>
                        <a14:foregroundMark x1="44130" y1="82769" x2="70761" y2="82256"/>
                        <a14:foregroundMark x1="6196" y1="85128" x2="6196" y2="85128"/>
                        <a14:foregroundMark x1="88804" y1="86359" x2="88804" y2="86359"/>
                        <a14:foregroundMark x1="40978" y1="28923" x2="48478" y2="32410"/>
                        <a14:foregroundMark x1="90000" y1="86359" x2="90000" y2="86359"/>
                        <a14:foregroundMark x1="44674" y1="6667" x2="44674" y2="6667"/>
                        <a14:foregroundMark x1="72174" y1="16513" x2="72174" y2="16513"/>
                        <a14:foregroundMark x1="71630" y1="17744" x2="70870" y2="18359"/>
                        <a14:foregroundMark x1="66848" y1="24205" x2="66848" y2="24205"/>
                        <a14:foregroundMark x1="69783" y1="27487" x2="69783" y2="27487"/>
                        <a14:foregroundMark x1="74348" y1="26667" x2="74348" y2="2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2" y="3575943"/>
            <a:ext cx="3030314" cy="3211717"/>
          </a:xfrm>
          <a:prstGeom prst="rect">
            <a:avLst/>
          </a:prstGeom>
          <a:noFill/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3443DA82-A111-5947-A764-E31288D44A60}"/>
              </a:ext>
            </a:extLst>
          </p:cNvPr>
          <p:cNvSpPr/>
          <p:nvPr/>
        </p:nvSpPr>
        <p:spPr>
          <a:xfrm>
            <a:off x="3983331" y="954738"/>
            <a:ext cx="7327094" cy="3956896"/>
          </a:xfrm>
          <a:prstGeom prst="cloudCallout">
            <a:avLst>
              <a:gd name="adj1" fmla="val -56750"/>
              <a:gd name="adj2" fmla="val 45438"/>
            </a:avLst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Đảo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vi-VN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khái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quát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vi-VN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rame 5"/>
          <p:cNvSpPr/>
          <p:nvPr/>
        </p:nvSpPr>
        <p:spPr>
          <a:xfrm>
            <a:off x="378824" y="249383"/>
            <a:ext cx="114300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4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218695" y="640080"/>
            <a:ext cx="11743180" cy="5836616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id="{62C5C5C9-8D6C-52F7-B972-80AE69EB5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441">
            <a:off x="10170030" y="-336094"/>
            <a:ext cx="2256245" cy="225624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53703" y="27842"/>
            <a:ext cx="1138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I. TRI THỨC TIẾNG VIỆT</a:t>
            </a:r>
          </a:p>
        </p:txBody>
      </p:sp>
      <p:sp>
        <p:nvSpPr>
          <p:cNvPr id="35" name="Hộp Văn bản 9">
            <a:extLst>
              <a:ext uri="{FF2B5EF4-FFF2-40B4-BE49-F238E27FC236}">
                <a16:creationId xmlns:a16="http://schemas.microsoft.com/office/drawing/2014/main" id="{F8157803-084F-5F2A-624A-6D92DAEA6453}"/>
              </a:ext>
            </a:extLst>
          </p:cNvPr>
          <p:cNvSpPr txBox="1"/>
          <p:nvPr/>
        </p:nvSpPr>
        <p:spPr>
          <a:xfrm>
            <a:off x="459008" y="781548"/>
            <a:ext cx="9017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Đảo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339933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8146151" y="4723804"/>
            <a:ext cx="2161757" cy="483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29514"/>
                </a:lnTo>
                <a:lnTo>
                  <a:pt x="2161757" y="329514"/>
                </a:lnTo>
                <a:lnTo>
                  <a:pt x="2161757" y="483533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8100431" y="4723804"/>
            <a:ext cx="91440" cy="483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83533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984394" y="4723804"/>
            <a:ext cx="2161757" cy="483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61757" y="0"/>
                </a:moveTo>
                <a:lnTo>
                  <a:pt x="2161757" y="329514"/>
                </a:lnTo>
                <a:lnTo>
                  <a:pt x="0" y="329514"/>
                </a:lnTo>
                <a:lnTo>
                  <a:pt x="0" y="483533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065273" y="3484974"/>
            <a:ext cx="1080878" cy="483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29514"/>
                </a:lnTo>
                <a:lnTo>
                  <a:pt x="1080878" y="329514"/>
                </a:lnTo>
                <a:lnTo>
                  <a:pt x="1080878" y="483533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984394" y="3484974"/>
            <a:ext cx="1080878" cy="483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80878" y="0"/>
                </a:moveTo>
                <a:lnTo>
                  <a:pt x="1080878" y="329514"/>
                </a:lnTo>
                <a:lnTo>
                  <a:pt x="0" y="329514"/>
                </a:lnTo>
                <a:lnTo>
                  <a:pt x="0" y="483533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903515" y="2246144"/>
            <a:ext cx="2161757" cy="483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29514"/>
                </a:lnTo>
                <a:lnTo>
                  <a:pt x="2161757" y="329514"/>
                </a:lnTo>
                <a:lnTo>
                  <a:pt x="2161757" y="483533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741758" y="4723804"/>
            <a:ext cx="1080878" cy="483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29514"/>
                </a:lnTo>
                <a:lnTo>
                  <a:pt x="1080878" y="329514"/>
                </a:lnTo>
                <a:lnTo>
                  <a:pt x="1080878" y="483533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60879" y="4723804"/>
            <a:ext cx="1080878" cy="483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80878" y="0"/>
                </a:moveTo>
                <a:lnTo>
                  <a:pt x="1080878" y="329514"/>
                </a:lnTo>
                <a:lnTo>
                  <a:pt x="0" y="329514"/>
                </a:lnTo>
                <a:lnTo>
                  <a:pt x="0" y="483533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696038" y="3484974"/>
            <a:ext cx="91440" cy="483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83533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741758" y="2246144"/>
            <a:ext cx="2161757" cy="4835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61757" y="0"/>
                </a:moveTo>
                <a:lnTo>
                  <a:pt x="2161757" y="329514"/>
                </a:lnTo>
                <a:lnTo>
                  <a:pt x="0" y="329514"/>
                </a:lnTo>
                <a:lnTo>
                  <a:pt x="0" y="483533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007368" y="1490847"/>
            <a:ext cx="1792294" cy="7552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192099" y="1666342"/>
            <a:ext cx="1792294" cy="755296"/>
          </a:xfrm>
          <a:custGeom>
            <a:avLst/>
            <a:gdLst>
              <a:gd name="connsiteX0" fmla="*/ 0 w 1792294"/>
              <a:gd name="connsiteY0" fmla="*/ 75530 h 755296"/>
              <a:gd name="connsiteX1" fmla="*/ 75530 w 1792294"/>
              <a:gd name="connsiteY1" fmla="*/ 0 h 755296"/>
              <a:gd name="connsiteX2" fmla="*/ 1716764 w 1792294"/>
              <a:gd name="connsiteY2" fmla="*/ 0 h 755296"/>
              <a:gd name="connsiteX3" fmla="*/ 1792294 w 1792294"/>
              <a:gd name="connsiteY3" fmla="*/ 75530 h 755296"/>
              <a:gd name="connsiteX4" fmla="*/ 1792294 w 1792294"/>
              <a:gd name="connsiteY4" fmla="*/ 679766 h 755296"/>
              <a:gd name="connsiteX5" fmla="*/ 1716764 w 1792294"/>
              <a:gd name="connsiteY5" fmla="*/ 755296 h 755296"/>
              <a:gd name="connsiteX6" fmla="*/ 75530 w 1792294"/>
              <a:gd name="connsiteY6" fmla="*/ 755296 h 755296"/>
              <a:gd name="connsiteX7" fmla="*/ 0 w 1792294"/>
              <a:gd name="connsiteY7" fmla="*/ 679766 h 755296"/>
              <a:gd name="connsiteX8" fmla="*/ 0 w 1792294"/>
              <a:gd name="connsiteY8" fmla="*/ 75530 h 7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294" h="755296">
                <a:moveTo>
                  <a:pt x="0" y="75530"/>
                </a:moveTo>
                <a:cubicBezTo>
                  <a:pt x="0" y="33816"/>
                  <a:pt x="33816" y="0"/>
                  <a:pt x="75530" y="0"/>
                </a:cubicBezTo>
                <a:lnTo>
                  <a:pt x="1716764" y="0"/>
                </a:lnTo>
                <a:cubicBezTo>
                  <a:pt x="1758478" y="0"/>
                  <a:pt x="1792294" y="33816"/>
                  <a:pt x="1792294" y="75530"/>
                </a:cubicBezTo>
                <a:lnTo>
                  <a:pt x="1792294" y="679766"/>
                </a:lnTo>
                <a:cubicBezTo>
                  <a:pt x="1792294" y="721480"/>
                  <a:pt x="1758478" y="755296"/>
                  <a:pt x="1716764" y="755296"/>
                </a:cubicBezTo>
                <a:lnTo>
                  <a:pt x="75530" y="755296"/>
                </a:lnTo>
                <a:cubicBezTo>
                  <a:pt x="33816" y="755296"/>
                  <a:pt x="0" y="721480"/>
                  <a:pt x="0" y="679766"/>
                </a:cubicBezTo>
                <a:lnTo>
                  <a:pt x="0" y="7553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22" tIns="98322" rIns="98322" bIns="983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/>
              <a:t>Đảo ngữ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45611" y="2729677"/>
            <a:ext cx="1792294" cy="7552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030342" y="2905172"/>
            <a:ext cx="1792294" cy="755296"/>
          </a:xfrm>
          <a:custGeom>
            <a:avLst/>
            <a:gdLst>
              <a:gd name="connsiteX0" fmla="*/ 0 w 1792294"/>
              <a:gd name="connsiteY0" fmla="*/ 75530 h 755296"/>
              <a:gd name="connsiteX1" fmla="*/ 75530 w 1792294"/>
              <a:gd name="connsiteY1" fmla="*/ 0 h 755296"/>
              <a:gd name="connsiteX2" fmla="*/ 1716764 w 1792294"/>
              <a:gd name="connsiteY2" fmla="*/ 0 h 755296"/>
              <a:gd name="connsiteX3" fmla="*/ 1792294 w 1792294"/>
              <a:gd name="connsiteY3" fmla="*/ 75530 h 755296"/>
              <a:gd name="connsiteX4" fmla="*/ 1792294 w 1792294"/>
              <a:gd name="connsiteY4" fmla="*/ 679766 h 755296"/>
              <a:gd name="connsiteX5" fmla="*/ 1716764 w 1792294"/>
              <a:gd name="connsiteY5" fmla="*/ 755296 h 755296"/>
              <a:gd name="connsiteX6" fmla="*/ 75530 w 1792294"/>
              <a:gd name="connsiteY6" fmla="*/ 755296 h 755296"/>
              <a:gd name="connsiteX7" fmla="*/ 0 w 1792294"/>
              <a:gd name="connsiteY7" fmla="*/ 679766 h 755296"/>
              <a:gd name="connsiteX8" fmla="*/ 0 w 1792294"/>
              <a:gd name="connsiteY8" fmla="*/ 75530 h 7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294" h="755296">
                <a:moveTo>
                  <a:pt x="0" y="75530"/>
                </a:moveTo>
                <a:cubicBezTo>
                  <a:pt x="0" y="33816"/>
                  <a:pt x="33816" y="0"/>
                  <a:pt x="75530" y="0"/>
                </a:cubicBezTo>
                <a:lnTo>
                  <a:pt x="1716764" y="0"/>
                </a:lnTo>
                <a:cubicBezTo>
                  <a:pt x="1758478" y="0"/>
                  <a:pt x="1792294" y="33816"/>
                  <a:pt x="1792294" y="75530"/>
                </a:cubicBezTo>
                <a:lnTo>
                  <a:pt x="1792294" y="679766"/>
                </a:lnTo>
                <a:cubicBezTo>
                  <a:pt x="1792294" y="721480"/>
                  <a:pt x="1758478" y="755296"/>
                  <a:pt x="1716764" y="755296"/>
                </a:cubicBezTo>
                <a:lnTo>
                  <a:pt x="75530" y="755296"/>
                </a:lnTo>
                <a:cubicBezTo>
                  <a:pt x="33816" y="755296"/>
                  <a:pt x="0" y="721480"/>
                  <a:pt x="0" y="679766"/>
                </a:cubicBezTo>
                <a:lnTo>
                  <a:pt x="0" y="7553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22" tIns="98322" rIns="98322" bIns="983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/>
              <a:t>Đặc điểm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845611" y="3968508"/>
            <a:ext cx="1792294" cy="7552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030342" y="4144002"/>
            <a:ext cx="1792294" cy="755296"/>
          </a:xfrm>
          <a:custGeom>
            <a:avLst/>
            <a:gdLst>
              <a:gd name="connsiteX0" fmla="*/ 0 w 1792294"/>
              <a:gd name="connsiteY0" fmla="*/ 75530 h 755296"/>
              <a:gd name="connsiteX1" fmla="*/ 75530 w 1792294"/>
              <a:gd name="connsiteY1" fmla="*/ 0 h 755296"/>
              <a:gd name="connsiteX2" fmla="*/ 1716764 w 1792294"/>
              <a:gd name="connsiteY2" fmla="*/ 0 h 755296"/>
              <a:gd name="connsiteX3" fmla="*/ 1792294 w 1792294"/>
              <a:gd name="connsiteY3" fmla="*/ 75530 h 755296"/>
              <a:gd name="connsiteX4" fmla="*/ 1792294 w 1792294"/>
              <a:gd name="connsiteY4" fmla="*/ 679766 h 755296"/>
              <a:gd name="connsiteX5" fmla="*/ 1716764 w 1792294"/>
              <a:gd name="connsiteY5" fmla="*/ 755296 h 755296"/>
              <a:gd name="connsiteX6" fmla="*/ 75530 w 1792294"/>
              <a:gd name="connsiteY6" fmla="*/ 755296 h 755296"/>
              <a:gd name="connsiteX7" fmla="*/ 0 w 1792294"/>
              <a:gd name="connsiteY7" fmla="*/ 679766 h 755296"/>
              <a:gd name="connsiteX8" fmla="*/ 0 w 1792294"/>
              <a:gd name="connsiteY8" fmla="*/ 75530 h 7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294" h="755296">
                <a:moveTo>
                  <a:pt x="0" y="75530"/>
                </a:moveTo>
                <a:cubicBezTo>
                  <a:pt x="0" y="33816"/>
                  <a:pt x="33816" y="0"/>
                  <a:pt x="75530" y="0"/>
                </a:cubicBezTo>
                <a:lnTo>
                  <a:pt x="1716764" y="0"/>
                </a:lnTo>
                <a:cubicBezTo>
                  <a:pt x="1758478" y="0"/>
                  <a:pt x="1792294" y="33816"/>
                  <a:pt x="1792294" y="75530"/>
                </a:cubicBezTo>
                <a:lnTo>
                  <a:pt x="1792294" y="679766"/>
                </a:lnTo>
                <a:cubicBezTo>
                  <a:pt x="1792294" y="721480"/>
                  <a:pt x="1758478" y="755296"/>
                  <a:pt x="1716764" y="755296"/>
                </a:cubicBezTo>
                <a:lnTo>
                  <a:pt x="75530" y="755296"/>
                </a:lnTo>
                <a:cubicBezTo>
                  <a:pt x="33816" y="755296"/>
                  <a:pt x="0" y="721480"/>
                  <a:pt x="0" y="679766"/>
                </a:cubicBezTo>
                <a:lnTo>
                  <a:pt x="0" y="7553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22" tIns="98322" rIns="98322" bIns="983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/>
              <a:t>Thay đổi vị trí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64732" y="5207338"/>
            <a:ext cx="1792294" cy="7552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949463" y="5382832"/>
            <a:ext cx="1792294" cy="755296"/>
          </a:xfrm>
          <a:custGeom>
            <a:avLst/>
            <a:gdLst>
              <a:gd name="connsiteX0" fmla="*/ 0 w 1792294"/>
              <a:gd name="connsiteY0" fmla="*/ 75530 h 755296"/>
              <a:gd name="connsiteX1" fmla="*/ 75530 w 1792294"/>
              <a:gd name="connsiteY1" fmla="*/ 0 h 755296"/>
              <a:gd name="connsiteX2" fmla="*/ 1716764 w 1792294"/>
              <a:gd name="connsiteY2" fmla="*/ 0 h 755296"/>
              <a:gd name="connsiteX3" fmla="*/ 1792294 w 1792294"/>
              <a:gd name="connsiteY3" fmla="*/ 75530 h 755296"/>
              <a:gd name="connsiteX4" fmla="*/ 1792294 w 1792294"/>
              <a:gd name="connsiteY4" fmla="*/ 679766 h 755296"/>
              <a:gd name="connsiteX5" fmla="*/ 1716764 w 1792294"/>
              <a:gd name="connsiteY5" fmla="*/ 755296 h 755296"/>
              <a:gd name="connsiteX6" fmla="*/ 75530 w 1792294"/>
              <a:gd name="connsiteY6" fmla="*/ 755296 h 755296"/>
              <a:gd name="connsiteX7" fmla="*/ 0 w 1792294"/>
              <a:gd name="connsiteY7" fmla="*/ 679766 h 755296"/>
              <a:gd name="connsiteX8" fmla="*/ 0 w 1792294"/>
              <a:gd name="connsiteY8" fmla="*/ 75530 h 7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294" h="755296">
                <a:moveTo>
                  <a:pt x="0" y="75530"/>
                </a:moveTo>
                <a:cubicBezTo>
                  <a:pt x="0" y="33816"/>
                  <a:pt x="33816" y="0"/>
                  <a:pt x="75530" y="0"/>
                </a:cubicBezTo>
                <a:lnTo>
                  <a:pt x="1716764" y="0"/>
                </a:lnTo>
                <a:cubicBezTo>
                  <a:pt x="1758478" y="0"/>
                  <a:pt x="1792294" y="33816"/>
                  <a:pt x="1792294" y="75530"/>
                </a:cubicBezTo>
                <a:lnTo>
                  <a:pt x="1792294" y="679766"/>
                </a:lnTo>
                <a:cubicBezTo>
                  <a:pt x="1792294" y="721480"/>
                  <a:pt x="1758478" y="755296"/>
                  <a:pt x="1716764" y="755296"/>
                </a:cubicBezTo>
                <a:lnTo>
                  <a:pt x="75530" y="755296"/>
                </a:lnTo>
                <a:cubicBezTo>
                  <a:pt x="33816" y="755296"/>
                  <a:pt x="0" y="721480"/>
                  <a:pt x="0" y="679766"/>
                </a:cubicBezTo>
                <a:lnTo>
                  <a:pt x="0" y="75530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22" tIns="98322" rIns="98322" bIns="983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/>
              <a:t>thành phần trong cụm từ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926489" y="5207338"/>
            <a:ext cx="1792294" cy="7552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111220" y="5382832"/>
            <a:ext cx="1792294" cy="755296"/>
          </a:xfrm>
          <a:custGeom>
            <a:avLst/>
            <a:gdLst>
              <a:gd name="connsiteX0" fmla="*/ 0 w 1792294"/>
              <a:gd name="connsiteY0" fmla="*/ 75530 h 755296"/>
              <a:gd name="connsiteX1" fmla="*/ 75530 w 1792294"/>
              <a:gd name="connsiteY1" fmla="*/ 0 h 755296"/>
              <a:gd name="connsiteX2" fmla="*/ 1716764 w 1792294"/>
              <a:gd name="connsiteY2" fmla="*/ 0 h 755296"/>
              <a:gd name="connsiteX3" fmla="*/ 1792294 w 1792294"/>
              <a:gd name="connsiteY3" fmla="*/ 75530 h 755296"/>
              <a:gd name="connsiteX4" fmla="*/ 1792294 w 1792294"/>
              <a:gd name="connsiteY4" fmla="*/ 679766 h 755296"/>
              <a:gd name="connsiteX5" fmla="*/ 1716764 w 1792294"/>
              <a:gd name="connsiteY5" fmla="*/ 755296 h 755296"/>
              <a:gd name="connsiteX6" fmla="*/ 75530 w 1792294"/>
              <a:gd name="connsiteY6" fmla="*/ 755296 h 755296"/>
              <a:gd name="connsiteX7" fmla="*/ 0 w 1792294"/>
              <a:gd name="connsiteY7" fmla="*/ 679766 h 755296"/>
              <a:gd name="connsiteX8" fmla="*/ 0 w 1792294"/>
              <a:gd name="connsiteY8" fmla="*/ 75530 h 7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294" h="755296">
                <a:moveTo>
                  <a:pt x="0" y="75530"/>
                </a:moveTo>
                <a:cubicBezTo>
                  <a:pt x="0" y="33816"/>
                  <a:pt x="33816" y="0"/>
                  <a:pt x="75530" y="0"/>
                </a:cubicBezTo>
                <a:lnTo>
                  <a:pt x="1716764" y="0"/>
                </a:lnTo>
                <a:cubicBezTo>
                  <a:pt x="1758478" y="0"/>
                  <a:pt x="1792294" y="33816"/>
                  <a:pt x="1792294" y="75530"/>
                </a:cubicBezTo>
                <a:lnTo>
                  <a:pt x="1792294" y="679766"/>
                </a:lnTo>
                <a:cubicBezTo>
                  <a:pt x="1792294" y="721480"/>
                  <a:pt x="1758478" y="755296"/>
                  <a:pt x="1716764" y="755296"/>
                </a:cubicBezTo>
                <a:lnTo>
                  <a:pt x="75530" y="755296"/>
                </a:lnTo>
                <a:cubicBezTo>
                  <a:pt x="33816" y="755296"/>
                  <a:pt x="0" y="721480"/>
                  <a:pt x="0" y="679766"/>
                </a:cubicBezTo>
                <a:lnTo>
                  <a:pt x="0" y="75530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22" tIns="98322" rIns="98322" bIns="983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/>
              <a:t>thành phần trong câu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169125" y="2729677"/>
            <a:ext cx="1792294" cy="7552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353856" y="2905172"/>
            <a:ext cx="1792294" cy="755296"/>
          </a:xfrm>
          <a:custGeom>
            <a:avLst/>
            <a:gdLst>
              <a:gd name="connsiteX0" fmla="*/ 0 w 1792294"/>
              <a:gd name="connsiteY0" fmla="*/ 75530 h 755296"/>
              <a:gd name="connsiteX1" fmla="*/ 75530 w 1792294"/>
              <a:gd name="connsiteY1" fmla="*/ 0 h 755296"/>
              <a:gd name="connsiteX2" fmla="*/ 1716764 w 1792294"/>
              <a:gd name="connsiteY2" fmla="*/ 0 h 755296"/>
              <a:gd name="connsiteX3" fmla="*/ 1792294 w 1792294"/>
              <a:gd name="connsiteY3" fmla="*/ 75530 h 755296"/>
              <a:gd name="connsiteX4" fmla="*/ 1792294 w 1792294"/>
              <a:gd name="connsiteY4" fmla="*/ 679766 h 755296"/>
              <a:gd name="connsiteX5" fmla="*/ 1716764 w 1792294"/>
              <a:gd name="connsiteY5" fmla="*/ 755296 h 755296"/>
              <a:gd name="connsiteX6" fmla="*/ 75530 w 1792294"/>
              <a:gd name="connsiteY6" fmla="*/ 755296 h 755296"/>
              <a:gd name="connsiteX7" fmla="*/ 0 w 1792294"/>
              <a:gd name="connsiteY7" fmla="*/ 679766 h 755296"/>
              <a:gd name="connsiteX8" fmla="*/ 0 w 1792294"/>
              <a:gd name="connsiteY8" fmla="*/ 75530 h 7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294" h="755296">
                <a:moveTo>
                  <a:pt x="0" y="75530"/>
                </a:moveTo>
                <a:cubicBezTo>
                  <a:pt x="0" y="33816"/>
                  <a:pt x="33816" y="0"/>
                  <a:pt x="75530" y="0"/>
                </a:cubicBezTo>
                <a:lnTo>
                  <a:pt x="1716764" y="0"/>
                </a:lnTo>
                <a:cubicBezTo>
                  <a:pt x="1758478" y="0"/>
                  <a:pt x="1792294" y="33816"/>
                  <a:pt x="1792294" y="75530"/>
                </a:cubicBezTo>
                <a:lnTo>
                  <a:pt x="1792294" y="679766"/>
                </a:lnTo>
                <a:cubicBezTo>
                  <a:pt x="1792294" y="721480"/>
                  <a:pt x="1758478" y="755296"/>
                  <a:pt x="1716764" y="755296"/>
                </a:cubicBezTo>
                <a:lnTo>
                  <a:pt x="75530" y="755296"/>
                </a:lnTo>
                <a:cubicBezTo>
                  <a:pt x="33816" y="755296"/>
                  <a:pt x="0" y="721480"/>
                  <a:pt x="0" y="679766"/>
                </a:cubicBezTo>
                <a:lnTo>
                  <a:pt x="0" y="7553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22" tIns="98322" rIns="98322" bIns="983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/>
              <a:t>Tác dụng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088246" y="3968508"/>
            <a:ext cx="1792294" cy="7552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272978" y="4144002"/>
            <a:ext cx="1792294" cy="755296"/>
          </a:xfrm>
          <a:custGeom>
            <a:avLst/>
            <a:gdLst>
              <a:gd name="connsiteX0" fmla="*/ 0 w 1792294"/>
              <a:gd name="connsiteY0" fmla="*/ 75530 h 755296"/>
              <a:gd name="connsiteX1" fmla="*/ 75530 w 1792294"/>
              <a:gd name="connsiteY1" fmla="*/ 0 h 755296"/>
              <a:gd name="connsiteX2" fmla="*/ 1716764 w 1792294"/>
              <a:gd name="connsiteY2" fmla="*/ 0 h 755296"/>
              <a:gd name="connsiteX3" fmla="*/ 1792294 w 1792294"/>
              <a:gd name="connsiteY3" fmla="*/ 75530 h 755296"/>
              <a:gd name="connsiteX4" fmla="*/ 1792294 w 1792294"/>
              <a:gd name="connsiteY4" fmla="*/ 679766 h 755296"/>
              <a:gd name="connsiteX5" fmla="*/ 1716764 w 1792294"/>
              <a:gd name="connsiteY5" fmla="*/ 755296 h 755296"/>
              <a:gd name="connsiteX6" fmla="*/ 75530 w 1792294"/>
              <a:gd name="connsiteY6" fmla="*/ 755296 h 755296"/>
              <a:gd name="connsiteX7" fmla="*/ 0 w 1792294"/>
              <a:gd name="connsiteY7" fmla="*/ 679766 h 755296"/>
              <a:gd name="connsiteX8" fmla="*/ 0 w 1792294"/>
              <a:gd name="connsiteY8" fmla="*/ 75530 h 7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294" h="755296">
                <a:moveTo>
                  <a:pt x="0" y="75530"/>
                </a:moveTo>
                <a:cubicBezTo>
                  <a:pt x="0" y="33816"/>
                  <a:pt x="33816" y="0"/>
                  <a:pt x="75530" y="0"/>
                </a:cubicBezTo>
                <a:lnTo>
                  <a:pt x="1716764" y="0"/>
                </a:lnTo>
                <a:cubicBezTo>
                  <a:pt x="1758478" y="0"/>
                  <a:pt x="1792294" y="33816"/>
                  <a:pt x="1792294" y="75530"/>
                </a:cubicBezTo>
                <a:lnTo>
                  <a:pt x="1792294" y="679766"/>
                </a:lnTo>
                <a:cubicBezTo>
                  <a:pt x="1792294" y="721480"/>
                  <a:pt x="1758478" y="755296"/>
                  <a:pt x="1716764" y="755296"/>
                </a:cubicBezTo>
                <a:lnTo>
                  <a:pt x="75530" y="755296"/>
                </a:lnTo>
                <a:cubicBezTo>
                  <a:pt x="33816" y="755296"/>
                  <a:pt x="0" y="721480"/>
                  <a:pt x="0" y="679766"/>
                </a:cubicBezTo>
                <a:lnTo>
                  <a:pt x="0" y="7553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22" tIns="98322" rIns="98322" bIns="983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/>
              <a:t>Nhấn mạnh ý nghĩa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250004" y="3968508"/>
            <a:ext cx="1792294" cy="7552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434735" y="4144002"/>
            <a:ext cx="1792294" cy="755296"/>
          </a:xfrm>
          <a:custGeom>
            <a:avLst/>
            <a:gdLst>
              <a:gd name="connsiteX0" fmla="*/ 0 w 1792294"/>
              <a:gd name="connsiteY0" fmla="*/ 75530 h 755296"/>
              <a:gd name="connsiteX1" fmla="*/ 75530 w 1792294"/>
              <a:gd name="connsiteY1" fmla="*/ 0 h 755296"/>
              <a:gd name="connsiteX2" fmla="*/ 1716764 w 1792294"/>
              <a:gd name="connsiteY2" fmla="*/ 0 h 755296"/>
              <a:gd name="connsiteX3" fmla="*/ 1792294 w 1792294"/>
              <a:gd name="connsiteY3" fmla="*/ 75530 h 755296"/>
              <a:gd name="connsiteX4" fmla="*/ 1792294 w 1792294"/>
              <a:gd name="connsiteY4" fmla="*/ 679766 h 755296"/>
              <a:gd name="connsiteX5" fmla="*/ 1716764 w 1792294"/>
              <a:gd name="connsiteY5" fmla="*/ 755296 h 755296"/>
              <a:gd name="connsiteX6" fmla="*/ 75530 w 1792294"/>
              <a:gd name="connsiteY6" fmla="*/ 755296 h 755296"/>
              <a:gd name="connsiteX7" fmla="*/ 0 w 1792294"/>
              <a:gd name="connsiteY7" fmla="*/ 679766 h 755296"/>
              <a:gd name="connsiteX8" fmla="*/ 0 w 1792294"/>
              <a:gd name="connsiteY8" fmla="*/ 75530 h 7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294" h="755296">
                <a:moveTo>
                  <a:pt x="0" y="75530"/>
                </a:moveTo>
                <a:cubicBezTo>
                  <a:pt x="0" y="33816"/>
                  <a:pt x="33816" y="0"/>
                  <a:pt x="75530" y="0"/>
                </a:cubicBezTo>
                <a:lnTo>
                  <a:pt x="1716764" y="0"/>
                </a:lnTo>
                <a:cubicBezTo>
                  <a:pt x="1758478" y="0"/>
                  <a:pt x="1792294" y="33816"/>
                  <a:pt x="1792294" y="75530"/>
                </a:cubicBezTo>
                <a:lnTo>
                  <a:pt x="1792294" y="679766"/>
                </a:lnTo>
                <a:cubicBezTo>
                  <a:pt x="1792294" y="721480"/>
                  <a:pt x="1758478" y="755296"/>
                  <a:pt x="1716764" y="755296"/>
                </a:cubicBezTo>
                <a:lnTo>
                  <a:pt x="75530" y="755296"/>
                </a:lnTo>
                <a:cubicBezTo>
                  <a:pt x="33816" y="755296"/>
                  <a:pt x="0" y="721480"/>
                  <a:pt x="0" y="679766"/>
                </a:cubicBezTo>
                <a:lnTo>
                  <a:pt x="0" y="7553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22" tIns="98322" rIns="98322" bIns="983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/>
              <a:t>Làm sự diễn đạt  thêm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088246" y="5207338"/>
            <a:ext cx="1792294" cy="7552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272978" y="5382832"/>
            <a:ext cx="1792294" cy="755296"/>
          </a:xfrm>
          <a:custGeom>
            <a:avLst/>
            <a:gdLst>
              <a:gd name="connsiteX0" fmla="*/ 0 w 1792294"/>
              <a:gd name="connsiteY0" fmla="*/ 75530 h 755296"/>
              <a:gd name="connsiteX1" fmla="*/ 75530 w 1792294"/>
              <a:gd name="connsiteY1" fmla="*/ 0 h 755296"/>
              <a:gd name="connsiteX2" fmla="*/ 1716764 w 1792294"/>
              <a:gd name="connsiteY2" fmla="*/ 0 h 755296"/>
              <a:gd name="connsiteX3" fmla="*/ 1792294 w 1792294"/>
              <a:gd name="connsiteY3" fmla="*/ 75530 h 755296"/>
              <a:gd name="connsiteX4" fmla="*/ 1792294 w 1792294"/>
              <a:gd name="connsiteY4" fmla="*/ 679766 h 755296"/>
              <a:gd name="connsiteX5" fmla="*/ 1716764 w 1792294"/>
              <a:gd name="connsiteY5" fmla="*/ 755296 h 755296"/>
              <a:gd name="connsiteX6" fmla="*/ 75530 w 1792294"/>
              <a:gd name="connsiteY6" fmla="*/ 755296 h 755296"/>
              <a:gd name="connsiteX7" fmla="*/ 0 w 1792294"/>
              <a:gd name="connsiteY7" fmla="*/ 679766 h 755296"/>
              <a:gd name="connsiteX8" fmla="*/ 0 w 1792294"/>
              <a:gd name="connsiteY8" fmla="*/ 75530 h 7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294" h="755296">
                <a:moveTo>
                  <a:pt x="0" y="75530"/>
                </a:moveTo>
                <a:cubicBezTo>
                  <a:pt x="0" y="33816"/>
                  <a:pt x="33816" y="0"/>
                  <a:pt x="75530" y="0"/>
                </a:cubicBezTo>
                <a:lnTo>
                  <a:pt x="1716764" y="0"/>
                </a:lnTo>
                <a:cubicBezTo>
                  <a:pt x="1758478" y="0"/>
                  <a:pt x="1792294" y="33816"/>
                  <a:pt x="1792294" y="75530"/>
                </a:cubicBezTo>
                <a:lnTo>
                  <a:pt x="1792294" y="679766"/>
                </a:lnTo>
                <a:cubicBezTo>
                  <a:pt x="1792294" y="721480"/>
                  <a:pt x="1758478" y="755296"/>
                  <a:pt x="1716764" y="755296"/>
                </a:cubicBezTo>
                <a:lnTo>
                  <a:pt x="75530" y="755296"/>
                </a:lnTo>
                <a:cubicBezTo>
                  <a:pt x="33816" y="755296"/>
                  <a:pt x="0" y="721480"/>
                  <a:pt x="0" y="679766"/>
                </a:cubicBezTo>
                <a:lnTo>
                  <a:pt x="0" y="75530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22" tIns="98322" rIns="98322" bIns="983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/>
              <a:t>Sinh động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250004" y="5207338"/>
            <a:ext cx="1792294" cy="7552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434735" y="5382832"/>
            <a:ext cx="1792294" cy="755296"/>
          </a:xfrm>
          <a:custGeom>
            <a:avLst/>
            <a:gdLst>
              <a:gd name="connsiteX0" fmla="*/ 0 w 1792294"/>
              <a:gd name="connsiteY0" fmla="*/ 75530 h 755296"/>
              <a:gd name="connsiteX1" fmla="*/ 75530 w 1792294"/>
              <a:gd name="connsiteY1" fmla="*/ 0 h 755296"/>
              <a:gd name="connsiteX2" fmla="*/ 1716764 w 1792294"/>
              <a:gd name="connsiteY2" fmla="*/ 0 h 755296"/>
              <a:gd name="connsiteX3" fmla="*/ 1792294 w 1792294"/>
              <a:gd name="connsiteY3" fmla="*/ 75530 h 755296"/>
              <a:gd name="connsiteX4" fmla="*/ 1792294 w 1792294"/>
              <a:gd name="connsiteY4" fmla="*/ 679766 h 755296"/>
              <a:gd name="connsiteX5" fmla="*/ 1716764 w 1792294"/>
              <a:gd name="connsiteY5" fmla="*/ 755296 h 755296"/>
              <a:gd name="connsiteX6" fmla="*/ 75530 w 1792294"/>
              <a:gd name="connsiteY6" fmla="*/ 755296 h 755296"/>
              <a:gd name="connsiteX7" fmla="*/ 0 w 1792294"/>
              <a:gd name="connsiteY7" fmla="*/ 679766 h 755296"/>
              <a:gd name="connsiteX8" fmla="*/ 0 w 1792294"/>
              <a:gd name="connsiteY8" fmla="*/ 75530 h 7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294" h="755296">
                <a:moveTo>
                  <a:pt x="0" y="75530"/>
                </a:moveTo>
                <a:cubicBezTo>
                  <a:pt x="0" y="33816"/>
                  <a:pt x="33816" y="0"/>
                  <a:pt x="75530" y="0"/>
                </a:cubicBezTo>
                <a:lnTo>
                  <a:pt x="1716764" y="0"/>
                </a:lnTo>
                <a:cubicBezTo>
                  <a:pt x="1758478" y="0"/>
                  <a:pt x="1792294" y="33816"/>
                  <a:pt x="1792294" y="75530"/>
                </a:cubicBezTo>
                <a:lnTo>
                  <a:pt x="1792294" y="679766"/>
                </a:lnTo>
                <a:cubicBezTo>
                  <a:pt x="1792294" y="721480"/>
                  <a:pt x="1758478" y="755296"/>
                  <a:pt x="1716764" y="755296"/>
                </a:cubicBezTo>
                <a:lnTo>
                  <a:pt x="75530" y="755296"/>
                </a:lnTo>
                <a:cubicBezTo>
                  <a:pt x="33816" y="755296"/>
                  <a:pt x="0" y="721480"/>
                  <a:pt x="0" y="679766"/>
                </a:cubicBezTo>
                <a:lnTo>
                  <a:pt x="0" y="75530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22" tIns="98322" rIns="98322" bIns="983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/>
              <a:t>Gợi cảm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411761" y="5207338"/>
            <a:ext cx="1792294" cy="7552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9596492" y="5382832"/>
            <a:ext cx="1792294" cy="755296"/>
          </a:xfrm>
          <a:custGeom>
            <a:avLst/>
            <a:gdLst>
              <a:gd name="connsiteX0" fmla="*/ 0 w 1792294"/>
              <a:gd name="connsiteY0" fmla="*/ 75530 h 755296"/>
              <a:gd name="connsiteX1" fmla="*/ 75530 w 1792294"/>
              <a:gd name="connsiteY1" fmla="*/ 0 h 755296"/>
              <a:gd name="connsiteX2" fmla="*/ 1716764 w 1792294"/>
              <a:gd name="connsiteY2" fmla="*/ 0 h 755296"/>
              <a:gd name="connsiteX3" fmla="*/ 1792294 w 1792294"/>
              <a:gd name="connsiteY3" fmla="*/ 75530 h 755296"/>
              <a:gd name="connsiteX4" fmla="*/ 1792294 w 1792294"/>
              <a:gd name="connsiteY4" fmla="*/ 679766 h 755296"/>
              <a:gd name="connsiteX5" fmla="*/ 1716764 w 1792294"/>
              <a:gd name="connsiteY5" fmla="*/ 755296 h 755296"/>
              <a:gd name="connsiteX6" fmla="*/ 75530 w 1792294"/>
              <a:gd name="connsiteY6" fmla="*/ 755296 h 755296"/>
              <a:gd name="connsiteX7" fmla="*/ 0 w 1792294"/>
              <a:gd name="connsiteY7" fmla="*/ 679766 h 755296"/>
              <a:gd name="connsiteX8" fmla="*/ 0 w 1792294"/>
              <a:gd name="connsiteY8" fmla="*/ 75530 h 7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294" h="755296">
                <a:moveTo>
                  <a:pt x="0" y="75530"/>
                </a:moveTo>
                <a:cubicBezTo>
                  <a:pt x="0" y="33816"/>
                  <a:pt x="33816" y="0"/>
                  <a:pt x="75530" y="0"/>
                </a:cubicBezTo>
                <a:lnTo>
                  <a:pt x="1716764" y="0"/>
                </a:lnTo>
                <a:cubicBezTo>
                  <a:pt x="1758478" y="0"/>
                  <a:pt x="1792294" y="33816"/>
                  <a:pt x="1792294" y="75530"/>
                </a:cubicBezTo>
                <a:lnTo>
                  <a:pt x="1792294" y="679766"/>
                </a:lnTo>
                <a:cubicBezTo>
                  <a:pt x="1792294" y="721480"/>
                  <a:pt x="1758478" y="755296"/>
                  <a:pt x="1716764" y="755296"/>
                </a:cubicBezTo>
                <a:lnTo>
                  <a:pt x="75530" y="755296"/>
                </a:lnTo>
                <a:cubicBezTo>
                  <a:pt x="33816" y="755296"/>
                  <a:pt x="0" y="721480"/>
                  <a:pt x="0" y="679766"/>
                </a:cubicBezTo>
                <a:lnTo>
                  <a:pt x="0" y="75530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22" tIns="98322" rIns="98322" bIns="983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/>
              <a:t>Giàu âm hưởng</a:t>
            </a:r>
          </a:p>
        </p:txBody>
      </p:sp>
    </p:spTree>
    <p:extLst>
      <p:ext uri="{BB962C8B-B14F-4D97-AF65-F5344CB8AC3E}">
        <p14:creationId xmlns:p14="http://schemas.microsoft.com/office/powerpoint/2010/main" val="397806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8" grpId="0" animBg="1"/>
      <p:bldP spid="40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218695" y="640080"/>
            <a:ext cx="11743180" cy="5836616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id="{62C5C5C9-8D6C-52F7-B972-80AE69EB5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441">
            <a:off x="10170030" y="-336094"/>
            <a:ext cx="2256245" cy="225624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53703" y="27842"/>
            <a:ext cx="1138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I. TRI THỨC TIẾNG VIỆT</a:t>
            </a:r>
          </a:p>
        </p:txBody>
      </p:sp>
      <p:sp>
        <p:nvSpPr>
          <p:cNvPr id="35" name="Hộp Văn bản 9">
            <a:extLst>
              <a:ext uri="{FF2B5EF4-FFF2-40B4-BE49-F238E27FC236}">
                <a16:creationId xmlns:a16="http://schemas.microsoft.com/office/drawing/2014/main" id="{F8157803-084F-5F2A-624A-6D92DAEA6453}"/>
              </a:ext>
            </a:extLst>
          </p:cNvPr>
          <p:cNvSpPr txBox="1"/>
          <p:nvPr/>
        </p:nvSpPr>
        <p:spPr>
          <a:xfrm>
            <a:off x="459008" y="781548"/>
            <a:ext cx="9017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tu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339933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Hộp Văn bản 9">
            <a:extLst>
              <a:ext uri="{FF2B5EF4-FFF2-40B4-BE49-F238E27FC236}">
                <a16:creationId xmlns:a16="http://schemas.microsoft.com/office/drawing/2014/main" id="{F8157803-084F-5F2A-624A-6D92DAEA6453}"/>
              </a:ext>
            </a:extLst>
          </p:cNvPr>
          <p:cNvSpPr txBox="1"/>
          <p:nvPr/>
        </p:nvSpPr>
        <p:spPr>
          <a:xfrm>
            <a:off x="352698" y="1393695"/>
            <a:ext cx="114691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THẢO LUẬN CẶP ĐÔI (5 </a:t>
            </a:r>
            <a:r>
              <a:rPr lang="en-US" sz="28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8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 PHT </a:t>
            </a:r>
            <a:r>
              <a:rPr lang="en-US" sz="28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VD.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a2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b2?</a:t>
            </a:r>
            <a:endParaRPr lang="en-US" sz="28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192508"/>
              </p:ext>
            </p:extLst>
          </p:nvPr>
        </p:nvGraphicFramePr>
        <p:xfrm>
          <a:off x="459008" y="2778690"/>
          <a:ext cx="11127745" cy="3605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8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5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Ví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dụ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Giống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effectLst/>
                        </a:rPr>
                        <a:t>nhau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Khác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effectLst/>
                        </a:rPr>
                        <a:t>nhau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1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a1.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Bạn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thể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rời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mẹ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để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đi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chơi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cùng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chúng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mình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không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a2. “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Mẹ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mình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đang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đợi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mình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ở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nhà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” – con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bảo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– “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làm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sao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thể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rời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mẹ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mà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đến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được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”?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(Ra-bin-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đờ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ra-nát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Ta-go,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Mây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và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Sóng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)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b1.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ai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b2. “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ai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?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Cô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gái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hay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nàng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tiên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?”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Tố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Hữu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Người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con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gái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Việt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Nam)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60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02168"/>
              </p:ext>
            </p:extLst>
          </p:nvPr>
        </p:nvGraphicFramePr>
        <p:xfrm>
          <a:off x="462262" y="806197"/>
          <a:ext cx="11127745" cy="5426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2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6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0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Ví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dụ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Giống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effectLst/>
                        </a:rPr>
                        <a:t>nhau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Khác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effectLst/>
                        </a:rPr>
                        <a:t>nhau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1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a1.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Bạn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thể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rời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mẹ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để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chơi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cùng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chúng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mình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không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a2. “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Mẹ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mình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đang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đợi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mình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ở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nhà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” – con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bảo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– “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làm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sao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thể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rời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mẹ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đến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được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”?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(Ra-bin-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đờ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ra-nát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Ta-go,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và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Sóng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)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b1.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ai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b2. “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ai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?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Cô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gái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hay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nàng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tiên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?”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Tố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Hữu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con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gái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Việt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Nam)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Frame 11"/>
          <p:cNvSpPr/>
          <p:nvPr/>
        </p:nvSpPr>
        <p:spPr>
          <a:xfrm>
            <a:off x="218695" y="640080"/>
            <a:ext cx="11743180" cy="5836616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id="{62C5C5C9-8D6C-52F7-B972-80AE69EB5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441">
            <a:off x="10170030" y="-336094"/>
            <a:ext cx="2256245" cy="225624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53703" y="27842"/>
            <a:ext cx="11388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KẾT QUẢ THẢO LUẬN CẶP ĐÔI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53466" y="1410388"/>
            <a:ext cx="17401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</a:rPr>
              <a:t>Hình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thức</a:t>
            </a:r>
            <a:r>
              <a:rPr lang="en-US" sz="2400" b="1" dirty="0">
                <a:solidFill>
                  <a:srgbClr val="00B050"/>
                </a:solidFill>
              </a:rPr>
              <a:t>: </a:t>
            </a:r>
            <a:r>
              <a:rPr lang="en-US" sz="2400" b="1" dirty="0" err="1">
                <a:solidFill>
                  <a:srgbClr val="0070C0"/>
                </a:solidFill>
              </a:rPr>
              <a:t>câu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hỏi</a:t>
            </a:r>
            <a:r>
              <a:rPr lang="en-US" sz="2400" b="1" dirty="0">
                <a:solidFill>
                  <a:srgbClr val="0070C0"/>
                </a:solidFill>
              </a:rPr>
              <a:t> (</a:t>
            </a:r>
            <a:r>
              <a:rPr lang="en-US" sz="2400" b="1" dirty="0" err="1">
                <a:solidFill>
                  <a:srgbClr val="0070C0"/>
                </a:solidFill>
              </a:rPr>
              <a:t>Kết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thúc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bằng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dấu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chấm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hỏi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8701158" y="1247956"/>
            <a:ext cx="2187518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B050"/>
                </a:solidFill>
              </a:rPr>
              <a:t>Mục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đích</a:t>
            </a:r>
            <a:r>
              <a:rPr lang="en-US" sz="2400" b="1" dirty="0">
                <a:solidFill>
                  <a:srgbClr val="00B050"/>
                </a:solidFill>
              </a:rPr>
              <a:t>: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3576" y="1631600"/>
            <a:ext cx="4193177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</a:rPr>
              <a:t>- a1, b1: </a:t>
            </a:r>
            <a:r>
              <a:rPr lang="en-US" sz="2400" b="1" dirty="0" err="1">
                <a:solidFill>
                  <a:srgbClr val="0070C0"/>
                </a:solidFill>
              </a:rPr>
              <a:t>hỏi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thông</a:t>
            </a:r>
            <a:r>
              <a:rPr lang="en-US" sz="2400" b="1" dirty="0">
                <a:solidFill>
                  <a:srgbClr val="0070C0"/>
                </a:solidFill>
              </a:rPr>
              <a:t> tin </a:t>
            </a:r>
            <a:r>
              <a:rPr lang="en-US" sz="2400" b="1" dirty="0" err="1">
                <a:solidFill>
                  <a:srgbClr val="0070C0"/>
                </a:solidFill>
              </a:rPr>
              <a:t>nhằm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mục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đích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làm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sáng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tỏ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một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nội</a:t>
            </a:r>
            <a:r>
              <a:rPr lang="en-US" sz="2400" b="1" dirty="0">
                <a:solidFill>
                  <a:srgbClr val="0070C0"/>
                </a:solidFill>
              </a:rPr>
              <a:t> dung </a:t>
            </a:r>
            <a:r>
              <a:rPr lang="en-US" sz="2400" b="1" dirty="0" err="1">
                <a:solidFill>
                  <a:srgbClr val="0070C0"/>
                </a:solidFill>
              </a:rPr>
              <a:t>nào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đó</a:t>
            </a:r>
            <a:r>
              <a:rPr lang="en-US" sz="2400" b="1" dirty="0">
                <a:solidFill>
                  <a:srgbClr val="0070C0"/>
                </a:solidFill>
              </a:rPr>
              <a:t> -&gt; </a:t>
            </a:r>
            <a:r>
              <a:rPr lang="en-US" sz="2400" b="1" dirty="0" err="1">
                <a:solidFill>
                  <a:srgbClr val="0070C0"/>
                </a:solidFill>
              </a:rPr>
              <a:t>cần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câu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trả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lời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từ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người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được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hỏi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430537" y="4505150"/>
            <a:ext cx="419317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</a:rPr>
              <a:t>b2: </a:t>
            </a:r>
            <a:r>
              <a:rPr lang="en-US" sz="2400" b="1" dirty="0" err="1">
                <a:solidFill>
                  <a:srgbClr val="0070C0"/>
                </a:solidFill>
              </a:rPr>
              <a:t>Cảm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thán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khẳng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định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vẻ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đẹp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của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cô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gái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93575" y="3263449"/>
            <a:ext cx="4230141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</a:rPr>
              <a:t>- a2: </a:t>
            </a:r>
            <a:r>
              <a:rPr lang="en-US" sz="2400" b="1" dirty="0" err="1">
                <a:solidFill>
                  <a:srgbClr val="0070C0"/>
                </a:solidFill>
              </a:rPr>
              <a:t>Nhấn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mạnh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tình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cảm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yêu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thương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và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sự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gắn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bó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của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em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bé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dành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mẹ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30536" y="5290541"/>
            <a:ext cx="4156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7030A0"/>
                </a:solidFill>
              </a:rPr>
              <a:t>-&gt; </a:t>
            </a:r>
            <a:r>
              <a:rPr lang="en-US" sz="2400" b="1" i="1" dirty="0" err="1">
                <a:solidFill>
                  <a:srgbClr val="7030A0"/>
                </a:solidFill>
              </a:rPr>
              <a:t>Nhấn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mạnh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nội</a:t>
            </a:r>
            <a:r>
              <a:rPr lang="en-US" sz="2400" b="1" i="1" dirty="0">
                <a:solidFill>
                  <a:srgbClr val="7030A0"/>
                </a:solidFill>
              </a:rPr>
              <a:t> dung </a:t>
            </a:r>
            <a:r>
              <a:rPr lang="en-US" sz="2400" b="1" i="1" dirty="0" err="1">
                <a:solidFill>
                  <a:srgbClr val="7030A0"/>
                </a:solidFill>
              </a:rPr>
              <a:t>người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nói</a:t>
            </a:r>
            <a:r>
              <a:rPr lang="en-US" sz="2400" b="1" i="1" dirty="0">
                <a:solidFill>
                  <a:srgbClr val="7030A0"/>
                </a:solidFill>
              </a:rPr>
              <a:t>, </a:t>
            </a:r>
            <a:r>
              <a:rPr lang="en-US" sz="2400" b="1" i="1" dirty="0" err="1">
                <a:solidFill>
                  <a:srgbClr val="7030A0"/>
                </a:solidFill>
              </a:rPr>
              <a:t>người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viết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muốn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gửi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gắm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4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5" grpId="0"/>
      <p:bldP spid="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dấu chấm hỏi đẹp | Writing clipart, Writing cartoons, Student  learning">
            <a:extLst>
              <a:ext uri="{FF2B5EF4-FFF2-40B4-BE49-F238E27FC236}">
                <a16:creationId xmlns:a16="http://schemas.microsoft.com/office/drawing/2014/main" id="{40FBADF7-B5D2-5E4D-B60B-87E8E86C2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89949" l="6196" r="90000">
                        <a14:foregroundMark x1="51522" y1="85128" x2="51522" y2="85128"/>
                        <a14:foregroundMark x1="50870" y1="85128" x2="60870" y2="85744"/>
                        <a14:foregroundMark x1="44130" y1="82769" x2="70761" y2="82256"/>
                        <a14:foregroundMark x1="6196" y1="85128" x2="6196" y2="85128"/>
                        <a14:foregroundMark x1="88804" y1="86359" x2="88804" y2="86359"/>
                        <a14:foregroundMark x1="40978" y1="28923" x2="48478" y2="32410"/>
                        <a14:foregroundMark x1="90000" y1="86359" x2="90000" y2="86359"/>
                        <a14:foregroundMark x1="44674" y1="6667" x2="44674" y2="6667"/>
                        <a14:foregroundMark x1="72174" y1="16513" x2="72174" y2="16513"/>
                        <a14:foregroundMark x1="71630" y1="17744" x2="70870" y2="18359"/>
                        <a14:foregroundMark x1="66848" y1="24205" x2="66848" y2="24205"/>
                        <a14:foregroundMark x1="69783" y1="27487" x2="69783" y2="27487"/>
                        <a14:foregroundMark x1="74348" y1="26667" x2="74348" y2="2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2" y="3575943"/>
            <a:ext cx="3030314" cy="3211717"/>
          </a:xfrm>
          <a:prstGeom prst="rect">
            <a:avLst/>
          </a:prstGeom>
          <a:noFill/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3443DA82-A111-5947-A764-E31288D44A60}"/>
              </a:ext>
            </a:extLst>
          </p:cNvPr>
          <p:cNvSpPr/>
          <p:nvPr/>
        </p:nvSpPr>
        <p:spPr>
          <a:xfrm>
            <a:off x="3983331" y="954738"/>
            <a:ext cx="7327094" cy="3956896"/>
          </a:xfrm>
          <a:prstGeom prst="cloudCallout">
            <a:avLst>
              <a:gd name="adj1" fmla="val -56750"/>
              <a:gd name="adj2" fmla="val 45438"/>
            </a:avLst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vi-VN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khái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quát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vi-VN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rame 5"/>
          <p:cNvSpPr/>
          <p:nvPr/>
        </p:nvSpPr>
        <p:spPr>
          <a:xfrm>
            <a:off x="378824" y="249383"/>
            <a:ext cx="114300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90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218695" y="365760"/>
            <a:ext cx="11743180" cy="6110936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id="{62C5C5C9-8D6C-52F7-B972-80AE69EB5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441">
            <a:off x="10170030" y="-336094"/>
            <a:ext cx="2256245" cy="2256245"/>
          </a:xfrm>
          <a:prstGeom prst="rect">
            <a:avLst/>
          </a:prstGeom>
        </p:spPr>
      </p:pic>
      <p:sp>
        <p:nvSpPr>
          <p:cNvPr id="35" name="Hộp Văn bản 9">
            <a:extLst>
              <a:ext uri="{FF2B5EF4-FFF2-40B4-BE49-F238E27FC236}">
                <a16:creationId xmlns:a16="http://schemas.microsoft.com/office/drawing/2014/main" id="{F8157803-084F-5F2A-624A-6D92DAEA6453}"/>
              </a:ext>
            </a:extLst>
          </p:cNvPr>
          <p:cNvSpPr txBox="1"/>
          <p:nvPr/>
        </p:nvSpPr>
        <p:spPr>
          <a:xfrm>
            <a:off x="406757" y="546416"/>
            <a:ext cx="9017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tu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339933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8241342" y="3916690"/>
            <a:ext cx="91440" cy="7403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740343"/>
                </a:lnTo>
              </a:path>
            </a:pathLst>
          </a:custGeom>
          <a:noFill/>
          <a:ln w="38100"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932480" y="2319156"/>
            <a:ext cx="2354581" cy="7553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14715"/>
                </a:lnTo>
                <a:lnTo>
                  <a:pt x="2354581" y="514715"/>
                </a:lnTo>
                <a:lnTo>
                  <a:pt x="2354581" y="755300"/>
                </a:lnTo>
              </a:path>
            </a:pathLst>
          </a:custGeom>
          <a:noFill/>
          <a:ln w="38100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532179" y="3916690"/>
            <a:ext cx="91440" cy="7553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755300"/>
                </a:lnTo>
              </a:path>
            </a:pathLst>
          </a:custGeom>
          <a:noFill/>
          <a:ln w="38100"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623618" y="2319156"/>
            <a:ext cx="2354581" cy="7553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54581" y="0"/>
                </a:moveTo>
                <a:lnTo>
                  <a:pt x="2354581" y="514715"/>
                </a:lnTo>
                <a:lnTo>
                  <a:pt x="0" y="514715"/>
                </a:lnTo>
                <a:lnTo>
                  <a:pt x="0" y="755300"/>
                </a:lnTo>
              </a:path>
            </a:pathLst>
          </a:custGeom>
          <a:noFill/>
          <a:ln w="38100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32659" y="1476922"/>
            <a:ext cx="2799643" cy="84223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821217" y="1751053"/>
            <a:ext cx="2799643" cy="842233"/>
          </a:xfrm>
          <a:custGeom>
            <a:avLst/>
            <a:gdLst>
              <a:gd name="connsiteX0" fmla="*/ 0 w 2799643"/>
              <a:gd name="connsiteY0" fmla="*/ 84223 h 842233"/>
              <a:gd name="connsiteX1" fmla="*/ 84223 w 2799643"/>
              <a:gd name="connsiteY1" fmla="*/ 0 h 842233"/>
              <a:gd name="connsiteX2" fmla="*/ 2715420 w 2799643"/>
              <a:gd name="connsiteY2" fmla="*/ 0 h 842233"/>
              <a:gd name="connsiteX3" fmla="*/ 2799643 w 2799643"/>
              <a:gd name="connsiteY3" fmla="*/ 84223 h 842233"/>
              <a:gd name="connsiteX4" fmla="*/ 2799643 w 2799643"/>
              <a:gd name="connsiteY4" fmla="*/ 758010 h 842233"/>
              <a:gd name="connsiteX5" fmla="*/ 2715420 w 2799643"/>
              <a:gd name="connsiteY5" fmla="*/ 842233 h 842233"/>
              <a:gd name="connsiteX6" fmla="*/ 84223 w 2799643"/>
              <a:gd name="connsiteY6" fmla="*/ 842233 h 842233"/>
              <a:gd name="connsiteX7" fmla="*/ 0 w 2799643"/>
              <a:gd name="connsiteY7" fmla="*/ 758010 h 842233"/>
              <a:gd name="connsiteX8" fmla="*/ 0 w 2799643"/>
              <a:gd name="connsiteY8" fmla="*/ 84223 h 84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643" h="842233">
                <a:moveTo>
                  <a:pt x="0" y="84223"/>
                </a:moveTo>
                <a:cubicBezTo>
                  <a:pt x="0" y="37708"/>
                  <a:pt x="37708" y="0"/>
                  <a:pt x="84223" y="0"/>
                </a:cubicBezTo>
                <a:lnTo>
                  <a:pt x="2715420" y="0"/>
                </a:lnTo>
                <a:cubicBezTo>
                  <a:pt x="2761935" y="0"/>
                  <a:pt x="2799643" y="37708"/>
                  <a:pt x="2799643" y="84223"/>
                </a:cubicBezTo>
                <a:lnTo>
                  <a:pt x="2799643" y="758010"/>
                </a:lnTo>
                <a:cubicBezTo>
                  <a:pt x="2799643" y="804525"/>
                  <a:pt x="2761935" y="842233"/>
                  <a:pt x="2715420" y="842233"/>
                </a:cubicBezTo>
                <a:lnTo>
                  <a:pt x="84223" y="842233"/>
                </a:lnTo>
                <a:cubicBezTo>
                  <a:pt x="37708" y="842233"/>
                  <a:pt x="0" y="804525"/>
                  <a:pt x="0" y="758010"/>
                </a:cubicBezTo>
                <a:lnTo>
                  <a:pt x="0" y="84223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918" tIns="119918" rIns="119918" bIns="11991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b="1" kern="1200" dirty="0" err="1"/>
              <a:t>Câu</a:t>
            </a:r>
            <a:r>
              <a:rPr lang="en-US" sz="2500" b="1" kern="1200" dirty="0"/>
              <a:t> </a:t>
            </a:r>
            <a:r>
              <a:rPr lang="en-US" sz="2500" b="1" kern="1200" dirty="0" err="1"/>
              <a:t>hỏi</a:t>
            </a:r>
            <a:r>
              <a:rPr lang="en-US" sz="2500" b="1" kern="1200" dirty="0"/>
              <a:t> </a:t>
            </a:r>
            <a:r>
              <a:rPr lang="en-US" sz="2500" b="1" kern="1200" dirty="0" err="1"/>
              <a:t>tu</a:t>
            </a:r>
            <a:r>
              <a:rPr lang="en-US" sz="2500" b="1" kern="1200" dirty="0"/>
              <a:t> </a:t>
            </a:r>
            <a:r>
              <a:rPr lang="en-US" sz="2500" b="1" kern="1200" dirty="0" err="1"/>
              <a:t>từ</a:t>
            </a:r>
            <a:endParaRPr lang="en-US" sz="2500" b="1" kern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2223797" y="3074457"/>
            <a:ext cx="2799643" cy="84223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466636" y="3348587"/>
            <a:ext cx="2799643" cy="842233"/>
          </a:xfrm>
          <a:custGeom>
            <a:avLst/>
            <a:gdLst>
              <a:gd name="connsiteX0" fmla="*/ 0 w 2799643"/>
              <a:gd name="connsiteY0" fmla="*/ 84223 h 842233"/>
              <a:gd name="connsiteX1" fmla="*/ 84223 w 2799643"/>
              <a:gd name="connsiteY1" fmla="*/ 0 h 842233"/>
              <a:gd name="connsiteX2" fmla="*/ 2715420 w 2799643"/>
              <a:gd name="connsiteY2" fmla="*/ 0 h 842233"/>
              <a:gd name="connsiteX3" fmla="*/ 2799643 w 2799643"/>
              <a:gd name="connsiteY3" fmla="*/ 84223 h 842233"/>
              <a:gd name="connsiteX4" fmla="*/ 2799643 w 2799643"/>
              <a:gd name="connsiteY4" fmla="*/ 758010 h 842233"/>
              <a:gd name="connsiteX5" fmla="*/ 2715420 w 2799643"/>
              <a:gd name="connsiteY5" fmla="*/ 842233 h 842233"/>
              <a:gd name="connsiteX6" fmla="*/ 84223 w 2799643"/>
              <a:gd name="connsiteY6" fmla="*/ 842233 h 842233"/>
              <a:gd name="connsiteX7" fmla="*/ 0 w 2799643"/>
              <a:gd name="connsiteY7" fmla="*/ 758010 h 842233"/>
              <a:gd name="connsiteX8" fmla="*/ 0 w 2799643"/>
              <a:gd name="connsiteY8" fmla="*/ 84223 h 84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643" h="842233">
                <a:moveTo>
                  <a:pt x="0" y="84223"/>
                </a:moveTo>
                <a:cubicBezTo>
                  <a:pt x="0" y="37708"/>
                  <a:pt x="37708" y="0"/>
                  <a:pt x="84223" y="0"/>
                </a:cubicBezTo>
                <a:lnTo>
                  <a:pt x="2715420" y="0"/>
                </a:lnTo>
                <a:cubicBezTo>
                  <a:pt x="2761935" y="0"/>
                  <a:pt x="2799643" y="37708"/>
                  <a:pt x="2799643" y="84223"/>
                </a:cubicBezTo>
                <a:lnTo>
                  <a:pt x="2799643" y="758010"/>
                </a:lnTo>
                <a:cubicBezTo>
                  <a:pt x="2799643" y="804525"/>
                  <a:pt x="2761935" y="842233"/>
                  <a:pt x="2715420" y="842233"/>
                </a:cubicBezTo>
                <a:lnTo>
                  <a:pt x="84223" y="842233"/>
                </a:lnTo>
                <a:cubicBezTo>
                  <a:pt x="37708" y="842233"/>
                  <a:pt x="0" y="804525"/>
                  <a:pt x="0" y="758010"/>
                </a:cubicBezTo>
                <a:lnTo>
                  <a:pt x="0" y="84223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918" tIns="119918" rIns="119918" bIns="11991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b="1" kern="1200"/>
              <a:t>Đặc điểm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11876" y="4671991"/>
            <a:ext cx="4132045" cy="117980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800434" y="4946121"/>
            <a:ext cx="4132045" cy="1179806"/>
          </a:xfrm>
          <a:custGeom>
            <a:avLst/>
            <a:gdLst>
              <a:gd name="connsiteX0" fmla="*/ 0 w 4132045"/>
              <a:gd name="connsiteY0" fmla="*/ 117981 h 1179806"/>
              <a:gd name="connsiteX1" fmla="*/ 117981 w 4132045"/>
              <a:gd name="connsiteY1" fmla="*/ 0 h 1179806"/>
              <a:gd name="connsiteX2" fmla="*/ 4014064 w 4132045"/>
              <a:gd name="connsiteY2" fmla="*/ 0 h 1179806"/>
              <a:gd name="connsiteX3" fmla="*/ 4132045 w 4132045"/>
              <a:gd name="connsiteY3" fmla="*/ 117981 h 1179806"/>
              <a:gd name="connsiteX4" fmla="*/ 4132045 w 4132045"/>
              <a:gd name="connsiteY4" fmla="*/ 1061825 h 1179806"/>
              <a:gd name="connsiteX5" fmla="*/ 4014064 w 4132045"/>
              <a:gd name="connsiteY5" fmla="*/ 1179806 h 1179806"/>
              <a:gd name="connsiteX6" fmla="*/ 117981 w 4132045"/>
              <a:gd name="connsiteY6" fmla="*/ 1179806 h 1179806"/>
              <a:gd name="connsiteX7" fmla="*/ 0 w 4132045"/>
              <a:gd name="connsiteY7" fmla="*/ 1061825 h 1179806"/>
              <a:gd name="connsiteX8" fmla="*/ 0 w 4132045"/>
              <a:gd name="connsiteY8" fmla="*/ 117981 h 117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2045" h="1179806">
                <a:moveTo>
                  <a:pt x="0" y="117981"/>
                </a:moveTo>
                <a:cubicBezTo>
                  <a:pt x="0" y="52822"/>
                  <a:pt x="52822" y="0"/>
                  <a:pt x="117981" y="0"/>
                </a:cubicBezTo>
                <a:lnTo>
                  <a:pt x="4014064" y="0"/>
                </a:lnTo>
                <a:cubicBezTo>
                  <a:pt x="4079223" y="0"/>
                  <a:pt x="4132045" y="52822"/>
                  <a:pt x="4132045" y="117981"/>
                </a:cubicBezTo>
                <a:lnTo>
                  <a:pt x="4132045" y="1061825"/>
                </a:lnTo>
                <a:cubicBezTo>
                  <a:pt x="4132045" y="1126984"/>
                  <a:pt x="4079223" y="1179806"/>
                  <a:pt x="4014064" y="1179806"/>
                </a:cubicBezTo>
                <a:lnTo>
                  <a:pt x="117981" y="1179806"/>
                </a:lnTo>
                <a:cubicBezTo>
                  <a:pt x="52822" y="1179806"/>
                  <a:pt x="0" y="1126984"/>
                  <a:pt x="0" y="1061825"/>
                </a:cubicBezTo>
                <a:lnTo>
                  <a:pt x="0" y="117981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805" tIns="129805" rIns="129805" bIns="12980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err="1"/>
              <a:t>Giống</a:t>
            </a:r>
            <a:r>
              <a:rPr lang="en-US" sz="2500" kern="1200" dirty="0"/>
              <a:t> </a:t>
            </a:r>
            <a:r>
              <a:rPr lang="en-US" sz="2500" kern="1200" dirty="0" err="1"/>
              <a:t>câu</a:t>
            </a:r>
            <a:r>
              <a:rPr lang="en-US" sz="2500" kern="1200" dirty="0"/>
              <a:t> </a:t>
            </a:r>
            <a:r>
              <a:rPr lang="en-US" sz="2500" kern="1200" dirty="0" err="1"/>
              <a:t>hỏi</a:t>
            </a:r>
            <a:r>
              <a:rPr lang="en-US" sz="2500" kern="1200" dirty="0"/>
              <a:t> </a:t>
            </a:r>
            <a:r>
              <a:rPr lang="en-US" sz="2500" kern="1200" dirty="0" err="1"/>
              <a:t>thông</a:t>
            </a:r>
            <a:r>
              <a:rPr lang="en-US" sz="2500" kern="1200" dirty="0"/>
              <a:t> </a:t>
            </a:r>
            <a:r>
              <a:rPr lang="en-US" sz="2500" kern="1200" dirty="0" err="1"/>
              <a:t>thường</a:t>
            </a:r>
            <a:r>
              <a:rPr lang="en-US" sz="2500" kern="1200" dirty="0"/>
              <a:t> (</a:t>
            </a:r>
            <a:r>
              <a:rPr lang="en-US" sz="2500" kern="1200" dirty="0" err="1"/>
              <a:t>Kết</a:t>
            </a:r>
            <a:r>
              <a:rPr lang="en-US" sz="2500" kern="1200" dirty="0"/>
              <a:t> </a:t>
            </a:r>
            <a:r>
              <a:rPr lang="en-US" sz="2500" kern="1200" dirty="0" err="1"/>
              <a:t>thúc</a:t>
            </a:r>
            <a:r>
              <a:rPr lang="en-US" sz="2500" kern="1200" dirty="0"/>
              <a:t> </a:t>
            </a:r>
            <a:r>
              <a:rPr lang="en-US" sz="2500" kern="1200" dirty="0" err="1"/>
              <a:t>bằng</a:t>
            </a:r>
            <a:r>
              <a:rPr lang="en-US" sz="2500" kern="1200" dirty="0"/>
              <a:t> </a:t>
            </a:r>
            <a:r>
              <a:rPr lang="en-US" sz="2500" kern="1200" dirty="0" err="1"/>
              <a:t>dấu</a:t>
            </a:r>
            <a:r>
              <a:rPr lang="en-US" sz="2500" kern="1200" dirty="0"/>
              <a:t> </a:t>
            </a:r>
            <a:r>
              <a:rPr lang="en-US" sz="2500" kern="1200" dirty="0" err="1"/>
              <a:t>chấm</a:t>
            </a:r>
            <a:r>
              <a:rPr lang="en-US" sz="2500" kern="1200" dirty="0"/>
              <a:t> </a:t>
            </a:r>
            <a:r>
              <a:rPr lang="en-US" sz="2500" kern="1200" dirty="0" err="1"/>
              <a:t>hỏi</a:t>
            </a:r>
            <a:r>
              <a:rPr lang="en-US" sz="2500" kern="1200" dirty="0"/>
              <a:t>)</a:t>
            </a:r>
            <a:endParaRPr lang="en-US" sz="2500" b="1" kern="1200" dirty="0"/>
          </a:p>
        </p:txBody>
      </p:sp>
      <p:sp>
        <p:nvSpPr>
          <p:cNvPr id="17" name="Rounded Rectangle 16"/>
          <p:cNvSpPr/>
          <p:nvPr/>
        </p:nvSpPr>
        <p:spPr>
          <a:xfrm>
            <a:off x="6887240" y="3074457"/>
            <a:ext cx="2799643" cy="84223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175798" y="3348587"/>
            <a:ext cx="2799643" cy="842233"/>
          </a:xfrm>
          <a:custGeom>
            <a:avLst/>
            <a:gdLst>
              <a:gd name="connsiteX0" fmla="*/ 0 w 2799643"/>
              <a:gd name="connsiteY0" fmla="*/ 84223 h 842233"/>
              <a:gd name="connsiteX1" fmla="*/ 84223 w 2799643"/>
              <a:gd name="connsiteY1" fmla="*/ 0 h 842233"/>
              <a:gd name="connsiteX2" fmla="*/ 2715420 w 2799643"/>
              <a:gd name="connsiteY2" fmla="*/ 0 h 842233"/>
              <a:gd name="connsiteX3" fmla="*/ 2799643 w 2799643"/>
              <a:gd name="connsiteY3" fmla="*/ 84223 h 842233"/>
              <a:gd name="connsiteX4" fmla="*/ 2799643 w 2799643"/>
              <a:gd name="connsiteY4" fmla="*/ 758010 h 842233"/>
              <a:gd name="connsiteX5" fmla="*/ 2715420 w 2799643"/>
              <a:gd name="connsiteY5" fmla="*/ 842233 h 842233"/>
              <a:gd name="connsiteX6" fmla="*/ 84223 w 2799643"/>
              <a:gd name="connsiteY6" fmla="*/ 842233 h 842233"/>
              <a:gd name="connsiteX7" fmla="*/ 0 w 2799643"/>
              <a:gd name="connsiteY7" fmla="*/ 758010 h 842233"/>
              <a:gd name="connsiteX8" fmla="*/ 0 w 2799643"/>
              <a:gd name="connsiteY8" fmla="*/ 84223 h 84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643" h="842233">
                <a:moveTo>
                  <a:pt x="0" y="84223"/>
                </a:moveTo>
                <a:cubicBezTo>
                  <a:pt x="0" y="37708"/>
                  <a:pt x="37708" y="0"/>
                  <a:pt x="84223" y="0"/>
                </a:cubicBezTo>
                <a:lnTo>
                  <a:pt x="2715420" y="0"/>
                </a:lnTo>
                <a:cubicBezTo>
                  <a:pt x="2761935" y="0"/>
                  <a:pt x="2799643" y="37708"/>
                  <a:pt x="2799643" y="84223"/>
                </a:cubicBezTo>
                <a:lnTo>
                  <a:pt x="2799643" y="758010"/>
                </a:lnTo>
                <a:cubicBezTo>
                  <a:pt x="2799643" y="804525"/>
                  <a:pt x="2761935" y="842233"/>
                  <a:pt x="2715420" y="842233"/>
                </a:cubicBezTo>
                <a:lnTo>
                  <a:pt x="84223" y="842233"/>
                </a:lnTo>
                <a:cubicBezTo>
                  <a:pt x="37708" y="842233"/>
                  <a:pt x="0" y="804525"/>
                  <a:pt x="0" y="758010"/>
                </a:cubicBezTo>
                <a:lnTo>
                  <a:pt x="0" y="84223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918" tIns="119918" rIns="119918" bIns="11991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b="1" kern="1200"/>
              <a:t>Tác dụng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21039" y="4657034"/>
            <a:ext cx="4132045" cy="117980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509597" y="4931164"/>
            <a:ext cx="4132045" cy="1179806"/>
          </a:xfrm>
          <a:custGeom>
            <a:avLst/>
            <a:gdLst>
              <a:gd name="connsiteX0" fmla="*/ 0 w 4132045"/>
              <a:gd name="connsiteY0" fmla="*/ 117981 h 1179806"/>
              <a:gd name="connsiteX1" fmla="*/ 117981 w 4132045"/>
              <a:gd name="connsiteY1" fmla="*/ 0 h 1179806"/>
              <a:gd name="connsiteX2" fmla="*/ 4014064 w 4132045"/>
              <a:gd name="connsiteY2" fmla="*/ 0 h 1179806"/>
              <a:gd name="connsiteX3" fmla="*/ 4132045 w 4132045"/>
              <a:gd name="connsiteY3" fmla="*/ 117981 h 1179806"/>
              <a:gd name="connsiteX4" fmla="*/ 4132045 w 4132045"/>
              <a:gd name="connsiteY4" fmla="*/ 1061825 h 1179806"/>
              <a:gd name="connsiteX5" fmla="*/ 4014064 w 4132045"/>
              <a:gd name="connsiteY5" fmla="*/ 1179806 h 1179806"/>
              <a:gd name="connsiteX6" fmla="*/ 117981 w 4132045"/>
              <a:gd name="connsiteY6" fmla="*/ 1179806 h 1179806"/>
              <a:gd name="connsiteX7" fmla="*/ 0 w 4132045"/>
              <a:gd name="connsiteY7" fmla="*/ 1061825 h 1179806"/>
              <a:gd name="connsiteX8" fmla="*/ 0 w 4132045"/>
              <a:gd name="connsiteY8" fmla="*/ 117981 h 117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2045" h="1179806">
                <a:moveTo>
                  <a:pt x="0" y="117981"/>
                </a:moveTo>
                <a:cubicBezTo>
                  <a:pt x="0" y="52822"/>
                  <a:pt x="52822" y="0"/>
                  <a:pt x="117981" y="0"/>
                </a:cubicBezTo>
                <a:lnTo>
                  <a:pt x="4014064" y="0"/>
                </a:lnTo>
                <a:cubicBezTo>
                  <a:pt x="4079223" y="0"/>
                  <a:pt x="4132045" y="52822"/>
                  <a:pt x="4132045" y="117981"/>
                </a:cubicBezTo>
                <a:lnTo>
                  <a:pt x="4132045" y="1061825"/>
                </a:lnTo>
                <a:cubicBezTo>
                  <a:pt x="4132045" y="1126984"/>
                  <a:pt x="4079223" y="1179806"/>
                  <a:pt x="4014064" y="1179806"/>
                </a:cubicBezTo>
                <a:lnTo>
                  <a:pt x="117981" y="1179806"/>
                </a:lnTo>
                <a:cubicBezTo>
                  <a:pt x="52822" y="1179806"/>
                  <a:pt x="0" y="1126984"/>
                  <a:pt x="0" y="1061825"/>
                </a:cubicBezTo>
                <a:lnTo>
                  <a:pt x="0" y="117981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805" tIns="129805" rIns="129805" bIns="12980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err="1"/>
              <a:t>Nhấn</a:t>
            </a:r>
            <a:r>
              <a:rPr lang="en-US" sz="2500" kern="1200" dirty="0"/>
              <a:t> </a:t>
            </a:r>
            <a:r>
              <a:rPr lang="en-US" sz="2500" kern="1200" dirty="0" err="1"/>
              <a:t>mạnh</a:t>
            </a:r>
            <a:r>
              <a:rPr lang="en-US" sz="2500" kern="1200" dirty="0"/>
              <a:t> </a:t>
            </a:r>
            <a:r>
              <a:rPr lang="en-US" sz="2500" kern="1200" dirty="0" err="1"/>
              <a:t>nội</a:t>
            </a:r>
            <a:r>
              <a:rPr lang="en-US" sz="2500" kern="1200" dirty="0"/>
              <a:t> dung</a:t>
            </a:r>
            <a:endParaRPr lang="en-US" sz="2500" b="1" kern="1200" dirty="0"/>
          </a:p>
        </p:txBody>
      </p:sp>
    </p:spTree>
    <p:extLst>
      <p:ext uri="{BB962C8B-B14F-4D97-AF65-F5344CB8AC3E}">
        <p14:creationId xmlns:p14="http://schemas.microsoft.com/office/powerpoint/2010/main" val="38222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 animBg="1"/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91886" y="249383"/>
            <a:ext cx="11377748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99" y="1754548"/>
            <a:ext cx="3747450" cy="3110723"/>
          </a:xfrm>
          <a:prstGeom prst="rect">
            <a:avLst/>
          </a:prstGeom>
        </p:spPr>
      </p:pic>
      <p:sp>
        <p:nvSpPr>
          <p:cNvPr id="18" name="文本框 283">
            <a:extLst>
              <a:ext uri="{FF2B5EF4-FFF2-40B4-BE49-F238E27FC236}">
                <a16:creationId xmlns:a16="http://schemas.microsoft.com/office/drawing/2014/main" id="{192A6D67-F623-4427-AD7F-F91A32D1486D}"/>
              </a:ext>
            </a:extLst>
          </p:cNvPr>
          <p:cNvSpPr txBox="1"/>
          <p:nvPr/>
        </p:nvSpPr>
        <p:spPr>
          <a:xfrm>
            <a:off x="6972730" y="2606041"/>
            <a:ext cx="3703559" cy="1028220"/>
          </a:xfrm>
          <a:prstGeom prst="rect">
            <a:avLst/>
          </a:prstGeom>
          <a:noFill/>
        </p:spPr>
        <p:txBody>
          <a:bodyPr wrap="none" lIns="85588" tIns="42794" rIns="85588" bIns="42794" rtlCol="0">
            <a:spAutoFit/>
          </a:bodyPr>
          <a:lstStyle/>
          <a:p>
            <a:pPr algn="ctr" defTabSz="667451"/>
            <a:r>
              <a:rPr lang="en-US" altLang="zh-CN" sz="6120" b="1" dirty="0">
                <a:solidFill>
                  <a:srgbClr val="002060"/>
                </a:solidFill>
                <a:ea typeface="华文新魏" panose="02010800040101010101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6120" b="1" dirty="0">
              <a:solidFill>
                <a:srgbClr val="002060"/>
              </a:solidFill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5">
            <a:extLst>
              <a:ext uri="{FF2B5EF4-FFF2-40B4-BE49-F238E27FC236}">
                <a16:creationId xmlns:a16="http://schemas.microsoft.com/office/drawing/2014/main" id="{18B1C8CB-7B25-480F-BD9C-857ACA24BCE1}"/>
              </a:ext>
            </a:extLst>
          </p:cNvPr>
          <p:cNvCxnSpPr/>
          <p:nvPr/>
        </p:nvCxnSpPr>
        <p:spPr>
          <a:xfrm>
            <a:off x="6986434" y="2589218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7">
            <a:extLst>
              <a:ext uri="{FF2B5EF4-FFF2-40B4-BE49-F238E27FC236}">
                <a16:creationId xmlns:a16="http://schemas.microsoft.com/office/drawing/2014/main" id="{E3C1D5F9-47DE-4F73-9961-26EC5267FC8E}"/>
              </a:ext>
            </a:extLst>
          </p:cNvPr>
          <p:cNvCxnSpPr/>
          <p:nvPr/>
        </p:nvCxnSpPr>
        <p:spPr>
          <a:xfrm>
            <a:off x="6986434" y="3552079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871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ame 40"/>
          <p:cNvSpPr/>
          <p:nvPr/>
        </p:nvSpPr>
        <p:spPr>
          <a:xfrm>
            <a:off x="362145" y="729053"/>
            <a:ext cx="11552194" cy="578416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14487" y="26063"/>
            <a:ext cx="6978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II. THỰC HÀNH TIẾNG VIỆT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558" y="-6042"/>
            <a:ext cx="1132346" cy="675922"/>
            <a:chOff x="-2558" y="-6042"/>
            <a:chExt cx="1132346" cy="675922"/>
          </a:xfrm>
        </p:grpSpPr>
        <p:grpSp>
          <p:nvGrpSpPr>
            <p:cNvPr id="18" name="Google Shape;1836;p33">
              <a:extLst>
                <a:ext uri="{FF2B5EF4-FFF2-40B4-BE49-F238E27FC236}">
                  <a16:creationId xmlns:a16="http://schemas.microsoft.com/office/drawing/2014/main" id="{F0E24EE8-F272-36FB-1A1F-F4DB0B96A2DC}"/>
                </a:ext>
              </a:extLst>
            </p:cNvPr>
            <p:cNvGrpSpPr/>
            <p:nvPr/>
          </p:nvGrpSpPr>
          <p:grpSpPr>
            <a:xfrm>
              <a:off x="-2558" y="29755"/>
              <a:ext cx="1132346" cy="640125"/>
              <a:chOff x="75300" y="3702036"/>
              <a:chExt cx="1132346" cy="640125"/>
            </a:xfrm>
          </p:grpSpPr>
          <p:sp>
            <p:nvSpPr>
              <p:cNvPr id="19" name="Google Shape;1837;p33">
                <a:extLst>
                  <a:ext uri="{FF2B5EF4-FFF2-40B4-BE49-F238E27FC236}">
                    <a16:creationId xmlns:a16="http://schemas.microsoft.com/office/drawing/2014/main" id="{C126723B-761F-1A66-487E-8E67B5A8A697}"/>
                  </a:ext>
                </a:extLst>
              </p:cNvPr>
              <p:cNvSpPr/>
              <p:nvPr/>
            </p:nvSpPr>
            <p:spPr>
              <a:xfrm>
                <a:off x="75300" y="3747280"/>
                <a:ext cx="1123750" cy="594881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48" extrusionOk="0">
                    <a:moveTo>
                      <a:pt x="7585" y="0"/>
                    </a:moveTo>
                    <a:cubicBezTo>
                      <a:pt x="5299" y="310"/>
                      <a:pt x="0" y="2917"/>
                      <a:pt x="0" y="2917"/>
                    </a:cubicBezTo>
                    <a:cubicBezTo>
                      <a:pt x="2929" y="3155"/>
                      <a:pt x="7025" y="8858"/>
                      <a:pt x="7716" y="10871"/>
                    </a:cubicBezTo>
                    <a:cubicBezTo>
                      <a:pt x="8283" y="12460"/>
                      <a:pt x="8836" y="13148"/>
                      <a:pt x="9523" y="13148"/>
                    </a:cubicBezTo>
                    <a:cubicBezTo>
                      <a:pt x="9701" y="13148"/>
                      <a:pt x="9887" y="13102"/>
                      <a:pt x="10085" y="13014"/>
                    </a:cubicBezTo>
                    <a:cubicBezTo>
                      <a:pt x="16312" y="10180"/>
                      <a:pt x="20181" y="10394"/>
                      <a:pt x="21682" y="10132"/>
                    </a:cubicBezTo>
                    <a:cubicBezTo>
                      <a:pt x="21682" y="10132"/>
                      <a:pt x="23015" y="7596"/>
                      <a:pt x="24349" y="6584"/>
                    </a:cubicBezTo>
                    <a:cubicBezTo>
                      <a:pt x="24836" y="6202"/>
                      <a:pt x="23761" y="6016"/>
                      <a:pt x="22022" y="6016"/>
                    </a:cubicBezTo>
                    <a:cubicBezTo>
                      <a:pt x="19051" y="6016"/>
                      <a:pt x="14143" y="6560"/>
                      <a:pt x="11799" y="7596"/>
                    </a:cubicBezTo>
                    <a:cubicBezTo>
                      <a:pt x="11847" y="4179"/>
                      <a:pt x="7585" y="0"/>
                      <a:pt x="7585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1838;p33">
                <a:extLst>
                  <a:ext uri="{FF2B5EF4-FFF2-40B4-BE49-F238E27FC236}">
                    <a16:creationId xmlns:a16="http://schemas.microsoft.com/office/drawing/2014/main" id="{E31693F7-8C03-FCE2-6DA2-6EE47A02B9FB}"/>
                  </a:ext>
                </a:extLst>
              </p:cNvPr>
              <p:cNvSpPr/>
              <p:nvPr/>
            </p:nvSpPr>
            <p:spPr>
              <a:xfrm>
                <a:off x="83896" y="3702036"/>
                <a:ext cx="1123750" cy="596239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78" extrusionOk="0">
                    <a:moveTo>
                      <a:pt x="7621" y="0"/>
                    </a:moveTo>
                    <a:cubicBezTo>
                      <a:pt x="5299" y="345"/>
                      <a:pt x="1" y="2953"/>
                      <a:pt x="1" y="2953"/>
                    </a:cubicBezTo>
                    <a:cubicBezTo>
                      <a:pt x="2930" y="3191"/>
                      <a:pt x="7014" y="8894"/>
                      <a:pt x="7728" y="10894"/>
                    </a:cubicBezTo>
                    <a:cubicBezTo>
                      <a:pt x="8275" y="12487"/>
                      <a:pt x="8829" y="13177"/>
                      <a:pt x="9514" y="13177"/>
                    </a:cubicBezTo>
                    <a:cubicBezTo>
                      <a:pt x="9695" y="13177"/>
                      <a:pt x="9884" y="13129"/>
                      <a:pt x="10085" y="13037"/>
                    </a:cubicBezTo>
                    <a:cubicBezTo>
                      <a:pt x="16312" y="10216"/>
                      <a:pt x="20170" y="10418"/>
                      <a:pt x="21682" y="10168"/>
                    </a:cubicBezTo>
                    <a:cubicBezTo>
                      <a:pt x="21682" y="10168"/>
                      <a:pt x="23016" y="7620"/>
                      <a:pt x="24349" y="6596"/>
                    </a:cubicBezTo>
                    <a:cubicBezTo>
                      <a:pt x="24836" y="6223"/>
                      <a:pt x="23776" y="6041"/>
                      <a:pt x="22055" y="6041"/>
                    </a:cubicBezTo>
                    <a:cubicBezTo>
                      <a:pt x="19110" y="6041"/>
                      <a:pt x="14231" y="6574"/>
                      <a:pt x="11871" y="7596"/>
                    </a:cubicBezTo>
                    <a:cubicBezTo>
                      <a:pt x="11859" y="7596"/>
                      <a:pt x="11848" y="7608"/>
                      <a:pt x="11824" y="7608"/>
                    </a:cubicBezTo>
                    <a:lnTo>
                      <a:pt x="11824" y="7525"/>
                    </a:lnTo>
                    <a:cubicBezTo>
                      <a:pt x="11812" y="4132"/>
                      <a:pt x="7621" y="0"/>
                      <a:pt x="7621" y="0"/>
                    </a:cubicBezTo>
                    <a:close/>
                  </a:path>
                </a:pathLst>
              </a:custGeom>
              <a:solidFill>
                <a:srgbClr val="EFD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1839;p33">
                <a:extLst>
                  <a:ext uri="{FF2B5EF4-FFF2-40B4-BE49-F238E27FC236}">
                    <a16:creationId xmlns:a16="http://schemas.microsoft.com/office/drawing/2014/main" id="{BAF466AF-5D18-5D66-51DC-EEEB151C0A7C}"/>
                  </a:ext>
                </a:extLst>
              </p:cNvPr>
              <p:cNvSpPr/>
              <p:nvPr/>
            </p:nvSpPr>
            <p:spPr>
              <a:xfrm>
                <a:off x="504757" y="4043539"/>
                <a:ext cx="115194" cy="225456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983" extrusionOk="0">
                    <a:moveTo>
                      <a:pt x="2498" y="1"/>
                    </a:moveTo>
                    <a:cubicBezTo>
                      <a:pt x="2438" y="96"/>
                      <a:pt x="2391" y="179"/>
                      <a:pt x="2331" y="274"/>
                    </a:cubicBezTo>
                    <a:cubicBezTo>
                      <a:pt x="2212" y="465"/>
                      <a:pt x="2105" y="644"/>
                      <a:pt x="1986" y="834"/>
                    </a:cubicBezTo>
                    <a:cubicBezTo>
                      <a:pt x="1236" y="2144"/>
                      <a:pt x="569" y="3525"/>
                      <a:pt x="9" y="4954"/>
                    </a:cubicBezTo>
                    <a:cubicBezTo>
                      <a:pt x="1" y="4971"/>
                      <a:pt x="24" y="4982"/>
                      <a:pt x="37" y="4982"/>
                    </a:cubicBezTo>
                    <a:cubicBezTo>
                      <a:pt x="42" y="4982"/>
                      <a:pt x="45" y="4981"/>
                      <a:pt x="45" y="4977"/>
                    </a:cubicBezTo>
                    <a:cubicBezTo>
                      <a:pt x="212" y="4573"/>
                      <a:pt x="390" y="4168"/>
                      <a:pt x="569" y="3787"/>
                    </a:cubicBezTo>
                    <a:cubicBezTo>
                      <a:pt x="879" y="3084"/>
                      <a:pt x="1212" y="2394"/>
                      <a:pt x="1593" y="1727"/>
                    </a:cubicBezTo>
                    <a:cubicBezTo>
                      <a:pt x="1772" y="1382"/>
                      <a:pt x="1962" y="1060"/>
                      <a:pt x="2153" y="727"/>
                    </a:cubicBezTo>
                    <a:cubicBezTo>
                      <a:pt x="2248" y="572"/>
                      <a:pt x="2331" y="405"/>
                      <a:pt x="2438" y="239"/>
                    </a:cubicBezTo>
                    <a:cubicBezTo>
                      <a:pt x="2462" y="179"/>
                      <a:pt x="2510" y="120"/>
                      <a:pt x="2546" y="72"/>
                    </a:cubicBezTo>
                    <a:cubicBezTo>
                      <a:pt x="2522" y="72"/>
                      <a:pt x="2510" y="96"/>
                      <a:pt x="2498" y="96"/>
                    </a:cubicBezTo>
                    <a:lnTo>
                      <a:pt x="2498" y="1"/>
                    </a:ln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1840;p33">
                <a:extLst>
                  <a:ext uri="{FF2B5EF4-FFF2-40B4-BE49-F238E27FC236}">
                    <a16:creationId xmlns:a16="http://schemas.microsoft.com/office/drawing/2014/main" id="{49B975D1-5A05-E4FF-B8BD-DA86C6127ED1}"/>
                  </a:ext>
                </a:extLst>
              </p:cNvPr>
              <p:cNvSpPr/>
              <p:nvPr/>
            </p:nvSpPr>
            <p:spPr>
              <a:xfrm>
                <a:off x="139999" y="3814513"/>
                <a:ext cx="364675" cy="456432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10088" extrusionOk="0">
                    <a:moveTo>
                      <a:pt x="27" y="1"/>
                    </a:moveTo>
                    <a:cubicBezTo>
                      <a:pt x="9" y="1"/>
                      <a:pt x="0" y="40"/>
                      <a:pt x="11" y="50"/>
                    </a:cubicBezTo>
                    <a:cubicBezTo>
                      <a:pt x="844" y="419"/>
                      <a:pt x="1642" y="848"/>
                      <a:pt x="2368" y="1419"/>
                    </a:cubicBezTo>
                    <a:cubicBezTo>
                      <a:pt x="3714" y="2431"/>
                      <a:pt x="4797" y="3741"/>
                      <a:pt x="5690" y="5170"/>
                    </a:cubicBezTo>
                    <a:cubicBezTo>
                      <a:pt x="6166" y="5920"/>
                      <a:pt x="6595" y="6741"/>
                      <a:pt x="6976" y="7563"/>
                    </a:cubicBezTo>
                    <a:cubicBezTo>
                      <a:pt x="7345" y="8384"/>
                      <a:pt x="7655" y="9230"/>
                      <a:pt x="8012" y="10063"/>
                    </a:cubicBezTo>
                    <a:cubicBezTo>
                      <a:pt x="8012" y="10075"/>
                      <a:pt x="8012" y="10087"/>
                      <a:pt x="8024" y="10087"/>
                    </a:cubicBezTo>
                    <a:lnTo>
                      <a:pt x="8048" y="10087"/>
                    </a:lnTo>
                    <a:cubicBezTo>
                      <a:pt x="8060" y="10087"/>
                      <a:pt x="8060" y="10087"/>
                      <a:pt x="8060" y="10075"/>
                    </a:cubicBezTo>
                    <a:cubicBezTo>
                      <a:pt x="7917" y="9575"/>
                      <a:pt x="7702" y="9075"/>
                      <a:pt x="7512" y="8599"/>
                    </a:cubicBezTo>
                    <a:cubicBezTo>
                      <a:pt x="7321" y="8146"/>
                      <a:pt x="7119" y="7682"/>
                      <a:pt x="6893" y="7218"/>
                    </a:cubicBezTo>
                    <a:cubicBezTo>
                      <a:pt x="6143" y="5610"/>
                      <a:pt x="5202" y="4098"/>
                      <a:pt x="4000" y="2789"/>
                    </a:cubicBezTo>
                    <a:cubicBezTo>
                      <a:pt x="3452" y="2193"/>
                      <a:pt x="2833" y="1657"/>
                      <a:pt x="2178" y="1181"/>
                    </a:cubicBezTo>
                    <a:cubicBezTo>
                      <a:pt x="1523" y="705"/>
                      <a:pt x="809" y="276"/>
                      <a:pt x="35" y="2"/>
                    </a:cubicBezTo>
                    <a:cubicBezTo>
                      <a:pt x="32" y="1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1841;p33">
                <a:extLst>
                  <a:ext uri="{FF2B5EF4-FFF2-40B4-BE49-F238E27FC236}">
                    <a16:creationId xmlns:a16="http://schemas.microsoft.com/office/drawing/2014/main" id="{EF619B88-5903-5C2E-3E7C-25C4037BA18E}"/>
                  </a:ext>
                </a:extLst>
              </p:cNvPr>
              <p:cNvSpPr/>
              <p:nvPr/>
            </p:nvSpPr>
            <p:spPr>
              <a:xfrm>
                <a:off x="442140" y="4153391"/>
                <a:ext cx="44023" cy="105557"/>
              </a:xfrm>
              <a:custGeom>
                <a:avLst/>
                <a:gdLst/>
                <a:ahLst/>
                <a:cxnLst/>
                <a:rect l="l" t="t" r="r" b="b"/>
                <a:pathLst>
                  <a:path w="973" h="2333" extrusionOk="0">
                    <a:moveTo>
                      <a:pt x="35" y="0"/>
                    </a:moveTo>
                    <a:cubicBezTo>
                      <a:pt x="19" y="0"/>
                      <a:pt x="0" y="11"/>
                      <a:pt x="0" y="25"/>
                    </a:cubicBezTo>
                    <a:cubicBezTo>
                      <a:pt x="143" y="418"/>
                      <a:pt x="322" y="787"/>
                      <a:pt x="477" y="1156"/>
                    </a:cubicBezTo>
                    <a:cubicBezTo>
                      <a:pt x="620" y="1525"/>
                      <a:pt x="774" y="1918"/>
                      <a:pt x="905" y="2311"/>
                    </a:cubicBezTo>
                    <a:cubicBezTo>
                      <a:pt x="910" y="2325"/>
                      <a:pt x="922" y="2332"/>
                      <a:pt x="934" y="2332"/>
                    </a:cubicBezTo>
                    <a:cubicBezTo>
                      <a:pt x="953" y="2332"/>
                      <a:pt x="972" y="2316"/>
                      <a:pt x="965" y="2287"/>
                    </a:cubicBezTo>
                    <a:cubicBezTo>
                      <a:pt x="715" y="1514"/>
                      <a:pt x="429" y="740"/>
                      <a:pt x="60" y="13"/>
                    </a:cubicBezTo>
                    <a:cubicBezTo>
                      <a:pt x="55" y="4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1842;p33">
                <a:extLst>
                  <a:ext uri="{FF2B5EF4-FFF2-40B4-BE49-F238E27FC236}">
                    <a16:creationId xmlns:a16="http://schemas.microsoft.com/office/drawing/2014/main" id="{39181935-2B41-7B65-0800-FF493A5C604C}"/>
                  </a:ext>
                </a:extLst>
              </p:cNvPr>
              <p:cNvSpPr/>
              <p:nvPr/>
            </p:nvSpPr>
            <p:spPr>
              <a:xfrm>
                <a:off x="291115" y="3942146"/>
                <a:ext cx="64338" cy="73161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1617" extrusionOk="0">
                    <a:moveTo>
                      <a:pt x="24" y="0"/>
                    </a:moveTo>
                    <a:cubicBezTo>
                      <a:pt x="7" y="0"/>
                      <a:pt x="0" y="22"/>
                      <a:pt x="17" y="39"/>
                    </a:cubicBezTo>
                    <a:cubicBezTo>
                      <a:pt x="421" y="575"/>
                      <a:pt x="886" y="1075"/>
                      <a:pt x="1326" y="1599"/>
                    </a:cubicBezTo>
                    <a:cubicBezTo>
                      <a:pt x="1336" y="1611"/>
                      <a:pt x="1347" y="1616"/>
                      <a:pt x="1359" y="1616"/>
                    </a:cubicBezTo>
                    <a:cubicBezTo>
                      <a:pt x="1391" y="1616"/>
                      <a:pt x="1421" y="1574"/>
                      <a:pt x="1386" y="1539"/>
                    </a:cubicBezTo>
                    <a:cubicBezTo>
                      <a:pt x="945" y="1027"/>
                      <a:pt x="505" y="503"/>
                      <a:pt x="52" y="15"/>
                    </a:cubicBezTo>
                    <a:cubicBezTo>
                      <a:pt x="41" y="4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1843;p33">
                <a:extLst>
                  <a:ext uri="{FF2B5EF4-FFF2-40B4-BE49-F238E27FC236}">
                    <a16:creationId xmlns:a16="http://schemas.microsoft.com/office/drawing/2014/main" id="{B83B307D-ACFA-2C71-F0E2-ABF9F13D2A31}"/>
                  </a:ext>
                </a:extLst>
              </p:cNvPr>
              <p:cNvSpPr/>
              <p:nvPr/>
            </p:nvSpPr>
            <p:spPr>
              <a:xfrm>
                <a:off x="512358" y="4130181"/>
                <a:ext cx="543935" cy="138857"/>
              </a:xfrm>
              <a:custGeom>
                <a:avLst/>
                <a:gdLst/>
                <a:ahLst/>
                <a:cxnLst/>
                <a:rect l="l" t="t" r="r" b="b"/>
                <a:pathLst>
                  <a:path w="12022" h="3069" extrusionOk="0">
                    <a:moveTo>
                      <a:pt x="10797" y="0"/>
                    </a:moveTo>
                    <a:cubicBezTo>
                      <a:pt x="10272" y="0"/>
                      <a:pt x="9744" y="21"/>
                      <a:pt x="9224" y="62"/>
                    </a:cubicBezTo>
                    <a:cubicBezTo>
                      <a:pt x="7581" y="205"/>
                      <a:pt x="5973" y="526"/>
                      <a:pt x="4425" y="1015"/>
                    </a:cubicBezTo>
                    <a:cubicBezTo>
                      <a:pt x="2878" y="1527"/>
                      <a:pt x="1413" y="2193"/>
                      <a:pt x="20" y="3027"/>
                    </a:cubicBezTo>
                    <a:cubicBezTo>
                      <a:pt x="1" y="3036"/>
                      <a:pt x="13" y="3069"/>
                      <a:pt x="18" y="3069"/>
                    </a:cubicBezTo>
                    <a:cubicBezTo>
                      <a:pt x="19" y="3069"/>
                      <a:pt x="20" y="3067"/>
                      <a:pt x="20" y="3062"/>
                    </a:cubicBezTo>
                    <a:cubicBezTo>
                      <a:pt x="794" y="2598"/>
                      <a:pt x="1604" y="2181"/>
                      <a:pt x="2437" y="1824"/>
                    </a:cubicBezTo>
                    <a:cubicBezTo>
                      <a:pt x="3925" y="1181"/>
                      <a:pt x="5497" y="705"/>
                      <a:pt x="7104" y="407"/>
                    </a:cubicBezTo>
                    <a:cubicBezTo>
                      <a:pt x="8412" y="169"/>
                      <a:pt x="9711" y="68"/>
                      <a:pt x="11016" y="68"/>
                    </a:cubicBezTo>
                    <a:cubicBezTo>
                      <a:pt x="11339" y="68"/>
                      <a:pt x="11662" y="74"/>
                      <a:pt x="11986" y="86"/>
                    </a:cubicBezTo>
                    <a:cubicBezTo>
                      <a:pt x="12022" y="86"/>
                      <a:pt x="12022" y="38"/>
                      <a:pt x="11986" y="38"/>
                    </a:cubicBezTo>
                    <a:cubicBezTo>
                      <a:pt x="11595" y="13"/>
                      <a:pt x="11197" y="0"/>
                      <a:pt x="10797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1844;p33">
                <a:extLst>
                  <a:ext uri="{FF2B5EF4-FFF2-40B4-BE49-F238E27FC236}">
                    <a16:creationId xmlns:a16="http://schemas.microsoft.com/office/drawing/2014/main" id="{3A54F4CD-647F-DE04-5D79-F934E5E883B1}"/>
                  </a:ext>
                </a:extLst>
              </p:cNvPr>
              <p:cNvSpPr/>
              <p:nvPr/>
            </p:nvSpPr>
            <p:spPr>
              <a:xfrm>
                <a:off x="517561" y="4185741"/>
                <a:ext cx="290925" cy="97005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2144" extrusionOk="0">
                    <a:moveTo>
                      <a:pt x="6382" y="1"/>
                    </a:moveTo>
                    <a:cubicBezTo>
                      <a:pt x="5894" y="108"/>
                      <a:pt x="5406" y="203"/>
                      <a:pt x="4930" y="346"/>
                    </a:cubicBezTo>
                    <a:cubicBezTo>
                      <a:pt x="4072" y="560"/>
                      <a:pt x="3227" y="822"/>
                      <a:pt x="2405" y="1120"/>
                    </a:cubicBezTo>
                    <a:cubicBezTo>
                      <a:pt x="2024" y="1251"/>
                      <a:pt x="1620" y="1394"/>
                      <a:pt x="1239" y="1561"/>
                    </a:cubicBezTo>
                    <a:cubicBezTo>
                      <a:pt x="834" y="1727"/>
                      <a:pt x="417" y="1894"/>
                      <a:pt x="24" y="2096"/>
                    </a:cubicBezTo>
                    <a:cubicBezTo>
                      <a:pt x="0" y="2108"/>
                      <a:pt x="12" y="2144"/>
                      <a:pt x="60" y="2144"/>
                    </a:cubicBezTo>
                    <a:cubicBezTo>
                      <a:pt x="524" y="1965"/>
                      <a:pt x="965" y="1751"/>
                      <a:pt x="1429" y="1572"/>
                    </a:cubicBezTo>
                    <a:cubicBezTo>
                      <a:pt x="3036" y="941"/>
                      <a:pt x="4703" y="418"/>
                      <a:pt x="6394" y="48"/>
                    </a:cubicBezTo>
                    <a:cubicBezTo>
                      <a:pt x="6430" y="48"/>
                      <a:pt x="6418" y="1"/>
                      <a:pt x="6382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1845;p33">
                <a:extLst>
                  <a:ext uri="{FF2B5EF4-FFF2-40B4-BE49-F238E27FC236}">
                    <a16:creationId xmlns:a16="http://schemas.microsoft.com/office/drawing/2014/main" id="{266A7A03-58EC-56FB-4E24-806202183327}"/>
                  </a:ext>
                </a:extLst>
              </p:cNvPr>
              <p:cNvSpPr/>
              <p:nvPr/>
            </p:nvSpPr>
            <p:spPr>
              <a:xfrm>
                <a:off x="810698" y="4148731"/>
                <a:ext cx="228894" cy="23165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512" extrusionOk="0">
                    <a:moveTo>
                      <a:pt x="4414" y="0"/>
                    </a:moveTo>
                    <a:cubicBezTo>
                      <a:pt x="3779" y="0"/>
                      <a:pt x="3139" y="29"/>
                      <a:pt x="2499" y="93"/>
                    </a:cubicBezTo>
                    <a:cubicBezTo>
                      <a:pt x="1665" y="164"/>
                      <a:pt x="832" y="271"/>
                      <a:pt x="22" y="474"/>
                    </a:cubicBezTo>
                    <a:cubicBezTo>
                      <a:pt x="1" y="474"/>
                      <a:pt x="8" y="511"/>
                      <a:pt x="27" y="511"/>
                    </a:cubicBezTo>
                    <a:cubicBezTo>
                      <a:pt x="29" y="511"/>
                      <a:pt x="31" y="511"/>
                      <a:pt x="34" y="509"/>
                    </a:cubicBezTo>
                    <a:cubicBezTo>
                      <a:pt x="867" y="355"/>
                      <a:pt x="1689" y="212"/>
                      <a:pt x="2534" y="128"/>
                    </a:cubicBezTo>
                    <a:cubicBezTo>
                      <a:pt x="3179" y="72"/>
                      <a:pt x="3831" y="53"/>
                      <a:pt x="4485" y="53"/>
                    </a:cubicBezTo>
                    <a:cubicBezTo>
                      <a:pt x="4664" y="53"/>
                      <a:pt x="4843" y="54"/>
                      <a:pt x="5023" y="57"/>
                    </a:cubicBezTo>
                    <a:cubicBezTo>
                      <a:pt x="5058" y="57"/>
                      <a:pt x="5058" y="9"/>
                      <a:pt x="5023" y="9"/>
                    </a:cubicBezTo>
                    <a:cubicBezTo>
                      <a:pt x="4821" y="3"/>
                      <a:pt x="4618" y="0"/>
                      <a:pt x="441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oogle Shape;33;p2">
              <a:extLst>
                <a:ext uri="{FF2B5EF4-FFF2-40B4-BE49-F238E27FC236}">
                  <a16:creationId xmlns:a16="http://schemas.microsoft.com/office/drawing/2014/main" id="{2C97CC9C-BF3A-F39C-1592-3A876FA24EC5}"/>
                </a:ext>
              </a:extLst>
            </p:cNvPr>
            <p:cNvGrpSpPr/>
            <p:nvPr/>
          </p:nvGrpSpPr>
          <p:grpSpPr>
            <a:xfrm>
              <a:off x="277595" y="-6042"/>
              <a:ext cx="549125" cy="525575"/>
              <a:chOff x="8025400" y="374250"/>
              <a:chExt cx="549125" cy="525575"/>
            </a:xfrm>
          </p:grpSpPr>
          <p:sp>
            <p:nvSpPr>
              <p:cNvPr id="38" name="Google Shape;34;p2">
                <a:extLst>
                  <a:ext uri="{FF2B5EF4-FFF2-40B4-BE49-F238E27FC236}">
                    <a16:creationId xmlns:a16="http://schemas.microsoft.com/office/drawing/2014/main" id="{257F30AD-F883-B1EB-8935-C1D81871F7EB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extrusionOk="0">
                    <a:moveTo>
                      <a:pt x="11860" y="1370"/>
                    </a:moveTo>
                    <a:lnTo>
                      <a:pt x="12074" y="1413"/>
                    </a:lnTo>
                    <a:lnTo>
                      <a:pt x="12288" y="1499"/>
                    </a:lnTo>
                    <a:lnTo>
                      <a:pt x="12331" y="1542"/>
                    </a:lnTo>
                    <a:lnTo>
                      <a:pt x="12417" y="1584"/>
                    </a:lnTo>
                    <a:lnTo>
                      <a:pt x="12631" y="1713"/>
                    </a:lnTo>
                    <a:lnTo>
                      <a:pt x="12845" y="1884"/>
                    </a:lnTo>
                    <a:lnTo>
                      <a:pt x="13059" y="2098"/>
                    </a:lnTo>
                    <a:lnTo>
                      <a:pt x="13230" y="2355"/>
                    </a:lnTo>
                    <a:lnTo>
                      <a:pt x="13573" y="2869"/>
                    </a:lnTo>
                    <a:lnTo>
                      <a:pt x="13830" y="3468"/>
                    </a:lnTo>
                    <a:lnTo>
                      <a:pt x="13958" y="3811"/>
                    </a:lnTo>
                    <a:lnTo>
                      <a:pt x="14215" y="4710"/>
                    </a:lnTo>
                    <a:lnTo>
                      <a:pt x="14386" y="5523"/>
                    </a:lnTo>
                    <a:lnTo>
                      <a:pt x="14515" y="6251"/>
                    </a:lnTo>
                    <a:lnTo>
                      <a:pt x="14558" y="6765"/>
                    </a:lnTo>
                    <a:lnTo>
                      <a:pt x="14558" y="6894"/>
                    </a:lnTo>
                    <a:lnTo>
                      <a:pt x="14558" y="6979"/>
                    </a:lnTo>
                    <a:lnTo>
                      <a:pt x="15414" y="7022"/>
                    </a:lnTo>
                    <a:lnTo>
                      <a:pt x="16313" y="7150"/>
                    </a:lnTo>
                    <a:lnTo>
                      <a:pt x="17341" y="7365"/>
                    </a:lnTo>
                    <a:lnTo>
                      <a:pt x="17469" y="7365"/>
                    </a:lnTo>
                    <a:lnTo>
                      <a:pt x="17940" y="7493"/>
                    </a:lnTo>
                    <a:lnTo>
                      <a:pt x="18026" y="7536"/>
                    </a:lnTo>
                    <a:lnTo>
                      <a:pt x="18668" y="7707"/>
                    </a:lnTo>
                    <a:lnTo>
                      <a:pt x="19224" y="7921"/>
                    </a:lnTo>
                    <a:lnTo>
                      <a:pt x="19396" y="8050"/>
                    </a:lnTo>
                    <a:lnTo>
                      <a:pt x="19824" y="8264"/>
                    </a:lnTo>
                    <a:lnTo>
                      <a:pt x="19995" y="8392"/>
                    </a:lnTo>
                    <a:lnTo>
                      <a:pt x="20124" y="8478"/>
                    </a:lnTo>
                    <a:lnTo>
                      <a:pt x="20295" y="8649"/>
                    </a:lnTo>
                    <a:lnTo>
                      <a:pt x="20423" y="8820"/>
                    </a:lnTo>
                    <a:lnTo>
                      <a:pt x="20509" y="9034"/>
                    </a:lnTo>
                    <a:lnTo>
                      <a:pt x="20595" y="9206"/>
                    </a:lnTo>
                    <a:lnTo>
                      <a:pt x="20595" y="9377"/>
                    </a:lnTo>
                    <a:lnTo>
                      <a:pt x="20595" y="9591"/>
                    </a:lnTo>
                    <a:lnTo>
                      <a:pt x="20552" y="9762"/>
                    </a:lnTo>
                    <a:lnTo>
                      <a:pt x="20509" y="9933"/>
                    </a:lnTo>
                    <a:lnTo>
                      <a:pt x="20295" y="10319"/>
                    </a:lnTo>
                    <a:lnTo>
                      <a:pt x="20038" y="10661"/>
                    </a:lnTo>
                    <a:lnTo>
                      <a:pt x="19695" y="11004"/>
                    </a:lnTo>
                    <a:lnTo>
                      <a:pt x="19310" y="11346"/>
                    </a:lnTo>
                    <a:lnTo>
                      <a:pt x="18839" y="11689"/>
                    </a:lnTo>
                    <a:lnTo>
                      <a:pt x="18411" y="11989"/>
                    </a:lnTo>
                    <a:lnTo>
                      <a:pt x="17512" y="12545"/>
                    </a:lnTo>
                    <a:lnTo>
                      <a:pt x="16698" y="12973"/>
                    </a:lnTo>
                    <a:lnTo>
                      <a:pt x="15885" y="13359"/>
                    </a:lnTo>
                    <a:lnTo>
                      <a:pt x="16099" y="14129"/>
                    </a:lnTo>
                    <a:lnTo>
                      <a:pt x="16270" y="14943"/>
                    </a:lnTo>
                    <a:lnTo>
                      <a:pt x="16399" y="15970"/>
                    </a:lnTo>
                    <a:lnTo>
                      <a:pt x="16441" y="16484"/>
                    </a:lnTo>
                    <a:lnTo>
                      <a:pt x="16441" y="16998"/>
                    </a:lnTo>
                    <a:lnTo>
                      <a:pt x="16441" y="17512"/>
                    </a:lnTo>
                    <a:lnTo>
                      <a:pt x="16356" y="17983"/>
                    </a:lnTo>
                    <a:lnTo>
                      <a:pt x="16270" y="18454"/>
                    </a:lnTo>
                    <a:lnTo>
                      <a:pt x="16099" y="18839"/>
                    </a:lnTo>
                    <a:lnTo>
                      <a:pt x="15885" y="19182"/>
                    </a:lnTo>
                    <a:lnTo>
                      <a:pt x="15714" y="19310"/>
                    </a:lnTo>
                    <a:lnTo>
                      <a:pt x="15585" y="19438"/>
                    </a:lnTo>
                    <a:lnTo>
                      <a:pt x="15414" y="19524"/>
                    </a:lnTo>
                    <a:lnTo>
                      <a:pt x="15243" y="19610"/>
                    </a:lnTo>
                    <a:lnTo>
                      <a:pt x="15029" y="19652"/>
                    </a:lnTo>
                    <a:lnTo>
                      <a:pt x="14857" y="19652"/>
                    </a:lnTo>
                    <a:lnTo>
                      <a:pt x="14515" y="19610"/>
                    </a:lnTo>
                    <a:lnTo>
                      <a:pt x="14215" y="19567"/>
                    </a:lnTo>
                    <a:lnTo>
                      <a:pt x="14087" y="19524"/>
                    </a:lnTo>
                    <a:lnTo>
                      <a:pt x="13873" y="19438"/>
                    </a:lnTo>
                    <a:lnTo>
                      <a:pt x="13744" y="19396"/>
                    </a:lnTo>
                    <a:lnTo>
                      <a:pt x="13573" y="19310"/>
                    </a:lnTo>
                    <a:lnTo>
                      <a:pt x="13487" y="19267"/>
                    </a:lnTo>
                    <a:lnTo>
                      <a:pt x="13145" y="19096"/>
                    </a:lnTo>
                    <a:lnTo>
                      <a:pt x="12759" y="18839"/>
                    </a:lnTo>
                    <a:lnTo>
                      <a:pt x="12031" y="18325"/>
                    </a:lnTo>
                    <a:lnTo>
                      <a:pt x="11903" y="18240"/>
                    </a:lnTo>
                    <a:lnTo>
                      <a:pt x="11817" y="18154"/>
                    </a:lnTo>
                    <a:lnTo>
                      <a:pt x="11689" y="18068"/>
                    </a:lnTo>
                    <a:lnTo>
                      <a:pt x="11603" y="17983"/>
                    </a:lnTo>
                    <a:lnTo>
                      <a:pt x="10961" y="17426"/>
                    </a:lnTo>
                    <a:lnTo>
                      <a:pt x="10404" y="16912"/>
                    </a:lnTo>
                    <a:lnTo>
                      <a:pt x="9933" y="16441"/>
                    </a:lnTo>
                    <a:lnTo>
                      <a:pt x="9848" y="16484"/>
                    </a:lnTo>
                    <a:lnTo>
                      <a:pt x="9762" y="16527"/>
                    </a:lnTo>
                    <a:lnTo>
                      <a:pt x="8906" y="16955"/>
                    </a:lnTo>
                    <a:lnTo>
                      <a:pt x="8306" y="17212"/>
                    </a:lnTo>
                    <a:lnTo>
                      <a:pt x="7621" y="17512"/>
                    </a:lnTo>
                    <a:lnTo>
                      <a:pt x="6851" y="17811"/>
                    </a:lnTo>
                    <a:lnTo>
                      <a:pt x="6123" y="18026"/>
                    </a:lnTo>
                    <a:lnTo>
                      <a:pt x="5395" y="18197"/>
                    </a:lnTo>
                    <a:lnTo>
                      <a:pt x="5053" y="18240"/>
                    </a:lnTo>
                    <a:lnTo>
                      <a:pt x="4453" y="18240"/>
                    </a:lnTo>
                    <a:lnTo>
                      <a:pt x="4196" y="18197"/>
                    </a:lnTo>
                    <a:lnTo>
                      <a:pt x="3982" y="18111"/>
                    </a:lnTo>
                    <a:lnTo>
                      <a:pt x="3811" y="17983"/>
                    </a:lnTo>
                    <a:lnTo>
                      <a:pt x="3725" y="17940"/>
                    </a:lnTo>
                    <a:lnTo>
                      <a:pt x="3597" y="17811"/>
                    </a:lnTo>
                    <a:lnTo>
                      <a:pt x="3511" y="17597"/>
                    </a:lnTo>
                    <a:lnTo>
                      <a:pt x="3468" y="17555"/>
                    </a:lnTo>
                    <a:lnTo>
                      <a:pt x="3426" y="17426"/>
                    </a:lnTo>
                    <a:lnTo>
                      <a:pt x="3426" y="17340"/>
                    </a:lnTo>
                    <a:lnTo>
                      <a:pt x="3383" y="17255"/>
                    </a:lnTo>
                    <a:lnTo>
                      <a:pt x="3383" y="17212"/>
                    </a:lnTo>
                    <a:lnTo>
                      <a:pt x="3383" y="17126"/>
                    </a:lnTo>
                    <a:lnTo>
                      <a:pt x="3383" y="16955"/>
                    </a:lnTo>
                    <a:lnTo>
                      <a:pt x="3383" y="16655"/>
                    </a:lnTo>
                    <a:lnTo>
                      <a:pt x="3383" y="16270"/>
                    </a:lnTo>
                    <a:lnTo>
                      <a:pt x="3554" y="15499"/>
                    </a:lnTo>
                    <a:lnTo>
                      <a:pt x="3768" y="14686"/>
                    </a:lnTo>
                    <a:lnTo>
                      <a:pt x="4068" y="13915"/>
                    </a:lnTo>
                    <a:lnTo>
                      <a:pt x="4367" y="13230"/>
                    </a:lnTo>
                    <a:lnTo>
                      <a:pt x="4624" y="12631"/>
                    </a:lnTo>
                    <a:lnTo>
                      <a:pt x="4967" y="11989"/>
                    </a:lnTo>
                    <a:lnTo>
                      <a:pt x="4967" y="11946"/>
                    </a:lnTo>
                    <a:lnTo>
                      <a:pt x="4325" y="11389"/>
                    </a:lnTo>
                    <a:lnTo>
                      <a:pt x="3682" y="10790"/>
                    </a:lnTo>
                    <a:lnTo>
                      <a:pt x="2955" y="10062"/>
                    </a:lnTo>
                    <a:lnTo>
                      <a:pt x="2612" y="9634"/>
                    </a:lnTo>
                    <a:lnTo>
                      <a:pt x="2270" y="9206"/>
                    </a:lnTo>
                    <a:lnTo>
                      <a:pt x="2013" y="8777"/>
                    </a:lnTo>
                    <a:lnTo>
                      <a:pt x="1756" y="8349"/>
                    </a:lnTo>
                    <a:lnTo>
                      <a:pt x="1542" y="7921"/>
                    </a:lnTo>
                    <a:lnTo>
                      <a:pt x="1413" y="7536"/>
                    </a:lnTo>
                    <a:lnTo>
                      <a:pt x="1370" y="7150"/>
                    </a:lnTo>
                    <a:lnTo>
                      <a:pt x="1413" y="6979"/>
                    </a:lnTo>
                    <a:lnTo>
                      <a:pt x="1456" y="6808"/>
                    </a:lnTo>
                    <a:lnTo>
                      <a:pt x="1456" y="6722"/>
                    </a:lnTo>
                    <a:lnTo>
                      <a:pt x="1627" y="6465"/>
                    </a:lnTo>
                    <a:lnTo>
                      <a:pt x="1884" y="6251"/>
                    </a:lnTo>
                    <a:lnTo>
                      <a:pt x="2184" y="6080"/>
                    </a:lnTo>
                    <a:lnTo>
                      <a:pt x="2569" y="5952"/>
                    </a:lnTo>
                    <a:lnTo>
                      <a:pt x="2955" y="5866"/>
                    </a:lnTo>
                    <a:lnTo>
                      <a:pt x="3426" y="5823"/>
                    </a:lnTo>
                    <a:lnTo>
                      <a:pt x="4367" y="5780"/>
                    </a:lnTo>
                    <a:lnTo>
                      <a:pt x="5010" y="5780"/>
                    </a:lnTo>
                    <a:lnTo>
                      <a:pt x="5609" y="5823"/>
                    </a:lnTo>
                    <a:lnTo>
                      <a:pt x="6722" y="5952"/>
                    </a:lnTo>
                    <a:lnTo>
                      <a:pt x="7836" y="6123"/>
                    </a:lnTo>
                    <a:lnTo>
                      <a:pt x="8050" y="5523"/>
                    </a:lnTo>
                    <a:lnTo>
                      <a:pt x="8306" y="4881"/>
                    </a:lnTo>
                    <a:lnTo>
                      <a:pt x="8649" y="4153"/>
                    </a:lnTo>
                    <a:lnTo>
                      <a:pt x="9120" y="3383"/>
                    </a:lnTo>
                    <a:lnTo>
                      <a:pt x="9377" y="2997"/>
                    </a:lnTo>
                    <a:lnTo>
                      <a:pt x="9634" y="2612"/>
                    </a:lnTo>
                    <a:lnTo>
                      <a:pt x="9933" y="2270"/>
                    </a:lnTo>
                    <a:lnTo>
                      <a:pt x="10233" y="2013"/>
                    </a:lnTo>
                    <a:lnTo>
                      <a:pt x="10576" y="1756"/>
                    </a:lnTo>
                    <a:lnTo>
                      <a:pt x="10918" y="1542"/>
                    </a:lnTo>
                    <a:lnTo>
                      <a:pt x="11261" y="1413"/>
                    </a:lnTo>
                    <a:lnTo>
                      <a:pt x="11389" y="1413"/>
                    </a:lnTo>
                    <a:lnTo>
                      <a:pt x="11432" y="1370"/>
                    </a:lnTo>
                    <a:close/>
                    <a:moveTo>
                      <a:pt x="11304" y="0"/>
                    </a:moveTo>
                    <a:lnTo>
                      <a:pt x="11132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35;p2">
                <a:extLst>
                  <a:ext uri="{FF2B5EF4-FFF2-40B4-BE49-F238E27FC236}">
                    <a16:creationId xmlns:a16="http://schemas.microsoft.com/office/drawing/2014/main" id="{84B2BA24-B354-E6EA-CB43-9410E84D857E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0276" y="0"/>
                    </a:moveTo>
                    <a:lnTo>
                      <a:pt x="10276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4044" y="18154"/>
                    </a:lnTo>
                    <a:lnTo>
                      <a:pt x="13873" y="18240"/>
                    </a:lnTo>
                    <a:lnTo>
                      <a:pt x="13659" y="18282"/>
                    </a:lnTo>
                    <a:lnTo>
                      <a:pt x="13487" y="18282"/>
                    </a:lnTo>
                    <a:lnTo>
                      <a:pt x="13487" y="18282"/>
                    </a:lnTo>
                    <a:lnTo>
                      <a:pt x="13145" y="18240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536" y="15585"/>
                    </a:lnTo>
                    <a:lnTo>
                      <a:pt x="6936" y="15842"/>
                    </a:lnTo>
                    <a:lnTo>
                      <a:pt x="6251" y="16142"/>
                    </a:lnTo>
                    <a:lnTo>
                      <a:pt x="5481" y="16441"/>
                    </a:lnTo>
                    <a:lnTo>
                      <a:pt x="4753" y="16656"/>
                    </a:lnTo>
                    <a:lnTo>
                      <a:pt x="4025" y="16827"/>
                    </a:lnTo>
                    <a:lnTo>
                      <a:pt x="3683" y="16870"/>
                    </a:lnTo>
                    <a:lnTo>
                      <a:pt x="3383" y="16870"/>
                    </a:lnTo>
                    <a:lnTo>
                      <a:pt x="3383" y="16870"/>
                    </a:lnTo>
                    <a:lnTo>
                      <a:pt x="3083" y="16870"/>
                    </a:lnTo>
                    <a:lnTo>
                      <a:pt x="2826" y="16827"/>
                    </a:lnTo>
                    <a:lnTo>
                      <a:pt x="2612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00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257" y="5095"/>
                    </a:lnTo>
                    <a:lnTo>
                      <a:pt x="514" y="4881"/>
                    </a:lnTo>
                    <a:lnTo>
                      <a:pt x="814" y="4710"/>
                    </a:lnTo>
                    <a:lnTo>
                      <a:pt x="1199" y="4582"/>
                    </a:lnTo>
                    <a:lnTo>
                      <a:pt x="1585" y="4496"/>
                    </a:lnTo>
                    <a:lnTo>
                      <a:pt x="2056" y="4453"/>
                    </a:lnTo>
                    <a:lnTo>
                      <a:pt x="2997" y="4410"/>
                    </a:lnTo>
                    <a:lnTo>
                      <a:pt x="2997" y="4410"/>
                    </a:lnTo>
                    <a:lnTo>
                      <a:pt x="3640" y="4410"/>
                    </a:lnTo>
                    <a:lnTo>
                      <a:pt x="4239" y="4453"/>
                    </a:lnTo>
                    <a:lnTo>
                      <a:pt x="5352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2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36;p2">
                <a:extLst>
                  <a:ext uri="{FF2B5EF4-FFF2-40B4-BE49-F238E27FC236}">
                    <a16:creationId xmlns:a16="http://schemas.microsoft.com/office/drawing/2014/main" id="{F1508732-F6D7-3A48-ECB7-BDEE4D2DDFEA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fill="none" extrusionOk="0">
                    <a:moveTo>
                      <a:pt x="11646" y="0"/>
                    </a:moveTo>
                    <a:lnTo>
                      <a:pt x="11646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518" y="0"/>
                    </a:lnTo>
                    <a:lnTo>
                      <a:pt x="11518" y="0"/>
                    </a:lnTo>
                    <a:lnTo>
                      <a:pt x="11389" y="0"/>
                    </a:lnTo>
                    <a:lnTo>
                      <a:pt x="11389" y="0"/>
                    </a:lnTo>
                    <a:lnTo>
                      <a:pt x="11304" y="0"/>
                    </a:lnTo>
                    <a:lnTo>
                      <a:pt x="11304" y="0"/>
                    </a:lnTo>
                    <a:lnTo>
                      <a:pt x="11132" y="43"/>
                    </a:lnTo>
                    <a:lnTo>
                      <a:pt x="11132" y="43"/>
                    </a:lnTo>
                    <a:lnTo>
                      <a:pt x="11089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726" y="6037"/>
                    </a:lnTo>
                    <a:lnTo>
                      <a:pt x="17683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2031" y="43"/>
                    </a:lnTo>
                    <a:lnTo>
                      <a:pt x="116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37;p2">
                <a:extLst>
                  <a:ext uri="{FF2B5EF4-FFF2-40B4-BE49-F238E27FC236}">
                    <a16:creationId xmlns:a16="http://schemas.microsoft.com/office/drawing/2014/main" id="{C2F5E545-759C-4D5D-0F06-B8C9FB0151AC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206" y="386"/>
                    </a:lnTo>
                    <a:lnTo>
                      <a:pt x="8863" y="643"/>
                    </a:lnTo>
                    <a:lnTo>
                      <a:pt x="8563" y="900"/>
                    </a:lnTo>
                    <a:lnTo>
                      <a:pt x="8264" y="1242"/>
                    </a:lnTo>
                    <a:lnTo>
                      <a:pt x="8007" y="1627"/>
                    </a:lnTo>
                    <a:lnTo>
                      <a:pt x="7750" y="2013"/>
                    </a:lnTo>
                    <a:lnTo>
                      <a:pt x="7279" y="2783"/>
                    </a:lnTo>
                    <a:lnTo>
                      <a:pt x="6936" y="3511"/>
                    </a:lnTo>
                    <a:lnTo>
                      <a:pt x="6680" y="4153"/>
                    </a:lnTo>
                    <a:lnTo>
                      <a:pt x="6466" y="4753"/>
                    </a:lnTo>
                    <a:lnTo>
                      <a:pt x="5566" y="4582"/>
                    </a:lnTo>
                    <a:lnTo>
                      <a:pt x="4624" y="4496"/>
                    </a:lnTo>
                    <a:lnTo>
                      <a:pt x="3554" y="4410"/>
                    </a:lnTo>
                    <a:lnTo>
                      <a:pt x="2441" y="4410"/>
                    </a:lnTo>
                    <a:lnTo>
                      <a:pt x="1927" y="4453"/>
                    </a:lnTo>
                    <a:lnTo>
                      <a:pt x="1413" y="4539"/>
                    </a:lnTo>
                    <a:lnTo>
                      <a:pt x="985" y="4667"/>
                    </a:lnTo>
                    <a:lnTo>
                      <a:pt x="600" y="4839"/>
                    </a:lnTo>
                    <a:lnTo>
                      <a:pt x="300" y="5053"/>
                    </a:lnTo>
                    <a:lnTo>
                      <a:pt x="172" y="5181"/>
                    </a:lnTo>
                    <a:lnTo>
                      <a:pt x="86" y="5352"/>
                    </a:ln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780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86" y="6979"/>
                    </a:lnTo>
                    <a:lnTo>
                      <a:pt x="643" y="7407"/>
                    </a:lnTo>
                    <a:lnTo>
                      <a:pt x="942" y="7836"/>
                    </a:lnTo>
                    <a:lnTo>
                      <a:pt x="1242" y="8264"/>
                    </a:lnTo>
                    <a:lnTo>
                      <a:pt x="1585" y="8692"/>
                    </a:lnTo>
                    <a:lnTo>
                      <a:pt x="2312" y="9420"/>
                    </a:lnTo>
                    <a:lnTo>
                      <a:pt x="2955" y="10019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254" y="11261"/>
                    </a:lnTo>
                    <a:lnTo>
                      <a:pt x="2997" y="11860"/>
                    </a:lnTo>
                    <a:lnTo>
                      <a:pt x="2698" y="12545"/>
                    </a:lnTo>
                    <a:lnTo>
                      <a:pt x="2398" y="13316"/>
                    </a:lnTo>
                    <a:lnTo>
                      <a:pt x="2184" y="14129"/>
                    </a:lnTo>
                    <a:lnTo>
                      <a:pt x="2013" y="14900"/>
                    </a:lnTo>
                    <a:lnTo>
                      <a:pt x="2013" y="15285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98" y="16741"/>
                    </a:lnTo>
                    <a:lnTo>
                      <a:pt x="2997" y="16827"/>
                    </a:lnTo>
                    <a:lnTo>
                      <a:pt x="3340" y="16870"/>
                    </a:lnTo>
                    <a:lnTo>
                      <a:pt x="3768" y="16870"/>
                    </a:lnTo>
                    <a:lnTo>
                      <a:pt x="4153" y="16784"/>
                    </a:lnTo>
                    <a:lnTo>
                      <a:pt x="4624" y="16698"/>
                    </a:lnTo>
                    <a:lnTo>
                      <a:pt x="5524" y="16399"/>
                    </a:lnTo>
                    <a:lnTo>
                      <a:pt x="6423" y="16056"/>
                    </a:lnTo>
                    <a:lnTo>
                      <a:pt x="7279" y="15714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9034" y="15542"/>
                    </a:lnTo>
                    <a:lnTo>
                      <a:pt x="9591" y="16056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88" y="18282"/>
                    </a:lnTo>
                    <a:lnTo>
                      <a:pt x="13573" y="18282"/>
                    </a:lnTo>
                    <a:lnTo>
                      <a:pt x="13915" y="18240"/>
                    </a:lnTo>
                    <a:lnTo>
                      <a:pt x="14215" y="18068"/>
                    </a:lnTo>
                    <a:lnTo>
                      <a:pt x="14344" y="17940"/>
                    </a:lnTo>
                    <a:lnTo>
                      <a:pt x="14515" y="17812"/>
                    </a:lnTo>
                    <a:lnTo>
                      <a:pt x="14729" y="17469"/>
                    </a:lnTo>
                    <a:lnTo>
                      <a:pt x="14900" y="17084"/>
                    </a:lnTo>
                    <a:lnTo>
                      <a:pt x="14986" y="16613"/>
                    </a:lnTo>
                    <a:lnTo>
                      <a:pt x="15071" y="16142"/>
                    </a:lnTo>
                    <a:lnTo>
                      <a:pt x="15071" y="15628"/>
                    </a:lnTo>
                    <a:lnTo>
                      <a:pt x="15071" y="15114"/>
                    </a:lnTo>
                    <a:lnTo>
                      <a:pt x="15029" y="14600"/>
                    </a:lnTo>
                    <a:lnTo>
                      <a:pt x="14900" y="13573"/>
                    </a:lnTo>
                    <a:lnTo>
                      <a:pt x="14729" y="12759"/>
                    </a:lnTo>
                    <a:lnTo>
                      <a:pt x="14515" y="11989"/>
                    </a:lnTo>
                    <a:lnTo>
                      <a:pt x="15328" y="11603"/>
                    </a:lnTo>
                    <a:lnTo>
                      <a:pt x="16142" y="11175"/>
                    </a:lnTo>
                    <a:lnTo>
                      <a:pt x="17041" y="10619"/>
                    </a:lnTo>
                    <a:lnTo>
                      <a:pt x="17469" y="10319"/>
                    </a:lnTo>
                    <a:lnTo>
                      <a:pt x="17940" y="9976"/>
                    </a:lnTo>
                    <a:lnTo>
                      <a:pt x="18325" y="9634"/>
                    </a:lnTo>
                    <a:lnTo>
                      <a:pt x="18668" y="9291"/>
                    </a:lnTo>
                    <a:lnTo>
                      <a:pt x="18925" y="8949"/>
                    </a:lnTo>
                    <a:lnTo>
                      <a:pt x="19139" y="8563"/>
                    </a:lnTo>
                    <a:lnTo>
                      <a:pt x="19182" y="8392"/>
                    </a:lnTo>
                    <a:lnTo>
                      <a:pt x="19225" y="8221"/>
                    </a:lnTo>
                    <a:lnTo>
                      <a:pt x="19225" y="8007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570" y="6123"/>
                    </a:lnTo>
                    <a:lnTo>
                      <a:pt x="16099" y="5995"/>
                    </a:lnTo>
                    <a:lnTo>
                      <a:pt x="15971" y="5995"/>
                    </a:lnTo>
                    <a:lnTo>
                      <a:pt x="14943" y="5780"/>
                    </a:lnTo>
                    <a:lnTo>
                      <a:pt x="14044" y="5652"/>
                    </a:lnTo>
                    <a:lnTo>
                      <a:pt x="13188" y="5609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53"/>
                    </a:lnTo>
                    <a:lnTo>
                      <a:pt x="12845" y="3340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203" y="1499"/>
                    </a:lnTo>
                    <a:lnTo>
                      <a:pt x="11860" y="985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rgbClr val="FFF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38;p2">
                <a:extLst>
                  <a:ext uri="{FF2B5EF4-FFF2-40B4-BE49-F238E27FC236}">
                    <a16:creationId xmlns:a16="http://schemas.microsoft.com/office/drawing/2014/main" id="{7D28CC59-2441-E431-6682-EC8A7E0B0167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4515" y="11989"/>
                    </a:move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3915" y="18240"/>
                    </a:lnTo>
                    <a:lnTo>
                      <a:pt x="13573" y="18282"/>
                    </a:lnTo>
                    <a:lnTo>
                      <a:pt x="13188" y="18282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279" y="15714"/>
                    </a:lnTo>
                    <a:lnTo>
                      <a:pt x="6423" y="16056"/>
                    </a:lnTo>
                    <a:lnTo>
                      <a:pt x="5524" y="16399"/>
                    </a:lnTo>
                    <a:lnTo>
                      <a:pt x="4624" y="16698"/>
                    </a:lnTo>
                    <a:lnTo>
                      <a:pt x="4153" y="16784"/>
                    </a:lnTo>
                    <a:lnTo>
                      <a:pt x="3768" y="16870"/>
                    </a:lnTo>
                    <a:lnTo>
                      <a:pt x="3340" y="16870"/>
                    </a:lnTo>
                    <a:lnTo>
                      <a:pt x="2997" y="16827"/>
                    </a:lnTo>
                    <a:lnTo>
                      <a:pt x="2698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42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172" y="5181"/>
                    </a:lnTo>
                    <a:lnTo>
                      <a:pt x="300" y="5053"/>
                    </a:lnTo>
                    <a:lnTo>
                      <a:pt x="600" y="4839"/>
                    </a:lnTo>
                    <a:lnTo>
                      <a:pt x="985" y="4667"/>
                    </a:lnTo>
                    <a:lnTo>
                      <a:pt x="1413" y="4539"/>
                    </a:lnTo>
                    <a:lnTo>
                      <a:pt x="1927" y="4453"/>
                    </a:lnTo>
                    <a:lnTo>
                      <a:pt x="2441" y="4410"/>
                    </a:lnTo>
                    <a:lnTo>
                      <a:pt x="2997" y="4410"/>
                    </a:lnTo>
                    <a:lnTo>
                      <a:pt x="3554" y="4410"/>
                    </a:lnTo>
                    <a:lnTo>
                      <a:pt x="4624" y="4496"/>
                    </a:lnTo>
                    <a:lnTo>
                      <a:pt x="5566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39;p2">
                <a:extLst>
                  <a:ext uri="{FF2B5EF4-FFF2-40B4-BE49-F238E27FC236}">
                    <a16:creationId xmlns:a16="http://schemas.microsoft.com/office/drawing/2014/main" id="{89442235-36A3-B4F6-6D85-D8E4B151D4FA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40;p2">
                <a:extLst>
                  <a:ext uri="{FF2B5EF4-FFF2-40B4-BE49-F238E27FC236}">
                    <a16:creationId xmlns:a16="http://schemas.microsoft.com/office/drawing/2014/main" id="{D5CE4D31-5233-E9C6-2E77-22D7E4F2DE9F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41;p2">
                <a:extLst>
                  <a:ext uri="{FF2B5EF4-FFF2-40B4-BE49-F238E27FC236}">
                    <a16:creationId xmlns:a16="http://schemas.microsoft.com/office/drawing/2014/main" id="{451FD58D-7217-2070-8E31-1C4BCEC8DFA5}"/>
                  </a:ext>
                </a:extLst>
              </p:cNvPr>
              <p:cNvSpPr/>
              <p:nvPr/>
            </p:nvSpPr>
            <p:spPr>
              <a:xfrm>
                <a:off x="8314400" y="40850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42;p2">
                <a:extLst>
                  <a:ext uri="{FF2B5EF4-FFF2-40B4-BE49-F238E27FC236}">
                    <a16:creationId xmlns:a16="http://schemas.microsoft.com/office/drawing/2014/main" id="{87DFD88C-1CC7-B953-58A3-9B174C4A00AB}"/>
                  </a:ext>
                </a:extLst>
              </p:cNvPr>
              <p:cNvSpPr/>
              <p:nvPr/>
            </p:nvSpPr>
            <p:spPr>
              <a:xfrm>
                <a:off x="831440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43;p2">
                <a:extLst>
                  <a:ext uri="{FF2B5EF4-FFF2-40B4-BE49-F238E27FC236}">
                    <a16:creationId xmlns:a16="http://schemas.microsoft.com/office/drawing/2014/main" id="{89D8CDEF-CACD-61A7-05AA-61EBBFC1FA03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44;p2">
                <a:extLst>
                  <a:ext uri="{FF2B5EF4-FFF2-40B4-BE49-F238E27FC236}">
                    <a16:creationId xmlns:a16="http://schemas.microsoft.com/office/drawing/2014/main" id="{D81A56C1-8C82-A490-C04D-2EF765F8EC1E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45;p2">
                <a:extLst>
                  <a:ext uri="{FF2B5EF4-FFF2-40B4-BE49-F238E27FC236}">
                    <a16:creationId xmlns:a16="http://schemas.microsoft.com/office/drawing/2014/main" id="{4B5573E9-88A8-4E4E-D771-22D63E2C9546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46;p2">
                <a:extLst>
                  <a:ext uri="{FF2B5EF4-FFF2-40B4-BE49-F238E27FC236}">
                    <a16:creationId xmlns:a16="http://schemas.microsoft.com/office/drawing/2014/main" id="{7739439F-8588-1AF1-184D-EC4EBBBF524A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47;p2">
                <a:extLst>
                  <a:ext uri="{FF2B5EF4-FFF2-40B4-BE49-F238E27FC236}">
                    <a16:creationId xmlns:a16="http://schemas.microsoft.com/office/drawing/2014/main" id="{01C0123C-24DA-9023-9B9D-736F0EBB8F3B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48;p2">
                <a:extLst>
                  <a:ext uri="{FF2B5EF4-FFF2-40B4-BE49-F238E27FC236}">
                    <a16:creationId xmlns:a16="http://schemas.microsoft.com/office/drawing/2014/main" id="{FA3BBAA7-A502-E8A2-5213-C5A1BFCE8223}"/>
                  </a:ext>
                </a:extLst>
              </p:cNvPr>
              <p:cNvSpPr/>
              <p:nvPr/>
            </p:nvSpPr>
            <p:spPr>
              <a:xfrm>
                <a:off x="8374350" y="469500"/>
                <a:ext cx="150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956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184" y="698"/>
                    </a:lnTo>
                    <a:lnTo>
                      <a:pt x="0" y="1"/>
                    </a:lnTo>
                    <a:close/>
                    <a:moveTo>
                      <a:pt x="184" y="698"/>
                    </a:moveTo>
                    <a:lnTo>
                      <a:pt x="214" y="814"/>
                    </a:lnTo>
                    <a:lnTo>
                      <a:pt x="279" y="1049"/>
                    </a:lnTo>
                    <a:lnTo>
                      <a:pt x="257" y="943"/>
                    </a:lnTo>
                    <a:lnTo>
                      <a:pt x="184" y="698"/>
                    </a:lnTo>
                    <a:close/>
                    <a:moveTo>
                      <a:pt x="279" y="1049"/>
                    </a:moveTo>
                    <a:lnTo>
                      <a:pt x="428" y="1756"/>
                    </a:lnTo>
                    <a:lnTo>
                      <a:pt x="482" y="2045"/>
                    </a:lnTo>
                    <a:lnTo>
                      <a:pt x="428" y="1585"/>
                    </a:lnTo>
                    <a:lnTo>
                      <a:pt x="279" y="1049"/>
                    </a:lnTo>
                    <a:close/>
                    <a:moveTo>
                      <a:pt x="482" y="2045"/>
                    </a:moveTo>
                    <a:lnTo>
                      <a:pt x="514" y="2313"/>
                    </a:lnTo>
                    <a:lnTo>
                      <a:pt x="600" y="2955"/>
                    </a:lnTo>
                    <a:lnTo>
                      <a:pt x="557" y="2441"/>
                    </a:lnTo>
                    <a:lnTo>
                      <a:pt x="482" y="2045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49;p2">
                <a:extLst>
                  <a:ext uri="{FF2B5EF4-FFF2-40B4-BE49-F238E27FC236}">
                    <a16:creationId xmlns:a16="http://schemas.microsoft.com/office/drawing/2014/main" id="{60A94ECF-F8F9-AD91-195C-C308817F127F}"/>
                  </a:ext>
                </a:extLst>
              </p:cNvPr>
              <p:cNvSpPr/>
              <p:nvPr/>
            </p:nvSpPr>
            <p:spPr>
              <a:xfrm>
                <a:off x="8371125" y="460950"/>
                <a:ext cx="182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42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29" y="428"/>
                    </a:lnTo>
                    <a:lnTo>
                      <a:pt x="129" y="428"/>
                    </a:lnTo>
                    <a:lnTo>
                      <a:pt x="386" y="1285"/>
                    </a:lnTo>
                    <a:lnTo>
                      <a:pt x="557" y="2098"/>
                    </a:lnTo>
                    <a:lnTo>
                      <a:pt x="686" y="2783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643" y="2655"/>
                    </a:lnTo>
                    <a:lnTo>
                      <a:pt x="557" y="1927"/>
                    </a:lnTo>
                    <a:lnTo>
                      <a:pt x="343" y="1156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50;p2">
                <a:extLst>
                  <a:ext uri="{FF2B5EF4-FFF2-40B4-BE49-F238E27FC236}">
                    <a16:creationId xmlns:a16="http://schemas.microsoft.com/office/drawing/2014/main" id="{2E73D897-DFDD-3AAB-6CD7-61B840E77700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51;p2">
                <a:extLst>
                  <a:ext uri="{FF2B5EF4-FFF2-40B4-BE49-F238E27FC236}">
                    <a16:creationId xmlns:a16="http://schemas.microsoft.com/office/drawing/2014/main" id="{6AE0813E-A1FB-B983-DEC9-6624FC7A24B9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52;p2">
                <a:extLst>
                  <a:ext uri="{FF2B5EF4-FFF2-40B4-BE49-F238E27FC236}">
                    <a16:creationId xmlns:a16="http://schemas.microsoft.com/office/drawing/2014/main" id="{0081BFE0-ED1E-9EF7-9137-E8A8505374BA}"/>
                  </a:ext>
                </a:extLst>
              </p:cNvPr>
              <p:cNvSpPr/>
              <p:nvPr/>
            </p:nvSpPr>
            <p:spPr>
              <a:xfrm>
                <a:off x="8458900" y="558350"/>
                <a:ext cx="81375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099" extrusionOk="0">
                    <a:moveTo>
                      <a:pt x="2655" y="1028"/>
                    </a:moveTo>
                    <a:lnTo>
                      <a:pt x="2655" y="1028"/>
                    </a:lnTo>
                    <a:lnTo>
                      <a:pt x="2655" y="1028"/>
                    </a:lnTo>
                    <a:lnTo>
                      <a:pt x="2655" y="1028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955" y="1285"/>
                    </a:lnTo>
                    <a:lnTo>
                      <a:pt x="3083" y="1456"/>
                    </a:lnTo>
                    <a:lnTo>
                      <a:pt x="3169" y="1670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255" y="2098"/>
                    </a:lnTo>
                    <a:lnTo>
                      <a:pt x="3255" y="2098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169" y="1670"/>
                    </a:lnTo>
                    <a:lnTo>
                      <a:pt x="3083" y="1456"/>
                    </a:lnTo>
                    <a:lnTo>
                      <a:pt x="2955" y="1285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655" y="1028"/>
                    </a:lnTo>
                    <a:lnTo>
                      <a:pt x="2655" y="1028"/>
                    </a:lnTo>
                    <a:close/>
                    <a:moveTo>
                      <a:pt x="686" y="172"/>
                    </a:move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1328" y="343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1328" y="343"/>
                    </a:lnTo>
                    <a:lnTo>
                      <a:pt x="686" y="172"/>
                    </a:lnTo>
                    <a:lnTo>
                      <a:pt x="686" y="172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53;p2">
                <a:extLst>
                  <a:ext uri="{FF2B5EF4-FFF2-40B4-BE49-F238E27FC236}">
                    <a16:creationId xmlns:a16="http://schemas.microsoft.com/office/drawing/2014/main" id="{F49D89EB-6303-3E02-8FCB-1FC9136833C6}"/>
                  </a:ext>
                </a:extLst>
              </p:cNvPr>
              <p:cNvSpPr/>
              <p:nvPr/>
            </p:nvSpPr>
            <p:spPr>
              <a:xfrm>
                <a:off x="8525275" y="584050"/>
                <a:ext cx="150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07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300" y="257"/>
                    </a:lnTo>
                    <a:lnTo>
                      <a:pt x="428" y="428"/>
                    </a:lnTo>
                    <a:lnTo>
                      <a:pt x="514" y="642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600" y="1070"/>
                    </a:lnTo>
                    <a:lnTo>
                      <a:pt x="600" y="1070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514" y="642"/>
                    </a:lnTo>
                    <a:lnTo>
                      <a:pt x="428" y="428"/>
                    </a:lnTo>
                    <a:lnTo>
                      <a:pt x="300" y="257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54;p2">
                <a:extLst>
                  <a:ext uri="{FF2B5EF4-FFF2-40B4-BE49-F238E27FC236}">
                    <a16:creationId xmlns:a16="http://schemas.microsoft.com/office/drawing/2014/main" id="{8E1EC3F4-E10B-CD27-4DE8-26CD1D4B19AE}"/>
                  </a:ext>
                </a:extLst>
              </p:cNvPr>
              <p:cNvSpPr/>
              <p:nvPr/>
            </p:nvSpPr>
            <p:spPr>
              <a:xfrm>
                <a:off x="8476025" y="562625"/>
                <a:ext cx="449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43" y="172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643" y="17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55;p2">
                <a:extLst>
                  <a:ext uri="{FF2B5EF4-FFF2-40B4-BE49-F238E27FC236}">
                    <a16:creationId xmlns:a16="http://schemas.microsoft.com/office/drawing/2014/main" id="{8E2A6D1B-5DEB-7371-5795-4F3BBDFF9395}"/>
                  </a:ext>
                </a:extLst>
              </p:cNvPr>
              <p:cNvSpPr/>
              <p:nvPr/>
            </p:nvSpPr>
            <p:spPr>
              <a:xfrm>
                <a:off x="8458900" y="558350"/>
                <a:ext cx="1607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56;p2">
                <a:extLst>
                  <a:ext uri="{FF2B5EF4-FFF2-40B4-BE49-F238E27FC236}">
                    <a16:creationId xmlns:a16="http://schemas.microsoft.com/office/drawing/2014/main" id="{32DA196B-5F77-3C5D-7C6F-3A9A691326E4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57;p2">
                <a:extLst>
                  <a:ext uri="{FF2B5EF4-FFF2-40B4-BE49-F238E27FC236}">
                    <a16:creationId xmlns:a16="http://schemas.microsoft.com/office/drawing/2014/main" id="{03C6CE3A-6EE3-55BB-2C15-C33F385B89D9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58;p2">
                <a:extLst>
                  <a:ext uri="{FF2B5EF4-FFF2-40B4-BE49-F238E27FC236}">
                    <a16:creationId xmlns:a16="http://schemas.microsoft.com/office/drawing/2014/main" id="{201CE122-6D41-0C4A-FF7F-25BA2D8C82A8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extrusionOk="0">
                    <a:moveTo>
                      <a:pt x="0" y="43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59;p2">
                <a:extLst>
                  <a:ext uri="{FF2B5EF4-FFF2-40B4-BE49-F238E27FC236}">
                    <a16:creationId xmlns:a16="http://schemas.microsoft.com/office/drawing/2014/main" id="{5C8E7F1C-36BC-0CA7-F2DE-6B9D5382188F}"/>
                  </a:ext>
                </a:extLst>
              </p:cNvPr>
              <p:cNvSpPr/>
              <p:nvPr/>
            </p:nvSpPr>
            <p:spPr>
              <a:xfrm>
                <a:off x="8413950" y="861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60;p2">
                <a:extLst>
                  <a:ext uri="{FF2B5EF4-FFF2-40B4-BE49-F238E27FC236}">
                    <a16:creationId xmlns:a16="http://schemas.microsoft.com/office/drawing/2014/main" id="{30F9B3B6-E5DD-5E6B-2AF0-02383AD703E2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61;p2">
                <a:extLst>
                  <a:ext uri="{FF2B5EF4-FFF2-40B4-BE49-F238E27FC236}">
                    <a16:creationId xmlns:a16="http://schemas.microsoft.com/office/drawing/2014/main" id="{8489EBBC-99D6-E375-C7F4-283D1F1C8A90}"/>
                  </a:ext>
                </a:extLst>
              </p:cNvPr>
              <p:cNvSpPr/>
              <p:nvPr/>
            </p:nvSpPr>
            <p:spPr>
              <a:xfrm>
                <a:off x="8380775" y="861275"/>
                <a:ext cx="33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72" extrusionOk="0">
                    <a:moveTo>
                      <a:pt x="599" y="171"/>
                    </a:moveTo>
                    <a:lnTo>
                      <a:pt x="599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599" y="171"/>
                    </a:lnTo>
                    <a:close/>
                    <a:moveTo>
                      <a:pt x="0" y="86"/>
                    </a:move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  <a:moveTo>
                      <a:pt x="1327" y="0"/>
                    </a:moveTo>
                    <a:lnTo>
                      <a:pt x="1327" y="0"/>
                    </a:lnTo>
                    <a:lnTo>
                      <a:pt x="1327" y="0"/>
                    </a:lnTo>
                    <a:lnTo>
                      <a:pt x="1327" y="0"/>
                    </a:lnTo>
                    <a:lnTo>
                      <a:pt x="1156" y="86"/>
                    </a:lnTo>
                    <a:lnTo>
                      <a:pt x="985" y="129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985" y="129"/>
                    </a:lnTo>
                    <a:lnTo>
                      <a:pt x="1156" y="86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62;p2">
                <a:extLst>
                  <a:ext uri="{FF2B5EF4-FFF2-40B4-BE49-F238E27FC236}">
                    <a16:creationId xmlns:a16="http://schemas.microsoft.com/office/drawing/2014/main" id="{989AD742-D156-DF6E-D140-5AA52F332EC1}"/>
                  </a:ext>
                </a:extLst>
              </p:cNvPr>
              <p:cNvSpPr/>
              <p:nvPr/>
            </p:nvSpPr>
            <p:spPr>
              <a:xfrm>
                <a:off x="8395750" y="86555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63;p2">
                <a:extLst>
                  <a:ext uri="{FF2B5EF4-FFF2-40B4-BE49-F238E27FC236}">
                    <a16:creationId xmlns:a16="http://schemas.microsoft.com/office/drawing/2014/main" id="{A44F4EA8-A550-A3E8-A63B-23DC7CCB6B16}"/>
                  </a:ext>
                </a:extLst>
              </p:cNvPr>
              <p:cNvSpPr/>
              <p:nvPr/>
            </p:nvSpPr>
            <p:spPr>
              <a:xfrm>
                <a:off x="8380775" y="86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64;p2">
                <a:extLst>
                  <a:ext uri="{FF2B5EF4-FFF2-40B4-BE49-F238E27FC236}">
                    <a16:creationId xmlns:a16="http://schemas.microsoft.com/office/drawing/2014/main" id="{35BF8FF3-D286-5531-2B91-763CC5CD8F58}"/>
                  </a:ext>
                </a:extLst>
              </p:cNvPr>
              <p:cNvSpPr/>
              <p:nvPr/>
            </p:nvSpPr>
            <p:spPr>
              <a:xfrm>
                <a:off x="8396825" y="861275"/>
                <a:ext cx="17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72" fill="none" extrusionOk="0">
                    <a:moveTo>
                      <a:pt x="685" y="0"/>
                    </a:move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514" y="86"/>
                    </a:lnTo>
                    <a:lnTo>
                      <a:pt x="343" y="129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343" y="129"/>
                    </a:lnTo>
                    <a:lnTo>
                      <a:pt x="514" y="86"/>
                    </a:lnTo>
                    <a:lnTo>
                      <a:pt x="6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65;p2">
                <a:extLst>
                  <a:ext uri="{FF2B5EF4-FFF2-40B4-BE49-F238E27FC236}">
                    <a16:creationId xmlns:a16="http://schemas.microsoft.com/office/drawing/2014/main" id="{5B8632F1-0DE0-95C4-4A21-1355283F8B39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591" y="172"/>
                    </a:lnTo>
                    <a:lnTo>
                      <a:pt x="9848" y="214"/>
                    </a:lnTo>
                    <a:lnTo>
                      <a:pt x="10062" y="257"/>
                    </a:lnTo>
                    <a:lnTo>
                      <a:pt x="10276" y="300"/>
                    </a:lnTo>
                    <a:lnTo>
                      <a:pt x="10490" y="386"/>
                    </a:lnTo>
                    <a:lnTo>
                      <a:pt x="10833" y="685"/>
                    </a:lnTo>
                    <a:lnTo>
                      <a:pt x="11132" y="985"/>
                    </a:lnTo>
                    <a:lnTo>
                      <a:pt x="11432" y="1413"/>
                    </a:lnTo>
                    <a:lnTo>
                      <a:pt x="11646" y="1841"/>
                    </a:lnTo>
                    <a:lnTo>
                      <a:pt x="11860" y="2312"/>
                    </a:lnTo>
                    <a:lnTo>
                      <a:pt x="12032" y="2826"/>
                    </a:lnTo>
                    <a:lnTo>
                      <a:pt x="12331" y="3811"/>
                    </a:lnTo>
                    <a:lnTo>
                      <a:pt x="12588" y="4667"/>
                    </a:lnTo>
                    <a:lnTo>
                      <a:pt x="12717" y="5010"/>
                    </a:lnTo>
                    <a:lnTo>
                      <a:pt x="12888" y="5309"/>
                    </a:lnTo>
                    <a:lnTo>
                      <a:pt x="13016" y="5481"/>
                    </a:lnTo>
                    <a:lnTo>
                      <a:pt x="13102" y="5566"/>
                    </a:lnTo>
                    <a:lnTo>
                      <a:pt x="13188" y="5566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96"/>
                    </a:lnTo>
                    <a:lnTo>
                      <a:pt x="12845" y="3383"/>
                    </a:lnTo>
                    <a:lnTo>
                      <a:pt x="12588" y="2526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160" y="1499"/>
                    </a:lnTo>
                    <a:lnTo>
                      <a:pt x="11860" y="942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  <a:moveTo>
                      <a:pt x="86" y="5352"/>
                    </a:move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823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43" y="6936"/>
                    </a:lnTo>
                    <a:lnTo>
                      <a:pt x="557" y="7322"/>
                    </a:lnTo>
                    <a:lnTo>
                      <a:pt x="857" y="7750"/>
                    </a:lnTo>
                    <a:lnTo>
                      <a:pt x="1156" y="8135"/>
                    </a:lnTo>
                    <a:lnTo>
                      <a:pt x="1799" y="8906"/>
                    </a:lnTo>
                    <a:lnTo>
                      <a:pt x="2441" y="9548"/>
                    </a:lnTo>
                    <a:lnTo>
                      <a:pt x="3040" y="10105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683" y="10490"/>
                    </a:lnTo>
                    <a:lnTo>
                      <a:pt x="3768" y="10319"/>
                    </a:lnTo>
                    <a:lnTo>
                      <a:pt x="3768" y="10148"/>
                    </a:lnTo>
                    <a:lnTo>
                      <a:pt x="3683" y="9976"/>
                    </a:lnTo>
                    <a:lnTo>
                      <a:pt x="3426" y="9719"/>
                    </a:lnTo>
                    <a:lnTo>
                      <a:pt x="3083" y="9377"/>
                    </a:lnTo>
                    <a:lnTo>
                      <a:pt x="2612" y="8949"/>
                    </a:lnTo>
                    <a:lnTo>
                      <a:pt x="2098" y="8435"/>
                    </a:lnTo>
                    <a:lnTo>
                      <a:pt x="1585" y="7836"/>
                    </a:lnTo>
                    <a:lnTo>
                      <a:pt x="1071" y="7151"/>
                    </a:lnTo>
                    <a:lnTo>
                      <a:pt x="814" y="6765"/>
                    </a:lnTo>
                    <a:lnTo>
                      <a:pt x="600" y="6380"/>
                    </a:lnTo>
                    <a:lnTo>
                      <a:pt x="386" y="5909"/>
                    </a:lnTo>
                    <a:lnTo>
                      <a:pt x="214" y="5481"/>
                    </a:lnTo>
                    <a:lnTo>
                      <a:pt x="172" y="5395"/>
                    </a:lnTo>
                    <a:lnTo>
                      <a:pt x="86" y="5352"/>
                    </a:lnTo>
                    <a:close/>
                    <a:moveTo>
                      <a:pt x="7493" y="14643"/>
                    </a:moveTo>
                    <a:lnTo>
                      <a:pt x="7236" y="14686"/>
                    </a:lnTo>
                    <a:lnTo>
                      <a:pt x="6680" y="14857"/>
                    </a:lnTo>
                    <a:lnTo>
                      <a:pt x="6080" y="15114"/>
                    </a:lnTo>
                    <a:lnTo>
                      <a:pt x="5438" y="15371"/>
                    </a:lnTo>
                    <a:lnTo>
                      <a:pt x="4796" y="15671"/>
                    </a:lnTo>
                    <a:lnTo>
                      <a:pt x="4153" y="15885"/>
                    </a:lnTo>
                    <a:lnTo>
                      <a:pt x="3554" y="16056"/>
                    </a:lnTo>
                    <a:lnTo>
                      <a:pt x="3254" y="16099"/>
                    </a:lnTo>
                    <a:lnTo>
                      <a:pt x="2997" y="16142"/>
                    </a:lnTo>
                    <a:lnTo>
                      <a:pt x="2698" y="16099"/>
                    </a:lnTo>
                    <a:lnTo>
                      <a:pt x="2441" y="16013"/>
                    </a:lnTo>
                    <a:lnTo>
                      <a:pt x="2184" y="15842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12" y="16741"/>
                    </a:lnTo>
                    <a:lnTo>
                      <a:pt x="2826" y="16784"/>
                    </a:lnTo>
                    <a:lnTo>
                      <a:pt x="3040" y="16827"/>
                    </a:lnTo>
                    <a:lnTo>
                      <a:pt x="3340" y="16870"/>
                    </a:lnTo>
                    <a:lnTo>
                      <a:pt x="3939" y="16784"/>
                    </a:lnTo>
                    <a:lnTo>
                      <a:pt x="4624" y="16656"/>
                    </a:lnTo>
                    <a:lnTo>
                      <a:pt x="5310" y="16441"/>
                    </a:lnTo>
                    <a:lnTo>
                      <a:pt x="6037" y="16185"/>
                    </a:lnTo>
                    <a:lnTo>
                      <a:pt x="7365" y="15628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8435" y="14857"/>
                    </a:lnTo>
                    <a:lnTo>
                      <a:pt x="8221" y="14729"/>
                    </a:lnTo>
                    <a:lnTo>
                      <a:pt x="8007" y="14643"/>
                    </a:lnTo>
                    <a:close/>
                    <a:moveTo>
                      <a:pt x="15971" y="5995"/>
                    </a:moveTo>
                    <a:lnTo>
                      <a:pt x="16570" y="6251"/>
                    </a:lnTo>
                    <a:lnTo>
                      <a:pt x="17212" y="6637"/>
                    </a:lnTo>
                    <a:lnTo>
                      <a:pt x="17512" y="6851"/>
                    </a:lnTo>
                    <a:lnTo>
                      <a:pt x="17769" y="7065"/>
                    </a:lnTo>
                    <a:lnTo>
                      <a:pt x="17940" y="7236"/>
                    </a:lnTo>
                    <a:lnTo>
                      <a:pt x="18026" y="7450"/>
                    </a:lnTo>
                    <a:lnTo>
                      <a:pt x="18111" y="7878"/>
                    </a:lnTo>
                    <a:lnTo>
                      <a:pt x="18069" y="8221"/>
                    </a:lnTo>
                    <a:lnTo>
                      <a:pt x="17983" y="8563"/>
                    </a:lnTo>
                    <a:lnTo>
                      <a:pt x="17812" y="8820"/>
                    </a:lnTo>
                    <a:lnTo>
                      <a:pt x="17555" y="9077"/>
                    </a:lnTo>
                    <a:lnTo>
                      <a:pt x="17255" y="9291"/>
                    </a:lnTo>
                    <a:lnTo>
                      <a:pt x="16955" y="9463"/>
                    </a:lnTo>
                    <a:lnTo>
                      <a:pt x="16570" y="9634"/>
                    </a:lnTo>
                    <a:lnTo>
                      <a:pt x="15799" y="9976"/>
                    </a:lnTo>
                    <a:lnTo>
                      <a:pt x="15071" y="10362"/>
                    </a:lnTo>
                    <a:lnTo>
                      <a:pt x="14729" y="10576"/>
                    </a:lnTo>
                    <a:lnTo>
                      <a:pt x="14429" y="10833"/>
                    </a:lnTo>
                    <a:lnTo>
                      <a:pt x="14172" y="11090"/>
                    </a:lnTo>
                    <a:lnTo>
                      <a:pt x="13958" y="11432"/>
                    </a:lnTo>
                    <a:lnTo>
                      <a:pt x="13830" y="11817"/>
                    </a:lnTo>
                    <a:lnTo>
                      <a:pt x="13744" y="12203"/>
                    </a:lnTo>
                    <a:lnTo>
                      <a:pt x="13744" y="12588"/>
                    </a:lnTo>
                    <a:lnTo>
                      <a:pt x="13744" y="13016"/>
                    </a:lnTo>
                    <a:lnTo>
                      <a:pt x="13787" y="13830"/>
                    </a:lnTo>
                    <a:lnTo>
                      <a:pt x="13915" y="14686"/>
                    </a:lnTo>
                    <a:lnTo>
                      <a:pt x="14001" y="15500"/>
                    </a:lnTo>
                    <a:lnTo>
                      <a:pt x="14001" y="15885"/>
                    </a:lnTo>
                    <a:lnTo>
                      <a:pt x="13958" y="16227"/>
                    </a:lnTo>
                    <a:lnTo>
                      <a:pt x="13873" y="16570"/>
                    </a:lnTo>
                    <a:lnTo>
                      <a:pt x="13701" y="16870"/>
                    </a:lnTo>
                    <a:lnTo>
                      <a:pt x="13487" y="17126"/>
                    </a:lnTo>
                    <a:lnTo>
                      <a:pt x="13230" y="17341"/>
                    </a:lnTo>
                    <a:lnTo>
                      <a:pt x="13016" y="17426"/>
                    </a:lnTo>
                    <a:lnTo>
                      <a:pt x="12802" y="17469"/>
                    </a:lnTo>
                    <a:lnTo>
                      <a:pt x="12503" y="17426"/>
                    </a:lnTo>
                    <a:lnTo>
                      <a:pt x="12160" y="17383"/>
                    </a:lnTo>
                    <a:lnTo>
                      <a:pt x="11475" y="17169"/>
                    </a:lnTo>
                    <a:lnTo>
                      <a:pt x="10790" y="16870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45" y="18282"/>
                    </a:lnTo>
                    <a:lnTo>
                      <a:pt x="13487" y="18282"/>
                    </a:lnTo>
                    <a:lnTo>
                      <a:pt x="13830" y="18240"/>
                    </a:lnTo>
                    <a:lnTo>
                      <a:pt x="14001" y="18197"/>
                    </a:lnTo>
                    <a:lnTo>
                      <a:pt x="14172" y="18111"/>
                    </a:lnTo>
                    <a:lnTo>
                      <a:pt x="14172" y="18068"/>
                    </a:lnTo>
                    <a:lnTo>
                      <a:pt x="14215" y="18068"/>
                    </a:lnTo>
                    <a:lnTo>
                      <a:pt x="14429" y="17897"/>
                    </a:lnTo>
                    <a:lnTo>
                      <a:pt x="14600" y="17640"/>
                    </a:lnTo>
                    <a:lnTo>
                      <a:pt x="14772" y="17383"/>
                    </a:lnTo>
                    <a:lnTo>
                      <a:pt x="14900" y="17041"/>
                    </a:lnTo>
                    <a:lnTo>
                      <a:pt x="14986" y="16741"/>
                    </a:lnTo>
                    <a:lnTo>
                      <a:pt x="15029" y="16356"/>
                    </a:lnTo>
                    <a:lnTo>
                      <a:pt x="15071" y="15585"/>
                    </a:lnTo>
                    <a:lnTo>
                      <a:pt x="15071" y="14943"/>
                    </a:lnTo>
                    <a:lnTo>
                      <a:pt x="14986" y="14301"/>
                    </a:lnTo>
                    <a:lnTo>
                      <a:pt x="14815" y="13145"/>
                    </a:lnTo>
                    <a:lnTo>
                      <a:pt x="14600" y="12288"/>
                    </a:lnTo>
                    <a:lnTo>
                      <a:pt x="14515" y="11989"/>
                    </a:lnTo>
                    <a:lnTo>
                      <a:pt x="15243" y="11603"/>
                    </a:lnTo>
                    <a:lnTo>
                      <a:pt x="16013" y="11218"/>
                    </a:lnTo>
                    <a:lnTo>
                      <a:pt x="16870" y="10704"/>
                    </a:lnTo>
                    <a:lnTo>
                      <a:pt x="17726" y="10148"/>
                    </a:lnTo>
                    <a:lnTo>
                      <a:pt x="18154" y="9805"/>
                    </a:lnTo>
                    <a:lnTo>
                      <a:pt x="18497" y="9463"/>
                    </a:lnTo>
                    <a:lnTo>
                      <a:pt x="18796" y="9120"/>
                    </a:lnTo>
                    <a:lnTo>
                      <a:pt x="19053" y="8778"/>
                    </a:lnTo>
                    <a:lnTo>
                      <a:pt x="19182" y="8435"/>
                    </a:lnTo>
                    <a:lnTo>
                      <a:pt x="19225" y="8264"/>
                    </a:lnTo>
                    <a:lnTo>
                      <a:pt x="19225" y="8092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613" y="6123"/>
                    </a:lnTo>
                    <a:lnTo>
                      <a:pt x="16570" y="6123"/>
                    </a:lnTo>
                    <a:lnTo>
                      <a:pt x="16099" y="5995"/>
                    </a:lnTo>
                    <a:close/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66;p2">
                <a:extLst>
                  <a:ext uri="{FF2B5EF4-FFF2-40B4-BE49-F238E27FC236}">
                    <a16:creationId xmlns:a16="http://schemas.microsoft.com/office/drawing/2014/main" id="{5662BED0-9E13-203A-9707-CB8D7F8640B1}"/>
                  </a:ext>
                </a:extLst>
              </p:cNvPr>
              <p:cNvSpPr/>
              <p:nvPr/>
            </p:nvSpPr>
            <p:spPr>
              <a:xfrm>
                <a:off x="8109950" y="774575"/>
                <a:ext cx="1638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2227" fill="none" extrusionOk="0">
                    <a:moveTo>
                      <a:pt x="5738" y="0"/>
                    </a:moveTo>
                    <a:lnTo>
                      <a:pt x="5738" y="0"/>
                    </a:lnTo>
                    <a:lnTo>
                      <a:pt x="5481" y="0"/>
                    </a:lnTo>
                    <a:lnTo>
                      <a:pt x="5224" y="43"/>
                    </a:lnTo>
                    <a:lnTo>
                      <a:pt x="4668" y="214"/>
                    </a:lnTo>
                    <a:lnTo>
                      <a:pt x="4068" y="471"/>
                    </a:lnTo>
                    <a:lnTo>
                      <a:pt x="3426" y="728"/>
                    </a:lnTo>
                    <a:lnTo>
                      <a:pt x="3426" y="728"/>
                    </a:lnTo>
                    <a:lnTo>
                      <a:pt x="2784" y="1028"/>
                    </a:lnTo>
                    <a:lnTo>
                      <a:pt x="2141" y="1242"/>
                    </a:lnTo>
                    <a:lnTo>
                      <a:pt x="1542" y="1413"/>
                    </a:lnTo>
                    <a:lnTo>
                      <a:pt x="1242" y="1456"/>
                    </a:lnTo>
                    <a:lnTo>
                      <a:pt x="985" y="1499"/>
                    </a:lnTo>
                    <a:lnTo>
                      <a:pt x="985" y="1499"/>
                    </a:lnTo>
                    <a:lnTo>
                      <a:pt x="686" y="1456"/>
                    </a:lnTo>
                    <a:lnTo>
                      <a:pt x="429" y="1370"/>
                    </a:lnTo>
                    <a:lnTo>
                      <a:pt x="172" y="1199"/>
                    </a:lnTo>
                    <a:lnTo>
                      <a:pt x="1" y="942"/>
                    </a:lnTo>
                    <a:lnTo>
                      <a:pt x="1" y="942"/>
                    </a:lnTo>
                    <a:lnTo>
                      <a:pt x="1" y="1113"/>
                    </a:lnTo>
                    <a:lnTo>
                      <a:pt x="1" y="1113"/>
                    </a:lnTo>
                    <a:lnTo>
                      <a:pt x="1" y="1199"/>
                    </a:lnTo>
                    <a:lnTo>
                      <a:pt x="1" y="1199"/>
                    </a:lnTo>
                    <a:lnTo>
                      <a:pt x="1" y="1242"/>
                    </a:lnTo>
                    <a:lnTo>
                      <a:pt x="1" y="1242"/>
                    </a:lnTo>
                    <a:lnTo>
                      <a:pt x="44" y="1327"/>
                    </a:lnTo>
                    <a:lnTo>
                      <a:pt x="44" y="1327"/>
                    </a:lnTo>
                    <a:lnTo>
                      <a:pt x="44" y="1413"/>
                    </a:lnTo>
                    <a:lnTo>
                      <a:pt x="44" y="1413"/>
                    </a:lnTo>
                    <a:lnTo>
                      <a:pt x="86" y="1542"/>
                    </a:lnTo>
                    <a:lnTo>
                      <a:pt x="86" y="1542"/>
                    </a:lnTo>
                    <a:lnTo>
                      <a:pt x="129" y="1584"/>
                    </a:lnTo>
                    <a:lnTo>
                      <a:pt x="129" y="1584"/>
                    </a:lnTo>
                    <a:lnTo>
                      <a:pt x="215" y="1798"/>
                    </a:lnTo>
                    <a:lnTo>
                      <a:pt x="343" y="1927"/>
                    </a:lnTo>
                    <a:lnTo>
                      <a:pt x="343" y="1927"/>
                    </a:lnTo>
                    <a:lnTo>
                      <a:pt x="429" y="1970"/>
                    </a:lnTo>
                    <a:lnTo>
                      <a:pt x="429" y="1970"/>
                    </a:lnTo>
                    <a:lnTo>
                      <a:pt x="600" y="2098"/>
                    </a:lnTo>
                    <a:lnTo>
                      <a:pt x="814" y="2141"/>
                    </a:lnTo>
                    <a:lnTo>
                      <a:pt x="1028" y="2184"/>
                    </a:lnTo>
                    <a:lnTo>
                      <a:pt x="1328" y="2227"/>
                    </a:lnTo>
                    <a:lnTo>
                      <a:pt x="1328" y="2227"/>
                    </a:lnTo>
                    <a:lnTo>
                      <a:pt x="1927" y="2141"/>
                    </a:lnTo>
                    <a:lnTo>
                      <a:pt x="2612" y="2013"/>
                    </a:lnTo>
                    <a:lnTo>
                      <a:pt x="3298" y="1798"/>
                    </a:lnTo>
                    <a:lnTo>
                      <a:pt x="4025" y="1542"/>
                    </a:lnTo>
                    <a:lnTo>
                      <a:pt x="5353" y="985"/>
                    </a:lnTo>
                    <a:lnTo>
                      <a:pt x="6380" y="514"/>
                    </a:lnTo>
                    <a:lnTo>
                      <a:pt x="6380" y="514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423" y="214"/>
                    </a:lnTo>
                    <a:lnTo>
                      <a:pt x="6209" y="86"/>
                    </a:lnTo>
                    <a:lnTo>
                      <a:pt x="5995" y="0"/>
                    </a:lnTo>
                    <a:lnTo>
                      <a:pt x="5738" y="0"/>
                    </a:lnTo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67;p2">
                <a:extLst>
                  <a:ext uri="{FF2B5EF4-FFF2-40B4-BE49-F238E27FC236}">
                    <a16:creationId xmlns:a16="http://schemas.microsoft.com/office/drawing/2014/main" id="{5A263124-558F-4AD8-222C-E61117ADB3FB}"/>
                  </a:ext>
                </a:extLst>
              </p:cNvPr>
              <p:cNvSpPr/>
              <p:nvPr/>
            </p:nvSpPr>
            <p:spPr>
              <a:xfrm>
                <a:off x="8315475" y="558350"/>
                <a:ext cx="224800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2289" fill="none" extrusionOk="0">
                    <a:moveTo>
                      <a:pt x="5738" y="1"/>
                    </a:moveTo>
                    <a:lnTo>
                      <a:pt x="5738" y="1"/>
                    </a:lnTo>
                    <a:lnTo>
                      <a:pt x="6337" y="257"/>
                    </a:lnTo>
                    <a:lnTo>
                      <a:pt x="6979" y="643"/>
                    </a:lnTo>
                    <a:lnTo>
                      <a:pt x="7279" y="857"/>
                    </a:lnTo>
                    <a:lnTo>
                      <a:pt x="7536" y="1071"/>
                    </a:lnTo>
                    <a:lnTo>
                      <a:pt x="7707" y="1242"/>
                    </a:lnTo>
                    <a:lnTo>
                      <a:pt x="7793" y="1456"/>
                    </a:lnTo>
                    <a:lnTo>
                      <a:pt x="7793" y="1456"/>
                    </a:lnTo>
                    <a:lnTo>
                      <a:pt x="7878" y="1884"/>
                    </a:lnTo>
                    <a:lnTo>
                      <a:pt x="7836" y="2227"/>
                    </a:lnTo>
                    <a:lnTo>
                      <a:pt x="7750" y="2569"/>
                    </a:lnTo>
                    <a:lnTo>
                      <a:pt x="7579" y="2826"/>
                    </a:lnTo>
                    <a:lnTo>
                      <a:pt x="7322" y="3083"/>
                    </a:lnTo>
                    <a:lnTo>
                      <a:pt x="7022" y="3297"/>
                    </a:lnTo>
                    <a:lnTo>
                      <a:pt x="6722" y="3469"/>
                    </a:lnTo>
                    <a:lnTo>
                      <a:pt x="6337" y="3640"/>
                    </a:lnTo>
                    <a:lnTo>
                      <a:pt x="5566" y="3982"/>
                    </a:lnTo>
                    <a:lnTo>
                      <a:pt x="4838" y="4368"/>
                    </a:lnTo>
                    <a:lnTo>
                      <a:pt x="4496" y="4582"/>
                    </a:lnTo>
                    <a:lnTo>
                      <a:pt x="4196" y="4839"/>
                    </a:lnTo>
                    <a:lnTo>
                      <a:pt x="3939" y="5096"/>
                    </a:lnTo>
                    <a:lnTo>
                      <a:pt x="3725" y="5438"/>
                    </a:lnTo>
                    <a:lnTo>
                      <a:pt x="3725" y="5438"/>
                    </a:lnTo>
                    <a:lnTo>
                      <a:pt x="3597" y="5823"/>
                    </a:lnTo>
                    <a:lnTo>
                      <a:pt x="3511" y="6209"/>
                    </a:lnTo>
                    <a:lnTo>
                      <a:pt x="3511" y="6594"/>
                    </a:lnTo>
                    <a:lnTo>
                      <a:pt x="3511" y="7022"/>
                    </a:lnTo>
                    <a:lnTo>
                      <a:pt x="3554" y="7836"/>
                    </a:lnTo>
                    <a:lnTo>
                      <a:pt x="3682" y="8692"/>
                    </a:lnTo>
                    <a:lnTo>
                      <a:pt x="3768" y="9506"/>
                    </a:lnTo>
                    <a:lnTo>
                      <a:pt x="3768" y="9891"/>
                    </a:lnTo>
                    <a:lnTo>
                      <a:pt x="3725" y="10233"/>
                    </a:lnTo>
                    <a:lnTo>
                      <a:pt x="3640" y="10576"/>
                    </a:lnTo>
                    <a:lnTo>
                      <a:pt x="3468" y="10876"/>
                    </a:lnTo>
                    <a:lnTo>
                      <a:pt x="3254" y="11132"/>
                    </a:lnTo>
                    <a:lnTo>
                      <a:pt x="2997" y="11347"/>
                    </a:lnTo>
                    <a:lnTo>
                      <a:pt x="2997" y="11347"/>
                    </a:lnTo>
                    <a:lnTo>
                      <a:pt x="2783" y="11432"/>
                    </a:lnTo>
                    <a:lnTo>
                      <a:pt x="2569" y="11475"/>
                    </a:lnTo>
                    <a:lnTo>
                      <a:pt x="2569" y="11475"/>
                    </a:lnTo>
                    <a:lnTo>
                      <a:pt x="2270" y="11432"/>
                    </a:lnTo>
                    <a:lnTo>
                      <a:pt x="1927" y="11389"/>
                    </a:lnTo>
                    <a:lnTo>
                      <a:pt x="1242" y="11175"/>
                    </a:lnTo>
                    <a:lnTo>
                      <a:pt x="557" y="10876"/>
                    </a:lnTo>
                    <a:lnTo>
                      <a:pt x="0" y="10619"/>
                    </a:lnTo>
                    <a:lnTo>
                      <a:pt x="0" y="10619"/>
                    </a:lnTo>
                    <a:lnTo>
                      <a:pt x="86" y="10704"/>
                    </a:lnTo>
                    <a:lnTo>
                      <a:pt x="86" y="10704"/>
                    </a:lnTo>
                    <a:lnTo>
                      <a:pt x="214" y="10790"/>
                    </a:lnTo>
                    <a:lnTo>
                      <a:pt x="214" y="10790"/>
                    </a:lnTo>
                    <a:lnTo>
                      <a:pt x="300" y="10876"/>
                    </a:lnTo>
                    <a:lnTo>
                      <a:pt x="300" y="10876"/>
                    </a:lnTo>
                    <a:lnTo>
                      <a:pt x="428" y="10961"/>
                    </a:lnTo>
                    <a:lnTo>
                      <a:pt x="428" y="10961"/>
                    </a:lnTo>
                    <a:lnTo>
                      <a:pt x="1156" y="11475"/>
                    </a:lnTo>
                    <a:lnTo>
                      <a:pt x="1542" y="11732"/>
                    </a:lnTo>
                    <a:lnTo>
                      <a:pt x="1884" y="11903"/>
                    </a:lnTo>
                    <a:lnTo>
                      <a:pt x="1884" y="11903"/>
                    </a:lnTo>
                    <a:lnTo>
                      <a:pt x="1970" y="11946"/>
                    </a:lnTo>
                    <a:lnTo>
                      <a:pt x="1970" y="11946"/>
                    </a:lnTo>
                    <a:lnTo>
                      <a:pt x="2141" y="12032"/>
                    </a:lnTo>
                    <a:lnTo>
                      <a:pt x="2141" y="12032"/>
                    </a:lnTo>
                    <a:lnTo>
                      <a:pt x="2270" y="12074"/>
                    </a:lnTo>
                    <a:lnTo>
                      <a:pt x="2270" y="12074"/>
                    </a:lnTo>
                    <a:lnTo>
                      <a:pt x="2484" y="12160"/>
                    </a:lnTo>
                    <a:lnTo>
                      <a:pt x="2484" y="12160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912" y="12288"/>
                    </a:lnTo>
                    <a:lnTo>
                      <a:pt x="3211" y="12288"/>
                    </a:lnTo>
                    <a:lnTo>
                      <a:pt x="3211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597" y="12246"/>
                    </a:lnTo>
                    <a:lnTo>
                      <a:pt x="3768" y="12203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074"/>
                    </a:lnTo>
                    <a:lnTo>
                      <a:pt x="3939" y="12074"/>
                    </a:lnTo>
                    <a:lnTo>
                      <a:pt x="3982" y="12074"/>
                    </a:lnTo>
                    <a:lnTo>
                      <a:pt x="3982" y="12074"/>
                    </a:lnTo>
                    <a:lnTo>
                      <a:pt x="4196" y="11903"/>
                    </a:lnTo>
                    <a:lnTo>
                      <a:pt x="4367" y="11646"/>
                    </a:lnTo>
                    <a:lnTo>
                      <a:pt x="4539" y="11389"/>
                    </a:lnTo>
                    <a:lnTo>
                      <a:pt x="4667" y="11047"/>
                    </a:lnTo>
                    <a:lnTo>
                      <a:pt x="4753" y="10747"/>
                    </a:lnTo>
                    <a:lnTo>
                      <a:pt x="4796" y="10362"/>
                    </a:lnTo>
                    <a:lnTo>
                      <a:pt x="4838" y="9591"/>
                    </a:lnTo>
                    <a:lnTo>
                      <a:pt x="4838" y="9591"/>
                    </a:lnTo>
                    <a:lnTo>
                      <a:pt x="4838" y="8949"/>
                    </a:lnTo>
                    <a:lnTo>
                      <a:pt x="4753" y="8307"/>
                    </a:lnTo>
                    <a:lnTo>
                      <a:pt x="4582" y="7151"/>
                    </a:lnTo>
                    <a:lnTo>
                      <a:pt x="4367" y="6294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5010" y="5609"/>
                    </a:lnTo>
                    <a:lnTo>
                      <a:pt x="5780" y="5224"/>
                    </a:lnTo>
                    <a:lnTo>
                      <a:pt x="6637" y="4710"/>
                    </a:lnTo>
                    <a:lnTo>
                      <a:pt x="7493" y="4154"/>
                    </a:lnTo>
                    <a:lnTo>
                      <a:pt x="7921" y="3811"/>
                    </a:lnTo>
                    <a:lnTo>
                      <a:pt x="8264" y="3469"/>
                    </a:lnTo>
                    <a:lnTo>
                      <a:pt x="8563" y="3126"/>
                    </a:lnTo>
                    <a:lnTo>
                      <a:pt x="8820" y="2784"/>
                    </a:lnTo>
                    <a:lnTo>
                      <a:pt x="8949" y="2441"/>
                    </a:lnTo>
                    <a:lnTo>
                      <a:pt x="8992" y="2270"/>
                    </a:lnTo>
                    <a:lnTo>
                      <a:pt x="8992" y="2098"/>
                    </a:lnTo>
                    <a:lnTo>
                      <a:pt x="8992" y="2098"/>
                    </a:lnTo>
                    <a:lnTo>
                      <a:pt x="8992" y="1842"/>
                    </a:lnTo>
                    <a:lnTo>
                      <a:pt x="8992" y="1842"/>
                    </a:lnTo>
                    <a:lnTo>
                      <a:pt x="8906" y="1670"/>
                    </a:lnTo>
                    <a:lnTo>
                      <a:pt x="8820" y="1456"/>
                    </a:lnTo>
                    <a:lnTo>
                      <a:pt x="8692" y="1285"/>
                    </a:lnTo>
                    <a:lnTo>
                      <a:pt x="8521" y="1114"/>
                    </a:lnTo>
                    <a:lnTo>
                      <a:pt x="8521" y="1114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621" y="557"/>
                    </a:lnTo>
                    <a:lnTo>
                      <a:pt x="7621" y="557"/>
                    </a:lnTo>
                    <a:lnTo>
                      <a:pt x="7065" y="343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380" y="129"/>
                    </a:lnTo>
                    <a:lnTo>
                      <a:pt x="6380" y="129"/>
                    </a:lnTo>
                    <a:lnTo>
                      <a:pt x="6337" y="129"/>
                    </a:lnTo>
                    <a:lnTo>
                      <a:pt x="6337" y="129"/>
                    </a:lnTo>
                    <a:lnTo>
                      <a:pt x="5866" y="1"/>
                    </a:lnTo>
                    <a:lnTo>
                      <a:pt x="5866" y="1"/>
                    </a:lnTo>
                    <a:lnTo>
                      <a:pt x="57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68;p2">
                <a:extLst>
                  <a:ext uri="{FF2B5EF4-FFF2-40B4-BE49-F238E27FC236}">
                    <a16:creationId xmlns:a16="http://schemas.microsoft.com/office/drawing/2014/main" id="{7529CFDF-3F85-1608-A338-4634BB7C605B}"/>
                  </a:ext>
                </a:extLst>
              </p:cNvPr>
              <p:cNvSpPr/>
              <p:nvPr/>
            </p:nvSpPr>
            <p:spPr>
              <a:xfrm>
                <a:off x="8059650" y="542300"/>
                <a:ext cx="942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5267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43" y="257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43" y="814"/>
                    </a:lnTo>
                    <a:lnTo>
                      <a:pt x="172" y="1199"/>
                    </a:lnTo>
                    <a:lnTo>
                      <a:pt x="343" y="1584"/>
                    </a:lnTo>
                    <a:lnTo>
                      <a:pt x="557" y="1970"/>
                    </a:lnTo>
                    <a:lnTo>
                      <a:pt x="857" y="2398"/>
                    </a:lnTo>
                    <a:lnTo>
                      <a:pt x="1156" y="2783"/>
                    </a:lnTo>
                    <a:lnTo>
                      <a:pt x="1799" y="3554"/>
                    </a:lnTo>
                    <a:lnTo>
                      <a:pt x="2441" y="4196"/>
                    </a:lnTo>
                    <a:lnTo>
                      <a:pt x="3040" y="4753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67"/>
                    </a:lnTo>
                    <a:lnTo>
                      <a:pt x="3597" y="5267"/>
                    </a:lnTo>
                    <a:lnTo>
                      <a:pt x="3683" y="5138"/>
                    </a:lnTo>
                    <a:lnTo>
                      <a:pt x="3768" y="4967"/>
                    </a:lnTo>
                    <a:lnTo>
                      <a:pt x="3768" y="4796"/>
                    </a:lnTo>
                    <a:lnTo>
                      <a:pt x="3683" y="4624"/>
                    </a:lnTo>
                    <a:lnTo>
                      <a:pt x="3683" y="4624"/>
                    </a:lnTo>
                    <a:lnTo>
                      <a:pt x="3426" y="4367"/>
                    </a:lnTo>
                    <a:lnTo>
                      <a:pt x="3083" y="4025"/>
                    </a:lnTo>
                    <a:lnTo>
                      <a:pt x="2612" y="3597"/>
                    </a:lnTo>
                    <a:lnTo>
                      <a:pt x="2098" y="3083"/>
                    </a:lnTo>
                    <a:lnTo>
                      <a:pt x="1585" y="2484"/>
                    </a:lnTo>
                    <a:lnTo>
                      <a:pt x="1071" y="1799"/>
                    </a:lnTo>
                    <a:lnTo>
                      <a:pt x="814" y="1413"/>
                    </a:lnTo>
                    <a:lnTo>
                      <a:pt x="600" y="1028"/>
                    </a:lnTo>
                    <a:lnTo>
                      <a:pt x="386" y="55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172" y="43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69;p2">
                <a:extLst>
                  <a:ext uri="{FF2B5EF4-FFF2-40B4-BE49-F238E27FC236}">
                    <a16:creationId xmlns:a16="http://schemas.microsoft.com/office/drawing/2014/main" id="{F5970AC8-B6E9-4F67-862F-E260446AF086}"/>
                  </a:ext>
                </a:extLst>
              </p:cNvPr>
              <p:cNvSpPr/>
              <p:nvPr/>
            </p:nvSpPr>
            <p:spPr>
              <a:xfrm>
                <a:off x="8298350" y="408500"/>
                <a:ext cx="910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567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471" y="43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43" y="172"/>
                    </a:lnTo>
                    <a:lnTo>
                      <a:pt x="43" y="172"/>
                    </a:lnTo>
                    <a:lnTo>
                      <a:pt x="300" y="214"/>
                    </a:lnTo>
                    <a:lnTo>
                      <a:pt x="514" y="257"/>
                    </a:lnTo>
                    <a:lnTo>
                      <a:pt x="728" y="300"/>
                    </a:lnTo>
                    <a:lnTo>
                      <a:pt x="942" y="386"/>
                    </a:lnTo>
                    <a:lnTo>
                      <a:pt x="1285" y="685"/>
                    </a:lnTo>
                    <a:lnTo>
                      <a:pt x="1584" y="985"/>
                    </a:lnTo>
                    <a:lnTo>
                      <a:pt x="1884" y="1413"/>
                    </a:lnTo>
                    <a:lnTo>
                      <a:pt x="2098" y="1841"/>
                    </a:lnTo>
                    <a:lnTo>
                      <a:pt x="2312" y="2312"/>
                    </a:lnTo>
                    <a:lnTo>
                      <a:pt x="2484" y="2826"/>
                    </a:lnTo>
                    <a:lnTo>
                      <a:pt x="2783" y="3811"/>
                    </a:lnTo>
                    <a:lnTo>
                      <a:pt x="3040" y="4667"/>
                    </a:lnTo>
                    <a:lnTo>
                      <a:pt x="3169" y="5010"/>
                    </a:lnTo>
                    <a:lnTo>
                      <a:pt x="3340" y="5309"/>
                    </a:lnTo>
                    <a:lnTo>
                      <a:pt x="3468" y="5481"/>
                    </a:lnTo>
                    <a:lnTo>
                      <a:pt x="3554" y="5566"/>
                    </a:lnTo>
                    <a:lnTo>
                      <a:pt x="3640" y="5566"/>
                    </a:lnTo>
                    <a:lnTo>
                      <a:pt x="3640" y="5566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597" y="4881"/>
                    </a:lnTo>
                    <a:lnTo>
                      <a:pt x="3468" y="4196"/>
                    </a:lnTo>
                    <a:lnTo>
                      <a:pt x="3297" y="3383"/>
                    </a:lnTo>
                    <a:lnTo>
                      <a:pt x="3040" y="2526"/>
                    </a:lnTo>
                    <a:lnTo>
                      <a:pt x="3040" y="2526"/>
                    </a:lnTo>
                    <a:lnTo>
                      <a:pt x="3040" y="2441"/>
                    </a:lnTo>
                    <a:lnTo>
                      <a:pt x="3040" y="2441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612" y="1499"/>
                    </a:lnTo>
                    <a:lnTo>
                      <a:pt x="2312" y="942"/>
                    </a:lnTo>
                    <a:lnTo>
                      <a:pt x="2141" y="728"/>
                    </a:lnTo>
                    <a:lnTo>
                      <a:pt x="1927" y="514"/>
                    </a:lnTo>
                    <a:lnTo>
                      <a:pt x="1713" y="343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13" y="172"/>
                    </a:lnTo>
                    <a:lnTo>
                      <a:pt x="1413" y="172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156" y="43"/>
                    </a:lnTo>
                    <a:lnTo>
                      <a:pt x="1156" y="43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99" y="0"/>
                    </a:lnTo>
                    <a:lnTo>
                      <a:pt x="899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70;p2">
                <a:extLst>
                  <a:ext uri="{FF2B5EF4-FFF2-40B4-BE49-F238E27FC236}">
                    <a16:creationId xmlns:a16="http://schemas.microsoft.com/office/drawing/2014/main" id="{E312E01C-4AD5-6146-B335-9A357C14CA70}"/>
                  </a:ext>
                </a:extLst>
              </p:cNvPr>
              <p:cNvSpPr/>
              <p:nvPr/>
            </p:nvSpPr>
            <p:spPr>
              <a:xfrm>
                <a:off x="8079975" y="427775"/>
                <a:ext cx="223750" cy="317925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12717" extrusionOk="0">
                    <a:moveTo>
                      <a:pt x="8564" y="0"/>
                    </a:moveTo>
                    <a:lnTo>
                      <a:pt x="8393" y="86"/>
                    </a:lnTo>
                    <a:lnTo>
                      <a:pt x="8136" y="214"/>
                    </a:lnTo>
                    <a:lnTo>
                      <a:pt x="7965" y="385"/>
                    </a:lnTo>
                    <a:lnTo>
                      <a:pt x="7750" y="557"/>
                    </a:lnTo>
                    <a:lnTo>
                      <a:pt x="7579" y="814"/>
                    </a:lnTo>
                    <a:lnTo>
                      <a:pt x="7280" y="1285"/>
                    </a:lnTo>
                    <a:lnTo>
                      <a:pt x="7023" y="1755"/>
                    </a:lnTo>
                    <a:lnTo>
                      <a:pt x="6809" y="2184"/>
                    </a:lnTo>
                    <a:lnTo>
                      <a:pt x="6680" y="2655"/>
                    </a:lnTo>
                    <a:lnTo>
                      <a:pt x="6680" y="2869"/>
                    </a:lnTo>
                    <a:lnTo>
                      <a:pt x="6680" y="3083"/>
                    </a:lnTo>
                    <a:lnTo>
                      <a:pt x="6723" y="3340"/>
                    </a:lnTo>
                    <a:lnTo>
                      <a:pt x="6809" y="3554"/>
                    </a:lnTo>
                    <a:lnTo>
                      <a:pt x="6894" y="3639"/>
                    </a:lnTo>
                    <a:lnTo>
                      <a:pt x="6980" y="3682"/>
                    </a:lnTo>
                    <a:lnTo>
                      <a:pt x="7108" y="3639"/>
                    </a:lnTo>
                    <a:lnTo>
                      <a:pt x="7194" y="3597"/>
                    </a:lnTo>
                    <a:lnTo>
                      <a:pt x="7194" y="3511"/>
                    </a:lnTo>
                    <a:lnTo>
                      <a:pt x="7322" y="3126"/>
                    </a:lnTo>
                    <a:lnTo>
                      <a:pt x="7451" y="2740"/>
                    </a:lnTo>
                    <a:lnTo>
                      <a:pt x="7622" y="2355"/>
                    </a:lnTo>
                    <a:lnTo>
                      <a:pt x="7793" y="2012"/>
                    </a:lnTo>
                    <a:lnTo>
                      <a:pt x="8093" y="1670"/>
                    </a:lnTo>
                    <a:lnTo>
                      <a:pt x="8393" y="1327"/>
                    </a:lnTo>
                    <a:lnTo>
                      <a:pt x="8650" y="985"/>
                    </a:lnTo>
                    <a:lnTo>
                      <a:pt x="8906" y="599"/>
                    </a:lnTo>
                    <a:lnTo>
                      <a:pt x="8949" y="514"/>
                    </a:lnTo>
                    <a:lnTo>
                      <a:pt x="8949" y="385"/>
                    </a:lnTo>
                    <a:lnTo>
                      <a:pt x="8906" y="214"/>
                    </a:lnTo>
                    <a:lnTo>
                      <a:pt x="8735" y="86"/>
                    </a:lnTo>
                    <a:lnTo>
                      <a:pt x="8650" y="43"/>
                    </a:lnTo>
                    <a:lnTo>
                      <a:pt x="8564" y="0"/>
                    </a:lnTo>
                    <a:close/>
                    <a:moveTo>
                      <a:pt x="1243" y="3853"/>
                    </a:moveTo>
                    <a:lnTo>
                      <a:pt x="857" y="3896"/>
                    </a:lnTo>
                    <a:lnTo>
                      <a:pt x="515" y="4025"/>
                    </a:lnTo>
                    <a:lnTo>
                      <a:pt x="172" y="4196"/>
                    </a:lnTo>
                    <a:lnTo>
                      <a:pt x="87" y="4282"/>
                    </a:lnTo>
                    <a:lnTo>
                      <a:pt x="44" y="4367"/>
                    </a:lnTo>
                    <a:lnTo>
                      <a:pt x="1" y="4538"/>
                    </a:lnTo>
                    <a:lnTo>
                      <a:pt x="44" y="4624"/>
                    </a:lnTo>
                    <a:lnTo>
                      <a:pt x="87" y="4710"/>
                    </a:lnTo>
                    <a:lnTo>
                      <a:pt x="129" y="4795"/>
                    </a:lnTo>
                    <a:lnTo>
                      <a:pt x="258" y="4838"/>
                    </a:lnTo>
                    <a:lnTo>
                      <a:pt x="686" y="4924"/>
                    </a:lnTo>
                    <a:lnTo>
                      <a:pt x="2227" y="4924"/>
                    </a:lnTo>
                    <a:lnTo>
                      <a:pt x="2741" y="5009"/>
                    </a:lnTo>
                    <a:lnTo>
                      <a:pt x="3298" y="5138"/>
                    </a:lnTo>
                    <a:lnTo>
                      <a:pt x="3811" y="5224"/>
                    </a:lnTo>
                    <a:lnTo>
                      <a:pt x="4325" y="5352"/>
                    </a:lnTo>
                    <a:lnTo>
                      <a:pt x="4368" y="5352"/>
                    </a:lnTo>
                    <a:lnTo>
                      <a:pt x="4497" y="5309"/>
                    </a:lnTo>
                    <a:lnTo>
                      <a:pt x="4625" y="5266"/>
                    </a:lnTo>
                    <a:lnTo>
                      <a:pt x="4711" y="5181"/>
                    </a:lnTo>
                    <a:lnTo>
                      <a:pt x="4796" y="5095"/>
                    </a:lnTo>
                    <a:lnTo>
                      <a:pt x="4839" y="5009"/>
                    </a:lnTo>
                    <a:lnTo>
                      <a:pt x="4882" y="4924"/>
                    </a:lnTo>
                    <a:lnTo>
                      <a:pt x="4925" y="4795"/>
                    </a:lnTo>
                    <a:lnTo>
                      <a:pt x="4925" y="4710"/>
                    </a:lnTo>
                    <a:lnTo>
                      <a:pt x="4882" y="4624"/>
                    </a:lnTo>
                    <a:lnTo>
                      <a:pt x="4711" y="4410"/>
                    </a:lnTo>
                    <a:lnTo>
                      <a:pt x="4539" y="4324"/>
                    </a:lnTo>
                    <a:lnTo>
                      <a:pt x="4325" y="4239"/>
                    </a:lnTo>
                    <a:lnTo>
                      <a:pt x="4111" y="4196"/>
                    </a:lnTo>
                    <a:lnTo>
                      <a:pt x="3469" y="4068"/>
                    </a:lnTo>
                    <a:lnTo>
                      <a:pt x="2827" y="3939"/>
                    </a:lnTo>
                    <a:lnTo>
                      <a:pt x="2270" y="3853"/>
                    </a:lnTo>
                    <a:close/>
                    <a:moveTo>
                      <a:pt x="3255" y="10490"/>
                    </a:moveTo>
                    <a:lnTo>
                      <a:pt x="3169" y="10533"/>
                    </a:lnTo>
                    <a:lnTo>
                      <a:pt x="2955" y="10618"/>
                    </a:lnTo>
                    <a:lnTo>
                      <a:pt x="2698" y="10790"/>
                    </a:lnTo>
                    <a:lnTo>
                      <a:pt x="2484" y="11046"/>
                    </a:lnTo>
                    <a:lnTo>
                      <a:pt x="2313" y="11303"/>
                    </a:lnTo>
                    <a:lnTo>
                      <a:pt x="2184" y="11646"/>
                    </a:lnTo>
                    <a:lnTo>
                      <a:pt x="2099" y="11946"/>
                    </a:lnTo>
                    <a:lnTo>
                      <a:pt x="2099" y="12245"/>
                    </a:lnTo>
                    <a:lnTo>
                      <a:pt x="2099" y="12502"/>
                    </a:lnTo>
                    <a:lnTo>
                      <a:pt x="2142" y="12588"/>
                    </a:lnTo>
                    <a:lnTo>
                      <a:pt x="2227" y="12673"/>
                    </a:lnTo>
                    <a:lnTo>
                      <a:pt x="2313" y="12716"/>
                    </a:lnTo>
                    <a:lnTo>
                      <a:pt x="2527" y="12716"/>
                    </a:lnTo>
                    <a:lnTo>
                      <a:pt x="2613" y="12631"/>
                    </a:lnTo>
                    <a:lnTo>
                      <a:pt x="2784" y="12459"/>
                    </a:lnTo>
                    <a:lnTo>
                      <a:pt x="2870" y="12202"/>
                    </a:lnTo>
                    <a:lnTo>
                      <a:pt x="3084" y="11731"/>
                    </a:lnTo>
                    <a:lnTo>
                      <a:pt x="3298" y="11303"/>
                    </a:lnTo>
                    <a:lnTo>
                      <a:pt x="3426" y="11089"/>
                    </a:lnTo>
                    <a:lnTo>
                      <a:pt x="3512" y="10832"/>
                    </a:lnTo>
                    <a:lnTo>
                      <a:pt x="3512" y="10704"/>
                    </a:lnTo>
                    <a:lnTo>
                      <a:pt x="3469" y="10618"/>
                    </a:lnTo>
                    <a:lnTo>
                      <a:pt x="3383" y="10533"/>
                    </a:lnTo>
                    <a:lnTo>
                      <a:pt x="3255" y="10490"/>
                    </a:lnTo>
                    <a:close/>
                  </a:path>
                </a:pathLst>
              </a:custGeom>
              <a:solidFill>
                <a:srgbClr val="FFF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71;p2">
                <a:extLst>
                  <a:ext uri="{FF2B5EF4-FFF2-40B4-BE49-F238E27FC236}">
                    <a16:creationId xmlns:a16="http://schemas.microsoft.com/office/drawing/2014/main" id="{0F8A54D5-C2AE-9807-998E-440E3CF1BFA2}"/>
                  </a:ext>
                </a:extLst>
              </p:cNvPr>
              <p:cNvSpPr/>
              <p:nvPr/>
            </p:nvSpPr>
            <p:spPr>
              <a:xfrm>
                <a:off x="8132425" y="690000"/>
                <a:ext cx="35350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228" fill="none" extrusionOk="0">
                    <a:moveTo>
                      <a:pt x="1157" y="1"/>
                    </a:moveTo>
                    <a:lnTo>
                      <a:pt x="1157" y="1"/>
                    </a:lnTo>
                    <a:lnTo>
                      <a:pt x="1071" y="44"/>
                    </a:lnTo>
                    <a:lnTo>
                      <a:pt x="1071" y="44"/>
                    </a:lnTo>
                    <a:lnTo>
                      <a:pt x="857" y="129"/>
                    </a:lnTo>
                    <a:lnTo>
                      <a:pt x="600" y="301"/>
                    </a:lnTo>
                    <a:lnTo>
                      <a:pt x="386" y="557"/>
                    </a:lnTo>
                    <a:lnTo>
                      <a:pt x="215" y="814"/>
                    </a:lnTo>
                    <a:lnTo>
                      <a:pt x="86" y="1157"/>
                    </a:lnTo>
                    <a:lnTo>
                      <a:pt x="1" y="1457"/>
                    </a:lnTo>
                    <a:lnTo>
                      <a:pt x="1" y="1756"/>
                    </a:lnTo>
                    <a:lnTo>
                      <a:pt x="1" y="2013"/>
                    </a:lnTo>
                    <a:lnTo>
                      <a:pt x="1" y="2013"/>
                    </a:lnTo>
                    <a:lnTo>
                      <a:pt x="44" y="2099"/>
                    </a:lnTo>
                    <a:lnTo>
                      <a:pt x="129" y="2184"/>
                    </a:lnTo>
                    <a:lnTo>
                      <a:pt x="215" y="2227"/>
                    </a:lnTo>
                    <a:lnTo>
                      <a:pt x="301" y="2227"/>
                    </a:lnTo>
                    <a:lnTo>
                      <a:pt x="301" y="2227"/>
                    </a:lnTo>
                    <a:lnTo>
                      <a:pt x="429" y="2227"/>
                    </a:lnTo>
                    <a:lnTo>
                      <a:pt x="515" y="2142"/>
                    </a:lnTo>
                    <a:lnTo>
                      <a:pt x="515" y="2142"/>
                    </a:lnTo>
                    <a:lnTo>
                      <a:pt x="686" y="1970"/>
                    </a:lnTo>
                    <a:lnTo>
                      <a:pt x="772" y="1713"/>
                    </a:lnTo>
                    <a:lnTo>
                      <a:pt x="986" y="1242"/>
                    </a:lnTo>
                    <a:lnTo>
                      <a:pt x="986" y="1242"/>
                    </a:lnTo>
                    <a:lnTo>
                      <a:pt x="1200" y="814"/>
                    </a:lnTo>
                    <a:lnTo>
                      <a:pt x="1328" y="600"/>
                    </a:lnTo>
                    <a:lnTo>
                      <a:pt x="1414" y="343"/>
                    </a:lnTo>
                    <a:lnTo>
                      <a:pt x="1414" y="343"/>
                    </a:lnTo>
                    <a:lnTo>
                      <a:pt x="1414" y="215"/>
                    </a:lnTo>
                    <a:lnTo>
                      <a:pt x="1371" y="129"/>
                    </a:lnTo>
                    <a:lnTo>
                      <a:pt x="1285" y="44"/>
                    </a:lnTo>
                    <a:lnTo>
                      <a:pt x="11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72;p2">
                <a:extLst>
                  <a:ext uri="{FF2B5EF4-FFF2-40B4-BE49-F238E27FC236}">
                    <a16:creationId xmlns:a16="http://schemas.microsoft.com/office/drawing/2014/main" id="{F080B8FF-FBD0-AB04-8CA9-FB6421C4070D}"/>
                  </a:ext>
                </a:extLst>
              </p:cNvPr>
              <p:cNvSpPr/>
              <p:nvPr/>
            </p:nvSpPr>
            <p:spPr>
              <a:xfrm>
                <a:off x="8079975" y="524100"/>
                <a:ext cx="1231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99" fill="none" extrusionOk="0">
                    <a:moveTo>
                      <a:pt x="1671" y="0"/>
                    </a:moveTo>
                    <a:lnTo>
                      <a:pt x="1671" y="0"/>
                    </a:lnTo>
                    <a:lnTo>
                      <a:pt x="1243" y="0"/>
                    </a:lnTo>
                    <a:lnTo>
                      <a:pt x="857" y="43"/>
                    </a:lnTo>
                    <a:lnTo>
                      <a:pt x="515" y="172"/>
                    </a:lnTo>
                    <a:lnTo>
                      <a:pt x="172" y="343"/>
                    </a:lnTo>
                    <a:lnTo>
                      <a:pt x="172" y="343"/>
                    </a:lnTo>
                    <a:lnTo>
                      <a:pt x="87" y="429"/>
                    </a:lnTo>
                    <a:lnTo>
                      <a:pt x="44" y="514"/>
                    </a:lnTo>
                    <a:lnTo>
                      <a:pt x="1" y="685"/>
                    </a:lnTo>
                    <a:lnTo>
                      <a:pt x="44" y="771"/>
                    </a:lnTo>
                    <a:lnTo>
                      <a:pt x="87" y="857"/>
                    </a:lnTo>
                    <a:lnTo>
                      <a:pt x="129" y="942"/>
                    </a:lnTo>
                    <a:lnTo>
                      <a:pt x="258" y="985"/>
                    </a:lnTo>
                    <a:lnTo>
                      <a:pt x="258" y="985"/>
                    </a:lnTo>
                    <a:lnTo>
                      <a:pt x="686" y="1071"/>
                    </a:lnTo>
                    <a:lnTo>
                      <a:pt x="1157" y="1071"/>
                    </a:lnTo>
                    <a:lnTo>
                      <a:pt x="1157" y="1071"/>
                    </a:lnTo>
                    <a:lnTo>
                      <a:pt x="1499" y="1071"/>
                    </a:lnTo>
                    <a:lnTo>
                      <a:pt x="1499" y="1071"/>
                    </a:lnTo>
                    <a:lnTo>
                      <a:pt x="1842" y="1071"/>
                    </a:lnTo>
                    <a:lnTo>
                      <a:pt x="1842" y="1071"/>
                    </a:lnTo>
                    <a:lnTo>
                      <a:pt x="2227" y="1071"/>
                    </a:lnTo>
                    <a:lnTo>
                      <a:pt x="2227" y="1071"/>
                    </a:lnTo>
                    <a:lnTo>
                      <a:pt x="2741" y="1156"/>
                    </a:lnTo>
                    <a:lnTo>
                      <a:pt x="3298" y="1285"/>
                    </a:lnTo>
                    <a:lnTo>
                      <a:pt x="3811" y="1371"/>
                    </a:lnTo>
                    <a:lnTo>
                      <a:pt x="4325" y="1499"/>
                    </a:lnTo>
                    <a:lnTo>
                      <a:pt x="4325" y="1499"/>
                    </a:lnTo>
                    <a:lnTo>
                      <a:pt x="4368" y="1499"/>
                    </a:lnTo>
                    <a:lnTo>
                      <a:pt x="4368" y="1499"/>
                    </a:lnTo>
                    <a:lnTo>
                      <a:pt x="4497" y="1456"/>
                    </a:lnTo>
                    <a:lnTo>
                      <a:pt x="4625" y="1413"/>
                    </a:lnTo>
                    <a:lnTo>
                      <a:pt x="4711" y="1328"/>
                    </a:lnTo>
                    <a:lnTo>
                      <a:pt x="4796" y="1242"/>
                    </a:lnTo>
                    <a:lnTo>
                      <a:pt x="4796" y="1242"/>
                    </a:lnTo>
                    <a:lnTo>
                      <a:pt x="4839" y="1156"/>
                    </a:lnTo>
                    <a:lnTo>
                      <a:pt x="4839" y="1156"/>
                    </a:lnTo>
                    <a:lnTo>
                      <a:pt x="4882" y="1071"/>
                    </a:lnTo>
                    <a:lnTo>
                      <a:pt x="4925" y="942"/>
                    </a:lnTo>
                    <a:lnTo>
                      <a:pt x="4925" y="857"/>
                    </a:lnTo>
                    <a:lnTo>
                      <a:pt x="4882" y="771"/>
                    </a:lnTo>
                    <a:lnTo>
                      <a:pt x="4882" y="771"/>
                    </a:lnTo>
                    <a:lnTo>
                      <a:pt x="4711" y="557"/>
                    </a:lnTo>
                    <a:lnTo>
                      <a:pt x="4539" y="471"/>
                    </a:lnTo>
                    <a:lnTo>
                      <a:pt x="4325" y="386"/>
                    </a:lnTo>
                    <a:lnTo>
                      <a:pt x="4111" y="343"/>
                    </a:lnTo>
                    <a:lnTo>
                      <a:pt x="4111" y="343"/>
                    </a:lnTo>
                    <a:lnTo>
                      <a:pt x="3469" y="215"/>
                    </a:lnTo>
                    <a:lnTo>
                      <a:pt x="2827" y="86"/>
                    </a:lnTo>
                    <a:lnTo>
                      <a:pt x="2827" y="86"/>
                    </a:lnTo>
                    <a:lnTo>
                      <a:pt x="2270" y="0"/>
                    </a:lnTo>
                    <a:lnTo>
                      <a:pt x="16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73;p2">
                <a:extLst>
                  <a:ext uri="{FF2B5EF4-FFF2-40B4-BE49-F238E27FC236}">
                    <a16:creationId xmlns:a16="http://schemas.microsoft.com/office/drawing/2014/main" id="{65EBEBB1-F237-33B3-9D18-38B8F6FE54DE}"/>
                  </a:ext>
                </a:extLst>
              </p:cNvPr>
              <p:cNvSpPr/>
              <p:nvPr/>
            </p:nvSpPr>
            <p:spPr>
              <a:xfrm>
                <a:off x="8246975" y="427775"/>
                <a:ext cx="567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83" fill="none" extrusionOk="0">
                    <a:moveTo>
                      <a:pt x="1884" y="0"/>
                    </a:moveTo>
                    <a:lnTo>
                      <a:pt x="1884" y="0"/>
                    </a:lnTo>
                    <a:lnTo>
                      <a:pt x="1713" y="86"/>
                    </a:lnTo>
                    <a:lnTo>
                      <a:pt x="1713" y="86"/>
                    </a:lnTo>
                    <a:lnTo>
                      <a:pt x="1456" y="214"/>
                    </a:lnTo>
                    <a:lnTo>
                      <a:pt x="1285" y="385"/>
                    </a:lnTo>
                    <a:lnTo>
                      <a:pt x="1070" y="557"/>
                    </a:lnTo>
                    <a:lnTo>
                      <a:pt x="899" y="814"/>
                    </a:lnTo>
                    <a:lnTo>
                      <a:pt x="600" y="1285"/>
                    </a:lnTo>
                    <a:lnTo>
                      <a:pt x="343" y="1755"/>
                    </a:lnTo>
                    <a:lnTo>
                      <a:pt x="343" y="1755"/>
                    </a:lnTo>
                    <a:lnTo>
                      <a:pt x="129" y="2184"/>
                    </a:lnTo>
                    <a:lnTo>
                      <a:pt x="0" y="2655"/>
                    </a:lnTo>
                    <a:lnTo>
                      <a:pt x="0" y="2869"/>
                    </a:lnTo>
                    <a:lnTo>
                      <a:pt x="0" y="3083"/>
                    </a:lnTo>
                    <a:lnTo>
                      <a:pt x="43" y="3340"/>
                    </a:lnTo>
                    <a:lnTo>
                      <a:pt x="129" y="3554"/>
                    </a:lnTo>
                    <a:lnTo>
                      <a:pt x="129" y="3554"/>
                    </a:lnTo>
                    <a:lnTo>
                      <a:pt x="214" y="3639"/>
                    </a:lnTo>
                    <a:lnTo>
                      <a:pt x="300" y="3682"/>
                    </a:lnTo>
                    <a:lnTo>
                      <a:pt x="300" y="3682"/>
                    </a:lnTo>
                    <a:lnTo>
                      <a:pt x="428" y="3639"/>
                    </a:lnTo>
                    <a:lnTo>
                      <a:pt x="514" y="3597"/>
                    </a:lnTo>
                    <a:lnTo>
                      <a:pt x="514" y="3511"/>
                    </a:lnTo>
                    <a:lnTo>
                      <a:pt x="514" y="3511"/>
                    </a:lnTo>
                    <a:lnTo>
                      <a:pt x="642" y="3126"/>
                    </a:lnTo>
                    <a:lnTo>
                      <a:pt x="771" y="2740"/>
                    </a:lnTo>
                    <a:lnTo>
                      <a:pt x="942" y="2355"/>
                    </a:lnTo>
                    <a:lnTo>
                      <a:pt x="1113" y="2012"/>
                    </a:lnTo>
                    <a:lnTo>
                      <a:pt x="1113" y="2012"/>
                    </a:lnTo>
                    <a:lnTo>
                      <a:pt x="1413" y="1670"/>
                    </a:lnTo>
                    <a:lnTo>
                      <a:pt x="1713" y="1327"/>
                    </a:lnTo>
                    <a:lnTo>
                      <a:pt x="1970" y="985"/>
                    </a:lnTo>
                    <a:lnTo>
                      <a:pt x="2226" y="599"/>
                    </a:lnTo>
                    <a:lnTo>
                      <a:pt x="2226" y="599"/>
                    </a:lnTo>
                    <a:lnTo>
                      <a:pt x="2269" y="514"/>
                    </a:lnTo>
                    <a:lnTo>
                      <a:pt x="2269" y="385"/>
                    </a:lnTo>
                    <a:lnTo>
                      <a:pt x="2226" y="214"/>
                    </a:lnTo>
                    <a:lnTo>
                      <a:pt x="2055" y="86"/>
                    </a:lnTo>
                    <a:lnTo>
                      <a:pt x="1970" y="43"/>
                    </a:lnTo>
                    <a:lnTo>
                      <a:pt x="18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54" name="Google Shape;4432;p53">
            <a:extLst>
              <a:ext uri="{FF2B5EF4-FFF2-40B4-BE49-F238E27FC236}">
                <a16:creationId xmlns:a16="http://schemas.microsoft.com/office/drawing/2014/main" id="{961892DF-1252-5C4F-73FC-22AEB02FA8FC}"/>
              </a:ext>
            </a:extLst>
          </p:cNvPr>
          <p:cNvGrpSpPr/>
          <p:nvPr/>
        </p:nvGrpSpPr>
        <p:grpSpPr>
          <a:xfrm flipH="1">
            <a:off x="11580695" y="7064"/>
            <a:ext cx="544069" cy="813208"/>
            <a:chOff x="439550" y="1169175"/>
            <a:chExt cx="1715913" cy="3438181"/>
          </a:xfrm>
        </p:grpSpPr>
        <p:sp>
          <p:nvSpPr>
            <p:cNvPr id="455" name="Google Shape;4433;p53">
              <a:extLst>
                <a:ext uri="{FF2B5EF4-FFF2-40B4-BE49-F238E27FC236}">
                  <a16:creationId xmlns:a16="http://schemas.microsoft.com/office/drawing/2014/main" id="{8D30A659-6922-0B72-4CE7-BB2D73E1EABE}"/>
                </a:ext>
              </a:extLst>
            </p:cNvPr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Google Shape;4434;p53">
              <a:extLst>
                <a:ext uri="{FF2B5EF4-FFF2-40B4-BE49-F238E27FC236}">
                  <a16:creationId xmlns:a16="http://schemas.microsoft.com/office/drawing/2014/main" id="{B28DF985-4F24-1DB9-BD39-1C4814776271}"/>
                </a:ext>
              </a:extLst>
            </p:cNvPr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Google Shape;4435;p53">
              <a:extLst>
                <a:ext uri="{FF2B5EF4-FFF2-40B4-BE49-F238E27FC236}">
                  <a16:creationId xmlns:a16="http://schemas.microsoft.com/office/drawing/2014/main" id="{B5C784FF-6F05-C105-E775-C536838907DD}"/>
                </a:ext>
              </a:extLst>
            </p:cNvPr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Google Shape;4436;p53">
              <a:extLst>
                <a:ext uri="{FF2B5EF4-FFF2-40B4-BE49-F238E27FC236}">
                  <a16:creationId xmlns:a16="http://schemas.microsoft.com/office/drawing/2014/main" id="{249725D9-0E23-CDDD-1919-85DB10B9AE8E}"/>
                </a:ext>
              </a:extLst>
            </p:cNvPr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Google Shape;4437;p53">
              <a:extLst>
                <a:ext uri="{FF2B5EF4-FFF2-40B4-BE49-F238E27FC236}">
                  <a16:creationId xmlns:a16="http://schemas.microsoft.com/office/drawing/2014/main" id="{55AF8719-A27B-908C-D098-9207D62E9CD7}"/>
                </a:ext>
              </a:extLst>
            </p:cNvPr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Google Shape;4438;p53">
              <a:extLst>
                <a:ext uri="{FF2B5EF4-FFF2-40B4-BE49-F238E27FC236}">
                  <a16:creationId xmlns:a16="http://schemas.microsoft.com/office/drawing/2014/main" id="{F6505BCD-CD1F-D696-749A-B51080AF447B}"/>
                </a:ext>
              </a:extLst>
            </p:cNvPr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Google Shape;4439;p53">
              <a:extLst>
                <a:ext uri="{FF2B5EF4-FFF2-40B4-BE49-F238E27FC236}">
                  <a16:creationId xmlns:a16="http://schemas.microsoft.com/office/drawing/2014/main" id="{63BB711C-B5FA-B494-09F2-623AF6E0A990}"/>
                </a:ext>
              </a:extLst>
            </p:cNvPr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Google Shape;4440;p53">
              <a:extLst>
                <a:ext uri="{FF2B5EF4-FFF2-40B4-BE49-F238E27FC236}">
                  <a16:creationId xmlns:a16="http://schemas.microsoft.com/office/drawing/2014/main" id="{6D78DCA2-6601-6ACF-C40C-0700764E78C3}"/>
                </a:ext>
              </a:extLst>
            </p:cNvPr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Google Shape;4441;p53">
              <a:extLst>
                <a:ext uri="{FF2B5EF4-FFF2-40B4-BE49-F238E27FC236}">
                  <a16:creationId xmlns:a16="http://schemas.microsoft.com/office/drawing/2014/main" id="{B1367AAE-37B6-63D4-D6BF-1FD34493B44D}"/>
                </a:ext>
              </a:extLst>
            </p:cNvPr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Google Shape;4442;p53">
              <a:extLst>
                <a:ext uri="{FF2B5EF4-FFF2-40B4-BE49-F238E27FC236}">
                  <a16:creationId xmlns:a16="http://schemas.microsoft.com/office/drawing/2014/main" id="{DFB124AC-144F-45DB-E6A3-C728C63899A0}"/>
                </a:ext>
              </a:extLst>
            </p:cNvPr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Google Shape;4443;p53">
              <a:extLst>
                <a:ext uri="{FF2B5EF4-FFF2-40B4-BE49-F238E27FC236}">
                  <a16:creationId xmlns:a16="http://schemas.microsoft.com/office/drawing/2014/main" id="{FB101104-E597-89B8-6BFD-F60CA7719F6E}"/>
                </a:ext>
              </a:extLst>
            </p:cNvPr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Google Shape;4444;p53">
              <a:extLst>
                <a:ext uri="{FF2B5EF4-FFF2-40B4-BE49-F238E27FC236}">
                  <a16:creationId xmlns:a16="http://schemas.microsoft.com/office/drawing/2014/main" id="{5242B470-A027-F968-614E-86456A9C5D51}"/>
                </a:ext>
              </a:extLst>
            </p:cNvPr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Google Shape;4445;p53">
              <a:extLst>
                <a:ext uri="{FF2B5EF4-FFF2-40B4-BE49-F238E27FC236}">
                  <a16:creationId xmlns:a16="http://schemas.microsoft.com/office/drawing/2014/main" id="{04370E3E-1C23-A52E-8A07-4E28074FF524}"/>
                </a:ext>
              </a:extLst>
            </p:cNvPr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Google Shape;4446;p53">
              <a:extLst>
                <a:ext uri="{FF2B5EF4-FFF2-40B4-BE49-F238E27FC236}">
                  <a16:creationId xmlns:a16="http://schemas.microsoft.com/office/drawing/2014/main" id="{A398AEF3-64AA-B684-5393-AD3D6B698D21}"/>
                </a:ext>
              </a:extLst>
            </p:cNvPr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Google Shape;4447;p53">
              <a:extLst>
                <a:ext uri="{FF2B5EF4-FFF2-40B4-BE49-F238E27FC236}">
                  <a16:creationId xmlns:a16="http://schemas.microsoft.com/office/drawing/2014/main" id="{58D73AD6-3E96-5204-B511-7A88B3B0B211}"/>
                </a:ext>
              </a:extLst>
            </p:cNvPr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Google Shape;4448;p53">
              <a:extLst>
                <a:ext uri="{FF2B5EF4-FFF2-40B4-BE49-F238E27FC236}">
                  <a16:creationId xmlns:a16="http://schemas.microsoft.com/office/drawing/2014/main" id="{1D6680D0-6D39-6256-E6D7-19DBEA6E6535}"/>
                </a:ext>
              </a:extLst>
            </p:cNvPr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Google Shape;4449;p53">
              <a:extLst>
                <a:ext uri="{FF2B5EF4-FFF2-40B4-BE49-F238E27FC236}">
                  <a16:creationId xmlns:a16="http://schemas.microsoft.com/office/drawing/2014/main" id="{182892B2-B19C-74E0-730D-DEC564E06E6A}"/>
                </a:ext>
              </a:extLst>
            </p:cNvPr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Google Shape;4450;p53">
              <a:extLst>
                <a:ext uri="{FF2B5EF4-FFF2-40B4-BE49-F238E27FC236}">
                  <a16:creationId xmlns:a16="http://schemas.microsoft.com/office/drawing/2014/main" id="{DD2ACD6C-937D-47D0-4319-11A84BAD978E}"/>
                </a:ext>
              </a:extLst>
            </p:cNvPr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Google Shape;4451;p53">
              <a:extLst>
                <a:ext uri="{FF2B5EF4-FFF2-40B4-BE49-F238E27FC236}">
                  <a16:creationId xmlns:a16="http://schemas.microsoft.com/office/drawing/2014/main" id="{173BB8BC-7383-8F5D-1200-7C208512E2A9}"/>
                </a:ext>
              </a:extLst>
            </p:cNvPr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Google Shape;4452;p53">
              <a:extLst>
                <a:ext uri="{FF2B5EF4-FFF2-40B4-BE49-F238E27FC236}">
                  <a16:creationId xmlns:a16="http://schemas.microsoft.com/office/drawing/2014/main" id="{239C822A-4038-FF09-1090-A114303BE380}"/>
                </a:ext>
              </a:extLst>
            </p:cNvPr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Google Shape;4453;p53">
              <a:extLst>
                <a:ext uri="{FF2B5EF4-FFF2-40B4-BE49-F238E27FC236}">
                  <a16:creationId xmlns:a16="http://schemas.microsoft.com/office/drawing/2014/main" id="{0B6BC60C-3AB4-10C5-659B-EEC307ABC975}"/>
                </a:ext>
              </a:extLst>
            </p:cNvPr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Google Shape;4454;p53">
              <a:extLst>
                <a:ext uri="{FF2B5EF4-FFF2-40B4-BE49-F238E27FC236}">
                  <a16:creationId xmlns:a16="http://schemas.microsoft.com/office/drawing/2014/main" id="{8C1712F6-8298-9E78-31DB-A04DD181EA4C}"/>
                </a:ext>
              </a:extLst>
            </p:cNvPr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Google Shape;4455;p53">
              <a:extLst>
                <a:ext uri="{FF2B5EF4-FFF2-40B4-BE49-F238E27FC236}">
                  <a16:creationId xmlns:a16="http://schemas.microsoft.com/office/drawing/2014/main" id="{5FFDC96E-8186-A64C-1BC7-165878342958}"/>
                </a:ext>
              </a:extLst>
            </p:cNvPr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Google Shape;4456;p53">
              <a:extLst>
                <a:ext uri="{FF2B5EF4-FFF2-40B4-BE49-F238E27FC236}">
                  <a16:creationId xmlns:a16="http://schemas.microsoft.com/office/drawing/2014/main" id="{34031D1E-5E58-DFC3-860C-F5A17CD2EFCE}"/>
                </a:ext>
              </a:extLst>
            </p:cNvPr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Google Shape;4457;p53">
              <a:extLst>
                <a:ext uri="{FF2B5EF4-FFF2-40B4-BE49-F238E27FC236}">
                  <a16:creationId xmlns:a16="http://schemas.microsoft.com/office/drawing/2014/main" id="{3E8A4ACD-518D-7B25-670C-49C4E179DFD0}"/>
                </a:ext>
              </a:extLst>
            </p:cNvPr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Google Shape;4458;p53">
              <a:extLst>
                <a:ext uri="{FF2B5EF4-FFF2-40B4-BE49-F238E27FC236}">
                  <a16:creationId xmlns:a16="http://schemas.microsoft.com/office/drawing/2014/main" id="{7D32E2E2-D603-46D3-C808-5A537A888E46}"/>
                </a:ext>
              </a:extLst>
            </p:cNvPr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Google Shape;4459;p53">
              <a:extLst>
                <a:ext uri="{FF2B5EF4-FFF2-40B4-BE49-F238E27FC236}">
                  <a16:creationId xmlns:a16="http://schemas.microsoft.com/office/drawing/2014/main" id="{DD9C58CB-CFA7-C353-81EA-DF7B24AB8D12}"/>
                </a:ext>
              </a:extLst>
            </p:cNvPr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Google Shape;4460;p53">
              <a:extLst>
                <a:ext uri="{FF2B5EF4-FFF2-40B4-BE49-F238E27FC236}">
                  <a16:creationId xmlns:a16="http://schemas.microsoft.com/office/drawing/2014/main" id="{FE6E717D-AA8E-6F0D-D1ED-4ACF92A94B0A}"/>
                </a:ext>
              </a:extLst>
            </p:cNvPr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Google Shape;4461;p53">
              <a:extLst>
                <a:ext uri="{FF2B5EF4-FFF2-40B4-BE49-F238E27FC236}">
                  <a16:creationId xmlns:a16="http://schemas.microsoft.com/office/drawing/2014/main" id="{1FEDEE67-FA8E-3D9E-E3FE-C571DA1014F2}"/>
                </a:ext>
              </a:extLst>
            </p:cNvPr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Google Shape;4462;p53">
              <a:extLst>
                <a:ext uri="{FF2B5EF4-FFF2-40B4-BE49-F238E27FC236}">
                  <a16:creationId xmlns:a16="http://schemas.microsoft.com/office/drawing/2014/main" id="{2EBD7310-FCD0-F6A8-FCA6-810D7AC6C76C}"/>
                </a:ext>
              </a:extLst>
            </p:cNvPr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Google Shape;4463;p53">
              <a:extLst>
                <a:ext uri="{FF2B5EF4-FFF2-40B4-BE49-F238E27FC236}">
                  <a16:creationId xmlns:a16="http://schemas.microsoft.com/office/drawing/2014/main" id="{F07DA093-F325-8C22-60A2-2BF4242BDEC7}"/>
                </a:ext>
              </a:extLst>
            </p:cNvPr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Google Shape;4464;p53">
              <a:extLst>
                <a:ext uri="{FF2B5EF4-FFF2-40B4-BE49-F238E27FC236}">
                  <a16:creationId xmlns:a16="http://schemas.microsoft.com/office/drawing/2014/main" id="{2ACA3AEA-BB90-340F-CFEC-253F1AEFA49B}"/>
                </a:ext>
              </a:extLst>
            </p:cNvPr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Google Shape;4465;p53">
              <a:extLst>
                <a:ext uri="{FF2B5EF4-FFF2-40B4-BE49-F238E27FC236}">
                  <a16:creationId xmlns:a16="http://schemas.microsoft.com/office/drawing/2014/main" id="{16AA02FD-9427-F198-41D6-85DF8D59DE2C}"/>
                </a:ext>
              </a:extLst>
            </p:cNvPr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Google Shape;4466;p53">
              <a:extLst>
                <a:ext uri="{FF2B5EF4-FFF2-40B4-BE49-F238E27FC236}">
                  <a16:creationId xmlns:a16="http://schemas.microsoft.com/office/drawing/2014/main" id="{B36FD80A-331B-4F4F-6FBA-AB85B792A897}"/>
                </a:ext>
              </a:extLst>
            </p:cNvPr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Google Shape;4467;p53">
              <a:extLst>
                <a:ext uri="{FF2B5EF4-FFF2-40B4-BE49-F238E27FC236}">
                  <a16:creationId xmlns:a16="http://schemas.microsoft.com/office/drawing/2014/main" id="{0944963C-3B31-10EC-C4C7-399115DCF41A}"/>
                </a:ext>
              </a:extLst>
            </p:cNvPr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Google Shape;4468;p53">
              <a:extLst>
                <a:ext uri="{FF2B5EF4-FFF2-40B4-BE49-F238E27FC236}">
                  <a16:creationId xmlns:a16="http://schemas.microsoft.com/office/drawing/2014/main" id="{82C0BFAF-5E94-EFB9-A798-CFA36F0602FB}"/>
                </a:ext>
              </a:extLst>
            </p:cNvPr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Google Shape;4469;p53">
              <a:extLst>
                <a:ext uri="{FF2B5EF4-FFF2-40B4-BE49-F238E27FC236}">
                  <a16:creationId xmlns:a16="http://schemas.microsoft.com/office/drawing/2014/main" id="{65BEE385-DA9A-F969-ACFC-1A5B1B7D1E7B}"/>
                </a:ext>
              </a:extLst>
            </p:cNvPr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Google Shape;4470;p53">
              <a:extLst>
                <a:ext uri="{FF2B5EF4-FFF2-40B4-BE49-F238E27FC236}">
                  <a16:creationId xmlns:a16="http://schemas.microsoft.com/office/drawing/2014/main" id="{3644F75C-29CC-D37D-3DC3-D2C907D8939B}"/>
                </a:ext>
              </a:extLst>
            </p:cNvPr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Google Shape;4471;p53">
              <a:extLst>
                <a:ext uri="{FF2B5EF4-FFF2-40B4-BE49-F238E27FC236}">
                  <a16:creationId xmlns:a16="http://schemas.microsoft.com/office/drawing/2014/main" id="{2C979D70-0F95-DF9A-04F3-78195922EF4E}"/>
                </a:ext>
              </a:extLst>
            </p:cNvPr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Google Shape;4472;p53">
              <a:extLst>
                <a:ext uri="{FF2B5EF4-FFF2-40B4-BE49-F238E27FC236}">
                  <a16:creationId xmlns:a16="http://schemas.microsoft.com/office/drawing/2014/main" id="{57A6D608-7E3D-C4B9-DF83-B18FE335258C}"/>
                </a:ext>
              </a:extLst>
            </p:cNvPr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Google Shape;4473;p53">
              <a:extLst>
                <a:ext uri="{FF2B5EF4-FFF2-40B4-BE49-F238E27FC236}">
                  <a16:creationId xmlns:a16="http://schemas.microsoft.com/office/drawing/2014/main" id="{061D3F7E-5DBD-8A53-AA5F-E2888FB27323}"/>
                </a:ext>
              </a:extLst>
            </p:cNvPr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Google Shape;4474;p53">
              <a:extLst>
                <a:ext uri="{FF2B5EF4-FFF2-40B4-BE49-F238E27FC236}">
                  <a16:creationId xmlns:a16="http://schemas.microsoft.com/office/drawing/2014/main" id="{C2337412-39B2-3B08-DE66-EFFD11B90260}"/>
                </a:ext>
              </a:extLst>
            </p:cNvPr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Google Shape;4475;p53">
              <a:extLst>
                <a:ext uri="{FF2B5EF4-FFF2-40B4-BE49-F238E27FC236}">
                  <a16:creationId xmlns:a16="http://schemas.microsoft.com/office/drawing/2014/main" id="{E7BCCEA9-B7DC-0CFA-B210-835B48719D25}"/>
                </a:ext>
              </a:extLst>
            </p:cNvPr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Google Shape;4476;p53">
              <a:extLst>
                <a:ext uri="{FF2B5EF4-FFF2-40B4-BE49-F238E27FC236}">
                  <a16:creationId xmlns:a16="http://schemas.microsoft.com/office/drawing/2014/main" id="{82BBD9A9-605F-9A58-CAD3-CF2E1180BF32}"/>
                </a:ext>
              </a:extLst>
            </p:cNvPr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Google Shape;4477;p53">
              <a:extLst>
                <a:ext uri="{FF2B5EF4-FFF2-40B4-BE49-F238E27FC236}">
                  <a16:creationId xmlns:a16="http://schemas.microsoft.com/office/drawing/2014/main" id="{5D77F466-5346-D163-EABA-12AD7D75A0D5}"/>
                </a:ext>
              </a:extLst>
            </p:cNvPr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Google Shape;4478;p53">
              <a:extLst>
                <a:ext uri="{FF2B5EF4-FFF2-40B4-BE49-F238E27FC236}">
                  <a16:creationId xmlns:a16="http://schemas.microsoft.com/office/drawing/2014/main" id="{0BDC2F36-B336-B968-216B-7B76C126903F}"/>
                </a:ext>
              </a:extLst>
            </p:cNvPr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Google Shape;4479;p53">
              <a:extLst>
                <a:ext uri="{FF2B5EF4-FFF2-40B4-BE49-F238E27FC236}">
                  <a16:creationId xmlns:a16="http://schemas.microsoft.com/office/drawing/2014/main" id="{92D41AAF-0992-047A-99FA-C9E1A29E9D56}"/>
                </a:ext>
              </a:extLst>
            </p:cNvPr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Google Shape;4480;p53">
              <a:extLst>
                <a:ext uri="{FF2B5EF4-FFF2-40B4-BE49-F238E27FC236}">
                  <a16:creationId xmlns:a16="http://schemas.microsoft.com/office/drawing/2014/main" id="{E5BF696D-4B44-CBC5-1987-3A213E48DEA5}"/>
                </a:ext>
              </a:extLst>
            </p:cNvPr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Google Shape;4481;p53">
              <a:extLst>
                <a:ext uri="{FF2B5EF4-FFF2-40B4-BE49-F238E27FC236}">
                  <a16:creationId xmlns:a16="http://schemas.microsoft.com/office/drawing/2014/main" id="{C5EC314E-ABD4-2F58-FBDC-9B57B8610F22}"/>
                </a:ext>
              </a:extLst>
            </p:cNvPr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Google Shape;4482;p53">
              <a:extLst>
                <a:ext uri="{FF2B5EF4-FFF2-40B4-BE49-F238E27FC236}">
                  <a16:creationId xmlns:a16="http://schemas.microsoft.com/office/drawing/2014/main" id="{3B6F3BE7-2D3C-20D8-852F-7371F840033F}"/>
                </a:ext>
              </a:extLst>
            </p:cNvPr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Google Shape;4483;p53">
              <a:extLst>
                <a:ext uri="{FF2B5EF4-FFF2-40B4-BE49-F238E27FC236}">
                  <a16:creationId xmlns:a16="http://schemas.microsoft.com/office/drawing/2014/main" id="{EA8F4323-F613-0587-D923-EFA67DCD86EF}"/>
                </a:ext>
              </a:extLst>
            </p:cNvPr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Google Shape;4484;p53">
              <a:extLst>
                <a:ext uri="{FF2B5EF4-FFF2-40B4-BE49-F238E27FC236}">
                  <a16:creationId xmlns:a16="http://schemas.microsoft.com/office/drawing/2014/main" id="{6205C40A-E1BB-46E7-1C1C-EF6D3D83853A}"/>
                </a:ext>
              </a:extLst>
            </p:cNvPr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Google Shape;4485;p53">
              <a:extLst>
                <a:ext uri="{FF2B5EF4-FFF2-40B4-BE49-F238E27FC236}">
                  <a16:creationId xmlns:a16="http://schemas.microsoft.com/office/drawing/2014/main" id="{9A333260-1C97-DB2C-D0CE-FA39D5CC8E2C}"/>
                </a:ext>
              </a:extLst>
            </p:cNvPr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Google Shape;4486;p53">
              <a:extLst>
                <a:ext uri="{FF2B5EF4-FFF2-40B4-BE49-F238E27FC236}">
                  <a16:creationId xmlns:a16="http://schemas.microsoft.com/office/drawing/2014/main" id="{716F2393-6034-E17E-BAAC-91D07500A72D}"/>
                </a:ext>
              </a:extLst>
            </p:cNvPr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Google Shape;4487;p53">
              <a:extLst>
                <a:ext uri="{FF2B5EF4-FFF2-40B4-BE49-F238E27FC236}">
                  <a16:creationId xmlns:a16="http://schemas.microsoft.com/office/drawing/2014/main" id="{5D32FC5D-56D5-4A72-1565-E2F7395D1438}"/>
                </a:ext>
              </a:extLst>
            </p:cNvPr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Google Shape;4488;p53">
              <a:extLst>
                <a:ext uri="{FF2B5EF4-FFF2-40B4-BE49-F238E27FC236}">
                  <a16:creationId xmlns:a16="http://schemas.microsoft.com/office/drawing/2014/main" id="{D965DC3E-6D73-61BF-1149-E708256E4D6A}"/>
                </a:ext>
              </a:extLst>
            </p:cNvPr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Google Shape;4489;p53">
              <a:extLst>
                <a:ext uri="{FF2B5EF4-FFF2-40B4-BE49-F238E27FC236}">
                  <a16:creationId xmlns:a16="http://schemas.microsoft.com/office/drawing/2014/main" id="{DD4F515C-B825-9B97-D5CD-7D551126E104}"/>
                </a:ext>
              </a:extLst>
            </p:cNvPr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Google Shape;4490;p53">
              <a:extLst>
                <a:ext uri="{FF2B5EF4-FFF2-40B4-BE49-F238E27FC236}">
                  <a16:creationId xmlns:a16="http://schemas.microsoft.com/office/drawing/2014/main" id="{25DAF1CF-7AC3-F5C6-0995-C60DDBBAF3F1}"/>
                </a:ext>
              </a:extLst>
            </p:cNvPr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Google Shape;4491;p53">
              <a:extLst>
                <a:ext uri="{FF2B5EF4-FFF2-40B4-BE49-F238E27FC236}">
                  <a16:creationId xmlns:a16="http://schemas.microsoft.com/office/drawing/2014/main" id="{93EC7BF5-5820-4951-B1E8-53268138CC77}"/>
                </a:ext>
              </a:extLst>
            </p:cNvPr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Google Shape;4492;p53">
              <a:extLst>
                <a:ext uri="{FF2B5EF4-FFF2-40B4-BE49-F238E27FC236}">
                  <a16:creationId xmlns:a16="http://schemas.microsoft.com/office/drawing/2014/main" id="{7BED73DE-31C5-9AE5-1B46-C8250FABD1D9}"/>
                </a:ext>
              </a:extLst>
            </p:cNvPr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Google Shape;4493;p53">
              <a:extLst>
                <a:ext uri="{FF2B5EF4-FFF2-40B4-BE49-F238E27FC236}">
                  <a16:creationId xmlns:a16="http://schemas.microsoft.com/office/drawing/2014/main" id="{B9B3F273-A59B-A0AE-C49E-8D5C347942CB}"/>
                </a:ext>
              </a:extLst>
            </p:cNvPr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Google Shape;4494;p53">
              <a:extLst>
                <a:ext uri="{FF2B5EF4-FFF2-40B4-BE49-F238E27FC236}">
                  <a16:creationId xmlns:a16="http://schemas.microsoft.com/office/drawing/2014/main" id="{158D7543-6014-FD60-4CFA-9F35AF0ACD14}"/>
                </a:ext>
              </a:extLst>
            </p:cNvPr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Google Shape;4495;p53">
              <a:extLst>
                <a:ext uri="{FF2B5EF4-FFF2-40B4-BE49-F238E27FC236}">
                  <a16:creationId xmlns:a16="http://schemas.microsoft.com/office/drawing/2014/main" id="{B048C4AD-B720-E9EE-DC7C-D931421D58DD}"/>
                </a:ext>
              </a:extLst>
            </p:cNvPr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Google Shape;4496;p53">
              <a:extLst>
                <a:ext uri="{FF2B5EF4-FFF2-40B4-BE49-F238E27FC236}">
                  <a16:creationId xmlns:a16="http://schemas.microsoft.com/office/drawing/2014/main" id="{A8FC968F-B7DD-E8B2-23D7-DE44B5D20ABD}"/>
                </a:ext>
              </a:extLst>
            </p:cNvPr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Google Shape;4497;p53">
              <a:extLst>
                <a:ext uri="{FF2B5EF4-FFF2-40B4-BE49-F238E27FC236}">
                  <a16:creationId xmlns:a16="http://schemas.microsoft.com/office/drawing/2014/main" id="{F4BB55D9-F48F-7A1D-17FE-F8368137C291}"/>
                </a:ext>
              </a:extLst>
            </p:cNvPr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Google Shape;4498;p53">
              <a:extLst>
                <a:ext uri="{FF2B5EF4-FFF2-40B4-BE49-F238E27FC236}">
                  <a16:creationId xmlns:a16="http://schemas.microsoft.com/office/drawing/2014/main" id="{1718473D-A131-5FCA-804C-2D6CF6A97A6D}"/>
                </a:ext>
              </a:extLst>
            </p:cNvPr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Google Shape;4499;p53">
              <a:extLst>
                <a:ext uri="{FF2B5EF4-FFF2-40B4-BE49-F238E27FC236}">
                  <a16:creationId xmlns:a16="http://schemas.microsoft.com/office/drawing/2014/main" id="{3574C76C-A8F8-8319-6433-BC08EEB88459}"/>
                </a:ext>
              </a:extLst>
            </p:cNvPr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Google Shape;4500;p53">
              <a:extLst>
                <a:ext uri="{FF2B5EF4-FFF2-40B4-BE49-F238E27FC236}">
                  <a16:creationId xmlns:a16="http://schemas.microsoft.com/office/drawing/2014/main" id="{BD1DC5F9-57B8-0C34-E2AF-8423B4FF51A9}"/>
                </a:ext>
              </a:extLst>
            </p:cNvPr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Google Shape;4501;p53">
              <a:extLst>
                <a:ext uri="{FF2B5EF4-FFF2-40B4-BE49-F238E27FC236}">
                  <a16:creationId xmlns:a16="http://schemas.microsoft.com/office/drawing/2014/main" id="{CB681A02-9B68-33E4-12F1-2F0D758765DA}"/>
                </a:ext>
              </a:extLst>
            </p:cNvPr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Google Shape;4502;p53">
              <a:extLst>
                <a:ext uri="{FF2B5EF4-FFF2-40B4-BE49-F238E27FC236}">
                  <a16:creationId xmlns:a16="http://schemas.microsoft.com/office/drawing/2014/main" id="{FD6C925A-6CE2-7875-9E15-3CEEAE5201A3}"/>
                </a:ext>
              </a:extLst>
            </p:cNvPr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Google Shape;4503;p53">
              <a:extLst>
                <a:ext uri="{FF2B5EF4-FFF2-40B4-BE49-F238E27FC236}">
                  <a16:creationId xmlns:a16="http://schemas.microsoft.com/office/drawing/2014/main" id="{E51D33E7-B4A8-6800-F6D0-C925AB90CC68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Google Shape;4504;p53">
              <a:extLst>
                <a:ext uri="{FF2B5EF4-FFF2-40B4-BE49-F238E27FC236}">
                  <a16:creationId xmlns:a16="http://schemas.microsoft.com/office/drawing/2014/main" id="{09B3016E-06CA-ACAE-66A9-FC81B31AD775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Google Shape;4505;p53">
              <a:extLst>
                <a:ext uri="{FF2B5EF4-FFF2-40B4-BE49-F238E27FC236}">
                  <a16:creationId xmlns:a16="http://schemas.microsoft.com/office/drawing/2014/main" id="{D82C3289-A25B-C65C-C1AF-761848DD1377}"/>
                </a:ext>
              </a:extLst>
            </p:cNvPr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Google Shape;4506;p53">
              <a:extLst>
                <a:ext uri="{FF2B5EF4-FFF2-40B4-BE49-F238E27FC236}">
                  <a16:creationId xmlns:a16="http://schemas.microsoft.com/office/drawing/2014/main" id="{8B873D2D-DE8B-7D68-C9C1-572BF0717C5F}"/>
                </a:ext>
              </a:extLst>
            </p:cNvPr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Google Shape;4507;p53">
              <a:extLst>
                <a:ext uri="{FF2B5EF4-FFF2-40B4-BE49-F238E27FC236}">
                  <a16:creationId xmlns:a16="http://schemas.microsoft.com/office/drawing/2014/main" id="{A333C525-CB2B-4BFD-B4BF-CB58C7BCA64C}"/>
                </a:ext>
              </a:extLst>
            </p:cNvPr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Google Shape;4508;p53">
              <a:extLst>
                <a:ext uri="{FF2B5EF4-FFF2-40B4-BE49-F238E27FC236}">
                  <a16:creationId xmlns:a16="http://schemas.microsoft.com/office/drawing/2014/main" id="{B7F08C2F-DDDB-4CB9-5492-DA931C46813A}"/>
                </a:ext>
              </a:extLst>
            </p:cNvPr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Google Shape;4509;p53">
              <a:extLst>
                <a:ext uri="{FF2B5EF4-FFF2-40B4-BE49-F238E27FC236}">
                  <a16:creationId xmlns:a16="http://schemas.microsoft.com/office/drawing/2014/main" id="{9FB5049C-60D5-59FE-7286-58E3DF62E081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Google Shape;4510;p53">
              <a:extLst>
                <a:ext uri="{FF2B5EF4-FFF2-40B4-BE49-F238E27FC236}">
                  <a16:creationId xmlns:a16="http://schemas.microsoft.com/office/drawing/2014/main" id="{8B26D980-8B10-DD30-2BD4-C10591FF61D6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Google Shape;4511;p53">
              <a:extLst>
                <a:ext uri="{FF2B5EF4-FFF2-40B4-BE49-F238E27FC236}">
                  <a16:creationId xmlns:a16="http://schemas.microsoft.com/office/drawing/2014/main" id="{9A8456AE-6693-2D37-3A65-990E29768238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Google Shape;4512;p53">
              <a:extLst>
                <a:ext uri="{FF2B5EF4-FFF2-40B4-BE49-F238E27FC236}">
                  <a16:creationId xmlns:a16="http://schemas.microsoft.com/office/drawing/2014/main" id="{DC3A7564-EE6C-FF64-115C-4F13FCDCDF10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Google Shape;4513;p53">
              <a:extLst>
                <a:ext uri="{FF2B5EF4-FFF2-40B4-BE49-F238E27FC236}">
                  <a16:creationId xmlns:a16="http://schemas.microsoft.com/office/drawing/2014/main" id="{7791DC9F-1EE5-2B01-D97F-FE10C15432E8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Google Shape;4514;p53">
              <a:extLst>
                <a:ext uri="{FF2B5EF4-FFF2-40B4-BE49-F238E27FC236}">
                  <a16:creationId xmlns:a16="http://schemas.microsoft.com/office/drawing/2014/main" id="{33906181-DEDB-F7FF-E201-A9AF4A1B644A}"/>
                </a:ext>
              </a:extLst>
            </p:cNvPr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Google Shape;4515;p53">
              <a:extLst>
                <a:ext uri="{FF2B5EF4-FFF2-40B4-BE49-F238E27FC236}">
                  <a16:creationId xmlns:a16="http://schemas.microsoft.com/office/drawing/2014/main" id="{1B47DAC5-DD37-7398-BC89-C925E2B4E02D}"/>
                </a:ext>
              </a:extLst>
            </p:cNvPr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Google Shape;4516;p53">
              <a:extLst>
                <a:ext uri="{FF2B5EF4-FFF2-40B4-BE49-F238E27FC236}">
                  <a16:creationId xmlns:a16="http://schemas.microsoft.com/office/drawing/2014/main" id="{E87F6385-D35D-8F85-F2AA-62A2BCBD07B8}"/>
                </a:ext>
              </a:extLst>
            </p:cNvPr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Google Shape;4517;p53">
              <a:extLst>
                <a:ext uri="{FF2B5EF4-FFF2-40B4-BE49-F238E27FC236}">
                  <a16:creationId xmlns:a16="http://schemas.microsoft.com/office/drawing/2014/main" id="{1F5C3AA5-113A-D9D7-AE61-B880827322B4}"/>
                </a:ext>
              </a:extLst>
            </p:cNvPr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Google Shape;4518;p53">
              <a:extLst>
                <a:ext uri="{FF2B5EF4-FFF2-40B4-BE49-F238E27FC236}">
                  <a16:creationId xmlns:a16="http://schemas.microsoft.com/office/drawing/2014/main" id="{7FEBE3B1-FFC1-AE45-96CE-B2B20771E2C9}"/>
                </a:ext>
              </a:extLst>
            </p:cNvPr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Google Shape;4519;p53">
              <a:extLst>
                <a:ext uri="{FF2B5EF4-FFF2-40B4-BE49-F238E27FC236}">
                  <a16:creationId xmlns:a16="http://schemas.microsoft.com/office/drawing/2014/main" id="{6E41A2E5-B7D0-B83F-0C61-69C3CAB8CEB0}"/>
                </a:ext>
              </a:extLst>
            </p:cNvPr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Google Shape;4520;p53">
              <a:extLst>
                <a:ext uri="{FF2B5EF4-FFF2-40B4-BE49-F238E27FC236}">
                  <a16:creationId xmlns:a16="http://schemas.microsoft.com/office/drawing/2014/main" id="{28A6AF06-389A-B8D3-81C9-DDDDEA051D6A}"/>
                </a:ext>
              </a:extLst>
            </p:cNvPr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Google Shape;4521;p53">
              <a:extLst>
                <a:ext uri="{FF2B5EF4-FFF2-40B4-BE49-F238E27FC236}">
                  <a16:creationId xmlns:a16="http://schemas.microsoft.com/office/drawing/2014/main" id="{F5B00733-8C00-361A-8EF8-91D60A2CF8E4}"/>
                </a:ext>
              </a:extLst>
            </p:cNvPr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Google Shape;4522;p53">
              <a:extLst>
                <a:ext uri="{FF2B5EF4-FFF2-40B4-BE49-F238E27FC236}">
                  <a16:creationId xmlns:a16="http://schemas.microsoft.com/office/drawing/2014/main" id="{95773B50-93E6-F6BD-3A3C-EBC01962611E}"/>
                </a:ext>
              </a:extLst>
            </p:cNvPr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Google Shape;4523;p53">
              <a:extLst>
                <a:ext uri="{FF2B5EF4-FFF2-40B4-BE49-F238E27FC236}">
                  <a16:creationId xmlns:a16="http://schemas.microsoft.com/office/drawing/2014/main" id="{5D911B69-EFE2-7D01-21EB-011C0C902A50}"/>
                </a:ext>
              </a:extLst>
            </p:cNvPr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Google Shape;4524;p53">
              <a:extLst>
                <a:ext uri="{FF2B5EF4-FFF2-40B4-BE49-F238E27FC236}">
                  <a16:creationId xmlns:a16="http://schemas.microsoft.com/office/drawing/2014/main" id="{C3600895-5FD1-29A6-94C0-F564F8EC2D69}"/>
                </a:ext>
              </a:extLst>
            </p:cNvPr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Google Shape;4525;p53">
              <a:extLst>
                <a:ext uri="{FF2B5EF4-FFF2-40B4-BE49-F238E27FC236}">
                  <a16:creationId xmlns:a16="http://schemas.microsoft.com/office/drawing/2014/main" id="{2D831391-6319-65AB-A8F3-4D59CBE51CAF}"/>
                </a:ext>
              </a:extLst>
            </p:cNvPr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Google Shape;4526;p53">
              <a:extLst>
                <a:ext uri="{FF2B5EF4-FFF2-40B4-BE49-F238E27FC236}">
                  <a16:creationId xmlns:a16="http://schemas.microsoft.com/office/drawing/2014/main" id="{E71585F7-D957-90F6-491F-15773AC50715}"/>
                </a:ext>
              </a:extLst>
            </p:cNvPr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Google Shape;4527;p53">
              <a:extLst>
                <a:ext uri="{FF2B5EF4-FFF2-40B4-BE49-F238E27FC236}">
                  <a16:creationId xmlns:a16="http://schemas.microsoft.com/office/drawing/2014/main" id="{5626F22A-4DD6-88AE-75A9-C748BB2B304C}"/>
                </a:ext>
              </a:extLst>
            </p:cNvPr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Google Shape;4528;p53">
              <a:extLst>
                <a:ext uri="{FF2B5EF4-FFF2-40B4-BE49-F238E27FC236}">
                  <a16:creationId xmlns:a16="http://schemas.microsoft.com/office/drawing/2014/main" id="{7BD74F93-D4EC-46BF-8F12-7B3AA4A57211}"/>
                </a:ext>
              </a:extLst>
            </p:cNvPr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Google Shape;4529;p53">
              <a:extLst>
                <a:ext uri="{FF2B5EF4-FFF2-40B4-BE49-F238E27FC236}">
                  <a16:creationId xmlns:a16="http://schemas.microsoft.com/office/drawing/2014/main" id="{39C0EAE2-5252-1733-173D-D8ABE35C00FC}"/>
                </a:ext>
              </a:extLst>
            </p:cNvPr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Google Shape;4530;p53">
              <a:extLst>
                <a:ext uri="{FF2B5EF4-FFF2-40B4-BE49-F238E27FC236}">
                  <a16:creationId xmlns:a16="http://schemas.microsoft.com/office/drawing/2014/main" id="{CE113CDB-710C-58E7-3FA8-E999DB6AD2D3}"/>
                </a:ext>
              </a:extLst>
            </p:cNvPr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Google Shape;4531;p53">
              <a:extLst>
                <a:ext uri="{FF2B5EF4-FFF2-40B4-BE49-F238E27FC236}">
                  <a16:creationId xmlns:a16="http://schemas.microsoft.com/office/drawing/2014/main" id="{D1A5AFDC-B0DE-D275-6087-19A672521672}"/>
                </a:ext>
              </a:extLst>
            </p:cNvPr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Google Shape;4532;p53">
              <a:extLst>
                <a:ext uri="{FF2B5EF4-FFF2-40B4-BE49-F238E27FC236}">
                  <a16:creationId xmlns:a16="http://schemas.microsoft.com/office/drawing/2014/main" id="{A00F1ACB-7D31-8525-9129-009948CF01DE}"/>
                </a:ext>
              </a:extLst>
            </p:cNvPr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Google Shape;4533;p53">
              <a:extLst>
                <a:ext uri="{FF2B5EF4-FFF2-40B4-BE49-F238E27FC236}">
                  <a16:creationId xmlns:a16="http://schemas.microsoft.com/office/drawing/2014/main" id="{64F94FBB-4007-8F67-79A2-AEC9203AE286}"/>
                </a:ext>
              </a:extLst>
            </p:cNvPr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Google Shape;4534;p53">
              <a:extLst>
                <a:ext uri="{FF2B5EF4-FFF2-40B4-BE49-F238E27FC236}">
                  <a16:creationId xmlns:a16="http://schemas.microsoft.com/office/drawing/2014/main" id="{D15A0844-D5A0-FEFC-0112-476B945D6B15}"/>
                </a:ext>
              </a:extLst>
            </p:cNvPr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Google Shape;4535;p53">
              <a:extLst>
                <a:ext uri="{FF2B5EF4-FFF2-40B4-BE49-F238E27FC236}">
                  <a16:creationId xmlns:a16="http://schemas.microsoft.com/office/drawing/2014/main" id="{01480059-3300-030D-0A97-550842931B80}"/>
                </a:ext>
              </a:extLst>
            </p:cNvPr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Google Shape;4536;p53">
              <a:extLst>
                <a:ext uri="{FF2B5EF4-FFF2-40B4-BE49-F238E27FC236}">
                  <a16:creationId xmlns:a16="http://schemas.microsoft.com/office/drawing/2014/main" id="{87177752-DA98-8DC0-7D87-E3191064EA6E}"/>
                </a:ext>
              </a:extLst>
            </p:cNvPr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Google Shape;4537;p53">
              <a:extLst>
                <a:ext uri="{FF2B5EF4-FFF2-40B4-BE49-F238E27FC236}">
                  <a16:creationId xmlns:a16="http://schemas.microsoft.com/office/drawing/2014/main" id="{2DBF9AA1-7302-3E14-E0A7-B770F7BDA958}"/>
                </a:ext>
              </a:extLst>
            </p:cNvPr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Google Shape;4538;p53">
              <a:extLst>
                <a:ext uri="{FF2B5EF4-FFF2-40B4-BE49-F238E27FC236}">
                  <a16:creationId xmlns:a16="http://schemas.microsoft.com/office/drawing/2014/main" id="{4A279F7D-BF76-26A5-DAE5-4A825820D468}"/>
                </a:ext>
              </a:extLst>
            </p:cNvPr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Google Shape;4539;p53">
              <a:extLst>
                <a:ext uri="{FF2B5EF4-FFF2-40B4-BE49-F238E27FC236}">
                  <a16:creationId xmlns:a16="http://schemas.microsoft.com/office/drawing/2014/main" id="{3D682801-A045-2DE0-8073-B8C808886B1A}"/>
                </a:ext>
              </a:extLst>
            </p:cNvPr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Google Shape;4540;p53">
              <a:extLst>
                <a:ext uri="{FF2B5EF4-FFF2-40B4-BE49-F238E27FC236}">
                  <a16:creationId xmlns:a16="http://schemas.microsoft.com/office/drawing/2014/main" id="{70525697-2FE5-0B92-B999-9C9C92F2F432}"/>
                </a:ext>
              </a:extLst>
            </p:cNvPr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Google Shape;4541;p53">
              <a:extLst>
                <a:ext uri="{FF2B5EF4-FFF2-40B4-BE49-F238E27FC236}">
                  <a16:creationId xmlns:a16="http://schemas.microsoft.com/office/drawing/2014/main" id="{6067022C-B82C-4A4B-A39E-26DE6FE8B73B}"/>
                </a:ext>
              </a:extLst>
            </p:cNvPr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Google Shape;4542;p53">
              <a:extLst>
                <a:ext uri="{FF2B5EF4-FFF2-40B4-BE49-F238E27FC236}">
                  <a16:creationId xmlns:a16="http://schemas.microsoft.com/office/drawing/2014/main" id="{DF996D3C-44F5-30CE-57E6-9E27DC8F311D}"/>
                </a:ext>
              </a:extLst>
            </p:cNvPr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Google Shape;4543;p53">
              <a:extLst>
                <a:ext uri="{FF2B5EF4-FFF2-40B4-BE49-F238E27FC236}">
                  <a16:creationId xmlns:a16="http://schemas.microsoft.com/office/drawing/2014/main" id="{B64E5862-262B-9D34-D6F5-411A7912A1A9}"/>
                </a:ext>
              </a:extLst>
            </p:cNvPr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Google Shape;4544;p53">
              <a:extLst>
                <a:ext uri="{FF2B5EF4-FFF2-40B4-BE49-F238E27FC236}">
                  <a16:creationId xmlns:a16="http://schemas.microsoft.com/office/drawing/2014/main" id="{B825EC97-4A2C-7A0F-0577-C8E45B18951B}"/>
                </a:ext>
              </a:extLst>
            </p:cNvPr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Google Shape;4545;p53">
              <a:extLst>
                <a:ext uri="{FF2B5EF4-FFF2-40B4-BE49-F238E27FC236}">
                  <a16:creationId xmlns:a16="http://schemas.microsoft.com/office/drawing/2014/main" id="{F65B23EE-67A9-371A-AC65-FF0E0A94A8A4}"/>
                </a:ext>
              </a:extLst>
            </p:cNvPr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Google Shape;4546;p53">
              <a:extLst>
                <a:ext uri="{FF2B5EF4-FFF2-40B4-BE49-F238E27FC236}">
                  <a16:creationId xmlns:a16="http://schemas.microsoft.com/office/drawing/2014/main" id="{2026DB25-E497-0AE7-373E-D75DA36E09D7}"/>
                </a:ext>
              </a:extLst>
            </p:cNvPr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Google Shape;4547;p53">
              <a:extLst>
                <a:ext uri="{FF2B5EF4-FFF2-40B4-BE49-F238E27FC236}">
                  <a16:creationId xmlns:a16="http://schemas.microsoft.com/office/drawing/2014/main" id="{9FBBE406-F363-E2FB-10B4-DCD1B97F0DFC}"/>
                </a:ext>
              </a:extLst>
            </p:cNvPr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Google Shape;4548;p53">
              <a:extLst>
                <a:ext uri="{FF2B5EF4-FFF2-40B4-BE49-F238E27FC236}">
                  <a16:creationId xmlns:a16="http://schemas.microsoft.com/office/drawing/2014/main" id="{8B4375A4-430B-685A-A568-CD60D36BC234}"/>
                </a:ext>
              </a:extLst>
            </p:cNvPr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Google Shape;4549;p53">
              <a:extLst>
                <a:ext uri="{FF2B5EF4-FFF2-40B4-BE49-F238E27FC236}">
                  <a16:creationId xmlns:a16="http://schemas.microsoft.com/office/drawing/2014/main" id="{2A3F61E1-1BD9-4F1F-93DB-7DDD9535FF73}"/>
                </a:ext>
              </a:extLst>
            </p:cNvPr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Google Shape;4550;p53">
              <a:extLst>
                <a:ext uri="{FF2B5EF4-FFF2-40B4-BE49-F238E27FC236}">
                  <a16:creationId xmlns:a16="http://schemas.microsoft.com/office/drawing/2014/main" id="{2537BF23-E001-1C6C-6D9C-8365CE98A965}"/>
                </a:ext>
              </a:extLst>
            </p:cNvPr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Google Shape;4551;p53">
              <a:extLst>
                <a:ext uri="{FF2B5EF4-FFF2-40B4-BE49-F238E27FC236}">
                  <a16:creationId xmlns:a16="http://schemas.microsoft.com/office/drawing/2014/main" id="{3DA21FB7-3473-BE09-F302-0D02EF62BC3E}"/>
                </a:ext>
              </a:extLst>
            </p:cNvPr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Google Shape;4552;p53">
              <a:extLst>
                <a:ext uri="{FF2B5EF4-FFF2-40B4-BE49-F238E27FC236}">
                  <a16:creationId xmlns:a16="http://schemas.microsoft.com/office/drawing/2014/main" id="{66B03A76-59B1-FE25-34D5-DBD9D580AFC6}"/>
                </a:ext>
              </a:extLst>
            </p:cNvPr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Google Shape;4553;p53">
              <a:extLst>
                <a:ext uri="{FF2B5EF4-FFF2-40B4-BE49-F238E27FC236}">
                  <a16:creationId xmlns:a16="http://schemas.microsoft.com/office/drawing/2014/main" id="{39853FE8-2E73-EA93-32DF-65544882EC99}"/>
                </a:ext>
              </a:extLst>
            </p:cNvPr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Google Shape;4554;p53">
              <a:extLst>
                <a:ext uri="{FF2B5EF4-FFF2-40B4-BE49-F238E27FC236}">
                  <a16:creationId xmlns:a16="http://schemas.microsoft.com/office/drawing/2014/main" id="{75F6181E-31B7-414E-D828-451A20E098A4}"/>
                </a:ext>
              </a:extLst>
            </p:cNvPr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Google Shape;4555;p53">
              <a:extLst>
                <a:ext uri="{FF2B5EF4-FFF2-40B4-BE49-F238E27FC236}">
                  <a16:creationId xmlns:a16="http://schemas.microsoft.com/office/drawing/2014/main" id="{B8C2CE67-D6D3-4CD2-91EE-4D7F4162460B}"/>
                </a:ext>
              </a:extLst>
            </p:cNvPr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Google Shape;4556;p53">
              <a:extLst>
                <a:ext uri="{FF2B5EF4-FFF2-40B4-BE49-F238E27FC236}">
                  <a16:creationId xmlns:a16="http://schemas.microsoft.com/office/drawing/2014/main" id="{3AADCC41-71AA-A1AA-7928-370F72BDFB73}"/>
                </a:ext>
              </a:extLst>
            </p:cNvPr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Google Shape;4557;p53">
              <a:extLst>
                <a:ext uri="{FF2B5EF4-FFF2-40B4-BE49-F238E27FC236}">
                  <a16:creationId xmlns:a16="http://schemas.microsoft.com/office/drawing/2014/main" id="{D096DAC5-ABCF-4AB1-4B52-35B2C531D83C}"/>
                </a:ext>
              </a:extLst>
            </p:cNvPr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0" name="Google Shape;4558;p53">
              <a:extLst>
                <a:ext uri="{FF2B5EF4-FFF2-40B4-BE49-F238E27FC236}">
                  <a16:creationId xmlns:a16="http://schemas.microsoft.com/office/drawing/2014/main" id="{40298AE5-B65A-0C48-82A1-28BE9B185601}"/>
                </a:ext>
              </a:extLst>
            </p:cNvPr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1" name="Google Shape;4559;p53">
              <a:extLst>
                <a:ext uri="{FF2B5EF4-FFF2-40B4-BE49-F238E27FC236}">
                  <a16:creationId xmlns:a16="http://schemas.microsoft.com/office/drawing/2014/main" id="{B4AE760A-E685-E2A7-01F1-3739E8276180}"/>
                </a:ext>
              </a:extLst>
            </p:cNvPr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Google Shape;4560;p53">
              <a:extLst>
                <a:ext uri="{FF2B5EF4-FFF2-40B4-BE49-F238E27FC236}">
                  <a16:creationId xmlns:a16="http://schemas.microsoft.com/office/drawing/2014/main" id="{2095D119-8076-C6D9-D7A7-55B5075DC0B8}"/>
                </a:ext>
              </a:extLst>
            </p:cNvPr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Google Shape;4561;p53">
              <a:extLst>
                <a:ext uri="{FF2B5EF4-FFF2-40B4-BE49-F238E27FC236}">
                  <a16:creationId xmlns:a16="http://schemas.microsoft.com/office/drawing/2014/main" id="{41C6C522-CF97-D23E-348C-08A997CE2C3A}"/>
                </a:ext>
              </a:extLst>
            </p:cNvPr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Google Shape;4562;p53">
              <a:extLst>
                <a:ext uri="{FF2B5EF4-FFF2-40B4-BE49-F238E27FC236}">
                  <a16:creationId xmlns:a16="http://schemas.microsoft.com/office/drawing/2014/main" id="{8963222F-B6C6-52E7-F217-979C6EE891A5}"/>
                </a:ext>
              </a:extLst>
            </p:cNvPr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Google Shape;4563;p53">
              <a:extLst>
                <a:ext uri="{FF2B5EF4-FFF2-40B4-BE49-F238E27FC236}">
                  <a16:creationId xmlns:a16="http://schemas.microsoft.com/office/drawing/2014/main" id="{1821EC62-495E-B34A-D91E-B3B22D1387D7}"/>
                </a:ext>
              </a:extLst>
            </p:cNvPr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Google Shape;4564;p53">
              <a:extLst>
                <a:ext uri="{FF2B5EF4-FFF2-40B4-BE49-F238E27FC236}">
                  <a16:creationId xmlns:a16="http://schemas.microsoft.com/office/drawing/2014/main" id="{46C7D609-D186-B8C5-BD15-FDE9AF380946}"/>
                </a:ext>
              </a:extLst>
            </p:cNvPr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Google Shape;4565;p53">
              <a:extLst>
                <a:ext uri="{FF2B5EF4-FFF2-40B4-BE49-F238E27FC236}">
                  <a16:creationId xmlns:a16="http://schemas.microsoft.com/office/drawing/2014/main" id="{722704F9-B382-22A1-0638-4895335FAF78}"/>
                </a:ext>
              </a:extLst>
            </p:cNvPr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Google Shape;4566;p53">
              <a:extLst>
                <a:ext uri="{FF2B5EF4-FFF2-40B4-BE49-F238E27FC236}">
                  <a16:creationId xmlns:a16="http://schemas.microsoft.com/office/drawing/2014/main" id="{5143636F-5900-972B-830A-7EAB5123344D}"/>
                </a:ext>
              </a:extLst>
            </p:cNvPr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Google Shape;4567;p53">
              <a:extLst>
                <a:ext uri="{FF2B5EF4-FFF2-40B4-BE49-F238E27FC236}">
                  <a16:creationId xmlns:a16="http://schemas.microsoft.com/office/drawing/2014/main" id="{17DD2C42-C792-15E9-FD6E-2E28874FAB11}"/>
                </a:ext>
              </a:extLst>
            </p:cNvPr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Google Shape;4568;p53">
              <a:extLst>
                <a:ext uri="{FF2B5EF4-FFF2-40B4-BE49-F238E27FC236}">
                  <a16:creationId xmlns:a16="http://schemas.microsoft.com/office/drawing/2014/main" id="{11B36BAB-7829-A617-0C80-2CD8CD52601A}"/>
                </a:ext>
              </a:extLst>
            </p:cNvPr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Google Shape;4569;p53">
              <a:extLst>
                <a:ext uri="{FF2B5EF4-FFF2-40B4-BE49-F238E27FC236}">
                  <a16:creationId xmlns:a16="http://schemas.microsoft.com/office/drawing/2014/main" id="{A99C3AA3-56BB-DFF5-FA7F-A81E08C7A9B2}"/>
                </a:ext>
              </a:extLst>
            </p:cNvPr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Google Shape;4570;p53">
              <a:extLst>
                <a:ext uri="{FF2B5EF4-FFF2-40B4-BE49-F238E27FC236}">
                  <a16:creationId xmlns:a16="http://schemas.microsoft.com/office/drawing/2014/main" id="{52B9AA42-0C1B-F981-2F56-83AAFDD81224}"/>
                </a:ext>
              </a:extLst>
            </p:cNvPr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Google Shape;4571;p53">
              <a:extLst>
                <a:ext uri="{FF2B5EF4-FFF2-40B4-BE49-F238E27FC236}">
                  <a16:creationId xmlns:a16="http://schemas.microsoft.com/office/drawing/2014/main" id="{41EC7185-95A4-1DB5-9649-D3A2DEB1DCC3}"/>
                </a:ext>
              </a:extLst>
            </p:cNvPr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Google Shape;4572;p53">
              <a:extLst>
                <a:ext uri="{FF2B5EF4-FFF2-40B4-BE49-F238E27FC236}">
                  <a16:creationId xmlns:a16="http://schemas.microsoft.com/office/drawing/2014/main" id="{C2CD476A-AE33-202A-7877-8AFA41AC9E22}"/>
                </a:ext>
              </a:extLst>
            </p:cNvPr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Google Shape;4573;p53">
              <a:extLst>
                <a:ext uri="{FF2B5EF4-FFF2-40B4-BE49-F238E27FC236}">
                  <a16:creationId xmlns:a16="http://schemas.microsoft.com/office/drawing/2014/main" id="{55263FDD-0011-72A5-5101-9400CDFA8F26}"/>
                </a:ext>
              </a:extLst>
            </p:cNvPr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3" name="Hộp Văn bản 6">
            <a:extLst>
              <a:ext uri="{FF2B5EF4-FFF2-40B4-BE49-F238E27FC236}">
                <a16:creationId xmlns:a16="http://schemas.microsoft.com/office/drawing/2014/main" id="{8C8A724E-6DB5-99FD-1F30-95584A5DA823}"/>
              </a:ext>
            </a:extLst>
          </p:cNvPr>
          <p:cNvSpPr txBox="1"/>
          <p:nvPr/>
        </p:nvSpPr>
        <p:spPr>
          <a:xfrm>
            <a:off x="623319" y="1665595"/>
            <a:ext cx="11025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Xác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định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biện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pháp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đảo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sử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trường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hợp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tác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biện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pháp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này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</a:t>
            </a:r>
            <a:r>
              <a:rPr lang="en-US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Dân</a:t>
            </a: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 </a:t>
            </a:r>
            <a:r>
              <a:rPr lang="en-US" sz="3600" b="1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3600" b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một </a:t>
            </a:r>
            <a:r>
              <a:rPr lang="en-US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lòng</a:t>
            </a: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nồng</a:t>
            </a: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nàn</a:t>
            </a: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yêu</a:t>
            </a: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nước</a:t>
            </a: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(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Hồ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Chí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Minh, </a:t>
            </a:r>
            <a:r>
              <a:rPr lang="en-US" sz="36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Lòng</a:t>
            </a:r>
            <a:r>
              <a:rPr lang="en-US" sz="3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yêu</a:t>
            </a:r>
            <a:r>
              <a:rPr lang="en-US" sz="3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nước</a:t>
            </a:r>
            <a:r>
              <a:rPr lang="en-US" sz="3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3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nhân</a:t>
            </a:r>
            <a:r>
              <a:rPr lang="en-US" sz="3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dân</a:t>
            </a:r>
            <a:r>
              <a:rPr lang="en-US" sz="3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algn="just"/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 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tan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tác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bóng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thù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hắc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ám</a:t>
            </a:r>
            <a:endParaRPr lang="en-US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Tám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(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Hữu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Ta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tới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225" name="Google Shape;1475;p48"/>
          <p:cNvGrpSpPr/>
          <p:nvPr/>
        </p:nvGrpSpPr>
        <p:grpSpPr>
          <a:xfrm>
            <a:off x="10227009" y="5057046"/>
            <a:ext cx="1759527" cy="1282768"/>
            <a:chOff x="3348925" y="3556225"/>
            <a:chExt cx="776300" cy="567650"/>
          </a:xfrm>
        </p:grpSpPr>
        <p:sp>
          <p:nvSpPr>
            <p:cNvPr id="226" name="Google Shape;1476;p48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477;p48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478;p48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479;p48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480;p48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481;p48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482;p48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483;p48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484;p48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485;p48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486;p48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TextBox 214"/>
          <p:cNvSpPr txBox="1"/>
          <p:nvPr/>
        </p:nvSpPr>
        <p:spPr>
          <a:xfrm>
            <a:off x="3461657" y="1028231"/>
            <a:ext cx="8971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THẢO LUẬN CẶP ĐÔI </a:t>
            </a:r>
            <a:r>
              <a:rPr lang="en-US" sz="3200" b="1" dirty="0"/>
              <a:t>– </a:t>
            </a:r>
            <a:r>
              <a:rPr lang="en-US" sz="3200" b="1" dirty="0" err="1"/>
              <a:t>Thời</a:t>
            </a:r>
            <a:r>
              <a:rPr lang="en-US" sz="3200" b="1" dirty="0"/>
              <a:t> </a:t>
            </a:r>
            <a:r>
              <a:rPr lang="en-US" sz="3200" b="1" dirty="0" err="1"/>
              <a:t>gian</a:t>
            </a:r>
            <a:r>
              <a:rPr lang="en-US" sz="3200" b="1" dirty="0"/>
              <a:t>: 5 </a:t>
            </a:r>
            <a:r>
              <a:rPr lang="en-US" sz="3200" b="1" dirty="0" err="1"/>
              <a:t>phút</a:t>
            </a:r>
            <a:endParaRPr lang="en-US" sz="3200" b="1" dirty="0"/>
          </a:p>
        </p:txBody>
      </p:sp>
      <p:pic>
        <p:nvPicPr>
          <p:cNvPr id="216" name="Picture 11">
            <a:extLst>
              <a:ext uri="{FF2B5EF4-FFF2-40B4-BE49-F238E27FC236}">
                <a16:creationId xmlns:a16="http://schemas.microsoft.com/office/drawing/2014/main" id="{93504C30-C7CF-0AFE-006E-FEE587CA73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6227" y="888839"/>
            <a:ext cx="958612" cy="7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  <p:bldP spid="2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ame 40"/>
          <p:cNvSpPr/>
          <p:nvPr/>
        </p:nvSpPr>
        <p:spPr>
          <a:xfrm>
            <a:off x="288629" y="638985"/>
            <a:ext cx="11585180" cy="5874229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2558" y="-6042"/>
            <a:ext cx="1132346" cy="675922"/>
            <a:chOff x="-2558" y="-6042"/>
            <a:chExt cx="1132346" cy="675922"/>
          </a:xfrm>
        </p:grpSpPr>
        <p:grpSp>
          <p:nvGrpSpPr>
            <p:cNvPr id="18" name="Google Shape;1836;p33">
              <a:extLst>
                <a:ext uri="{FF2B5EF4-FFF2-40B4-BE49-F238E27FC236}">
                  <a16:creationId xmlns:a16="http://schemas.microsoft.com/office/drawing/2014/main" id="{F0E24EE8-F272-36FB-1A1F-F4DB0B96A2DC}"/>
                </a:ext>
              </a:extLst>
            </p:cNvPr>
            <p:cNvGrpSpPr/>
            <p:nvPr/>
          </p:nvGrpSpPr>
          <p:grpSpPr>
            <a:xfrm>
              <a:off x="-2558" y="29755"/>
              <a:ext cx="1132346" cy="640125"/>
              <a:chOff x="75300" y="3702036"/>
              <a:chExt cx="1132346" cy="640125"/>
            </a:xfrm>
          </p:grpSpPr>
          <p:sp>
            <p:nvSpPr>
              <p:cNvPr id="19" name="Google Shape;1837;p33">
                <a:extLst>
                  <a:ext uri="{FF2B5EF4-FFF2-40B4-BE49-F238E27FC236}">
                    <a16:creationId xmlns:a16="http://schemas.microsoft.com/office/drawing/2014/main" id="{C126723B-761F-1A66-487E-8E67B5A8A697}"/>
                  </a:ext>
                </a:extLst>
              </p:cNvPr>
              <p:cNvSpPr/>
              <p:nvPr/>
            </p:nvSpPr>
            <p:spPr>
              <a:xfrm>
                <a:off x="75300" y="3747280"/>
                <a:ext cx="1123750" cy="594881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48" extrusionOk="0">
                    <a:moveTo>
                      <a:pt x="7585" y="0"/>
                    </a:moveTo>
                    <a:cubicBezTo>
                      <a:pt x="5299" y="310"/>
                      <a:pt x="0" y="2917"/>
                      <a:pt x="0" y="2917"/>
                    </a:cubicBezTo>
                    <a:cubicBezTo>
                      <a:pt x="2929" y="3155"/>
                      <a:pt x="7025" y="8858"/>
                      <a:pt x="7716" y="10871"/>
                    </a:cubicBezTo>
                    <a:cubicBezTo>
                      <a:pt x="8283" y="12460"/>
                      <a:pt x="8836" y="13148"/>
                      <a:pt x="9523" y="13148"/>
                    </a:cubicBezTo>
                    <a:cubicBezTo>
                      <a:pt x="9701" y="13148"/>
                      <a:pt x="9887" y="13102"/>
                      <a:pt x="10085" y="13014"/>
                    </a:cubicBezTo>
                    <a:cubicBezTo>
                      <a:pt x="16312" y="10180"/>
                      <a:pt x="20181" y="10394"/>
                      <a:pt x="21682" y="10132"/>
                    </a:cubicBezTo>
                    <a:cubicBezTo>
                      <a:pt x="21682" y="10132"/>
                      <a:pt x="23015" y="7596"/>
                      <a:pt x="24349" y="6584"/>
                    </a:cubicBezTo>
                    <a:cubicBezTo>
                      <a:pt x="24836" y="6202"/>
                      <a:pt x="23761" y="6016"/>
                      <a:pt x="22022" y="6016"/>
                    </a:cubicBezTo>
                    <a:cubicBezTo>
                      <a:pt x="19051" y="6016"/>
                      <a:pt x="14143" y="6560"/>
                      <a:pt x="11799" y="7596"/>
                    </a:cubicBezTo>
                    <a:cubicBezTo>
                      <a:pt x="11847" y="4179"/>
                      <a:pt x="7585" y="0"/>
                      <a:pt x="7585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1838;p33">
                <a:extLst>
                  <a:ext uri="{FF2B5EF4-FFF2-40B4-BE49-F238E27FC236}">
                    <a16:creationId xmlns:a16="http://schemas.microsoft.com/office/drawing/2014/main" id="{E31693F7-8C03-FCE2-6DA2-6EE47A02B9FB}"/>
                  </a:ext>
                </a:extLst>
              </p:cNvPr>
              <p:cNvSpPr/>
              <p:nvPr/>
            </p:nvSpPr>
            <p:spPr>
              <a:xfrm>
                <a:off x="83896" y="3702036"/>
                <a:ext cx="1123750" cy="596239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78" extrusionOk="0">
                    <a:moveTo>
                      <a:pt x="7621" y="0"/>
                    </a:moveTo>
                    <a:cubicBezTo>
                      <a:pt x="5299" y="345"/>
                      <a:pt x="1" y="2953"/>
                      <a:pt x="1" y="2953"/>
                    </a:cubicBezTo>
                    <a:cubicBezTo>
                      <a:pt x="2930" y="3191"/>
                      <a:pt x="7014" y="8894"/>
                      <a:pt x="7728" y="10894"/>
                    </a:cubicBezTo>
                    <a:cubicBezTo>
                      <a:pt x="8275" y="12487"/>
                      <a:pt x="8829" y="13177"/>
                      <a:pt x="9514" y="13177"/>
                    </a:cubicBezTo>
                    <a:cubicBezTo>
                      <a:pt x="9695" y="13177"/>
                      <a:pt x="9884" y="13129"/>
                      <a:pt x="10085" y="13037"/>
                    </a:cubicBezTo>
                    <a:cubicBezTo>
                      <a:pt x="16312" y="10216"/>
                      <a:pt x="20170" y="10418"/>
                      <a:pt x="21682" y="10168"/>
                    </a:cubicBezTo>
                    <a:cubicBezTo>
                      <a:pt x="21682" y="10168"/>
                      <a:pt x="23016" y="7620"/>
                      <a:pt x="24349" y="6596"/>
                    </a:cubicBezTo>
                    <a:cubicBezTo>
                      <a:pt x="24836" y="6223"/>
                      <a:pt x="23776" y="6041"/>
                      <a:pt x="22055" y="6041"/>
                    </a:cubicBezTo>
                    <a:cubicBezTo>
                      <a:pt x="19110" y="6041"/>
                      <a:pt x="14231" y="6574"/>
                      <a:pt x="11871" y="7596"/>
                    </a:cubicBezTo>
                    <a:cubicBezTo>
                      <a:pt x="11859" y="7596"/>
                      <a:pt x="11848" y="7608"/>
                      <a:pt x="11824" y="7608"/>
                    </a:cubicBezTo>
                    <a:lnTo>
                      <a:pt x="11824" y="7525"/>
                    </a:lnTo>
                    <a:cubicBezTo>
                      <a:pt x="11812" y="4132"/>
                      <a:pt x="7621" y="0"/>
                      <a:pt x="7621" y="0"/>
                    </a:cubicBezTo>
                    <a:close/>
                  </a:path>
                </a:pathLst>
              </a:custGeom>
              <a:solidFill>
                <a:srgbClr val="EFD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1839;p33">
                <a:extLst>
                  <a:ext uri="{FF2B5EF4-FFF2-40B4-BE49-F238E27FC236}">
                    <a16:creationId xmlns:a16="http://schemas.microsoft.com/office/drawing/2014/main" id="{BAF466AF-5D18-5D66-51DC-EEEB151C0A7C}"/>
                  </a:ext>
                </a:extLst>
              </p:cNvPr>
              <p:cNvSpPr/>
              <p:nvPr/>
            </p:nvSpPr>
            <p:spPr>
              <a:xfrm>
                <a:off x="504757" y="4043539"/>
                <a:ext cx="115194" cy="225456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983" extrusionOk="0">
                    <a:moveTo>
                      <a:pt x="2498" y="1"/>
                    </a:moveTo>
                    <a:cubicBezTo>
                      <a:pt x="2438" y="96"/>
                      <a:pt x="2391" y="179"/>
                      <a:pt x="2331" y="274"/>
                    </a:cubicBezTo>
                    <a:cubicBezTo>
                      <a:pt x="2212" y="465"/>
                      <a:pt x="2105" y="644"/>
                      <a:pt x="1986" y="834"/>
                    </a:cubicBezTo>
                    <a:cubicBezTo>
                      <a:pt x="1236" y="2144"/>
                      <a:pt x="569" y="3525"/>
                      <a:pt x="9" y="4954"/>
                    </a:cubicBezTo>
                    <a:cubicBezTo>
                      <a:pt x="1" y="4971"/>
                      <a:pt x="24" y="4982"/>
                      <a:pt x="37" y="4982"/>
                    </a:cubicBezTo>
                    <a:cubicBezTo>
                      <a:pt x="42" y="4982"/>
                      <a:pt x="45" y="4981"/>
                      <a:pt x="45" y="4977"/>
                    </a:cubicBezTo>
                    <a:cubicBezTo>
                      <a:pt x="212" y="4573"/>
                      <a:pt x="390" y="4168"/>
                      <a:pt x="569" y="3787"/>
                    </a:cubicBezTo>
                    <a:cubicBezTo>
                      <a:pt x="879" y="3084"/>
                      <a:pt x="1212" y="2394"/>
                      <a:pt x="1593" y="1727"/>
                    </a:cubicBezTo>
                    <a:cubicBezTo>
                      <a:pt x="1772" y="1382"/>
                      <a:pt x="1962" y="1060"/>
                      <a:pt x="2153" y="727"/>
                    </a:cubicBezTo>
                    <a:cubicBezTo>
                      <a:pt x="2248" y="572"/>
                      <a:pt x="2331" y="405"/>
                      <a:pt x="2438" y="239"/>
                    </a:cubicBezTo>
                    <a:cubicBezTo>
                      <a:pt x="2462" y="179"/>
                      <a:pt x="2510" y="120"/>
                      <a:pt x="2546" y="72"/>
                    </a:cubicBezTo>
                    <a:cubicBezTo>
                      <a:pt x="2522" y="72"/>
                      <a:pt x="2510" y="96"/>
                      <a:pt x="2498" y="96"/>
                    </a:cubicBezTo>
                    <a:lnTo>
                      <a:pt x="2498" y="1"/>
                    </a:ln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1840;p33">
                <a:extLst>
                  <a:ext uri="{FF2B5EF4-FFF2-40B4-BE49-F238E27FC236}">
                    <a16:creationId xmlns:a16="http://schemas.microsoft.com/office/drawing/2014/main" id="{49B975D1-5A05-E4FF-B8BD-DA86C6127ED1}"/>
                  </a:ext>
                </a:extLst>
              </p:cNvPr>
              <p:cNvSpPr/>
              <p:nvPr/>
            </p:nvSpPr>
            <p:spPr>
              <a:xfrm>
                <a:off x="139999" y="3814513"/>
                <a:ext cx="364675" cy="456432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10088" extrusionOk="0">
                    <a:moveTo>
                      <a:pt x="27" y="1"/>
                    </a:moveTo>
                    <a:cubicBezTo>
                      <a:pt x="9" y="1"/>
                      <a:pt x="0" y="40"/>
                      <a:pt x="11" y="50"/>
                    </a:cubicBezTo>
                    <a:cubicBezTo>
                      <a:pt x="844" y="419"/>
                      <a:pt x="1642" y="848"/>
                      <a:pt x="2368" y="1419"/>
                    </a:cubicBezTo>
                    <a:cubicBezTo>
                      <a:pt x="3714" y="2431"/>
                      <a:pt x="4797" y="3741"/>
                      <a:pt x="5690" y="5170"/>
                    </a:cubicBezTo>
                    <a:cubicBezTo>
                      <a:pt x="6166" y="5920"/>
                      <a:pt x="6595" y="6741"/>
                      <a:pt x="6976" y="7563"/>
                    </a:cubicBezTo>
                    <a:cubicBezTo>
                      <a:pt x="7345" y="8384"/>
                      <a:pt x="7655" y="9230"/>
                      <a:pt x="8012" y="10063"/>
                    </a:cubicBezTo>
                    <a:cubicBezTo>
                      <a:pt x="8012" y="10075"/>
                      <a:pt x="8012" y="10087"/>
                      <a:pt x="8024" y="10087"/>
                    </a:cubicBezTo>
                    <a:lnTo>
                      <a:pt x="8048" y="10087"/>
                    </a:lnTo>
                    <a:cubicBezTo>
                      <a:pt x="8060" y="10087"/>
                      <a:pt x="8060" y="10087"/>
                      <a:pt x="8060" y="10075"/>
                    </a:cubicBezTo>
                    <a:cubicBezTo>
                      <a:pt x="7917" y="9575"/>
                      <a:pt x="7702" y="9075"/>
                      <a:pt x="7512" y="8599"/>
                    </a:cubicBezTo>
                    <a:cubicBezTo>
                      <a:pt x="7321" y="8146"/>
                      <a:pt x="7119" y="7682"/>
                      <a:pt x="6893" y="7218"/>
                    </a:cubicBezTo>
                    <a:cubicBezTo>
                      <a:pt x="6143" y="5610"/>
                      <a:pt x="5202" y="4098"/>
                      <a:pt x="4000" y="2789"/>
                    </a:cubicBezTo>
                    <a:cubicBezTo>
                      <a:pt x="3452" y="2193"/>
                      <a:pt x="2833" y="1657"/>
                      <a:pt x="2178" y="1181"/>
                    </a:cubicBezTo>
                    <a:cubicBezTo>
                      <a:pt x="1523" y="705"/>
                      <a:pt x="809" y="276"/>
                      <a:pt x="35" y="2"/>
                    </a:cubicBezTo>
                    <a:cubicBezTo>
                      <a:pt x="32" y="1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1841;p33">
                <a:extLst>
                  <a:ext uri="{FF2B5EF4-FFF2-40B4-BE49-F238E27FC236}">
                    <a16:creationId xmlns:a16="http://schemas.microsoft.com/office/drawing/2014/main" id="{EF619B88-5903-5C2E-3E7C-25C4037BA18E}"/>
                  </a:ext>
                </a:extLst>
              </p:cNvPr>
              <p:cNvSpPr/>
              <p:nvPr/>
            </p:nvSpPr>
            <p:spPr>
              <a:xfrm>
                <a:off x="442140" y="4153391"/>
                <a:ext cx="44023" cy="105557"/>
              </a:xfrm>
              <a:custGeom>
                <a:avLst/>
                <a:gdLst/>
                <a:ahLst/>
                <a:cxnLst/>
                <a:rect l="l" t="t" r="r" b="b"/>
                <a:pathLst>
                  <a:path w="973" h="2333" extrusionOk="0">
                    <a:moveTo>
                      <a:pt x="35" y="0"/>
                    </a:moveTo>
                    <a:cubicBezTo>
                      <a:pt x="19" y="0"/>
                      <a:pt x="0" y="11"/>
                      <a:pt x="0" y="25"/>
                    </a:cubicBezTo>
                    <a:cubicBezTo>
                      <a:pt x="143" y="418"/>
                      <a:pt x="322" y="787"/>
                      <a:pt x="477" y="1156"/>
                    </a:cubicBezTo>
                    <a:cubicBezTo>
                      <a:pt x="620" y="1525"/>
                      <a:pt x="774" y="1918"/>
                      <a:pt x="905" y="2311"/>
                    </a:cubicBezTo>
                    <a:cubicBezTo>
                      <a:pt x="910" y="2325"/>
                      <a:pt x="922" y="2332"/>
                      <a:pt x="934" y="2332"/>
                    </a:cubicBezTo>
                    <a:cubicBezTo>
                      <a:pt x="953" y="2332"/>
                      <a:pt x="972" y="2316"/>
                      <a:pt x="965" y="2287"/>
                    </a:cubicBezTo>
                    <a:cubicBezTo>
                      <a:pt x="715" y="1514"/>
                      <a:pt x="429" y="740"/>
                      <a:pt x="60" y="13"/>
                    </a:cubicBezTo>
                    <a:cubicBezTo>
                      <a:pt x="55" y="4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1842;p33">
                <a:extLst>
                  <a:ext uri="{FF2B5EF4-FFF2-40B4-BE49-F238E27FC236}">
                    <a16:creationId xmlns:a16="http://schemas.microsoft.com/office/drawing/2014/main" id="{39181935-2B41-7B65-0800-FF493A5C604C}"/>
                  </a:ext>
                </a:extLst>
              </p:cNvPr>
              <p:cNvSpPr/>
              <p:nvPr/>
            </p:nvSpPr>
            <p:spPr>
              <a:xfrm>
                <a:off x="291115" y="3942146"/>
                <a:ext cx="64338" cy="73161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1617" extrusionOk="0">
                    <a:moveTo>
                      <a:pt x="24" y="0"/>
                    </a:moveTo>
                    <a:cubicBezTo>
                      <a:pt x="7" y="0"/>
                      <a:pt x="0" y="22"/>
                      <a:pt x="17" y="39"/>
                    </a:cubicBezTo>
                    <a:cubicBezTo>
                      <a:pt x="421" y="575"/>
                      <a:pt x="886" y="1075"/>
                      <a:pt x="1326" y="1599"/>
                    </a:cubicBezTo>
                    <a:cubicBezTo>
                      <a:pt x="1336" y="1611"/>
                      <a:pt x="1347" y="1616"/>
                      <a:pt x="1359" y="1616"/>
                    </a:cubicBezTo>
                    <a:cubicBezTo>
                      <a:pt x="1391" y="1616"/>
                      <a:pt x="1421" y="1574"/>
                      <a:pt x="1386" y="1539"/>
                    </a:cubicBezTo>
                    <a:cubicBezTo>
                      <a:pt x="945" y="1027"/>
                      <a:pt x="505" y="503"/>
                      <a:pt x="52" y="15"/>
                    </a:cubicBezTo>
                    <a:cubicBezTo>
                      <a:pt x="41" y="4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1843;p33">
                <a:extLst>
                  <a:ext uri="{FF2B5EF4-FFF2-40B4-BE49-F238E27FC236}">
                    <a16:creationId xmlns:a16="http://schemas.microsoft.com/office/drawing/2014/main" id="{B83B307D-ACFA-2C71-F0E2-ABF9F13D2A31}"/>
                  </a:ext>
                </a:extLst>
              </p:cNvPr>
              <p:cNvSpPr/>
              <p:nvPr/>
            </p:nvSpPr>
            <p:spPr>
              <a:xfrm>
                <a:off x="512358" y="4130181"/>
                <a:ext cx="543935" cy="138857"/>
              </a:xfrm>
              <a:custGeom>
                <a:avLst/>
                <a:gdLst/>
                <a:ahLst/>
                <a:cxnLst/>
                <a:rect l="l" t="t" r="r" b="b"/>
                <a:pathLst>
                  <a:path w="12022" h="3069" extrusionOk="0">
                    <a:moveTo>
                      <a:pt x="10797" y="0"/>
                    </a:moveTo>
                    <a:cubicBezTo>
                      <a:pt x="10272" y="0"/>
                      <a:pt x="9744" y="21"/>
                      <a:pt x="9224" y="62"/>
                    </a:cubicBezTo>
                    <a:cubicBezTo>
                      <a:pt x="7581" y="205"/>
                      <a:pt x="5973" y="526"/>
                      <a:pt x="4425" y="1015"/>
                    </a:cubicBezTo>
                    <a:cubicBezTo>
                      <a:pt x="2878" y="1527"/>
                      <a:pt x="1413" y="2193"/>
                      <a:pt x="20" y="3027"/>
                    </a:cubicBezTo>
                    <a:cubicBezTo>
                      <a:pt x="1" y="3036"/>
                      <a:pt x="13" y="3069"/>
                      <a:pt x="18" y="3069"/>
                    </a:cubicBezTo>
                    <a:cubicBezTo>
                      <a:pt x="19" y="3069"/>
                      <a:pt x="20" y="3067"/>
                      <a:pt x="20" y="3062"/>
                    </a:cubicBezTo>
                    <a:cubicBezTo>
                      <a:pt x="794" y="2598"/>
                      <a:pt x="1604" y="2181"/>
                      <a:pt x="2437" y="1824"/>
                    </a:cubicBezTo>
                    <a:cubicBezTo>
                      <a:pt x="3925" y="1181"/>
                      <a:pt x="5497" y="705"/>
                      <a:pt x="7104" y="407"/>
                    </a:cubicBezTo>
                    <a:cubicBezTo>
                      <a:pt x="8412" y="169"/>
                      <a:pt x="9711" y="68"/>
                      <a:pt x="11016" y="68"/>
                    </a:cubicBezTo>
                    <a:cubicBezTo>
                      <a:pt x="11339" y="68"/>
                      <a:pt x="11662" y="74"/>
                      <a:pt x="11986" y="86"/>
                    </a:cubicBezTo>
                    <a:cubicBezTo>
                      <a:pt x="12022" y="86"/>
                      <a:pt x="12022" y="38"/>
                      <a:pt x="11986" y="38"/>
                    </a:cubicBezTo>
                    <a:cubicBezTo>
                      <a:pt x="11595" y="13"/>
                      <a:pt x="11197" y="0"/>
                      <a:pt x="10797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1844;p33">
                <a:extLst>
                  <a:ext uri="{FF2B5EF4-FFF2-40B4-BE49-F238E27FC236}">
                    <a16:creationId xmlns:a16="http://schemas.microsoft.com/office/drawing/2014/main" id="{3A54F4CD-647F-DE04-5D79-F934E5E883B1}"/>
                  </a:ext>
                </a:extLst>
              </p:cNvPr>
              <p:cNvSpPr/>
              <p:nvPr/>
            </p:nvSpPr>
            <p:spPr>
              <a:xfrm>
                <a:off x="517561" y="4185741"/>
                <a:ext cx="290925" cy="97005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2144" extrusionOk="0">
                    <a:moveTo>
                      <a:pt x="6382" y="1"/>
                    </a:moveTo>
                    <a:cubicBezTo>
                      <a:pt x="5894" y="108"/>
                      <a:pt x="5406" y="203"/>
                      <a:pt x="4930" y="346"/>
                    </a:cubicBezTo>
                    <a:cubicBezTo>
                      <a:pt x="4072" y="560"/>
                      <a:pt x="3227" y="822"/>
                      <a:pt x="2405" y="1120"/>
                    </a:cubicBezTo>
                    <a:cubicBezTo>
                      <a:pt x="2024" y="1251"/>
                      <a:pt x="1620" y="1394"/>
                      <a:pt x="1239" y="1561"/>
                    </a:cubicBezTo>
                    <a:cubicBezTo>
                      <a:pt x="834" y="1727"/>
                      <a:pt x="417" y="1894"/>
                      <a:pt x="24" y="2096"/>
                    </a:cubicBezTo>
                    <a:cubicBezTo>
                      <a:pt x="0" y="2108"/>
                      <a:pt x="12" y="2144"/>
                      <a:pt x="60" y="2144"/>
                    </a:cubicBezTo>
                    <a:cubicBezTo>
                      <a:pt x="524" y="1965"/>
                      <a:pt x="965" y="1751"/>
                      <a:pt x="1429" y="1572"/>
                    </a:cubicBezTo>
                    <a:cubicBezTo>
                      <a:pt x="3036" y="941"/>
                      <a:pt x="4703" y="418"/>
                      <a:pt x="6394" y="48"/>
                    </a:cubicBezTo>
                    <a:cubicBezTo>
                      <a:pt x="6430" y="48"/>
                      <a:pt x="6418" y="1"/>
                      <a:pt x="6382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1845;p33">
                <a:extLst>
                  <a:ext uri="{FF2B5EF4-FFF2-40B4-BE49-F238E27FC236}">
                    <a16:creationId xmlns:a16="http://schemas.microsoft.com/office/drawing/2014/main" id="{266A7A03-58EC-56FB-4E24-806202183327}"/>
                  </a:ext>
                </a:extLst>
              </p:cNvPr>
              <p:cNvSpPr/>
              <p:nvPr/>
            </p:nvSpPr>
            <p:spPr>
              <a:xfrm>
                <a:off x="810698" y="4148731"/>
                <a:ext cx="228894" cy="23165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512" extrusionOk="0">
                    <a:moveTo>
                      <a:pt x="4414" y="0"/>
                    </a:moveTo>
                    <a:cubicBezTo>
                      <a:pt x="3779" y="0"/>
                      <a:pt x="3139" y="29"/>
                      <a:pt x="2499" y="93"/>
                    </a:cubicBezTo>
                    <a:cubicBezTo>
                      <a:pt x="1665" y="164"/>
                      <a:pt x="832" y="271"/>
                      <a:pt x="22" y="474"/>
                    </a:cubicBezTo>
                    <a:cubicBezTo>
                      <a:pt x="1" y="474"/>
                      <a:pt x="8" y="511"/>
                      <a:pt x="27" y="511"/>
                    </a:cubicBezTo>
                    <a:cubicBezTo>
                      <a:pt x="29" y="511"/>
                      <a:pt x="31" y="511"/>
                      <a:pt x="34" y="509"/>
                    </a:cubicBezTo>
                    <a:cubicBezTo>
                      <a:pt x="867" y="355"/>
                      <a:pt x="1689" y="212"/>
                      <a:pt x="2534" y="128"/>
                    </a:cubicBezTo>
                    <a:cubicBezTo>
                      <a:pt x="3179" y="72"/>
                      <a:pt x="3831" y="53"/>
                      <a:pt x="4485" y="53"/>
                    </a:cubicBezTo>
                    <a:cubicBezTo>
                      <a:pt x="4664" y="53"/>
                      <a:pt x="4843" y="54"/>
                      <a:pt x="5023" y="57"/>
                    </a:cubicBezTo>
                    <a:cubicBezTo>
                      <a:pt x="5058" y="57"/>
                      <a:pt x="5058" y="9"/>
                      <a:pt x="5023" y="9"/>
                    </a:cubicBezTo>
                    <a:cubicBezTo>
                      <a:pt x="4821" y="3"/>
                      <a:pt x="4618" y="0"/>
                      <a:pt x="441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oogle Shape;33;p2">
              <a:extLst>
                <a:ext uri="{FF2B5EF4-FFF2-40B4-BE49-F238E27FC236}">
                  <a16:creationId xmlns:a16="http://schemas.microsoft.com/office/drawing/2014/main" id="{2C97CC9C-BF3A-F39C-1592-3A876FA24EC5}"/>
                </a:ext>
              </a:extLst>
            </p:cNvPr>
            <p:cNvGrpSpPr/>
            <p:nvPr/>
          </p:nvGrpSpPr>
          <p:grpSpPr>
            <a:xfrm>
              <a:off x="277595" y="-6042"/>
              <a:ext cx="549125" cy="525575"/>
              <a:chOff x="8025400" y="374250"/>
              <a:chExt cx="549125" cy="525575"/>
            </a:xfrm>
          </p:grpSpPr>
          <p:sp>
            <p:nvSpPr>
              <p:cNvPr id="38" name="Google Shape;34;p2">
                <a:extLst>
                  <a:ext uri="{FF2B5EF4-FFF2-40B4-BE49-F238E27FC236}">
                    <a16:creationId xmlns:a16="http://schemas.microsoft.com/office/drawing/2014/main" id="{257F30AD-F883-B1EB-8935-C1D81871F7EB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extrusionOk="0">
                    <a:moveTo>
                      <a:pt x="11860" y="1370"/>
                    </a:moveTo>
                    <a:lnTo>
                      <a:pt x="12074" y="1413"/>
                    </a:lnTo>
                    <a:lnTo>
                      <a:pt x="12288" y="1499"/>
                    </a:lnTo>
                    <a:lnTo>
                      <a:pt x="12331" y="1542"/>
                    </a:lnTo>
                    <a:lnTo>
                      <a:pt x="12417" y="1584"/>
                    </a:lnTo>
                    <a:lnTo>
                      <a:pt x="12631" y="1713"/>
                    </a:lnTo>
                    <a:lnTo>
                      <a:pt x="12845" y="1884"/>
                    </a:lnTo>
                    <a:lnTo>
                      <a:pt x="13059" y="2098"/>
                    </a:lnTo>
                    <a:lnTo>
                      <a:pt x="13230" y="2355"/>
                    </a:lnTo>
                    <a:lnTo>
                      <a:pt x="13573" y="2869"/>
                    </a:lnTo>
                    <a:lnTo>
                      <a:pt x="13830" y="3468"/>
                    </a:lnTo>
                    <a:lnTo>
                      <a:pt x="13958" y="3811"/>
                    </a:lnTo>
                    <a:lnTo>
                      <a:pt x="14215" y="4710"/>
                    </a:lnTo>
                    <a:lnTo>
                      <a:pt x="14386" y="5523"/>
                    </a:lnTo>
                    <a:lnTo>
                      <a:pt x="14515" y="6251"/>
                    </a:lnTo>
                    <a:lnTo>
                      <a:pt x="14558" y="6765"/>
                    </a:lnTo>
                    <a:lnTo>
                      <a:pt x="14558" y="6894"/>
                    </a:lnTo>
                    <a:lnTo>
                      <a:pt x="14558" y="6979"/>
                    </a:lnTo>
                    <a:lnTo>
                      <a:pt x="15414" y="7022"/>
                    </a:lnTo>
                    <a:lnTo>
                      <a:pt x="16313" y="7150"/>
                    </a:lnTo>
                    <a:lnTo>
                      <a:pt x="17341" y="7365"/>
                    </a:lnTo>
                    <a:lnTo>
                      <a:pt x="17469" y="7365"/>
                    </a:lnTo>
                    <a:lnTo>
                      <a:pt x="17940" y="7493"/>
                    </a:lnTo>
                    <a:lnTo>
                      <a:pt x="18026" y="7536"/>
                    </a:lnTo>
                    <a:lnTo>
                      <a:pt x="18668" y="7707"/>
                    </a:lnTo>
                    <a:lnTo>
                      <a:pt x="19224" y="7921"/>
                    </a:lnTo>
                    <a:lnTo>
                      <a:pt x="19396" y="8050"/>
                    </a:lnTo>
                    <a:lnTo>
                      <a:pt x="19824" y="8264"/>
                    </a:lnTo>
                    <a:lnTo>
                      <a:pt x="19995" y="8392"/>
                    </a:lnTo>
                    <a:lnTo>
                      <a:pt x="20124" y="8478"/>
                    </a:lnTo>
                    <a:lnTo>
                      <a:pt x="20295" y="8649"/>
                    </a:lnTo>
                    <a:lnTo>
                      <a:pt x="20423" y="8820"/>
                    </a:lnTo>
                    <a:lnTo>
                      <a:pt x="20509" y="9034"/>
                    </a:lnTo>
                    <a:lnTo>
                      <a:pt x="20595" y="9206"/>
                    </a:lnTo>
                    <a:lnTo>
                      <a:pt x="20595" y="9377"/>
                    </a:lnTo>
                    <a:lnTo>
                      <a:pt x="20595" y="9591"/>
                    </a:lnTo>
                    <a:lnTo>
                      <a:pt x="20552" y="9762"/>
                    </a:lnTo>
                    <a:lnTo>
                      <a:pt x="20509" y="9933"/>
                    </a:lnTo>
                    <a:lnTo>
                      <a:pt x="20295" y="10319"/>
                    </a:lnTo>
                    <a:lnTo>
                      <a:pt x="20038" y="10661"/>
                    </a:lnTo>
                    <a:lnTo>
                      <a:pt x="19695" y="11004"/>
                    </a:lnTo>
                    <a:lnTo>
                      <a:pt x="19310" y="11346"/>
                    </a:lnTo>
                    <a:lnTo>
                      <a:pt x="18839" y="11689"/>
                    </a:lnTo>
                    <a:lnTo>
                      <a:pt x="18411" y="11989"/>
                    </a:lnTo>
                    <a:lnTo>
                      <a:pt x="17512" y="12545"/>
                    </a:lnTo>
                    <a:lnTo>
                      <a:pt x="16698" y="12973"/>
                    </a:lnTo>
                    <a:lnTo>
                      <a:pt x="15885" y="13359"/>
                    </a:lnTo>
                    <a:lnTo>
                      <a:pt x="16099" y="14129"/>
                    </a:lnTo>
                    <a:lnTo>
                      <a:pt x="16270" y="14943"/>
                    </a:lnTo>
                    <a:lnTo>
                      <a:pt x="16399" y="15970"/>
                    </a:lnTo>
                    <a:lnTo>
                      <a:pt x="16441" y="16484"/>
                    </a:lnTo>
                    <a:lnTo>
                      <a:pt x="16441" y="16998"/>
                    </a:lnTo>
                    <a:lnTo>
                      <a:pt x="16441" y="17512"/>
                    </a:lnTo>
                    <a:lnTo>
                      <a:pt x="16356" y="17983"/>
                    </a:lnTo>
                    <a:lnTo>
                      <a:pt x="16270" y="18454"/>
                    </a:lnTo>
                    <a:lnTo>
                      <a:pt x="16099" y="18839"/>
                    </a:lnTo>
                    <a:lnTo>
                      <a:pt x="15885" y="19182"/>
                    </a:lnTo>
                    <a:lnTo>
                      <a:pt x="15714" y="19310"/>
                    </a:lnTo>
                    <a:lnTo>
                      <a:pt x="15585" y="19438"/>
                    </a:lnTo>
                    <a:lnTo>
                      <a:pt x="15414" y="19524"/>
                    </a:lnTo>
                    <a:lnTo>
                      <a:pt x="15243" y="19610"/>
                    </a:lnTo>
                    <a:lnTo>
                      <a:pt x="15029" y="19652"/>
                    </a:lnTo>
                    <a:lnTo>
                      <a:pt x="14857" y="19652"/>
                    </a:lnTo>
                    <a:lnTo>
                      <a:pt x="14515" y="19610"/>
                    </a:lnTo>
                    <a:lnTo>
                      <a:pt x="14215" y="19567"/>
                    </a:lnTo>
                    <a:lnTo>
                      <a:pt x="14087" y="19524"/>
                    </a:lnTo>
                    <a:lnTo>
                      <a:pt x="13873" y="19438"/>
                    </a:lnTo>
                    <a:lnTo>
                      <a:pt x="13744" y="19396"/>
                    </a:lnTo>
                    <a:lnTo>
                      <a:pt x="13573" y="19310"/>
                    </a:lnTo>
                    <a:lnTo>
                      <a:pt x="13487" y="19267"/>
                    </a:lnTo>
                    <a:lnTo>
                      <a:pt x="13145" y="19096"/>
                    </a:lnTo>
                    <a:lnTo>
                      <a:pt x="12759" y="18839"/>
                    </a:lnTo>
                    <a:lnTo>
                      <a:pt x="12031" y="18325"/>
                    </a:lnTo>
                    <a:lnTo>
                      <a:pt x="11903" y="18240"/>
                    </a:lnTo>
                    <a:lnTo>
                      <a:pt x="11817" y="18154"/>
                    </a:lnTo>
                    <a:lnTo>
                      <a:pt x="11689" y="18068"/>
                    </a:lnTo>
                    <a:lnTo>
                      <a:pt x="11603" y="17983"/>
                    </a:lnTo>
                    <a:lnTo>
                      <a:pt x="10961" y="17426"/>
                    </a:lnTo>
                    <a:lnTo>
                      <a:pt x="10404" y="16912"/>
                    </a:lnTo>
                    <a:lnTo>
                      <a:pt x="9933" y="16441"/>
                    </a:lnTo>
                    <a:lnTo>
                      <a:pt x="9848" y="16484"/>
                    </a:lnTo>
                    <a:lnTo>
                      <a:pt x="9762" y="16527"/>
                    </a:lnTo>
                    <a:lnTo>
                      <a:pt x="8906" y="16955"/>
                    </a:lnTo>
                    <a:lnTo>
                      <a:pt x="8306" y="17212"/>
                    </a:lnTo>
                    <a:lnTo>
                      <a:pt x="7621" y="17512"/>
                    </a:lnTo>
                    <a:lnTo>
                      <a:pt x="6851" y="17811"/>
                    </a:lnTo>
                    <a:lnTo>
                      <a:pt x="6123" y="18026"/>
                    </a:lnTo>
                    <a:lnTo>
                      <a:pt x="5395" y="18197"/>
                    </a:lnTo>
                    <a:lnTo>
                      <a:pt x="5053" y="18240"/>
                    </a:lnTo>
                    <a:lnTo>
                      <a:pt x="4453" y="18240"/>
                    </a:lnTo>
                    <a:lnTo>
                      <a:pt x="4196" y="18197"/>
                    </a:lnTo>
                    <a:lnTo>
                      <a:pt x="3982" y="18111"/>
                    </a:lnTo>
                    <a:lnTo>
                      <a:pt x="3811" y="17983"/>
                    </a:lnTo>
                    <a:lnTo>
                      <a:pt x="3725" y="17940"/>
                    </a:lnTo>
                    <a:lnTo>
                      <a:pt x="3597" y="17811"/>
                    </a:lnTo>
                    <a:lnTo>
                      <a:pt x="3511" y="17597"/>
                    </a:lnTo>
                    <a:lnTo>
                      <a:pt x="3468" y="17555"/>
                    </a:lnTo>
                    <a:lnTo>
                      <a:pt x="3426" y="17426"/>
                    </a:lnTo>
                    <a:lnTo>
                      <a:pt x="3426" y="17340"/>
                    </a:lnTo>
                    <a:lnTo>
                      <a:pt x="3383" y="17255"/>
                    </a:lnTo>
                    <a:lnTo>
                      <a:pt x="3383" y="17212"/>
                    </a:lnTo>
                    <a:lnTo>
                      <a:pt x="3383" y="17126"/>
                    </a:lnTo>
                    <a:lnTo>
                      <a:pt x="3383" y="16955"/>
                    </a:lnTo>
                    <a:lnTo>
                      <a:pt x="3383" y="16655"/>
                    </a:lnTo>
                    <a:lnTo>
                      <a:pt x="3383" y="16270"/>
                    </a:lnTo>
                    <a:lnTo>
                      <a:pt x="3554" y="15499"/>
                    </a:lnTo>
                    <a:lnTo>
                      <a:pt x="3768" y="14686"/>
                    </a:lnTo>
                    <a:lnTo>
                      <a:pt x="4068" y="13915"/>
                    </a:lnTo>
                    <a:lnTo>
                      <a:pt x="4367" y="13230"/>
                    </a:lnTo>
                    <a:lnTo>
                      <a:pt x="4624" y="12631"/>
                    </a:lnTo>
                    <a:lnTo>
                      <a:pt x="4967" y="11989"/>
                    </a:lnTo>
                    <a:lnTo>
                      <a:pt x="4967" y="11946"/>
                    </a:lnTo>
                    <a:lnTo>
                      <a:pt x="4325" y="11389"/>
                    </a:lnTo>
                    <a:lnTo>
                      <a:pt x="3682" y="10790"/>
                    </a:lnTo>
                    <a:lnTo>
                      <a:pt x="2955" y="10062"/>
                    </a:lnTo>
                    <a:lnTo>
                      <a:pt x="2612" y="9634"/>
                    </a:lnTo>
                    <a:lnTo>
                      <a:pt x="2270" y="9206"/>
                    </a:lnTo>
                    <a:lnTo>
                      <a:pt x="2013" y="8777"/>
                    </a:lnTo>
                    <a:lnTo>
                      <a:pt x="1756" y="8349"/>
                    </a:lnTo>
                    <a:lnTo>
                      <a:pt x="1542" y="7921"/>
                    </a:lnTo>
                    <a:lnTo>
                      <a:pt x="1413" y="7536"/>
                    </a:lnTo>
                    <a:lnTo>
                      <a:pt x="1370" y="7150"/>
                    </a:lnTo>
                    <a:lnTo>
                      <a:pt x="1413" y="6979"/>
                    </a:lnTo>
                    <a:lnTo>
                      <a:pt x="1456" y="6808"/>
                    </a:lnTo>
                    <a:lnTo>
                      <a:pt x="1456" y="6722"/>
                    </a:lnTo>
                    <a:lnTo>
                      <a:pt x="1627" y="6465"/>
                    </a:lnTo>
                    <a:lnTo>
                      <a:pt x="1884" y="6251"/>
                    </a:lnTo>
                    <a:lnTo>
                      <a:pt x="2184" y="6080"/>
                    </a:lnTo>
                    <a:lnTo>
                      <a:pt x="2569" y="5952"/>
                    </a:lnTo>
                    <a:lnTo>
                      <a:pt x="2955" y="5866"/>
                    </a:lnTo>
                    <a:lnTo>
                      <a:pt x="3426" y="5823"/>
                    </a:lnTo>
                    <a:lnTo>
                      <a:pt x="4367" y="5780"/>
                    </a:lnTo>
                    <a:lnTo>
                      <a:pt x="5010" y="5780"/>
                    </a:lnTo>
                    <a:lnTo>
                      <a:pt x="5609" y="5823"/>
                    </a:lnTo>
                    <a:lnTo>
                      <a:pt x="6722" y="5952"/>
                    </a:lnTo>
                    <a:lnTo>
                      <a:pt x="7836" y="6123"/>
                    </a:lnTo>
                    <a:lnTo>
                      <a:pt x="8050" y="5523"/>
                    </a:lnTo>
                    <a:lnTo>
                      <a:pt x="8306" y="4881"/>
                    </a:lnTo>
                    <a:lnTo>
                      <a:pt x="8649" y="4153"/>
                    </a:lnTo>
                    <a:lnTo>
                      <a:pt x="9120" y="3383"/>
                    </a:lnTo>
                    <a:lnTo>
                      <a:pt x="9377" y="2997"/>
                    </a:lnTo>
                    <a:lnTo>
                      <a:pt x="9634" y="2612"/>
                    </a:lnTo>
                    <a:lnTo>
                      <a:pt x="9933" y="2270"/>
                    </a:lnTo>
                    <a:lnTo>
                      <a:pt x="10233" y="2013"/>
                    </a:lnTo>
                    <a:lnTo>
                      <a:pt x="10576" y="1756"/>
                    </a:lnTo>
                    <a:lnTo>
                      <a:pt x="10918" y="1542"/>
                    </a:lnTo>
                    <a:lnTo>
                      <a:pt x="11261" y="1413"/>
                    </a:lnTo>
                    <a:lnTo>
                      <a:pt x="11389" y="1413"/>
                    </a:lnTo>
                    <a:lnTo>
                      <a:pt x="11432" y="1370"/>
                    </a:lnTo>
                    <a:close/>
                    <a:moveTo>
                      <a:pt x="11304" y="0"/>
                    </a:moveTo>
                    <a:lnTo>
                      <a:pt x="11132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35;p2">
                <a:extLst>
                  <a:ext uri="{FF2B5EF4-FFF2-40B4-BE49-F238E27FC236}">
                    <a16:creationId xmlns:a16="http://schemas.microsoft.com/office/drawing/2014/main" id="{84B2BA24-B354-E6EA-CB43-9410E84D857E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0276" y="0"/>
                    </a:moveTo>
                    <a:lnTo>
                      <a:pt x="10276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4044" y="18154"/>
                    </a:lnTo>
                    <a:lnTo>
                      <a:pt x="13873" y="18240"/>
                    </a:lnTo>
                    <a:lnTo>
                      <a:pt x="13659" y="18282"/>
                    </a:lnTo>
                    <a:lnTo>
                      <a:pt x="13487" y="18282"/>
                    </a:lnTo>
                    <a:lnTo>
                      <a:pt x="13487" y="18282"/>
                    </a:lnTo>
                    <a:lnTo>
                      <a:pt x="13145" y="18240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536" y="15585"/>
                    </a:lnTo>
                    <a:lnTo>
                      <a:pt x="6936" y="15842"/>
                    </a:lnTo>
                    <a:lnTo>
                      <a:pt x="6251" y="16142"/>
                    </a:lnTo>
                    <a:lnTo>
                      <a:pt x="5481" y="16441"/>
                    </a:lnTo>
                    <a:lnTo>
                      <a:pt x="4753" y="16656"/>
                    </a:lnTo>
                    <a:lnTo>
                      <a:pt x="4025" y="16827"/>
                    </a:lnTo>
                    <a:lnTo>
                      <a:pt x="3683" y="16870"/>
                    </a:lnTo>
                    <a:lnTo>
                      <a:pt x="3383" y="16870"/>
                    </a:lnTo>
                    <a:lnTo>
                      <a:pt x="3383" y="16870"/>
                    </a:lnTo>
                    <a:lnTo>
                      <a:pt x="3083" y="16870"/>
                    </a:lnTo>
                    <a:lnTo>
                      <a:pt x="2826" y="16827"/>
                    </a:lnTo>
                    <a:lnTo>
                      <a:pt x="2612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00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257" y="5095"/>
                    </a:lnTo>
                    <a:lnTo>
                      <a:pt x="514" y="4881"/>
                    </a:lnTo>
                    <a:lnTo>
                      <a:pt x="814" y="4710"/>
                    </a:lnTo>
                    <a:lnTo>
                      <a:pt x="1199" y="4582"/>
                    </a:lnTo>
                    <a:lnTo>
                      <a:pt x="1585" y="4496"/>
                    </a:lnTo>
                    <a:lnTo>
                      <a:pt x="2056" y="4453"/>
                    </a:lnTo>
                    <a:lnTo>
                      <a:pt x="2997" y="4410"/>
                    </a:lnTo>
                    <a:lnTo>
                      <a:pt x="2997" y="4410"/>
                    </a:lnTo>
                    <a:lnTo>
                      <a:pt x="3640" y="4410"/>
                    </a:lnTo>
                    <a:lnTo>
                      <a:pt x="4239" y="4453"/>
                    </a:lnTo>
                    <a:lnTo>
                      <a:pt x="5352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2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36;p2">
                <a:extLst>
                  <a:ext uri="{FF2B5EF4-FFF2-40B4-BE49-F238E27FC236}">
                    <a16:creationId xmlns:a16="http://schemas.microsoft.com/office/drawing/2014/main" id="{F1508732-F6D7-3A48-ECB7-BDEE4D2DDFEA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fill="none" extrusionOk="0">
                    <a:moveTo>
                      <a:pt x="11646" y="0"/>
                    </a:moveTo>
                    <a:lnTo>
                      <a:pt x="11646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518" y="0"/>
                    </a:lnTo>
                    <a:lnTo>
                      <a:pt x="11518" y="0"/>
                    </a:lnTo>
                    <a:lnTo>
                      <a:pt x="11389" y="0"/>
                    </a:lnTo>
                    <a:lnTo>
                      <a:pt x="11389" y="0"/>
                    </a:lnTo>
                    <a:lnTo>
                      <a:pt x="11304" y="0"/>
                    </a:lnTo>
                    <a:lnTo>
                      <a:pt x="11304" y="0"/>
                    </a:lnTo>
                    <a:lnTo>
                      <a:pt x="11132" y="43"/>
                    </a:lnTo>
                    <a:lnTo>
                      <a:pt x="11132" y="43"/>
                    </a:lnTo>
                    <a:lnTo>
                      <a:pt x="11089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726" y="6037"/>
                    </a:lnTo>
                    <a:lnTo>
                      <a:pt x="17683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2031" y="43"/>
                    </a:lnTo>
                    <a:lnTo>
                      <a:pt x="116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37;p2">
                <a:extLst>
                  <a:ext uri="{FF2B5EF4-FFF2-40B4-BE49-F238E27FC236}">
                    <a16:creationId xmlns:a16="http://schemas.microsoft.com/office/drawing/2014/main" id="{C2F5E545-759C-4D5D-0F06-B8C9FB0151AC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206" y="386"/>
                    </a:lnTo>
                    <a:lnTo>
                      <a:pt x="8863" y="643"/>
                    </a:lnTo>
                    <a:lnTo>
                      <a:pt x="8563" y="900"/>
                    </a:lnTo>
                    <a:lnTo>
                      <a:pt x="8264" y="1242"/>
                    </a:lnTo>
                    <a:lnTo>
                      <a:pt x="8007" y="1627"/>
                    </a:lnTo>
                    <a:lnTo>
                      <a:pt x="7750" y="2013"/>
                    </a:lnTo>
                    <a:lnTo>
                      <a:pt x="7279" y="2783"/>
                    </a:lnTo>
                    <a:lnTo>
                      <a:pt x="6936" y="3511"/>
                    </a:lnTo>
                    <a:lnTo>
                      <a:pt x="6680" y="4153"/>
                    </a:lnTo>
                    <a:lnTo>
                      <a:pt x="6466" y="4753"/>
                    </a:lnTo>
                    <a:lnTo>
                      <a:pt x="5566" y="4582"/>
                    </a:lnTo>
                    <a:lnTo>
                      <a:pt x="4624" y="4496"/>
                    </a:lnTo>
                    <a:lnTo>
                      <a:pt x="3554" y="4410"/>
                    </a:lnTo>
                    <a:lnTo>
                      <a:pt x="2441" y="4410"/>
                    </a:lnTo>
                    <a:lnTo>
                      <a:pt x="1927" y="4453"/>
                    </a:lnTo>
                    <a:lnTo>
                      <a:pt x="1413" y="4539"/>
                    </a:lnTo>
                    <a:lnTo>
                      <a:pt x="985" y="4667"/>
                    </a:lnTo>
                    <a:lnTo>
                      <a:pt x="600" y="4839"/>
                    </a:lnTo>
                    <a:lnTo>
                      <a:pt x="300" y="5053"/>
                    </a:lnTo>
                    <a:lnTo>
                      <a:pt x="172" y="5181"/>
                    </a:lnTo>
                    <a:lnTo>
                      <a:pt x="86" y="5352"/>
                    </a:ln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780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86" y="6979"/>
                    </a:lnTo>
                    <a:lnTo>
                      <a:pt x="643" y="7407"/>
                    </a:lnTo>
                    <a:lnTo>
                      <a:pt x="942" y="7836"/>
                    </a:lnTo>
                    <a:lnTo>
                      <a:pt x="1242" y="8264"/>
                    </a:lnTo>
                    <a:lnTo>
                      <a:pt x="1585" y="8692"/>
                    </a:lnTo>
                    <a:lnTo>
                      <a:pt x="2312" y="9420"/>
                    </a:lnTo>
                    <a:lnTo>
                      <a:pt x="2955" y="10019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254" y="11261"/>
                    </a:lnTo>
                    <a:lnTo>
                      <a:pt x="2997" y="11860"/>
                    </a:lnTo>
                    <a:lnTo>
                      <a:pt x="2698" y="12545"/>
                    </a:lnTo>
                    <a:lnTo>
                      <a:pt x="2398" y="13316"/>
                    </a:lnTo>
                    <a:lnTo>
                      <a:pt x="2184" y="14129"/>
                    </a:lnTo>
                    <a:lnTo>
                      <a:pt x="2013" y="14900"/>
                    </a:lnTo>
                    <a:lnTo>
                      <a:pt x="2013" y="15285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98" y="16741"/>
                    </a:lnTo>
                    <a:lnTo>
                      <a:pt x="2997" y="16827"/>
                    </a:lnTo>
                    <a:lnTo>
                      <a:pt x="3340" y="16870"/>
                    </a:lnTo>
                    <a:lnTo>
                      <a:pt x="3768" y="16870"/>
                    </a:lnTo>
                    <a:lnTo>
                      <a:pt x="4153" y="16784"/>
                    </a:lnTo>
                    <a:lnTo>
                      <a:pt x="4624" y="16698"/>
                    </a:lnTo>
                    <a:lnTo>
                      <a:pt x="5524" y="16399"/>
                    </a:lnTo>
                    <a:lnTo>
                      <a:pt x="6423" y="16056"/>
                    </a:lnTo>
                    <a:lnTo>
                      <a:pt x="7279" y="15714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9034" y="15542"/>
                    </a:lnTo>
                    <a:lnTo>
                      <a:pt x="9591" y="16056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88" y="18282"/>
                    </a:lnTo>
                    <a:lnTo>
                      <a:pt x="13573" y="18282"/>
                    </a:lnTo>
                    <a:lnTo>
                      <a:pt x="13915" y="18240"/>
                    </a:lnTo>
                    <a:lnTo>
                      <a:pt x="14215" y="18068"/>
                    </a:lnTo>
                    <a:lnTo>
                      <a:pt x="14344" y="17940"/>
                    </a:lnTo>
                    <a:lnTo>
                      <a:pt x="14515" y="17812"/>
                    </a:lnTo>
                    <a:lnTo>
                      <a:pt x="14729" y="17469"/>
                    </a:lnTo>
                    <a:lnTo>
                      <a:pt x="14900" y="17084"/>
                    </a:lnTo>
                    <a:lnTo>
                      <a:pt x="14986" y="16613"/>
                    </a:lnTo>
                    <a:lnTo>
                      <a:pt x="15071" y="16142"/>
                    </a:lnTo>
                    <a:lnTo>
                      <a:pt x="15071" y="15628"/>
                    </a:lnTo>
                    <a:lnTo>
                      <a:pt x="15071" y="15114"/>
                    </a:lnTo>
                    <a:lnTo>
                      <a:pt x="15029" y="14600"/>
                    </a:lnTo>
                    <a:lnTo>
                      <a:pt x="14900" y="13573"/>
                    </a:lnTo>
                    <a:lnTo>
                      <a:pt x="14729" y="12759"/>
                    </a:lnTo>
                    <a:lnTo>
                      <a:pt x="14515" y="11989"/>
                    </a:lnTo>
                    <a:lnTo>
                      <a:pt x="15328" y="11603"/>
                    </a:lnTo>
                    <a:lnTo>
                      <a:pt x="16142" y="11175"/>
                    </a:lnTo>
                    <a:lnTo>
                      <a:pt x="17041" y="10619"/>
                    </a:lnTo>
                    <a:lnTo>
                      <a:pt x="17469" y="10319"/>
                    </a:lnTo>
                    <a:lnTo>
                      <a:pt x="17940" y="9976"/>
                    </a:lnTo>
                    <a:lnTo>
                      <a:pt x="18325" y="9634"/>
                    </a:lnTo>
                    <a:lnTo>
                      <a:pt x="18668" y="9291"/>
                    </a:lnTo>
                    <a:lnTo>
                      <a:pt x="18925" y="8949"/>
                    </a:lnTo>
                    <a:lnTo>
                      <a:pt x="19139" y="8563"/>
                    </a:lnTo>
                    <a:lnTo>
                      <a:pt x="19182" y="8392"/>
                    </a:lnTo>
                    <a:lnTo>
                      <a:pt x="19225" y="8221"/>
                    </a:lnTo>
                    <a:lnTo>
                      <a:pt x="19225" y="8007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570" y="6123"/>
                    </a:lnTo>
                    <a:lnTo>
                      <a:pt x="16099" y="5995"/>
                    </a:lnTo>
                    <a:lnTo>
                      <a:pt x="15971" y="5995"/>
                    </a:lnTo>
                    <a:lnTo>
                      <a:pt x="14943" y="5780"/>
                    </a:lnTo>
                    <a:lnTo>
                      <a:pt x="14044" y="5652"/>
                    </a:lnTo>
                    <a:lnTo>
                      <a:pt x="13188" y="5609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53"/>
                    </a:lnTo>
                    <a:lnTo>
                      <a:pt x="12845" y="3340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203" y="1499"/>
                    </a:lnTo>
                    <a:lnTo>
                      <a:pt x="11860" y="985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rgbClr val="FFF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38;p2">
                <a:extLst>
                  <a:ext uri="{FF2B5EF4-FFF2-40B4-BE49-F238E27FC236}">
                    <a16:creationId xmlns:a16="http://schemas.microsoft.com/office/drawing/2014/main" id="{7D28CC59-2441-E431-6682-EC8A7E0B0167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4515" y="11989"/>
                    </a:move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3915" y="18240"/>
                    </a:lnTo>
                    <a:lnTo>
                      <a:pt x="13573" y="18282"/>
                    </a:lnTo>
                    <a:lnTo>
                      <a:pt x="13188" y="18282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279" y="15714"/>
                    </a:lnTo>
                    <a:lnTo>
                      <a:pt x="6423" y="16056"/>
                    </a:lnTo>
                    <a:lnTo>
                      <a:pt x="5524" y="16399"/>
                    </a:lnTo>
                    <a:lnTo>
                      <a:pt x="4624" y="16698"/>
                    </a:lnTo>
                    <a:lnTo>
                      <a:pt x="4153" y="16784"/>
                    </a:lnTo>
                    <a:lnTo>
                      <a:pt x="3768" y="16870"/>
                    </a:lnTo>
                    <a:lnTo>
                      <a:pt x="3340" y="16870"/>
                    </a:lnTo>
                    <a:lnTo>
                      <a:pt x="2997" y="16827"/>
                    </a:lnTo>
                    <a:lnTo>
                      <a:pt x="2698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42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172" y="5181"/>
                    </a:lnTo>
                    <a:lnTo>
                      <a:pt x="300" y="5053"/>
                    </a:lnTo>
                    <a:lnTo>
                      <a:pt x="600" y="4839"/>
                    </a:lnTo>
                    <a:lnTo>
                      <a:pt x="985" y="4667"/>
                    </a:lnTo>
                    <a:lnTo>
                      <a:pt x="1413" y="4539"/>
                    </a:lnTo>
                    <a:lnTo>
                      <a:pt x="1927" y="4453"/>
                    </a:lnTo>
                    <a:lnTo>
                      <a:pt x="2441" y="4410"/>
                    </a:lnTo>
                    <a:lnTo>
                      <a:pt x="2997" y="4410"/>
                    </a:lnTo>
                    <a:lnTo>
                      <a:pt x="3554" y="4410"/>
                    </a:lnTo>
                    <a:lnTo>
                      <a:pt x="4624" y="4496"/>
                    </a:lnTo>
                    <a:lnTo>
                      <a:pt x="5566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39;p2">
                <a:extLst>
                  <a:ext uri="{FF2B5EF4-FFF2-40B4-BE49-F238E27FC236}">
                    <a16:creationId xmlns:a16="http://schemas.microsoft.com/office/drawing/2014/main" id="{89442235-36A3-B4F6-6D85-D8E4B151D4FA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40;p2">
                <a:extLst>
                  <a:ext uri="{FF2B5EF4-FFF2-40B4-BE49-F238E27FC236}">
                    <a16:creationId xmlns:a16="http://schemas.microsoft.com/office/drawing/2014/main" id="{D5CE4D31-5233-E9C6-2E77-22D7E4F2DE9F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41;p2">
                <a:extLst>
                  <a:ext uri="{FF2B5EF4-FFF2-40B4-BE49-F238E27FC236}">
                    <a16:creationId xmlns:a16="http://schemas.microsoft.com/office/drawing/2014/main" id="{451FD58D-7217-2070-8E31-1C4BCEC8DFA5}"/>
                  </a:ext>
                </a:extLst>
              </p:cNvPr>
              <p:cNvSpPr/>
              <p:nvPr/>
            </p:nvSpPr>
            <p:spPr>
              <a:xfrm>
                <a:off x="8314400" y="40850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42;p2">
                <a:extLst>
                  <a:ext uri="{FF2B5EF4-FFF2-40B4-BE49-F238E27FC236}">
                    <a16:creationId xmlns:a16="http://schemas.microsoft.com/office/drawing/2014/main" id="{87DFD88C-1CC7-B953-58A3-9B174C4A00AB}"/>
                  </a:ext>
                </a:extLst>
              </p:cNvPr>
              <p:cNvSpPr/>
              <p:nvPr/>
            </p:nvSpPr>
            <p:spPr>
              <a:xfrm>
                <a:off x="831440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43;p2">
                <a:extLst>
                  <a:ext uri="{FF2B5EF4-FFF2-40B4-BE49-F238E27FC236}">
                    <a16:creationId xmlns:a16="http://schemas.microsoft.com/office/drawing/2014/main" id="{89D8CDEF-CACD-61A7-05AA-61EBBFC1FA03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44;p2">
                <a:extLst>
                  <a:ext uri="{FF2B5EF4-FFF2-40B4-BE49-F238E27FC236}">
                    <a16:creationId xmlns:a16="http://schemas.microsoft.com/office/drawing/2014/main" id="{D81A56C1-8C82-A490-C04D-2EF765F8EC1E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45;p2">
                <a:extLst>
                  <a:ext uri="{FF2B5EF4-FFF2-40B4-BE49-F238E27FC236}">
                    <a16:creationId xmlns:a16="http://schemas.microsoft.com/office/drawing/2014/main" id="{4B5573E9-88A8-4E4E-D771-22D63E2C9546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46;p2">
                <a:extLst>
                  <a:ext uri="{FF2B5EF4-FFF2-40B4-BE49-F238E27FC236}">
                    <a16:creationId xmlns:a16="http://schemas.microsoft.com/office/drawing/2014/main" id="{7739439F-8588-1AF1-184D-EC4EBBBF524A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47;p2">
                <a:extLst>
                  <a:ext uri="{FF2B5EF4-FFF2-40B4-BE49-F238E27FC236}">
                    <a16:creationId xmlns:a16="http://schemas.microsoft.com/office/drawing/2014/main" id="{01C0123C-24DA-9023-9B9D-736F0EBB8F3B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48;p2">
                <a:extLst>
                  <a:ext uri="{FF2B5EF4-FFF2-40B4-BE49-F238E27FC236}">
                    <a16:creationId xmlns:a16="http://schemas.microsoft.com/office/drawing/2014/main" id="{FA3BBAA7-A502-E8A2-5213-C5A1BFCE8223}"/>
                  </a:ext>
                </a:extLst>
              </p:cNvPr>
              <p:cNvSpPr/>
              <p:nvPr/>
            </p:nvSpPr>
            <p:spPr>
              <a:xfrm>
                <a:off x="8374350" y="469500"/>
                <a:ext cx="150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956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184" y="698"/>
                    </a:lnTo>
                    <a:lnTo>
                      <a:pt x="0" y="1"/>
                    </a:lnTo>
                    <a:close/>
                    <a:moveTo>
                      <a:pt x="184" y="698"/>
                    </a:moveTo>
                    <a:lnTo>
                      <a:pt x="214" y="814"/>
                    </a:lnTo>
                    <a:lnTo>
                      <a:pt x="279" y="1049"/>
                    </a:lnTo>
                    <a:lnTo>
                      <a:pt x="257" y="943"/>
                    </a:lnTo>
                    <a:lnTo>
                      <a:pt x="184" y="698"/>
                    </a:lnTo>
                    <a:close/>
                    <a:moveTo>
                      <a:pt x="279" y="1049"/>
                    </a:moveTo>
                    <a:lnTo>
                      <a:pt x="428" y="1756"/>
                    </a:lnTo>
                    <a:lnTo>
                      <a:pt x="482" y="2045"/>
                    </a:lnTo>
                    <a:lnTo>
                      <a:pt x="428" y="1585"/>
                    </a:lnTo>
                    <a:lnTo>
                      <a:pt x="279" y="1049"/>
                    </a:lnTo>
                    <a:close/>
                    <a:moveTo>
                      <a:pt x="482" y="2045"/>
                    </a:moveTo>
                    <a:lnTo>
                      <a:pt x="514" y="2313"/>
                    </a:lnTo>
                    <a:lnTo>
                      <a:pt x="600" y="2955"/>
                    </a:lnTo>
                    <a:lnTo>
                      <a:pt x="557" y="2441"/>
                    </a:lnTo>
                    <a:lnTo>
                      <a:pt x="482" y="2045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49;p2">
                <a:extLst>
                  <a:ext uri="{FF2B5EF4-FFF2-40B4-BE49-F238E27FC236}">
                    <a16:creationId xmlns:a16="http://schemas.microsoft.com/office/drawing/2014/main" id="{60A94ECF-F8F9-AD91-195C-C308817F127F}"/>
                  </a:ext>
                </a:extLst>
              </p:cNvPr>
              <p:cNvSpPr/>
              <p:nvPr/>
            </p:nvSpPr>
            <p:spPr>
              <a:xfrm>
                <a:off x="8371125" y="460950"/>
                <a:ext cx="182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42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29" y="428"/>
                    </a:lnTo>
                    <a:lnTo>
                      <a:pt x="129" y="428"/>
                    </a:lnTo>
                    <a:lnTo>
                      <a:pt x="386" y="1285"/>
                    </a:lnTo>
                    <a:lnTo>
                      <a:pt x="557" y="2098"/>
                    </a:lnTo>
                    <a:lnTo>
                      <a:pt x="686" y="2783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643" y="2655"/>
                    </a:lnTo>
                    <a:lnTo>
                      <a:pt x="557" y="1927"/>
                    </a:lnTo>
                    <a:lnTo>
                      <a:pt x="343" y="1156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50;p2">
                <a:extLst>
                  <a:ext uri="{FF2B5EF4-FFF2-40B4-BE49-F238E27FC236}">
                    <a16:creationId xmlns:a16="http://schemas.microsoft.com/office/drawing/2014/main" id="{2E73D897-DFDD-3AAB-6CD7-61B840E77700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51;p2">
                <a:extLst>
                  <a:ext uri="{FF2B5EF4-FFF2-40B4-BE49-F238E27FC236}">
                    <a16:creationId xmlns:a16="http://schemas.microsoft.com/office/drawing/2014/main" id="{6AE0813E-A1FB-B983-DEC9-6624FC7A24B9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52;p2">
                <a:extLst>
                  <a:ext uri="{FF2B5EF4-FFF2-40B4-BE49-F238E27FC236}">
                    <a16:creationId xmlns:a16="http://schemas.microsoft.com/office/drawing/2014/main" id="{0081BFE0-ED1E-9EF7-9137-E8A8505374BA}"/>
                  </a:ext>
                </a:extLst>
              </p:cNvPr>
              <p:cNvSpPr/>
              <p:nvPr/>
            </p:nvSpPr>
            <p:spPr>
              <a:xfrm>
                <a:off x="8458900" y="558350"/>
                <a:ext cx="81375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099" extrusionOk="0">
                    <a:moveTo>
                      <a:pt x="2655" y="1028"/>
                    </a:moveTo>
                    <a:lnTo>
                      <a:pt x="2655" y="1028"/>
                    </a:lnTo>
                    <a:lnTo>
                      <a:pt x="2655" y="1028"/>
                    </a:lnTo>
                    <a:lnTo>
                      <a:pt x="2655" y="1028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955" y="1285"/>
                    </a:lnTo>
                    <a:lnTo>
                      <a:pt x="3083" y="1456"/>
                    </a:lnTo>
                    <a:lnTo>
                      <a:pt x="3169" y="1670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255" y="2098"/>
                    </a:lnTo>
                    <a:lnTo>
                      <a:pt x="3255" y="2098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169" y="1670"/>
                    </a:lnTo>
                    <a:lnTo>
                      <a:pt x="3083" y="1456"/>
                    </a:lnTo>
                    <a:lnTo>
                      <a:pt x="2955" y="1285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655" y="1028"/>
                    </a:lnTo>
                    <a:lnTo>
                      <a:pt x="2655" y="1028"/>
                    </a:lnTo>
                    <a:close/>
                    <a:moveTo>
                      <a:pt x="686" y="172"/>
                    </a:move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1328" y="343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1328" y="343"/>
                    </a:lnTo>
                    <a:lnTo>
                      <a:pt x="686" y="172"/>
                    </a:lnTo>
                    <a:lnTo>
                      <a:pt x="686" y="172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53;p2">
                <a:extLst>
                  <a:ext uri="{FF2B5EF4-FFF2-40B4-BE49-F238E27FC236}">
                    <a16:creationId xmlns:a16="http://schemas.microsoft.com/office/drawing/2014/main" id="{F49D89EB-6303-3E02-8FCB-1FC9136833C6}"/>
                  </a:ext>
                </a:extLst>
              </p:cNvPr>
              <p:cNvSpPr/>
              <p:nvPr/>
            </p:nvSpPr>
            <p:spPr>
              <a:xfrm>
                <a:off x="8525275" y="584050"/>
                <a:ext cx="150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07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300" y="257"/>
                    </a:lnTo>
                    <a:lnTo>
                      <a:pt x="428" y="428"/>
                    </a:lnTo>
                    <a:lnTo>
                      <a:pt x="514" y="642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600" y="1070"/>
                    </a:lnTo>
                    <a:lnTo>
                      <a:pt x="600" y="1070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514" y="642"/>
                    </a:lnTo>
                    <a:lnTo>
                      <a:pt x="428" y="428"/>
                    </a:lnTo>
                    <a:lnTo>
                      <a:pt x="300" y="257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54;p2">
                <a:extLst>
                  <a:ext uri="{FF2B5EF4-FFF2-40B4-BE49-F238E27FC236}">
                    <a16:creationId xmlns:a16="http://schemas.microsoft.com/office/drawing/2014/main" id="{8E1EC3F4-E10B-CD27-4DE8-26CD1D4B19AE}"/>
                  </a:ext>
                </a:extLst>
              </p:cNvPr>
              <p:cNvSpPr/>
              <p:nvPr/>
            </p:nvSpPr>
            <p:spPr>
              <a:xfrm>
                <a:off x="8476025" y="562625"/>
                <a:ext cx="449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43" y="172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643" y="17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55;p2">
                <a:extLst>
                  <a:ext uri="{FF2B5EF4-FFF2-40B4-BE49-F238E27FC236}">
                    <a16:creationId xmlns:a16="http://schemas.microsoft.com/office/drawing/2014/main" id="{8E2A6D1B-5DEB-7371-5795-4F3BBDFF9395}"/>
                  </a:ext>
                </a:extLst>
              </p:cNvPr>
              <p:cNvSpPr/>
              <p:nvPr/>
            </p:nvSpPr>
            <p:spPr>
              <a:xfrm>
                <a:off x="8458900" y="558350"/>
                <a:ext cx="1607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56;p2">
                <a:extLst>
                  <a:ext uri="{FF2B5EF4-FFF2-40B4-BE49-F238E27FC236}">
                    <a16:creationId xmlns:a16="http://schemas.microsoft.com/office/drawing/2014/main" id="{32DA196B-5F77-3C5D-7C6F-3A9A691326E4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57;p2">
                <a:extLst>
                  <a:ext uri="{FF2B5EF4-FFF2-40B4-BE49-F238E27FC236}">
                    <a16:creationId xmlns:a16="http://schemas.microsoft.com/office/drawing/2014/main" id="{03C6CE3A-6EE3-55BB-2C15-C33F385B89D9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58;p2">
                <a:extLst>
                  <a:ext uri="{FF2B5EF4-FFF2-40B4-BE49-F238E27FC236}">
                    <a16:creationId xmlns:a16="http://schemas.microsoft.com/office/drawing/2014/main" id="{201CE122-6D41-0C4A-FF7F-25BA2D8C82A8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extrusionOk="0">
                    <a:moveTo>
                      <a:pt x="0" y="43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59;p2">
                <a:extLst>
                  <a:ext uri="{FF2B5EF4-FFF2-40B4-BE49-F238E27FC236}">
                    <a16:creationId xmlns:a16="http://schemas.microsoft.com/office/drawing/2014/main" id="{5C8E7F1C-36BC-0CA7-F2DE-6B9D5382188F}"/>
                  </a:ext>
                </a:extLst>
              </p:cNvPr>
              <p:cNvSpPr/>
              <p:nvPr/>
            </p:nvSpPr>
            <p:spPr>
              <a:xfrm>
                <a:off x="8413950" y="861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60;p2">
                <a:extLst>
                  <a:ext uri="{FF2B5EF4-FFF2-40B4-BE49-F238E27FC236}">
                    <a16:creationId xmlns:a16="http://schemas.microsoft.com/office/drawing/2014/main" id="{30F9B3B6-E5DD-5E6B-2AF0-02383AD703E2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61;p2">
                <a:extLst>
                  <a:ext uri="{FF2B5EF4-FFF2-40B4-BE49-F238E27FC236}">
                    <a16:creationId xmlns:a16="http://schemas.microsoft.com/office/drawing/2014/main" id="{8489EBBC-99D6-E375-C7F4-283D1F1C8A90}"/>
                  </a:ext>
                </a:extLst>
              </p:cNvPr>
              <p:cNvSpPr/>
              <p:nvPr/>
            </p:nvSpPr>
            <p:spPr>
              <a:xfrm>
                <a:off x="8380775" y="861275"/>
                <a:ext cx="33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72" extrusionOk="0">
                    <a:moveTo>
                      <a:pt x="599" y="171"/>
                    </a:moveTo>
                    <a:lnTo>
                      <a:pt x="599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599" y="171"/>
                    </a:lnTo>
                    <a:close/>
                    <a:moveTo>
                      <a:pt x="0" y="86"/>
                    </a:move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  <a:moveTo>
                      <a:pt x="1327" y="0"/>
                    </a:moveTo>
                    <a:lnTo>
                      <a:pt x="1327" y="0"/>
                    </a:lnTo>
                    <a:lnTo>
                      <a:pt x="1327" y="0"/>
                    </a:lnTo>
                    <a:lnTo>
                      <a:pt x="1327" y="0"/>
                    </a:lnTo>
                    <a:lnTo>
                      <a:pt x="1156" y="86"/>
                    </a:lnTo>
                    <a:lnTo>
                      <a:pt x="985" y="129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985" y="129"/>
                    </a:lnTo>
                    <a:lnTo>
                      <a:pt x="1156" y="86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62;p2">
                <a:extLst>
                  <a:ext uri="{FF2B5EF4-FFF2-40B4-BE49-F238E27FC236}">
                    <a16:creationId xmlns:a16="http://schemas.microsoft.com/office/drawing/2014/main" id="{989AD742-D156-DF6E-D140-5AA52F332EC1}"/>
                  </a:ext>
                </a:extLst>
              </p:cNvPr>
              <p:cNvSpPr/>
              <p:nvPr/>
            </p:nvSpPr>
            <p:spPr>
              <a:xfrm>
                <a:off x="8395750" y="86555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63;p2">
                <a:extLst>
                  <a:ext uri="{FF2B5EF4-FFF2-40B4-BE49-F238E27FC236}">
                    <a16:creationId xmlns:a16="http://schemas.microsoft.com/office/drawing/2014/main" id="{A44F4EA8-A550-A3E8-A63B-23DC7CCB6B16}"/>
                  </a:ext>
                </a:extLst>
              </p:cNvPr>
              <p:cNvSpPr/>
              <p:nvPr/>
            </p:nvSpPr>
            <p:spPr>
              <a:xfrm>
                <a:off x="8380775" y="86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64;p2">
                <a:extLst>
                  <a:ext uri="{FF2B5EF4-FFF2-40B4-BE49-F238E27FC236}">
                    <a16:creationId xmlns:a16="http://schemas.microsoft.com/office/drawing/2014/main" id="{35BF8FF3-D286-5531-2B91-763CC5CD8F58}"/>
                  </a:ext>
                </a:extLst>
              </p:cNvPr>
              <p:cNvSpPr/>
              <p:nvPr/>
            </p:nvSpPr>
            <p:spPr>
              <a:xfrm>
                <a:off x="8396825" y="861275"/>
                <a:ext cx="17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72" fill="none" extrusionOk="0">
                    <a:moveTo>
                      <a:pt x="685" y="0"/>
                    </a:move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514" y="86"/>
                    </a:lnTo>
                    <a:lnTo>
                      <a:pt x="343" y="129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343" y="129"/>
                    </a:lnTo>
                    <a:lnTo>
                      <a:pt x="514" y="86"/>
                    </a:lnTo>
                    <a:lnTo>
                      <a:pt x="6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65;p2">
                <a:extLst>
                  <a:ext uri="{FF2B5EF4-FFF2-40B4-BE49-F238E27FC236}">
                    <a16:creationId xmlns:a16="http://schemas.microsoft.com/office/drawing/2014/main" id="{5B8632F1-0DE0-95C4-4A21-1355283F8B39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591" y="172"/>
                    </a:lnTo>
                    <a:lnTo>
                      <a:pt x="9848" y="214"/>
                    </a:lnTo>
                    <a:lnTo>
                      <a:pt x="10062" y="257"/>
                    </a:lnTo>
                    <a:lnTo>
                      <a:pt x="10276" y="300"/>
                    </a:lnTo>
                    <a:lnTo>
                      <a:pt x="10490" y="386"/>
                    </a:lnTo>
                    <a:lnTo>
                      <a:pt x="10833" y="685"/>
                    </a:lnTo>
                    <a:lnTo>
                      <a:pt x="11132" y="985"/>
                    </a:lnTo>
                    <a:lnTo>
                      <a:pt x="11432" y="1413"/>
                    </a:lnTo>
                    <a:lnTo>
                      <a:pt x="11646" y="1841"/>
                    </a:lnTo>
                    <a:lnTo>
                      <a:pt x="11860" y="2312"/>
                    </a:lnTo>
                    <a:lnTo>
                      <a:pt x="12032" y="2826"/>
                    </a:lnTo>
                    <a:lnTo>
                      <a:pt x="12331" y="3811"/>
                    </a:lnTo>
                    <a:lnTo>
                      <a:pt x="12588" y="4667"/>
                    </a:lnTo>
                    <a:lnTo>
                      <a:pt x="12717" y="5010"/>
                    </a:lnTo>
                    <a:lnTo>
                      <a:pt x="12888" y="5309"/>
                    </a:lnTo>
                    <a:lnTo>
                      <a:pt x="13016" y="5481"/>
                    </a:lnTo>
                    <a:lnTo>
                      <a:pt x="13102" y="5566"/>
                    </a:lnTo>
                    <a:lnTo>
                      <a:pt x="13188" y="5566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96"/>
                    </a:lnTo>
                    <a:lnTo>
                      <a:pt x="12845" y="3383"/>
                    </a:lnTo>
                    <a:lnTo>
                      <a:pt x="12588" y="2526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160" y="1499"/>
                    </a:lnTo>
                    <a:lnTo>
                      <a:pt x="11860" y="942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  <a:moveTo>
                      <a:pt x="86" y="5352"/>
                    </a:move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823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43" y="6936"/>
                    </a:lnTo>
                    <a:lnTo>
                      <a:pt x="557" y="7322"/>
                    </a:lnTo>
                    <a:lnTo>
                      <a:pt x="857" y="7750"/>
                    </a:lnTo>
                    <a:lnTo>
                      <a:pt x="1156" y="8135"/>
                    </a:lnTo>
                    <a:lnTo>
                      <a:pt x="1799" y="8906"/>
                    </a:lnTo>
                    <a:lnTo>
                      <a:pt x="2441" y="9548"/>
                    </a:lnTo>
                    <a:lnTo>
                      <a:pt x="3040" y="10105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683" y="10490"/>
                    </a:lnTo>
                    <a:lnTo>
                      <a:pt x="3768" y="10319"/>
                    </a:lnTo>
                    <a:lnTo>
                      <a:pt x="3768" y="10148"/>
                    </a:lnTo>
                    <a:lnTo>
                      <a:pt x="3683" y="9976"/>
                    </a:lnTo>
                    <a:lnTo>
                      <a:pt x="3426" y="9719"/>
                    </a:lnTo>
                    <a:lnTo>
                      <a:pt x="3083" y="9377"/>
                    </a:lnTo>
                    <a:lnTo>
                      <a:pt x="2612" y="8949"/>
                    </a:lnTo>
                    <a:lnTo>
                      <a:pt x="2098" y="8435"/>
                    </a:lnTo>
                    <a:lnTo>
                      <a:pt x="1585" y="7836"/>
                    </a:lnTo>
                    <a:lnTo>
                      <a:pt x="1071" y="7151"/>
                    </a:lnTo>
                    <a:lnTo>
                      <a:pt x="814" y="6765"/>
                    </a:lnTo>
                    <a:lnTo>
                      <a:pt x="600" y="6380"/>
                    </a:lnTo>
                    <a:lnTo>
                      <a:pt x="386" y="5909"/>
                    </a:lnTo>
                    <a:lnTo>
                      <a:pt x="214" y="5481"/>
                    </a:lnTo>
                    <a:lnTo>
                      <a:pt x="172" y="5395"/>
                    </a:lnTo>
                    <a:lnTo>
                      <a:pt x="86" y="5352"/>
                    </a:lnTo>
                    <a:close/>
                    <a:moveTo>
                      <a:pt x="7493" y="14643"/>
                    </a:moveTo>
                    <a:lnTo>
                      <a:pt x="7236" y="14686"/>
                    </a:lnTo>
                    <a:lnTo>
                      <a:pt x="6680" y="14857"/>
                    </a:lnTo>
                    <a:lnTo>
                      <a:pt x="6080" y="15114"/>
                    </a:lnTo>
                    <a:lnTo>
                      <a:pt x="5438" y="15371"/>
                    </a:lnTo>
                    <a:lnTo>
                      <a:pt x="4796" y="15671"/>
                    </a:lnTo>
                    <a:lnTo>
                      <a:pt x="4153" y="15885"/>
                    </a:lnTo>
                    <a:lnTo>
                      <a:pt x="3554" y="16056"/>
                    </a:lnTo>
                    <a:lnTo>
                      <a:pt x="3254" y="16099"/>
                    </a:lnTo>
                    <a:lnTo>
                      <a:pt x="2997" y="16142"/>
                    </a:lnTo>
                    <a:lnTo>
                      <a:pt x="2698" y="16099"/>
                    </a:lnTo>
                    <a:lnTo>
                      <a:pt x="2441" y="16013"/>
                    </a:lnTo>
                    <a:lnTo>
                      <a:pt x="2184" y="15842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12" y="16741"/>
                    </a:lnTo>
                    <a:lnTo>
                      <a:pt x="2826" y="16784"/>
                    </a:lnTo>
                    <a:lnTo>
                      <a:pt x="3040" y="16827"/>
                    </a:lnTo>
                    <a:lnTo>
                      <a:pt x="3340" y="16870"/>
                    </a:lnTo>
                    <a:lnTo>
                      <a:pt x="3939" y="16784"/>
                    </a:lnTo>
                    <a:lnTo>
                      <a:pt x="4624" y="16656"/>
                    </a:lnTo>
                    <a:lnTo>
                      <a:pt x="5310" y="16441"/>
                    </a:lnTo>
                    <a:lnTo>
                      <a:pt x="6037" y="16185"/>
                    </a:lnTo>
                    <a:lnTo>
                      <a:pt x="7365" y="15628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8435" y="14857"/>
                    </a:lnTo>
                    <a:lnTo>
                      <a:pt x="8221" y="14729"/>
                    </a:lnTo>
                    <a:lnTo>
                      <a:pt x="8007" y="14643"/>
                    </a:lnTo>
                    <a:close/>
                    <a:moveTo>
                      <a:pt x="15971" y="5995"/>
                    </a:moveTo>
                    <a:lnTo>
                      <a:pt x="16570" y="6251"/>
                    </a:lnTo>
                    <a:lnTo>
                      <a:pt x="17212" y="6637"/>
                    </a:lnTo>
                    <a:lnTo>
                      <a:pt x="17512" y="6851"/>
                    </a:lnTo>
                    <a:lnTo>
                      <a:pt x="17769" y="7065"/>
                    </a:lnTo>
                    <a:lnTo>
                      <a:pt x="17940" y="7236"/>
                    </a:lnTo>
                    <a:lnTo>
                      <a:pt x="18026" y="7450"/>
                    </a:lnTo>
                    <a:lnTo>
                      <a:pt x="18111" y="7878"/>
                    </a:lnTo>
                    <a:lnTo>
                      <a:pt x="18069" y="8221"/>
                    </a:lnTo>
                    <a:lnTo>
                      <a:pt x="17983" y="8563"/>
                    </a:lnTo>
                    <a:lnTo>
                      <a:pt x="17812" y="8820"/>
                    </a:lnTo>
                    <a:lnTo>
                      <a:pt x="17555" y="9077"/>
                    </a:lnTo>
                    <a:lnTo>
                      <a:pt x="17255" y="9291"/>
                    </a:lnTo>
                    <a:lnTo>
                      <a:pt x="16955" y="9463"/>
                    </a:lnTo>
                    <a:lnTo>
                      <a:pt x="16570" y="9634"/>
                    </a:lnTo>
                    <a:lnTo>
                      <a:pt x="15799" y="9976"/>
                    </a:lnTo>
                    <a:lnTo>
                      <a:pt x="15071" y="10362"/>
                    </a:lnTo>
                    <a:lnTo>
                      <a:pt x="14729" y="10576"/>
                    </a:lnTo>
                    <a:lnTo>
                      <a:pt x="14429" y="10833"/>
                    </a:lnTo>
                    <a:lnTo>
                      <a:pt x="14172" y="11090"/>
                    </a:lnTo>
                    <a:lnTo>
                      <a:pt x="13958" y="11432"/>
                    </a:lnTo>
                    <a:lnTo>
                      <a:pt x="13830" y="11817"/>
                    </a:lnTo>
                    <a:lnTo>
                      <a:pt x="13744" y="12203"/>
                    </a:lnTo>
                    <a:lnTo>
                      <a:pt x="13744" y="12588"/>
                    </a:lnTo>
                    <a:lnTo>
                      <a:pt x="13744" y="13016"/>
                    </a:lnTo>
                    <a:lnTo>
                      <a:pt x="13787" y="13830"/>
                    </a:lnTo>
                    <a:lnTo>
                      <a:pt x="13915" y="14686"/>
                    </a:lnTo>
                    <a:lnTo>
                      <a:pt x="14001" y="15500"/>
                    </a:lnTo>
                    <a:lnTo>
                      <a:pt x="14001" y="15885"/>
                    </a:lnTo>
                    <a:lnTo>
                      <a:pt x="13958" y="16227"/>
                    </a:lnTo>
                    <a:lnTo>
                      <a:pt x="13873" y="16570"/>
                    </a:lnTo>
                    <a:lnTo>
                      <a:pt x="13701" y="16870"/>
                    </a:lnTo>
                    <a:lnTo>
                      <a:pt x="13487" y="17126"/>
                    </a:lnTo>
                    <a:lnTo>
                      <a:pt x="13230" y="17341"/>
                    </a:lnTo>
                    <a:lnTo>
                      <a:pt x="13016" y="17426"/>
                    </a:lnTo>
                    <a:lnTo>
                      <a:pt x="12802" y="17469"/>
                    </a:lnTo>
                    <a:lnTo>
                      <a:pt x="12503" y="17426"/>
                    </a:lnTo>
                    <a:lnTo>
                      <a:pt x="12160" y="17383"/>
                    </a:lnTo>
                    <a:lnTo>
                      <a:pt x="11475" y="17169"/>
                    </a:lnTo>
                    <a:lnTo>
                      <a:pt x="10790" y="16870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45" y="18282"/>
                    </a:lnTo>
                    <a:lnTo>
                      <a:pt x="13487" y="18282"/>
                    </a:lnTo>
                    <a:lnTo>
                      <a:pt x="13830" y="18240"/>
                    </a:lnTo>
                    <a:lnTo>
                      <a:pt x="14001" y="18197"/>
                    </a:lnTo>
                    <a:lnTo>
                      <a:pt x="14172" y="18111"/>
                    </a:lnTo>
                    <a:lnTo>
                      <a:pt x="14172" y="18068"/>
                    </a:lnTo>
                    <a:lnTo>
                      <a:pt x="14215" y="18068"/>
                    </a:lnTo>
                    <a:lnTo>
                      <a:pt x="14429" y="17897"/>
                    </a:lnTo>
                    <a:lnTo>
                      <a:pt x="14600" y="17640"/>
                    </a:lnTo>
                    <a:lnTo>
                      <a:pt x="14772" y="17383"/>
                    </a:lnTo>
                    <a:lnTo>
                      <a:pt x="14900" y="17041"/>
                    </a:lnTo>
                    <a:lnTo>
                      <a:pt x="14986" y="16741"/>
                    </a:lnTo>
                    <a:lnTo>
                      <a:pt x="15029" y="16356"/>
                    </a:lnTo>
                    <a:lnTo>
                      <a:pt x="15071" y="15585"/>
                    </a:lnTo>
                    <a:lnTo>
                      <a:pt x="15071" y="14943"/>
                    </a:lnTo>
                    <a:lnTo>
                      <a:pt x="14986" y="14301"/>
                    </a:lnTo>
                    <a:lnTo>
                      <a:pt x="14815" y="13145"/>
                    </a:lnTo>
                    <a:lnTo>
                      <a:pt x="14600" y="12288"/>
                    </a:lnTo>
                    <a:lnTo>
                      <a:pt x="14515" y="11989"/>
                    </a:lnTo>
                    <a:lnTo>
                      <a:pt x="15243" y="11603"/>
                    </a:lnTo>
                    <a:lnTo>
                      <a:pt x="16013" y="11218"/>
                    </a:lnTo>
                    <a:lnTo>
                      <a:pt x="16870" y="10704"/>
                    </a:lnTo>
                    <a:lnTo>
                      <a:pt x="17726" y="10148"/>
                    </a:lnTo>
                    <a:lnTo>
                      <a:pt x="18154" y="9805"/>
                    </a:lnTo>
                    <a:lnTo>
                      <a:pt x="18497" y="9463"/>
                    </a:lnTo>
                    <a:lnTo>
                      <a:pt x="18796" y="9120"/>
                    </a:lnTo>
                    <a:lnTo>
                      <a:pt x="19053" y="8778"/>
                    </a:lnTo>
                    <a:lnTo>
                      <a:pt x="19182" y="8435"/>
                    </a:lnTo>
                    <a:lnTo>
                      <a:pt x="19225" y="8264"/>
                    </a:lnTo>
                    <a:lnTo>
                      <a:pt x="19225" y="8092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613" y="6123"/>
                    </a:lnTo>
                    <a:lnTo>
                      <a:pt x="16570" y="6123"/>
                    </a:lnTo>
                    <a:lnTo>
                      <a:pt x="16099" y="5995"/>
                    </a:lnTo>
                    <a:close/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66;p2">
                <a:extLst>
                  <a:ext uri="{FF2B5EF4-FFF2-40B4-BE49-F238E27FC236}">
                    <a16:creationId xmlns:a16="http://schemas.microsoft.com/office/drawing/2014/main" id="{5662BED0-9E13-203A-9707-CB8D7F8640B1}"/>
                  </a:ext>
                </a:extLst>
              </p:cNvPr>
              <p:cNvSpPr/>
              <p:nvPr/>
            </p:nvSpPr>
            <p:spPr>
              <a:xfrm>
                <a:off x="8109950" y="774575"/>
                <a:ext cx="1638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2227" fill="none" extrusionOk="0">
                    <a:moveTo>
                      <a:pt x="5738" y="0"/>
                    </a:moveTo>
                    <a:lnTo>
                      <a:pt x="5738" y="0"/>
                    </a:lnTo>
                    <a:lnTo>
                      <a:pt x="5481" y="0"/>
                    </a:lnTo>
                    <a:lnTo>
                      <a:pt x="5224" y="43"/>
                    </a:lnTo>
                    <a:lnTo>
                      <a:pt x="4668" y="214"/>
                    </a:lnTo>
                    <a:lnTo>
                      <a:pt x="4068" y="471"/>
                    </a:lnTo>
                    <a:lnTo>
                      <a:pt x="3426" y="728"/>
                    </a:lnTo>
                    <a:lnTo>
                      <a:pt x="3426" y="728"/>
                    </a:lnTo>
                    <a:lnTo>
                      <a:pt x="2784" y="1028"/>
                    </a:lnTo>
                    <a:lnTo>
                      <a:pt x="2141" y="1242"/>
                    </a:lnTo>
                    <a:lnTo>
                      <a:pt x="1542" y="1413"/>
                    </a:lnTo>
                    <a:lnTo>
                      <a:pt x="1242" y="1456"/>
                    </a:lnTo>
                    <a:lnTo>
                      <a:pt x="985" y="1499"/>
                    </a:lnTo>
                    <a:lnTo>
                      <a:pt x="985" y="1499"/>
                    </a:lnTo>
                    <a:lnTo>
                      <a:pt x="686" y="1456"/>
                    </a:lnTo>
                    <a:lnTo>
                      <a:pt x="429" y="1370"/>
                    </a:lnTo>
                    <a:lnTo>
                      <a:pt x="172" y="1199"/>
                    </a:lnTo>
                    <a:lnTo>
                      <a:pt x="1" y="942"/>
                    </a:lnTo>
                    <a:lnTo>
                      <a:pt x="1" y="942"/>
                    </a:lnTo>
                    <a:lnTo>
                      <a:pt x="1" y="1113"/>
                    </a:lnTo>
                    <a:lnTo>
                      <a:pt x="1" y="1113"/>
                    </a:lnTo>
                    <a:lnTo>
                      <a:pt x="1" y="1199"/>
                    </a:lnTo>
                    <a:lnTo>
                      <a:pt x="1" y="1199"/>
                    </a:lnTo>
                    <a:lnTo>
                      <a:pt x="1" y="1242"/>
                    </a:lnTo>
                    <a:lnTo>
                      <a:pt x="1" y="1242"/>
                    </a:lnTo>
                    <a:lnTo>
                      <a:pt x="44" y="1327"/>
                    </a:lnTo>
                    <a:lnTo>
                      <a:pt x="44" y="1327"/>
                    </a:lnTo>
                    <a:lnTo>
                      <a:pt x="44" y="1413"/>
                    </a:lnTo>
                    <a:lnTo>
                      <a:pt x="44" y="1413"/>
                    </a:lnTo>
                    <a:lnTo>
                      <a:pt x="86" y="1542"/>
                    </a:lnTo>
                    <a:lnTo>
                      <a:pt x="86" y="1542"/>
                    </a:lnTo>
                    <a:lnTo>
                      <a:pt x="129" y="1584"/>
                    </a:lnTo>
                    <a:lnTo>
                      <a:pt x="129" y="1584"/>
                    </a:lnTo>
                    <a:lnTo>
                      <a:pt x="215" y="1798"/>
                    </a:lnTo>
                    <a:lnTo>
                      <a:pt x="343" y="1927"/>
                    </a:lnTo>
                    <a:lnTo>
                      <a:pt x="343" y="1927"/>
                    </a:lnTo>
                    <a:lnTo>
                      <a:pt x="429" y="1970"/>
                    </a:lnTo>
                    <a:lnTo>
                      <a:pt x="429" y="1970"/>
                    </a:lnTo>
                    <a:lnTo>
                      <a:pt x="600" y="2098"/>
                    </a:lnTo>
                    <a:lnTo>
                      <a:pt x="814" y="2141"/>
                    </a:lnTo>
                    <a:lnTo>
                      <a:pt x="1028" y="2184"/>
                    </a:lnTo>
                    <a:lnTo>
                      <a:pt x="1328" y="2227"/>
                    </a:lnTo>
                    <a:lnTo>
                      <a:pt x="1328" y="2227"/>
                    </a:lnTo>
                    <a:lnTo>
                      <a:pt x="1927" y="2141"/>
                    </a:lnTo>
                    <a:lnTo>
                      <a:pt x="2612" y="2013"/>
                    </a:lnTo>
                    <a:lnTo>
                      <a:pt x="3298" y="1798"/>
                    </a:lnTo>
                    <a:lnTo>
                      <a:pt x="4025" y="1542"/>
                    </a:lnTo>
                    <a:lnTo>
                      <a:pt x="5353" y="985"/>
                    </a:lnTo>
                    <a:lnTo>
                      <a:pt x="6380" y="514"/>
                    </a:lnTo>
                    <a:lnTo>
                      <a:pt x="6380" y="514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423" y="214"/>
                    </a:lnTo>
                    <a:lnTo>
                      <a:pt x="6209" y="86"/>
                    </a:lnTo>
                    <a:lnTo>
                      <a:pt x="5995" y="0"/>
                    </a:lnTo>
                    <a:lnTo>
                      <a:pt x="5738" y="0"/>
                    </a:lnTo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67;p2">
                <a:extLst>
                  <a:ext uri="{FF2B5EF4-FFF2-40B4-BE49-F238E27FC236}">
                    <a16:creationId xmlns:a16="http://schemas.microsoft.com/office/drawing/2014/main" id="{5A263124-558F-4AD8-222C-E61117ADB3FB}"/>
                  </a:ext>
                </a:extLst>
              </p:cNvPr>
              <p:cNvSpPr/>
              <p:nvPr/>
            </p:nvSpPr>
            <p:spPr>
              <a:xfrm>
                <a:off x="8315475" y="558350"/>
                <a:ext cx="224800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2289" fill="none" extrusionOk="0">
                    <a:moveTo>
                      <a:pt x="5738" y="1"/>
                    </a:moveTo>
                    <a:lnTo>
                      <a:pt x="5738" y="1"/>
                    </a:lnTo>
                    <a:lnTo>
                      <a:pt x="6337" y="257"/>
                    </a:lnTo>
                    <a:lnTo>
                      <a:pt x="6979" y="643"/>
                    </a:lnTo>
                    <a:lnTo>
                      <a:pt x="7279" y="857"/>
                    </a:lnTo>
                    <a:lnTo>
                      <a:pt x="7536" y="1071"/>
                    </a:lnTo>
                    <a:lnTo>
                      <a:pt x="7707" y="1242"/>
                    </a:lnTo>
                    <a:lnTo>
                      <a:pt x="7793" y="1456"/>
                    </a:lnTo>
                    <a:lnTo>
                      <a:pt x="7793" y="1456"/>
                    </a:lnTo>
                    <a:lnTo>
                      <a:pt x="7878" y="1884"/>
                    </a:lnTo>
                    <a:lnTo>
                      <a:pt x="7836" y="2227"/>
                    </a:lnTo>
                    <a:lnTo>
                      <a:pt x="7750" y="2569"/>
                    </a:lnTo>
                    <a:lnTo>
                      <a:pt x="7579" y="2826"/>
                    </a:lnTo>
                    <a:lnTo>
                      <a:pt x="7322" y="3083"/>
                    </a:lnTo>
                    <a:lnTo>
                      <a:pt x="7022" y="3297"/>
                    </a:lnTo>
                    <a:lnTo>
                      <a:pt x="6722" y="3469"/>
                    </a:lnTo>
                    <a:lnTo>
                      <a:pt x="6337" y="3640"/>
                    </a:lnTo>
                    <a:lnTo>
                      <a:pt x="5566" y="3982"/>
                    </a:lnTo>
                    <a:lnTo>
                      <a:pt x="4838" y="4368"/>
                    </a:lnTo>
                    <a:lnTo>
                      <a:pt x="4496" y="4582"/>
                    </a:lnTo>
                    <a:lnTo>
                      <a:pt x="4196" y="4839"/>
                    </a:lnTo>
                    <a:lnTo>
                      <a:pt x="3939" y="5096"/>
                    </a:lnTo>
                    <a:lnTo>
                      <a:pt x="3725" y="5438"/>
                    </a:lnTo>
                    <a:lnTo>
                      <a:pt x="3725" y="5438"/>
                    </a:lnTo>
                    <a:lnTo>
                      <a:pt x="3597" y="5823"/>
                    </a:lnTo>
                    <a:lnTo>
                      <a:pt x="3511" y="6209"/>
                    </a:lnTo>
                    <a:lnTo>
                      <a:pt x="3511" y="6594"/>
                    </a:lnTo>
                    <a:lnTo>
                      <a:pt x="3511" y="7022"/>
                    </a:lnTo>
                    <a:lnTo>
                      <a:pt x="3554" y="7836"/>
                    </a:lnTo>
                    <a:lnTo>
                      <a:pt x="3682" y="8692"/>
                    </a:lnTo>
                    <a:lnTo>
                      <a:pt x="3768" y="9506"/>
                    </a:lnTo>
                    <a:lnTo>
                      <a:pt x="3768" y="9891"/>
                    </a:lnTo>
                    <a:lnTo>
                      <a:pt x="3725" y="10233"/>
                    </a:lnTo>
                    <a:lnTo>
                      <a:pt x="3640" y="10576"/>
                    </a:lnTo>
                    <a:lnTo>
                      <a:pt x="3468" y="10876"/>
                    </a:lnTo>
                    <a:lnTo>
                      <a:pt x="3254" y="11132"/>
                    </a:lnTo>
                    <a:lnTo>
                      <a:pt x="2997" y="11347"/>
                    </a:lnTo>
                    <a:lnTo>
                      <a:pt x="2997" y="11347"/>
                    </a:lnTo>
                    <a:lnTo>
                      <a:pt x="2783" y="11432"/>
                    </a:lnTo>
                    <a:lnTo>
                      <a:pt x="2569" y="11475"/>
                    </a:lnTo>
                    <a:lnTo>
                      <a:pt x="2569" y="11475"/>
                    </a:lnTo>
                    <a:lnTo>
                      <a:pt x="2270" y="11432"/>
                    </a:lnTo>
                    <a:lnTo>
                      <a:pt x="1927" y="11389"/>
                    </a:lnTo>
                    <a:lnTo>
                      <a:pt x="1242" y="11175"/>
                    </a:lnTo>
                    <a:lnTo>
                      <a:pt x="557" y="10876"/>
                    </a:lnTo>
                    <a:lnTo>
                      <a:pt x="0" y="10619"/>
                    </a:lnTo>
                    <a:lnTo>
                      <a:pt x="0" y="10619"/>
                    </a:lnTo>
                    <a:lnTo>
                      <a:pt x="86" y="10704"/>
                    </a:lnTo>
                    <a:lnTo>
                      <a:pt x="86" y="10704"/>
                    </a:lnTo>
                    <a:lnTo>
                      <a:pt x="214" y="10790"/>
                    </a:lnTo>
                    <a:lnTo>
                      <a:pt x="214" y="10790"/>
                    </a:lnTo>
                    <a:lnTo>
                      <a:pt x="300" y="10876"/>
                    </a:lnTo>
                    <a:lnTo>
                      <a:pt x="300" y="10876"/>
                    </a:lnTo>
                    <a:lnTo>
                      <a:pt x="428" y="10961"/>
                    </a:lnTo>
                    <a:lnTo>
                      <a:pt x="428" y="10961"/>
                    </a:lnTo>
                    <a:lnTo>
                      <a:pt x="1156" y="11475"/>
                    </a:lnTo>
                    <a:lnTo>
                      <a:pt x="1542" y="11732"/>
                    </a:lnTo>
                    <a:lnTo>
                      <a:pt x="1884" y="11903"/>
                    </a:lnTo>
                    <a:lnTo>
                      <a:pt x="1884" y="11903"/>
                    </a:lnTo>
                    <a:lnTo>
                      <a:pt x="1970" y="11946"/>
                    </a:lnTo>
                    <a:lnTo>
                      <a:pt x="1970" y="11946"/>
                    </a:lnTo>
                    <a:lnTo>
                      <a:pt x="2141" y="12032"/>
                    </a:lnTo>
                    <a:lnTo>
                      <a:pt x="2141" y="12032"/>
                    </a:lnTo>
                    <a:lnTo>
                      <a:pt x="2270" y="12074"/>
                    </a:lnTo>
                    <a:lnTo>
                      <a:pt x="2270" y="12074"/>
                    </a:lnTo>
                    <a:lnTo>
                      <a:pt x="2484" y="12160"/>
                    </a:lnTo>
                    <a:lnTo>
                      <a:pt x="2484" y="12160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912" y="12288"/>
                    </a:lnTo>
                    <a:lnTo>
                      <a:pt x="3211" y="12288"/>
                    </a:lnTo>
                    <a:lnTo>
                      <a:pt x="3211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597" y="12246"/>
                    </a:lnTo>
                    <a:lnTo>
                      <a:pt x="3768" y="12203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074"/>
                    </a:lnTo>
                    <a:lnTo>
                      <a:pt x="3939" y="12074"/>
                    </a:lnTo>
                    <a:lnTo>
                      <a:pt x="3982" y="12074"/>
                    </a:lnTo>
                    <a:lnTo>
                      <a:pt x="3982" y="12074"/>
                    </a:lnTo>
                    <a:lnTo>
                      <a:pt x="4196" y="11903"/>
                    </a:lnTo>
                    <a:lnTo>
                      <a:pt x="4367" y="11646"/>
                    </a:lnTo>
                    <a:lnTo>
                      <a:pt x="4539" y="11389"/>
                    </a:lnTo>
                    <a:lnTo>
                      <a:pt x="4667" y="11047"/>
                    </a:lnTo>
                    <a:lnTo>
                      <a:pt x="4753" y="10747"/>
                    </a:lnTo>
                    <a:lnTo>
                      <a:pt x="4796" y="10362"/>
                    </a:lnTo>
                    <a:lnTo>
                      <a:pt x="4838" y="9591"/>
                    </a:lnTo>
                    <a:lnTo>
                      <a:pt x="4838" y="9591"/>
                    </a:lnTo>
                    <a:lnTo>
                      <a:pt x="4838" y="8949"/>
                    </a:lnTo>
                    <a:lnTo>
                      <a:pt x="4753" y="8307"/>
                    </a:lnTo>
                    <a:lnTo>
                      <a:pt x="4582" y="7151"/>
                    </a:lnTo>
                    <a:lnTo>
                      <a:pt x="4367" y="6294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5010" y="5609"/>
                    </a:lnTo>
                    <a:lnTo>
                      <a:pt x="5780" y="5224"/>
                    </a:lnTo>
                    <a:lnTo>
                      <a:pt x="6637" y="4710"/>
                    </a:lnTo>
                    <a:lnTo>
                      <a:pt x="7493" y="4154"/>
                    </a:lnTo>
                    <a:lnTo>
                      <a:pt x="7921" y="3811"/>
                    </a:lnTo>
                    <a:lnTo>
                      <a:pt x="8264" y="3469"/>
                    </a:lnTo>
                    <a:lnTo>
                      <a:pt x="8563" y="3126"/>
                    </a:lnTo>
                    <a:lnTo>
                      <a:pt x="8820" y="2784"/>
                    </a:lnTo>
                    <a:lnTo>
                      <a:pt x="8949" y="2441"/>
                    </a:lnTo>
                    <a:lnTo>
                      <a:pt x="8992" y="2270"/>
                    </a:lnTo>
                    <a:lnTo>
                      <a:pt x="8992" y="2098"/>
                    </a:lnTo>
                    <a:lnTo>
                      <a:pt x="8992" y="2098"/>
                    </a:lnTo>
                    <a:lnTo>
                      <a:pt x="8992" y="1842"/>
                    </a:lnTo>
                    <a:lnTo>
                      <a:pt x="8992" y="1842"/>
                    </a:lnTo>
                    <a:lnTo>
                      <a:pt x="8906" y="1670"/>
                    </a:lnTo>
                    <a:lnTo>
                      <a:pt x="8820" y="1456"/>
                    </a:lnTo>
                    <a:lnTo>
                      <a:pt x="8692" y="1285"/>
                    </a:lnTo>
                    <a:lnTo>
                      <a:pt x="8521" y="1114"/>
                    </a:lnTo>
                    <a:lnTo>
                      <a:pt x="8521" y="1114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621" y="557"/>
                    </a:lnTo>
                    <a:lnTo>
                      <a:pt x="7621" y="557"/>
                    </a:lnTo>
                    <a:lnTo>
                      <a:pt x="7065" y="343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380" y="129"/>
                    </a:lnTo>
                    <a:lnTo>
                      <a:pt x="6380" y="129"/>
                    </a:lnTo>
                    <a:lnTo>
                      <a:pt x="6337" y="129"/>
                    </a:lnTo>
                    <a:lnTo>
                      <a:pt x="6337" y="129"/>
                    </a:lnTo>
                    <a:lnTo>
                      <a:pt x="5866" y="1"/>
                    </a:lnTo>
                    <a:lnTo>
                      <a:pt x="5866" y="1"/>
                    </a:lnTo>
                    <a:lnTo>
                      <a:pt x="57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68;p2">
                <a:extLst>
                  <a:ext uri="{FF2B5EF4-FFF2-40B4-BE49-F238E27FC236}">
                    <a16:creationId xmlns:a16="http://schemas.microsoft.com/office/drawing/2014/main" id="{7529CFDF-3F85-1608-A338-4634BB7C605B}"/>
                  </a:ext>
                </a:extLst>
              </p:cNvPr>
              <p:cNvSpPr/>
              <p:nvPr/>
            </p:nvSpPr>
            <p:spPr>
              <a:xfrm>
                <a:off x="8059650" y="542300"/>
                <a:ext cx="942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5267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43" y="257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43" y="814"/>
                    </a:lnTo>
                    <a:lnTo>
                      <a:pt x="172" y="1199"/>
                    </a:lnTo>
                    <a:lnTo>
                      <a:pt x="343" y="1584"/>
                    </a:lnTo>
                    <a:lnTo>
                      <a:pt x="557" y="1970"/>
                    </a:lnTo>
                    <a:lnTo>
                      <a:pt x="857" y="2398"/>
                    </a:lnTo>
                    <a:lnTo>
                      <a:pt x="1156" y="2783"/>
                    </a:lnTo>
                    <a:lnTo>
                      <a:pt x="1799" y="3554"/>
                    </a:lnTo>
                    <a:lnTo>
                      <a:pt x="2441" y="4196"/>
                    </a:lnTo>
                    <a:lnTo>
                      <a:pt x="3040" y="4753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67"/>
                    </a:lnTo>
                    <a:lnTo>
                      <a:pt x="3597" y="5267"/>
                    </a:lnTo>
                    <a:lnTo>
                      <a:pt x="3683" y="5138"/>
                    </a:lnTo>
                    <a:lnTo>
                      <a:pt x="3768" y="4967"/>
                    </a:lnTo>
                    <a:lnTo>
                      <a:pt x="3768" y="4796"/>
                    </a:lnTo>
                    <a:lnTo>
                      <a:pt x="3683" y="4624"/>
                    </a:lnTo>
                    <a:lnTo>
                      <a:pt x="3683" y="4624"/>
                    </a:lnTo>
                    <a:lnTo>
                      <a:pt x="3426" y="4367"/>
                    </a:lnTo>
                    <a:lnTo>
                      <a:pt x="3083" y="4025"/>
                    </a:lnTo>
                    <a:lnTo>
                      <a:pt x="2612" y="3597"/>
                    </a:lnTo>
                    <a:lnTo>
                      <a:pt x="2098" y="3083"/>
                    </a:lnTo>
                    <a:lnTo>
                      <a:pt x="1585" y="2484"/>
                    </a:lnTo>
                    <a:lnTo>
                      <a:pt x="1071" y="1799"/>
                    </a:lnTo>
                    <a:lnTo>
                      <a:pt x="814" y="1413"/>
                    </a:lnTo>
                    <a:lnTo>
                      <a:pt x="600" y="1028"/>
                    </a:lnTo>
                    <a:lnTo>
                      <a:pt x="386" y="55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172" y="43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69;p2">
                <a:extLst>
                  <a:ext uri="{FF2B5EF4-FFF2-40B4-BE49-F238E27FC236}">
                    <a16:creationId xmlns:a16="http://schemas.microsoft.com/office/drawing/2014/main" id="{F5970AC8-B6E9-4F67-862F-E260446AF086}"/>
                  </a:ext>
                </a:extLst>
              </p:cNvPr>
              <p:cNvSpPr/>
              <p:nvPr/>
            </p:nvSpPr>
            <p:spPr>
              <a:xfrm>
                <a:off x="8298350" y="408500"/>
                <a:ext cx="910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567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471" y="43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43" y="172"/>
                    </a:lnTo>
                    <a:lnTo>
                      <a:pt x="43" y="172"/>
                    </a:lnTo>
                    <a:lnTo>
                      <a:pt x="300" y="214"/>
                    </a:lnTo>
                    <a:lnTo>
                      <a:pt x="514" y="257"/>
                    </a:lnTo>
                    <a:lnTo>
                      <a:pt x="728" y="300"/>
                    </a:lnTo>
                    <a:lnTo>
                      <a:pt x="942" y="386"/>
                    </a:lnTo>
                    <a:lnTo>
                      <a:pt x="1285" y="685"/>
                    </a:lnTo>
                    <a:lnTo>
                      <a:pt x="1584" y="985"/>
                    </a:lnTo>
                    <a:lnTo>
                      <a:pt x="1884" y="1413"/>
                    </a:lnTo>
                    <a:lnTo>
                      <a:pt x="2098" y="1841"/>
                    </a:lnTo>
                    <a:lnTo>
                      <a:pt x="2312" y="2312"/>
                    </a:lnTo>
                    <a:lnTo>
                      <a:pt x="2484" y="2826"/>
                    </a:lnTo>
                    <a:lnTo>
                      <a:pt x="2783" y="3811"/>
                    </a:lnTo>
                    <a:lnTo>
                      <a:pt x="3040" y="4667"/>
                    </a:lnTo>
                    <a:lnTo>
                      <a:pt x="3169" y="5010"/>
                    </a:lnTo>
                    <a:lnTo>
                      <a:pt x="3340" y="5309"/>
                    </a:lnTo>
                    <a:lnTo>
                      <a:pt x="3468" y="5481"/>
                    </a:lnTo>
                    <a:lnTo>
                      <a:pt x="3554" y="5566"/>
                    </a:lnTo>
                    <a:lnTo>
                      <a:pt x="3640" y="5566"/>
                    </a:lnTo>
                    <a:lnTo>
                      <a:pt x="3640" y="5566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597" y="4881"/>
                    </a:lnTo>
                    <a:lnTo>
                      <a:pt x="3468" y="4196"/>
                    </a:lnTo>
                    <a:lnTo>
                      <a:pt x="3297" y="3383"/>
                    </a:lnTo>
                    <a:lnTo>
                      <a:pt x="3040" y="2526"/>
                    </a:lnTo>
                    <a:lnTo>
                      <a:pt x="3040" y="2526"/>
                    </a:lnTo>
                    <a:lnTo>
                      <a:pt x="3040" y="2441"/>
                    </a:lnTo>
                    <a:lnTo>
                      <a:pt x="3040" y="2441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612" y="1499"/>
                    </a:lnTo>
                    <a:lnTo>
                      <a:pt x="2312" y="942"/>
                    </a:lnTo>
                    <a:lnTo>
                      <a:pt x="2141" y="728"/>
                    </a:lnTo>
                    <a:lnTo>
                      <a:pt x="1927" y="514"/>
                    </a:lnTo>
                    <a:lnTo>
                      <a:pt x="1713" y="343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13" y="172"/>
                    </a:lnTo>
                    <a:lnTo>
                      <a:pt x="1413" y="172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156" y="43"/>
                    </a:lnTo>
                    <a:lnTo>
                      <a:pt x="1156" y="43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99" y="0"/>
                    </a:lnTo>
                    <a:lnTo>
                      <a:pt x="899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70;p2">
                <a:extLst>
                  <a:ext uri="{FF2B5EF4-FFF2-40B4-BE49-F238E27FC236}">
                    <a16:creationId xmlns:a16="http://schemas.microsoft.com/office/drawing/2014/main" id="{E312E01C-4AD5-6146-B335-9A357C14CA70}"/>
                  </a:ext>
                </a:extLst>
              </p:cNvPr>
              <p:cNvSpPr/>
              <p:nvPr/>
            </p:nvSpPr>
            <p:spPr>
              <a:xfrm>
                <a:off x="8079975" y="427775"/>
                <a:ext cx="223750" cy="317925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12717" extrusionOk="0">
                    <a:moveTo>
                      <a:pt x="8564" y="0"/>
                    </a:moveTo>
                    <a:lnTo>
                      <a:pt x="8393" y="86"/>
                    </a:lnTo>
                    <a:lnTo>
                      <a:pt x="8136" y="214"/>
                    </a:lnTo>
                    <a:lnTo>
                      <a:pt x="7965" y="385"/>
                    </a:lnTo>
                    <a:lnTo>
                      <a:pt x="7750" y="557"/>
                    </a:lnTo>
                    <a:lnTo>
                      <a:pt x="7579" y="814"/>
                    </a:lnTo>
                    <a:lnTo>
                      <a:pt x="7280" y="1285"/>
                    </a:lnTo>
                    <a:lnTo>
                      <a:pt x="7023" y="1755"/>
                    </a:lnTo>
                    <a:lnTo>
                      <a:pt x="6809" y="2184"/>
                    </a:lnTo>
                    <a:lnTo>
                      <a:pt x="6680" y="2655"/>
                    </a:lnTo>
                    <a:lnTo>
                      <a:pt x="6680" y="2869"/>
                    </a:lnTo>
                    <a:lnTo>
                      <a:pt x="6680" y="3083"/>
                    </a:lnTo>
                    <a:lnTo>
                      <a:pt x="6723" y="3340"/>
                    </a:lnTo>
                    <a:lnTo>
                      <a:pt x="6809" y="3554"/>
                    </a:lnTo>
                    <a:lnTo>
                      <a:pt x="6894" y="3639"/>
                    </a:lnTo>
                    <a:lnTo>
                      <a:pt x="6980" y="3682"/>
                    </a:lnTo>
                    <a:lnTo>
                      <a:pt x="7108" y="3639"/>
                    </a:lnTo>
                    <a:lnTo>
                      <a:pt x="7194" y="3597"/>
                    </a:lnTo>
                    <a:lnTo>
                      <a:pt x="7194" y="3511"/>
                    </a:lnTo>
                    <a:lnTo>
                      <a:pt x="7322" y="3126"/>
                    </a:lnTo>
                    <a:lnTo>
                      <a:pt x="7451" y="2740"/>
                    </a:lnTo>
                    <a:lnTo>
                      <a:pt x="7622" y="2355"/>
                    </a:lnTo>
                    <a:lnTo>
                      <a:pt x="7793" y="2012"/>
                    </a:lnTo>
                    <a:lnTo>
                      <a:pt x="8093" y="1670"/>
                    </a:lnTo>
                    <a:lnTo>
                      <a:pt x="8393" y="1327"/>
                    </a:lnTo>
                    <a:lnTo>
                      <a:pt x="8650" y="985"/>
                    </a:lnTo>
                    <a:lnTo>
                      <a:pt x="8906" y="599"/>
                    </a:lnTo>
                    <a:lnTo>
                      <a:pt x="8949" y="514"/>
                    </a:lnTo>
                    <a:lnTo>
                      <a:pt x="8949" y="385"/>
                    </a:lnTo>
                    <a:lnTo>
                      <a:pt x="8906" y="214"/>
                    </a:lnTo>
                    <a:lnTo>
                      <a:pt x="8735" y="86"/>
                    </a:lnTo>
                    <a:lnTo>
                      <a:pt x="8650" y="43"/>
                    </a:lnTo>
                    <a:lnTo>
                      <a:pt x="8564" y="0"/>
                    </a:lnTo>
                    <a:close/>
                    <a:moveTo>
                      <a:pt x="1243" y="3853"/>
                    </a:moveTo>
                    <a:lnTo>
                      <a:pt x="857" y="3896"/>
                    </a:lnTo>
                    <a:lnTo>
                      <a:pt x="515" y="4025"/>
                    </a:lnTo>
                    <a:lnTo>
                      <a:pt x="172" y="4196"/>
                    </a:lnTo>
                    <a:lnTo>
                      <a:pt x="87" y="4282"/>
                    </a:lnTo>
                    <a:lnTo>
                      <a:pt x="44" y="4367"/>
                    </a:lnTo>
                    <a:lnTo>
                      <a:pt x="1" y="4538"/>
                    </a:lnTo>
                    <a:lnTo>
                      <a:pt x="44" y="4624"/>
                    </a:lnTo>
                    <a:lnTo>
                      <a:pt x="87" y="4710"/>
                    </a:lnTo>
                    <a:lnTo>
                      <a:pt x="129" y="4795"/>
                    </a:lnTo>
                    <a:lnTo>
                      <a:pt x="258" y="4838"/>
                    </a:lnTo>
                    <a:lnTo>
                      <a:pt x="686" y="4924"/>
                    </a:lnTo>
                    <a:lnTo>
                      <a:pt x="2227" y="4924"/>
                    </a:lnTo>
                    <a:lnTo>
                      <a:pt x="2741" y="5009"/>
                    </a:lnTo>
                    <a:lnTo>
                      <a:pt x="3298" y="5138"/>
                    </a:lnTo>
                    <a:lnTo>
                      <a:pt x="3811" y="5224"/>
                    </a:lnTo>
                    <a:lnTo>
                      <a:pt x="4325" y="5352"/>
                    </a:lnTo>
                    <a:lnTo>
                      <a:pt x="4368" y="5352"/>
                    </a:lnTo>
                    <a:lnTo>
                      <a:pt x="4497" y="5309"/>
                    </a:lnTo>
                    <a:lnTo>
                      <a:pt x="4625" y="5266"/>
                    </a:lnTo>
                    <a:lnTo>
                      <a:pt x="4711" y="5181"/>
                    </a:lnTo>
                    <a:lnTo>
                      <a:pt x="4796" y="5095"/>
                    </a:lnTo>
                    <a:lnTo>
                      <a:pt x="4839" y="5009"/>
                    </a:lnTo>
                    <a:lnTo>
                      <a:pt x="4882" y="4924"/>
                    </a:lnTo>
                    <a:lnTo>
                      <a:pt x="4925" y="4795"/>
                    </a:lnTo>
                    <a:lnTo>
                      <a:pt x="4925" y="4710"/>
                    </a:lnTo>
                    <a:lnTo>
                      <a:pt x="4882" y="4624"/>
                    </a:lnTo>
                    <a:lnTo>
                      <a:pt x="4711" y="4410"/>
                    </a:lnTo>
                    <a:lnTo>
                      <a:pt x="4539" y="4324"/>
                    </a:lnTo>
                    <a:lnTo>
                      <a:pt x="4325" y="4239"/>
                    </a:lnTo>
                    <a:lnTo>
                      <a:pt x="4111" y="4196"/>
                    </a:lnTo>
                    <a:lnTo>
                      <a:pt x="3469" y="4068"/>
                    </a:lnTo>
                    <a:lnTo>
                      <a:pt x="2827" y="3939"/>
                    </a:lnTo>
                    <a:lnTo>
                      <a:pt x="2270" y="3853"/>
                    </a:lnTo>
                    <a:close/>
                    <a:moveTo>
                      <a:pt x="3255" y="10490"/>
                    </a:moveTo>
                    <a:lnTo>
                      <a:pt x="3169" y="10533"/>
                    </a:lnTo>
                    <a:lnTo>
                      <a:pt x="2955" y="10618"/>
                    </a:lnTo>
                    <a:lnTo>
                      <a:pt x="2698" y="10790"/>
                    </a:lnTo>
                    <a:lnTo>
                      <a:pt x="2484" y="11046"/>
                    </a:lnTo>
                    <a:lnTo>
                      <a:pt x="2313" y="11303"/>
                    </a:lnTo>
                    <a:lnTo>
                      <a:pt x="2184" y="11646"/>
                    </a:lnTo>
                    <a:lnTo>
                      <a:pt x="2099" y="11946"/>
                    </a:lnTo>
                    <a:lnTo>
                      <a:pt x="2099" y="12245"/>
                    </a:lnTo>
                    <a:lnTo>
                      <a:pt x="2099" y="12502"/>
                    </a:lnTo>
                    <a:lnTo>
                      <a:pt x="2142" y="12588"/>
                    </a:lnTo>
                    <a:lnTo>
                      <a:pt x="2227" y="12673"/>
                    </a:lnTo>
                    <a:lnTo>
                      <a:pt x="2313" y="12716"/>
                    </a:lnTo>
                    <a:lnTo>
                      <a:pt x="2527" y="12716"/>
                    </a:lnTo>
                    <a:lnTo>
                      <a:pt x="2613" y="12631"/>
                    </a:lnTo>
                    <a:lnTo>
                      <a:pt x="2784" y="12459"/>
                    </a:lnTo>
                    <a:lnTo>
                      <a:pt x="2870" y="12202"/>
                    </a:lnTo>
                    <a:lnTo>
                      <a:pt x="3084" y="11731"/>
                    </a:lnTo>
                    <a:lnTo>
                      <a:pt x="3298" y="11303"/>
                    </a:lnTo>
                    <a:lnTo>
                      <a:pt x="3426" y="11089"/>
                    </a:lnTo>
                    <a:lnTo>
                      <a:pt x="3512" y="10832"/>
                    </a:lnTo>
                    <a:lnTo>
                      <a:pt x="3512" y="10704"/>
                    </a:lnTo>
                    <a:lnTo>
                      <a:pt x="3469" y="10618"/>
                    </a:lnTo>
                    <a:lnTo>
                      <a:pt x="3383" y="10533"/>
                    </a:lnTo>
                    <a:lnTo>
                      <a:pt x="3255" y="10490"/>
                    </a:lnTo>
                    <a:close/>
                  </a:path>
                </a:pathLst>
              </a:custGeom>
              <a:solidFill>
                <a:srgbClr val="FFF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71;p2">
                <a:extLst>
                  <a:ext uri="{FF2B5EF4-FFF2-40B4-BE49-F238E27FC236}">
                    <a16:creationId xmlns:a16="http://schemas.microsoft.com/office/drawing/2014/main" id="{0F8A54D5-C2AE-9807-998E-440E3CF1BFA2}"/>
                  </a:ext>
                </a:extLst>
              </p:cNvPr>
              <p:cNvSpPr/>
              <p:nvPr/>
            </p:nvSpPr>
            <p:spPr>
              <a:xfrm>
                <a:off x="8132425" y="690000"/>
                <a:ext cx="35350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228" fill="none" extrusionOk="0">
                    <a:moveTo>
                      <a:pt x="1157" y="1"/>
                    </a:moveTo>
                    <a:lnTo>
                      <a:pt x="1157" y="1"/>
                    </a:lnTo>
                    <a:lnTo>
                      <a:pt x="1071" y="44"/>
                    </a:lnTo>
                    <a:lnTo>
                      <a:pt x="1071" y="44"/>
                    </a:lnTo>
                    <a:lnTo>
                      <a:pt x="857" y="129"/>
                    </a:lnTo>
                    <a:lnTo>
                      <a:pt x="600" y="301"/>
                    </a:lnTo>
                    <a:lnTo>
                      <a:pt x="386" y="557"/>
                    </a:lnTo>
                    <a:lnTo>
                      <a:pt x="215" y="814"/>
                    </a:lnTo>
                    <a:lnTo>
                      <a:pt x="86" y="1157"/>
                    </a:lnTo>
                    <a:lnTo>
                      <a:pt x="1" y="1457"/>
                    </a:lnTo>
                    <a:lnTo>
                      <a:pt x="1" y="1756"/>
                    </a:lnTo>
                    <a:lnTo>
                      <a:pt x="1" y="2013"/>
                    </a:lnTo>
                    <a:lnTo>
                      <a:pt x="1" y="2013"/>
                    </a:lnTo>
                    <a:lnTo>
                      <a:pt x="44" y="2099"/>
                    </a:lnTo>
                    <a:lnTo>
                      <a:pt x="129" y="2184"/>
                    </a:lnTo>
                    <a:lnTo>
                      <a:pt x="215" y="2227"/>
                    </a:lnTo>
                    <a:lnTo>
                      <a:pt x="301" y="2227"/>
                    </a:lnTo>
                    <a:lnTo>
                      <a:pt x="301" y="2227"/>
                    </a:lnTo>
                    <a:lnTo>
                      <a:pt x="429" y="2227"/>
                    </a:lnTo>
                    <a:lnTo>
                      <a:pt x="515" y="2142"/>
                    </a:lnTo>
                    <a:lnTo>
                      <a:pt x="515" y="2142"/>
                    </a:lnTo>
                    <a:lnTo>
                      <a:pt x="686" y="1970"/>
                    </a:lnTo>
                    <a:lnTo>
                      <a:pt x="772" y="1713"/>
                    </a:lnTo>
                    <a:lnTo>
                      <a:pt x="986" y="1242"/>
                    </a:lnTo>
                    <a:lnTo>
                      <a:pt x="986" y="1242"/>
                    </a:lnTo>
                    <a:lnTo>
                      <a:pt x="1200" y="814"/>
                    </a:lnTo>
                    <a:lnTo>
                      <a:pt x="1328" y="600"/>
                    </a:lnTo>
                    <a:lnTo>
                      <a:pt x="1414" y="343"/>
                    </a:lnTo>
                    <a:lnTo>
                      <a:pt x="1414" y="343"/>
                    </a:lnTo>
                    <a:lnTo>
                      <a:pt x="1414" y="215"/>
                    </a:lnTo>
                    <a:lnTo>
                      <a:pt x="1371" y="129"/>
                    </a:lnTo>
                    <a:lnTo>
                      <a:pt x="1285" y="44"/>
                    </a:lnTo>
                    <a:lnTo>
                      <a:pt x="11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72;p2">
                <a:extLst>
                  <a:ext uri="{FF2B5EF4-FFF2-40B4-BE49-F238E27FC236}">
                    <a16:creationId xmlns:a16="http://schemas.microsoft.com/office/drawing/2014/main" id="{F080B8FF-FBD0-AB04-8CA9-FB6421C4070D}"/>
                  </a:ext>
                </a:extLst>
              </p:cNvPr>
              <p:cNvSpPr/>
              <p:nvPr/>
            </p:nvSpPr>
            <p:spPr>
              <a:xfrm>
                <a:off x="8079975" y="524100"/>
                <a:ext cx="1231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99" fill="none" extrusionOk="0">
                    <a:moveTo>
                      <a:pt x="1671" y="0"/>
                    </a:moveTo>
                    <a:lnTo>
                      <a:pt x="1671" y="0"/>
                    </a:lnTo>
                    <a:lnTo>
                      <a:pt x="1243" y="0"/>
                    </a:lnTo>
                    <a:lnTo>
                      <a:pt x="857" y="43"/>
                    </a:lnTo>
                    <a:lnTo>
                      <a:pt x="515" y="172"/>
                    </a:lnTo>
                    <a:lnTo>
                      <a:pt x="172" y="343"/>
                    </a:lnTo>
                    <a:lnTo>
                      <a:pt x="172" y="343"/>
                    </a:lnTo>
                    <a:lnTo>
                      <a:pt x="87" y="429"/>
                    </a:lnTo>
                    <a:lnTo>
                      <a:pt x="44" y="514"/>
                    </a:lnTo>
                    <a:lnTo>
                      <a:pt x="1" y="685"/>
                    </a:lnTo>
                    <a:lnTo>
                      <a:pt x="44" y="771"/>
                    </a:lnTo>
                    <a:lnTo>
                      <a:pt x="87" y="857"/>
                    </a:lnTo>
                    <a:lnTo>
                      <a:pt x="129" y="942"/>
                    </a:lnTo>
                    <a:lnTo>
                      <a:pt x="258" y="985"/>
                    </a:lnTo>
                    <a:lnTo>
                      <a:pt x="258" y="985"/>
                    </a:lnTo>
                    <a:lnTo>
                      <a:pt x="686" y="1071"/>
                    </a:lnTo>
                    <a:lnTo>
                      <a:pt x="1157" y="1071"/>
                    </a:lnTo>
                    <a:lnTo>
                      <a:pt x="1157" y="1071"/>
                    </a:lnTo>
                    <a:lnTo>
                      <a:pt x="1499" y="1071"/>
                    </a:lnTo>
                    <a:lnTo>
                      <a:pt x="1499" y="1071"/>
                    </a:lnTo>
                    <a:lnTo>
                      <a:pt x="1842" y="1071"/>
                    </a:lnTo>
                    <a:lnTo>
                      <a:pt x="1842" y="1071"/>
                    </a:lnTo>
                    <a:lnTo>
                      <a:pt x="2227" y="1071"/>
                    </a:lnTo>
                    <a:lnTo>
                      <a:pt x="2227" y="1071"/>
                    </a:lnTo>
                    <a:lnTo>
                      <a:pt x="2741" y="1156"/>
                    </a:lnTo>
                    <a:lnTo>
                      <a:pt x="3298" y="1285"/>
                    </a:lnTo>
                    <a:lnTo>
                      <a:pt x="3811" y="1371"/>
                    </a:lnTo>
                    <a:lnTo>
                      <a:pt x="4325" y="1499"/>
                    </a:lnTo>
                    <a:lnTo>
                      <a:pt x="4325" y="1499"/>
                    </a:lnTo>
                    <a:lnTo>
                      <a:pt x="4368" y="1499"/>
                    </a:lnTo>
                    <a:lnTo>
                      <a:pt x="4368" y="1499"/>
                    </a:lnTo>
                    <a:lnTo>
                      <a:pt x="4497" y="1456"/>
                    </a:lnTo>
                    <a:lnTo>
                      <a:pt x="4625" y="1413"/>
                    </a:lnTo>
                    <a:lnTo>
                      <a:pt x="4711" y="1328"/>
                    </a:lnTo>
                    <a:lnTo>
                      <a:pt x="4796" y="1242"/>
                    </a:lnTo>
                    <a:lnTo>
                      <a:pt x="4796" y="1242"/>
                    </a:lnTo>
                    <a:lnTo>
                      <a:pt x="4839" y="1156"/>
                    </a:lnTo>
                    <a:lnTo>
                      <a:pt x="4839" y="1156"/>
                    </a:lnTo>
                    <a:lnTo>
                      <a:pt x="4882" y="1071"/>
                    </a:lnTo>
                    <a:lnTo>
                      <a:pt x="4925" y="942"/>
                    </a:lnTo>
                    <a:lnTo>
                      <a:pt x="4925" y="857"/>
                    </a:lnTo>
                    <a:lnTo>
                      <a:pt x="4882" y="771"/>
                    </a:lnTo>
                    <a:lnTo>
                      <a:pt x="4882" y="771"/>
                    </a:lnTo>
                    <a:lnTo>
                      <a:pt x="4711" y="557"/>
                    </a:lnTo>
                    <a:lnTo>
                      <a:pt x="4539" y="471"/>
                    </a:lnTo>
                    <a:lnTo>
                      <a:pt x="4325" y="386"/>
                    </a:lnTo>
                    <a:lnTo>
                      <a:pt x="4111" y="343"/>
                    </a:lnTo>
                    <a:lnTo>
                      <a:pt x="4111" y="343"/>
                    </a:lnTo>
                    <a:lnTo>
                      <a:pt x="3469" y="215"/>
                    </a:lnTo>
                    <a:lnTo>
                      <a:pt x="2827" y="86"/>
                    </a:lnTo>
                    <a:lnTo>
                      <a:pt x="2827" y="86"/>
                    </a:lnTo>
                    <a:lnTo>
                      <a:pt x="2270" y="0"/>
                    </a:lnTo>
                    <a:lnTo>
                      <a:pt x="16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73;p2">
                <a:extLst>
                  <a:ext uri="{FF2B5EF4-FFF2-40B4-BE49-F238E27FC236}">
                    <a16:creationId xmlns:a16="http://schemas.microsoft.com/office/drawing/2014/main" id="{65EBEBB1-F237-33B3-9D18-38B8F6FE54DE}"/>
                  </a:ext>
                </a:extLst>
              </p:cNvPr>
              <p:cNvSpPr/>
              <p:nvPr/>
            </p:nvSpPr>
            <p:spPr>
              <a:xfrm>
                <a:off x="8246975" y="427775"/>
                <a:ext cx="567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83" fill="none" extrusionOk="0">
                    <a:moveTo>
                      <a:pt x="1884" y="0"/>
                    </a:moveTo>
                    <a:lnTo>
                      <a:pt x="1884" y="0"/>
                    </a:lnTo>
                    <a:lnTo>
                      <a:pt x="1713" y="86"/>
                    </a:lnTo>
                    <a:lnTo>
                      <a:pt x="1713" y="86"/>
                    </a:lnTo>
                    <a:lnTo>
                      <a:pt x="1456" y="214"/>
                    </a:lnTo>
                    <a:lnTo>
                      <a:pt x="1285" y="385"/>
                    </a:lnTo>
                    <a:lnTo>
                      <a:pt x="1070" y="557"/>
                    </a:lnTo>
                    <a:lnTo>
                      <a:pt x="899" y="814"/>
                    </a:lnTo>
                    <a:lnTo>
                      <a:pt x="600" y="1285"/>
                    </a:lnTo>
                    <a:lnTo>
                      <a:pt x="343" y="1755"/>
                    </a:lnTo>
                    <a:lnTo>
                      <a:pt x="343" y="1755"/>
                    </a:lnTo>
                    <a:lnTo>
                      <a:pt x="129" y="2184"/>
                    </a:lnTo>
                    <a:lnTo>
                      <a:pt x="0" y="2655"/>
                    </a:lnTo>
                    <a:lnTo>
                      <a:pt x="0" y="2869"/>
                    </a:lnTo>
                    <a:lnTo>
                      <a:pt x="0" y="3083"/>
                    </a:lnTo>
                    <a:lnTo>
                      <a:pt x="43" y="3340"/>
                    </a:lnTo>
                    <a:lnTo>
                      <a:pt x="129" y="3554"/>
                    </a:lnTo>
                    <a:lnTo>
                      <a:pt x="129" y="3554"/>
                    </a:lnTo>
                    <a:lnTo>
                      <a:pt x="214" y="3639"/>
                    </a:lnTo>
                    <a:lnTo>
                      <a:pt x="300" y="3682"/>
                    </a:lnTo>
                    <a:lnTo>
                      <a:pt x="300" y="3682"/>
                    </a:lnTo>
                    <a:lnTo>
                      <a:pt x="428" y="3639"/>
                    </a:lnTo>
                    <a:lnTo>
                      <a:pt x="514" y="3597"/>
                    </a:lnTo>
                    <a:lnTo>
                      <a:pt x="514" y="3511"/>
                    </a:lnTo>
                    <a:lnTo>
                      <a:pt x="514" y="3511"/>
                    </a:lnTo>
                    <a:lnTo>
                      <a:pt x="642" y="3126"/>
                    </a:lnTo>
                    <a:lnTo>
                      <a:pt x="771" y="2740"/>
                    </a:lnTo>
                    <a:lnTo>
                      <a:pt x="942" y="2355"/>
                    </a:lnTo>
                    <a:lnTo>
                      <a:pt x="1113" y="2012"/>
                    </a:lnTo>
                    <a:lnTo>
                      <a:pt x="1113" y="2012"/>
                    </a:lnTo>
                    <a:lnTo>
                      <a:pt x="1413" y="1670"/>
                    </a:lnTo>
                    <a:lnTo>
                      <a:pt x="1713" y="1327"/>
                    </a:lnTo>
                    <a:lnTo>
                      <a:pt x="1970" y="985"/>
                    </a:lnTo>
                    <a:lnTo>
                      <a:pt x="2226" y="599"/>
                    </a:lnTo>
                    <a:lnTo>
                      <a:pt x="2226" y="599"/>
                    </a:lnTo>
                    <a:lnTo>
                      <a:pt x="2269" y="514"/>
                    </a:lnTo>
                    <a:lnTo>
                      <a:pt x="2269" y="385"/>
                    </a:lnTo>
                    <a:lnTo>
                      <a:pt x="2226" y="214"/>
                    </a:lnTo>
                    <a:lnTo>
                      <a:pt x="2055" y="86"/>
                    </a:lnTo>
                    <a:lnTo>
                      <a:pt x="1970" y="43"/>
                    </a:lnTo>
                    <a:lnTo>
                      <a:pt x="18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54" name="Google Shape;4432;p53">
            <a:extLst>
              <a:ext uri="{FF2B5EF4-FFF2-40B4-BE49-F238E27FC236}">
                <a16:creationId xmlns:a16="http://schemas.microsoft.com/office/drawing/2014/main" id="{961892DF-1252-5C4F-73FC-22AEB02FA8FC}"/>
              </a:ext>
            </a:extLst>
          </p:cNvPr>
          <p:cNvGrpSpPr/>
          <p:nvPr/>
        </p:nvGrpSpPr>
        <p:grpSpPr>
          <a:xfrm flipH="1">
            <a:off x="11580695" y="7064"/>
            <a:ext cx="544069" cy="813208"/>
            <a:chOff x="439550" y="1169175"/>
            <a:chExt cx="1715913" cy="3438181"/>
          </a:xfrm>
        </p:grpSpPr>
        <p:sp>
          <p:nvSpPr>
            <p:cNvPr id="455" name="Google Shape;4433;p53">
              <a:extLst>
                <a:ext uri="{FF2B5EF4-FFF2-40B4-BE49-F238E27FC236}">
                  <a16:creationId xmlns:a16="http://schemas.microsoft.com/office/drawing/2014/main" id="{8D30A659-6922-0B72-4CE7-BB2D73E1EABE}"/>
                </a:ext>
              </a:extLst>
            </p:cNvPr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Google Shape;4434;p53">
              <a:extLst>
                <a:ext uri="{FF2B5EF4-FFF2-40B4-BE49-F238E27FC236}">
                  <a16:creationId xmlns:a16="http://schemas.microsoft.com/office/drawing/2014/main" id="{B28DF985-4F24-1DB9-BD39-1C4814776271}"/>
                </a:ext>
              </a:extLst>
            </p:cNvPr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Google Shape;4435;p53">
              <a:extLst>
                <a:ext uri="{FF2B5EF4-FFF2-40B4-BE49-F238E27FC236}">
                  <a16:creationId xmlns:a16="http://schemas.microsoft.com/office/drawing/2014/main" id="{B5C784FF-6F05-C105-E775-C536838907DD}"/>
                </a:ext>
              </a:extLst>
            </p:cNvPr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Google Shape;4436;p53">
              <a:extLst>
                <a:ext uri="{FF2B5EF4-FFF2-40B4-BE49-F238E27FC236}">
                  <a16:creationId xmlns:a16="http://schemas.microsoft.com/office/drawing/2014/main" id="{249725D9-0E23-CDDD-1919-85DB10B9AE8E}"/>
                </a:ext>
              </a:extLst>
            </p:cNvPr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Google Shape;4437;p53">
              <a:extLst>
                <a:ext uri="{FF2B5EF4-FFF2-40B4-BE49-F238E27FC236}">
                  <a16:creationId xmlns:a16="http://schemas.microsoft.com/office/drawing/2014/main" id="{55AF8719-A27B-908C-D098-9207D62E9CD7}"/>
                </a:ext>
              </a:extLst>
            </p:cNvPr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Google Shape;4438;p53">
              <a:extLst>
                <a:ext uri="{FF2B5EF4-FFF2-40B4-BE49-F238E27FC236}">
                  <a16:creationId xmlns:a16="http://schemas.microsoft.com/office/drawing/2014/main" id="{F6505BCD-CD1F-D696-749A-B51080AF447B}"/>
                </a:ext>
              </a:extLst>
            </p:cNvPr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Google Shape;4439;p53">
              <a:extLst>
                <a:ext uri="{FF2B5EF4-FFF2-40B4-BE49-F238E27FC236}">
                  <a16:creationId xmlns:a16="http://schemas.microsoft.com/office/drawing/2014/main" id="{63BB711C-B5FA-B494-09F2-623AF6E0A990}"/>
                </a:ext>
              </a:extLst>
            </p:cNvPr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Google Shape;4440;p53">
              <a:extLst>
                <a:ext uri="{FF2B5EF4-FFF2-40B4-BE49-F238E27FC236}">
                  <a16:creationId xmlns:a16="http://schemas.microsoft.com/office/drawing/2014/main" id="{6D78DCA2-6601-6ACF-C40C-0700764E78C3}"/>
                </a:ext>
              </a:extLst>
            </p:cNvPr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Google Shape;4441;p53">
              <a:extLst>
                <a:ext uri="{FF2B5EF4-FFF2-40B4-BE49-F238E27FC236}">
                  <a16:creationId xmlns:a16="http://schemas.microsoft.com/office/drawing/2014/main" id="{B1367AAE-37B6-63D4-D6BF-1FD34493B44D}"/>
                </a:ext>
              </a:extLst>
            </p:cNvPr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Google Shape;4442;p53">
              <a:extLst>
                <a:ext uri="{FF2B5EF4-FFF2-40B4-BE49-F238E27FC236}">
                  <a16:creationId xmlns:a16="http://schemas.microsoft.com/office/drawing/2014/main" id="{DFB124AC-144F-45DB-E6A3-C728C63899A0}"/>
                </a:ext>
              </a:extLst>
            </p:cNvPr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Google Shape;4443;p53">
              <a:extLst>
                <a:ext uri="{FF2B5EF4-FFF2-40B4-BE49-F238E27FC236}">
                  <a16:creationId xmlns:a16="http://schemas.microsoft.com/office/drawing/2014/main" id="{FB101104-E597-89B8-6BFD-F60CA7719F6E}"/>
                </a:ext>
              </a:extLst>
            </p:cNvPr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Google Shape;4444;p53">
              <a:extLst>
                <a:ext uri="{FF2B5EF4-FFF2-40B4-BE49-F238E27FC236}">
                  <a16:creationId xmlns:a16="http://schemas.microsoft.com/office/drawing/2014/main" id="{5242B470-A027-F968-614E-86456A9C5D51}"/>
                </a:ext>
              </a:extLst>
            </p:cNvPr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Google Shape;4445;p53">
              <a:extLst>
                <a:ext uri="{FF2B5EF4-FFF2-40B4-BE49-F238E27FC236}">
                  <a16:creationId xmlns:a16="http://schemas.microsoft.com/office/drawing/2014/main" id="{04370E3E-1C23-A52E-8A07-4E28074FF524}"/>
                </a:ext>
              </a:extLst>
            </p:cNvPr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Google Shape;4446;p53">
              <a:extLst>
                <a:ext uri="{FF2B5EF4-FFF2-40B4-BE49-F238E27FC236}">
                  <a16:creationId xmlns:a16="http://schemas.microsoft.com/office/drawing/2014/main" id="{A398AEF3-64AA-B684-5393-AD3D6B698D21}"/>
                </a:ext>
              </a:extLst>
            </p:cNvPr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Google Shape;4447;p53">
              <a:extLst>
                <a:ext uri="{FF2B5EF4-FFF2-40B4-BE49-F238E27FC236}">
                  <a16:creationId xmlns:a16="http://schemas.microsoft.com/office/drawing/2014/main" id="{58D73AD6-3E96-5204-B511-7A88B3B0B211}"/>
                </a:ext>
              </a:extLst>
            </p:cNvPr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Google Shape;4448;p53">
              <a:extLst>
                <a:ext uri="{FF2B5EF4-FFF2-40B4-BE49-F238E27FC236}">
                  <a16:creationId xmlns:a16="http://schemas.microsoft.com/office/drawing/2014/main" id="{1D6680D0-6D39-6256-E6D7-19DBEA6E6535}"/>
                </a:ext>
              </a:extLst>
            </p:cNvPr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Google Shape;4449;p53">
              <a:extLst>
                <a:ext uri="{FF2B5EF4-FFF2-40B4-BE49-F238E27FC236}">
                  <a16:creationId xmlns:a16="http://schemas.microsoft.com/office/drawing/2014/main" id="{182892B2-B19C-74E0-730D-DEC564E06E6A}"/>
                </a:ext>
              </a:extLst>
            </p:cNvPr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Google Shape;4450;p53">
              <a:extLst>
                <a:ext uri="{FF2B5EF4-FFF2-40B4-BE49-F238E27FC236}">
                  <a16:creationId xmlns:a16="http://schemas.microsoft.com/office/drawing/2014/main" id="{DD2ACD6C-937D-47D0-4319-11A84BAD978E}"/>
                </a:ext>
              </a:extLst>
            </p:cNvPr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Google Shape;4451;p53">
              <a:extLst>
                <a:ext uri="{FF2B5EF4-FFF2-40B4-BE49-F238E27FC236}">
                  <a16:creationId xmlns:a16="http://schemas.microsoft.com/office/drawing/2014/main" id="{173BB8BC-7383-8F5D-1200-7C208512E2A9}"/>
                </a:ext>
              </a:extLst>
            </p:cNvPr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Google Shape;4452;p53">
              <a:extLst>
                <a:ext uri="{FF2B5EF4-FFF2-40B4-BE49-F238E27FC236}">
                  <a16:creationId xmlns:a16="http://schemas.microsoft.com/office/drawing/2014/main" id="{239C822A-4038-FF09-1090-A114303BE380}"/>
                </a:ext>
              </a:extLst>
            </p:cNvPr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Google Shape;4453;p53">
              <a:extLst>
                <a:ext uri="{FF2B5EF4-FFF2-40B4-BE49-F238E27FC236}">
                  <a16:creationId xmlns:a16="http://schemas.microsoft.com/office/drawing/2014/main" id="{0B6BC60C-3AB4-10C5-659B-EEC307ABC975}"/>
                </a:ext>
              </a:extLst>
            </p:cNvPr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Google Shape;4454;p53">
              <a:extLst>
                <a:ext uri="{FF2B5EF4-FFF2-40B4-BE49-F238E27FC236}">
                  <a16:creationId xmlns:a16="http://schemas.microsoft.com/office/drawing/2014/main" id="{8C1712F6-8298-9E78-31DB-A04DD181EA4C}"/>
                </a:ext>
              </a:extLst>
            </p:cNvPr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Google Shape;4455;p53">
              <a:extLst>
                <a:ext uri="{FF2B5EF4-FFF2-40B4-BE49-F238E27FC236}">
                  <a16:creationId xmlns:a16="http://schemas.microsoft.com/office/drawing/2014/main" id="{5FFDC96E-8186-A64C-1BC7-165878342958}"/>
                </a:ext>
              </a:extLst>
            </p:cNvPr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Google Shape;4456;p53">
              <a:extLst>
                <a:ext uri="{FF2B5EF4-FFF2-40B4-BE49-F238E27FC236}">
                  <a16:creationId xmlns:a16="http://schemas.microsoft.com/office/drawing/2014/main" id="{34031D1E-5E58-DFC3-860C-F5A17CD2EFCE}"/>
                </a:ext>
              </a:extLst>
            </p:cNvPr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Google Shape;4457;p53">
              <a:extLst>
                <a:ext uri="{FF2B5EF4-FFF2-40B4-BE49-F238E27FC236}">
                  <a16:creationId xmlns:a16="http://schemas.microsoft.com/office/drawing/2014/main" id="{3E8A4ACD-518D-7B25-670C-49C4E179DFD0}"/>
                </a:ext>
              </a:extLst>
            </p:cNvPr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Google Shape;4458;p53">
              <a:extLst>
                <a:ext uri="{FF2B5EF4-FFF2-40B4-BE49-F238E27FC236}">
                  <a16:creationId xmlns:a16="http://schemas.microsoft.com/office/drawing/2014/main" id="{7D32E2E2-D603-46D3-C808-5A537A888E46}"/>
                </a:ext>
              </a:extLst>
            </p:cNvPr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Google Shape;4459;p53">
              <a:extLst>
                <a:ext uri="{FF2B5EF4-FFF2-40B4-BE49-F238E27FC236}">
                  <a16:creationId xmlns:a16="http://schemas.microsoft.com/office/drawing/2014/main" id="{DD9C58CB-CFA7-C353-81EA-DF7B24AB8D12}"/>
                </a:ext>
              </a:extLst>
            </p:cNvPr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Google Shape;4460;p53">
              <a:extLst>
                <a:ext uri="{FF2B5EF4-FFF2-40B4-BE49-F238E27FC236}">
                  <a16:creationId xmlns:a16="http://schemas.microsoft.com/office/drawing/2014/main" id="{FE6E717D-AA8E-6F0D-D1ED-4ACF92A94B0A}"/>
                </a:ext>
              </a:extLst>
            </p:cNvPr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Google Shape;4461;p53">
              <a:extLst>
                <a:ext uri="{FF2B5EF4-FFF2-40B4-BE49-F238E27FC236}">
                  <a16:creationId xmlns:a16="http://schemas.microsoft.com/office/drawing/2014/main" id="{1FEDEE67-FA8E-3D9E-E3FE-C571DA1014F2}"/>
                </a:ext>
              </a:extLst>
            </p:cNvPr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Google Shape;4462;p53">
              <a:extLst>
                <a:ext uri="{FF2B5EF4-FFF2-40B4-BE49-F238E27FC236}">
                  <a16:creationId xmlns:a16="http://schemas.microsoft.com/office/drawing/2014/main" id="{2EBD7310-FCD0-F6A8-FCA6-810D7AC6C76C}"/>
                </a:ext>
              </a:extLst>
            </p:cNvPr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Google Shape;4463;p53">
              <a:extLst>
                <a:ext uri="{FF2B5EF4-FFF2-40B4-BE49-F238E27FC236}">
                  <a16:creationId xmlns:a16="http://schemas.microsoft.com/office/drawing/2014/main" id="{F07DA093-F325-8C22-60A2-2BF4242BDEC7}"/>
                </a:ext>
              </a:extLst>
            </p:cNvPr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Google Shape;4464;p53">
              <a:extLst>
                <a:ext uri="{FF2B5EF4-FFF2-40B4-BE49-F238E27FC236}">
                  <a16:creationId xmlns:a16="http://schemas.microsoft.com/office/drawing/2014/main" id="{2ACA3AEA-BB90-340F-CFEC-253F1AEFA49B}"/>
                </a:ext>
              </a:extLst>
            </p:cNvPr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Google Shape;4465;p53">
              <a:extLst>
                <a:ext uri="{FF2B5EF4-FFF2-40B4-BE49-F238E27FC236}">
                  <a16:creationId xmlns:a16="http://schemas.microsoft.com/office/drawing/2014/main" id="{16AA02FD-9427-F198-41D6-85DF8D59DE2C}"/>
                </a:ext>
              </a:extLst>
            </p:cNvPr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Google Shape;4466;p53">
              <a:extLst>
                <a:ext uri="{FF2B5EF4-FFF2-40B4-BE49-F238E27FC236}">
                  <a16:creationId xmlns:a16="http://schemas.microsoft.com/office/drawing/2014/main" id="{B36FD80A-331B-4F4F-6FBA-AB85B792A897}"/>
                </a:ext>
              </a:extLst>
            </p:cNvPr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Google Shape;4467;p53">
              <a:extLst>
                <a:ext uri="{FF2B5EF4-FFF2-40B4-BE49-F238E27FC236}">
                  <a16:creationId xmlns:a16="http://schemas.microsoft.com/office/drawing/2014/main" id="{0944963C-3B31-10EC-C4C7-399115DCF41A}"/>
                </a:ext>
              </a:extLst>
            </p:cNvPr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Google Shape;4468;p53">
              <a:extLst>
                <a:ext uri="{FF2B5EF4-FFF2-40B4-BE49-F238E27FC236}">
                  <a16:creationId xmlns:a16="http://schemas.microsoft.com/office/drawing/2014/main" id="{82C0BFAF-5E94-EFB9-A798-CFA36F0602FB}"/>
                </a:ext>
              </a:extLst>
            </p:cNvPr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Google Shape;4469;p53">
              <a:extLst>
                <a:ext uri="{FF2B5EF4-FFF2-40B4-BE49-F238E27FC236}">
                  <a16:creationId xmlns:a16="http://schemas.microsoft.com/office/drawing/2014/main" id="{65BEE385-DA9A-F969-ACFC-1A5B1B7D1E7B}"/>
                </a:ext>
              </a:extLst>
            </p:cNvPr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Google Shape;4470;p53">
              <a:extLst>
                <a:ext uri="{FF2B5EF4-FFF2-40B4-BE49-F238E27FC236}">
                  <a16:creationId xmlns:a16="http://schemas.microsoft.com/office/drawing/2014/main" id="{3644F75C-29CC-D37D-3DC3-D2C907D8939B}"/>
                </a:ext>
              </a:extLst>
            </p:cNvPr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Google Shape;4471;p53">
              <a:extLst>
                <a:ext uri="{FF2B5EF4-FFF2-40B4-BE49-F238E27FC236}">
                  <a16:creationId xmlns:a16="http://schemas.microsoft.com/office/drawing/2014/main" id="{2C979D70-0F95-DF9A-04F3-78195922EF4E}"/>
                </a:ext>
              </a:extLst>
            </p:cNvPr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Google Shape;4472;p53">
              <a:extLst>
                <a:ext uri="{FF2B5EF4-FFF2-40B4-BE49-F238E27FC236}">
                  <a16:creationId xmlns:a16="http://schemas.microsoft.com/office/drawing/2014/main" id="{57A6D608-7E3D-C4B9-DF83-B18FE335258C}"/>
                </a:ext>
              </a:extLst>
            </p:cNvPr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Google Shape;4473;p53">
              <a:extLst>
                <a:ext uri="{FF2B5EF4-FFF2-40B4-BE49-F238E27FC236}">
                  <a16:creationId xmlns:a16="http://schemas.microsoft.com/office/drawing/2014/main" id="{061D3F7E-5DBD-8A53-AA5F-E2888FB27323}"/>
                </a:ext>
              </a:extLst>
            </p:cNvPr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Google Shape;4474;p53">
              <a:extLst>
                <a:ext uri="{FF2B5EF4-FFF2-40B4-BE49-F238E27FC236}">
                  <a16:creationId xmlns:a16="http://schemas.microsoft.com/office/drawing/2014/main" id="{C2337412-39B2-3B08-DE66-EFFD11B90260}"/>
                </a:ext>
              </a:extLst>
            </p:cNvPr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Google Shape;4475;p53">
              <a:extLst>
                <a:ext uri="{FF2B5EF4-FFF2-40B4-BE49-F238E27FC236}">
                  <a16:creationId xmlns:a16="http://schemas.microsoft.com/office/drawing/2014/main" id="{E7BCCEA9-B7DC-0CFA-B210-835B48719D25}"/>
                </a:ext>
              </a:extLst>
            </p:cNvPr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Google Shape;4476;p53">
              <a:extLst>
                <a:ext uri="{FF2B5EF4-FFF2-40B4-BE49-F238E27FC236}">
                  <a16:creationId xmlns:a16="http://schemas.microsoft.com/office/drawing/2014/main" id="{82BBD9A9-605F-9A58-CAD3-CF2E1180BF32}"/>
                </a:ext>
              </a:extLst>
            </p:cNvPr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Google Shape;4477;p53">
              <a:extLst>
                <a:ext uri="{FF2B5EF4-FFF2-40B4-BE49-F238E27FC236}">
                  <a16:creationId xmlns:a16="http://schemas.microsoft.com/office/drawing/2014/main" id="{5D77F466-5346-D163-EABA-12AD7D75A0D5}"/>
                </a:ext>
              </a:extLst>
            </p:cNvPr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Google Shape;4478;p53">
              <a:extLst>
                <a:ext uri="{FF2B5EF4-FFF2-40B4-BE49-F238E27FC236}">
                  <a16:creationId xmlns:a16="http://schemas.microsoft.com/office/drawing/2014/main" id="{0BDC2F36-B336-B968-216B-7B76C126903F}"/>
                </a:ext>
              </a:extLst>
            </p:cNvPr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Google Shape;4479;p53">
              <a:extLst>
                <a:ext uri="{FF2B5EF4-FFF2-40B4-BE49-F238E27FC236}">
                  <a16:creationId xmlns:a16="http://schemas.microsoft.com/office/drawing/2014/main" id="{92D41AAF-0992-047A-99FA-C9E1A29E9D56}"/>
                </a:ext>
              </a:extLst>
            </p:cNvPr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Google Shape;4480;p53">
              <a:extLst>
                <a:ext uri="{FF2B5EF4-FFF2-40B4-BE49-F238E27FC236}">
                  <a16:creationId xmlns:a16="http://schemas.microsoft.com/office/drawing/2014/main" id="{E5BF696D-4B44-CBC5-1987-3A213E48DEA5}"/>
                </a:ext>
              </a:extLst>
            </p:cNvPr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Google Shape;4481;p53">
              <a:extLst>
                <a:ext uri="{FF2B5EF4-FFF2-40B4-BE49-F238E27FC236}">
                  <a16:creationId xmlns:a16="http://schemas.microsoft.com/office/drawing/2014/main" id="{C5EC314E-ABD4-2F58-FBDC-9B57B8610F22}"/>
                </a:ext>
              </a:extLst>
            </p:cNvPr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Google Shape;4482;p53">
              <a:extLst>
                <a:ext uri="{FF2B5EF4-FFF2-40B4-BE49-F238E27FC236}">
                  <a16:creationId xmlns:a16="http://schemas.microsoft.com/office/drawing/2014/main" id="{3B6F3BE7-2D3C-20D8-852F-7371F840033F}"/>
                </a:ext>
              </a:extLst>
            </p:cNvPr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Google Shape;4483;p53">
              <a:extLst>
                <a:ext uri="{FF2B5EF4-FFF2-40B4-BE49-F238E27FC236}">
                  <a16:creationId xmlns:a16="http://schemas.microsoft.com/office/drawing/2014/main" id="{EA8F4323-F613-0587-D923-EFA67DCD86EF}"/>
                </a:ext>
              </a:extLst>
            </p:cNvPr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Google Shape;4484;p53">
              <a:extLst>
                <a:ext uri="{FF2B5EF4-FFF2-40B4-BE49-F238E27FC236}">
                  <a16:creationId xmlns:a16="http://schemas.microsoft.com/office/drawing/2014/main" id="{6205C40A-E1BB-46E7-1C1C-EF6D3D83853A}"/>
                </a:ext>
              </a:extLst>
            </p:cNvPr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Google Shape;4485;p53">
              <a:extLst>
                <a:ext uri="{FF2B5EF4-FFF2-40B4-BE49-F238E27FC236}">
                  <a16:creationId xmlns:a16="http://schemas.microsoft.com/office/drawing/2014/main" id="{9A333260-1C97-DB2C-D0CE-FA39D5CC8E2C}"/>
                </a:ext>
              </a:extLst>
            </p:cNvPr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Google Shape;4486;p53">
              <a:extLst>
                <a:ext uri="{FF2B5EF4-FFF2-40B4-BE49-F238E27FC236}">
                  <a16:creationId xmlns:a16="http://schemas.microsoft.com/office/drawing/2014/main" id="{716F2393-6034-E17E-BAAC-91D07500A72D}"/>
                </a:ext>
              </a:extLst>
            </p:cNvPr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Google Shape;4487;p53">
              <a:extLst>
                <a:ext uri="{FF2B5EF4-FFF2-40B4-BE49-F238E27FC236}">
                  <a16:creationId xmlns:a16="http://schemas.microsoft.com/office/drawing/2014/main" id="{5D32FC5D-56D5-4A72-1565-E2F7395D1438}"/>
                </a:ext>
              </a:extLst>
            </p:cNvPr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Google Shape;4488;p53">
              <a:extLst>
                <a:ext uri="{FF2B5EF4-FFF2-40B4-BE49-F238E27FC236}">
                  <a16:creationId xmlns:a16="http://schemas.microsoft.com/office/drawing/2014/main" id="{D965DC3E-6D73-61BF-1149-E708256E4D6A}"/>
                </a:ext>
              </a:extLst>
            </p:cNvPr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Google Shape;4489;p53">
              <a:extLst>
                <a:ext uri="{FF2B5EF4-FFF2-40B4-BE49-F238E27FC236}">
                  <a16:creationId xmlns:a16="http://schemas.microsoft.com/office/drawing/2014/main" id="{DD4F515C-B825-9B97-D5CD-7D551126E104}"/>
                </a:ext>
              </a:extLst>
            </p:cNvPr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Google Shape;4490;p53">
              <a:extLst>
                <a:ext uri="{FF2B5EF4-FFF2-40B4-BE49-F238E27FC236}">
                  <a16:creationId xmlns:a16="http://schemas.microsoft.com/office/drawing/2014/main" id="{25DAF1CF-7AC3-F5C6-0995-C60DDBBAF3F1}"/>
                </a:ext>
              </a:extLst>
            </p:cNvPr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Google Shape;4491;p53">
              <a:extLst>
                <a:ext uri="{FF2B5EF4-FFF2-40B4-BE49-F238E27FC236}">
                  <a16:creationId xmlns:a16="http://schemas.microsoft.com/office/drawing/2014/main" id="{93EC7BF5-5820-4951-B1E8-53268138CC77}"/>
                </a:ext>
              </a:extLst>
            </p:cNvPr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Google Shape;4492;p53">
              <a:extLst>
                <a:ext uri="{FF2B5EF4-FFF2-40B4-BE49-F238E27FC236}">
                  <a16:creationId xmlns:a16="http://schemas.microsoft.com/office/drawing/2014/main" id="{7BED73DE-31C5-9AE5-1B46-C8250FABD1D9}"/>
                </a:ext>
              </a:extLst>
            </p:cNvPr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Google Shape;4493;p53">
              <a:extLst>
                <a:ext uri="{FF2B5EF4-FFF2-40B4-BE49-F238E27FC236}">
                  <a16:creationId xmlns:a16="http://schemas.microsoft.com/office/drawing/2014/main" id="{B9B3F273-A59B-A0AE-C49E-8D5C347942CB}"/>
                </a:ext>
              </a:extLst>
            </p:cNvPr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Google Shape;4494;p53">
              <a:extLst>
                <a:ext uri="{FF2B5EF4-FFF2-40B4-BE49-F238E27FC236}">
                  <a16:creationId xmlns:a16="http://schemas.microsoft.com/office/drawing/2014/main" id="{158D7543-6014-FD60-4CFA-9F35AF0ACD14}"/>
                </a:ext>
              </a:extLst>
            </p:cNvPr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Google Shape;4495;p53">
              <a:extLst>
                <a:ext uri="{FF2B5EF4-FFF2-40B4-BE49-F238E27FC236}">
                  <a16:creationId xmlns:a16="http://schemas.microsoft.com/office/drawing/2014/main" id="{B048C4AD-B720-E9EE-DC7C-D931421D58DD}"/>
                </a:ext>
              </a:extLst>
            </p:cNvPr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Google Shape;4496;p53">
              <a:extLst>
                <a:ext uri="{FF2B5EF4-FFF2-40B4-BE49-F238E27FC236}">
                  <a16:creationId xmlns:a16="http://schemas.microsoft.com/office/drawing/2014/main" id="{A8FC968F-B7DD-E8B2-23D7-DE44B5D20ABD}"/>
                </a:ext>
              </a:extLst>
            </p:cNvPr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Google Shape;4497;p53">
              <a:extLst>
                <a:ext uri="{FF2B5EF4-FFF2-40B4-BE49-F238E27FC236}">
                  <a16:creationId xmlns:a16="http://schemas.microsoft.com/office/drawing/2014/main" id="{F4BB55D9-F48F-7A1D-17FE-F8368137C291}"/>
                </a:ext>
              </a:extLst>
            </p:cNvPr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Google Shape;4498;p53">
              <a:extLst>
                <a:ext uri="{FF2B5EF4-FFF2-40B4-BE49-F238E27FC236}">
                  <a16:creationId xmlns:a16="http://schemas.microsoft.com/office/drawing/2014/main" id="{1718473D-A131-5FCA-804C-2D6CF6A97A6D}"/>
                </a:ext>
              </a:extLst>
            </p:cNvPr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Google Shape;4499;p53">
              <a:extLst>
                <a:ext uri="{FF2B5EF4-FFF2-40B4-BE49-F238E27FC236}">
                  <a16:creationId xmlns:a16="http://schemas.microsoft.com/office/drawing/2014/main" id="{3574C76C-A8F8-8319-6433-BC08EEB88459}"/>
                </a:ext>
              </a:extLst>
            </p:cNvPr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Google Shape;4500;p53">
              <a:extLst>
                <a:ext uri="{FF2B5EF4-FFF2-40B4-BE49-F238E27FC236}">
                  <a16:creationId xmlns:a16="http://schemas.microsoft.com/office/drawing/2014/main" id="{BD1DC5F9-57B8-0C34-E2AF-8423B4FF51A9}"/>
                </a:ext>
              </a:extLst>
            </p:cNvPr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Google Shape;4501;p53">
              <a:extLst>
                <a:ext uri="{FF2B5EF4-FFF2-40B4-BE49-F238E27FC236}">
                  <a16:creationId xmlns:a16="http://schemas.microsoft.com/office/drawing/2014/main" id="{CB681A02-9B68-33E4-12F1-2F0D758765DA}"/>
                </a:ext>
              </a:extLst>
            </p:cNvPr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Google Shape;4502;p53">
              <a:extLst>
                <a:ext uri="{FF2B5EF4-FFF2-40B4-BE49-F238E27FC236}">
                  <a16:creationId xmlns:a16="http://schemas.microsoft.com/office/drawing/2014/main" id="{FD6C925A-6CE2-7875-9E15-3CEEAE5201A3}"/>
                </a:ext>
              </a:extLst>
            </p:cNvPr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Google Shape;4503;p53">
              <a:extLst>
                <a:ext uri="{FF2B5EF4-FFF2-40B4-BE49-F238E27FC236}">
                  <a16:creationId xmlns:a16="http://schemas.microsoft.com/office/drawing/2014/main" id="{E51D33E7-B4A8-6800-F6D0-C925AB90CC68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Google Shape;4504;p53">
              <a:extLst>
                <a:ext uri="{FF2B5EF4-FFF2-40B4-BE49-F238E27FC236}">
                  <a16:creationId xmlns:a16="http://schemas.microsoft.com/office/drawing/2014/main" id="{09B3016E-06CA-ACAE-66A9-FC81B31AD775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Google Shape;4505;p53">
              <a:extLst>
                <a:ext uri="{FF2B5EF4-FFF2-40B4-BE49-F238E27FC236}">
                  <a16:creationId xmlns:a16="http://schemas.microsoft.com/office/drawing/2014/main" id="{D82C3289-A25B-C65C-C1AF-761848DD1377}"/>
                </a:ext>
              </a:extLst>
            </p:cNvPr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Google Shape;4506;p53">
              <a:extLst>
                <a:ext uri="{FF2B5EF4-FFF2-40B4-BE49-F238E27FC236}">
                  <a16:creationId xmlns:a16="http://schemas.microsoft.com/office/drawing/2014/main" id="{8B873D2D-DE8B-7D68-C9C1-572BF0717C5F}"/>
                </a:ext>
              </a:extLst>
            </p:cNvPr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Google Shape;4507;p53">
              <a:extLst>
                <a:ext uri="{FF2B5EF4-FFF2-40B4-BE49-F238E27FC236}">
                  <a16:creationId xmlns:a16="http://schemas.microsoft.com/office/drawing/2014/main" id="{A333C525-CB2B-4BFD-B4BF-CB58C7BCA64C}"/>
                </a:ext>
              </a:extLst>
            </p:cNvPr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Google Shape;4508;p53">
              <a:extLst>
                <a:ext uri="{FF2B5EF4-FFF2-40B4-BE49-F238E27FC236}">
                  <a16:creationId xmlns:a16="http://schemas.microsoft.com/office/drawing/2014/main" id="{B7F08C2F-DDDB-4CB9-5492-DA931C46813A}"/>
                </a:ext>
              </a:extLst>
            </p:cNvPr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Google Shape;4509;p53">
              <a:extLst>
                <a:ext uri="{FF2B5EF4-FFF2-40B4-BE49-F238E27FC236}">
                  <a16:creationId xmlns:a16="http://schemas.microsoft.com/office/drawing/2014/main" id="{9FB5049C-60D5-59FE-7286-58E3DF62E081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Google Shape;4510;p53">
              <a:extLst>
                <a:ext uri="{FF2B5EF4-FFF2-40B4-BE49-F238E27FC236}">
                  <a16:creationId xmlns:a16="http://schemas.microsoft.com/office/drawing/2014/main" id="{8B26D980-8B10-DD30-2BD4-C10591FF61D6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Google Shape;4511;p53">
              <a:extLst>
                <a:ext uri="{FF2B5EF4-FFF2-40B4-BE49-F238E27FC236}">
                  <a16:creationId xmlns:a16="http://schemas.microsoft.com/office/drawing/2014/main" id="{9A8456AE-6693-2D37-3A65-990E29768238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Google Shape;4512;p53">
              <a:extLst>
                <a:ext uri="{FF2B5EF4-FFF2-40B4-BE49-F238E27FC236}">
                  <a16:creationId xmlns:a16="http://schemas.microsoft.com/office/drawing/2014/main" id="{DC3A7564-EE6C-FF64-115C-4F13FCDCDF10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Google Shape;4513;p53">
              <a:extLst>
                <a:ext uri="{FF2B5EF4-FFF2-40B4-BE49-F238E27FC236}">
                  <a16:creationId xmlns:a16="http://schemas.microsoft.com/office/drawing/2014/main" id="{7791DC9F-1EE5-2B01-D97F-FE10C15432E8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Google Shape;4514;p53">
              <a:extLst>
                <a:ext uri="{FF2B5EF4-FFF2-40B4-BE49-F238E27FC236}">
                  <a16:creationId xmlns:a16="http://schemas.microsoft.com/office/drawing/2014/main" id="{33906181-DEDB-F7FF-E201-A9AF4A1B644A}"/>
                </a:ext>
              </a:extLst>
            </p:cNvPr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Google Shape;4515;p53">
              <a:extLst>
                <a:ext uri="{FF2B5EF4-FFF2-40B4-BE49-F238E27FC236}">
                  <a16:creationId xmlns:a16="http://schemas.microsoft.com/office/drawing/2014/main" id="{1B47DAC5-DD37-7398-BC89-C925E2B4E02D}"/>
                </a:ext>
              </a:extLst>
            </p:cNvPr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Google Shape;4516;p53">
              <a:extLst>
                <a:ext uri="{FF2B5EF4-FFF2-40B4-BE49-F238E27FC236}">
                  <a16:creationId xmlns:a16="http://schemas.microsoft.com/office/drawing/2014/main" id="{E87F6385-D35D-8F85-F2AA-62A2BCBD07B8}"/>
                </a:ext>
              </a:extLst>
            </p:cNvPr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Google Shape;4517;p53">
              <a:extLst>
                <a:ext uri="{FF2B5EF4-FFF2-40B4-BE49-F238E27FC236}">
                  <a16:creationId xmlns:a16="http://schemas.microsoft.com/office/drawing/2014/main" id="{1F5C3AA5-113A-D9D7-AE61-B880827322B4}"/>
                </a:ext>
              </a:extLst>
            </p:cNvPr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Google Shape;4518;p53">
              <a:extLst>
                <a:ext uri="{FF2B5EF4-FFF2-40B4-BE49-F238E27FC236}">
                  <a16:creationId xmlns:a16="http://schemas.microsoft.com/office/drawing/2014/main" id="{7FEBE3B1-FFC1-AE45-96CE-B2B20771E2C9}"/>
                </a:ext>
              </a:extLst>
            </p:cNvPr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Google Shape;4519;p53">
              <a:extLst>
                <a:ext uri="{FF2B5EF4-FFF2-40B4-BE49-F238E27FC236}">
                  <a16:creationId xmlns:a16="http://schemas.microsoft.com/office/drawing/2014/main" id="{6E41A2E5-B7D0-B83F-0C61-69C3CAB8CEB0}"/>
                </a:ext>
              </a:extLst>
            </p:cNvPr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Google Shape;4520;p53">
              <a:extLst>
                <a:ext uri="{FF2B5EF4-FFF2-40B4-BE49-F238E27FC236}">
                  <a16:creationId xmlns:a16="http://schemas.microsoft.com/office/drawing/2014/main" id="{28A6AF06-389A-B8D3-81C9-DDDDEA051D6A}"/>
                </a:ext>
              </a:extLst>
            </p:cNvPr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Google Shape;4521;p53">
              <a:extLst>
                <a:ext uri="{FF2B5EF4-FFF2-40B4-BE49-F238E27FC236}">
                  <a16:creationId xmlns:a16="http://schemas.microsoft.com/office/drawing/2014/main" id="{F5B00733-8C00-361A-8EF8-91D60A2CF8E4}"/>
                </a:ext>
              </a:extLst>
            </p:cNvPr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Google Shape;4522;p53">
              <a:extLst>
                <a:ext uri="{FF2B5EF4-FFF2-40B4-BE49-F238E27FC236}">
                  <a16:creationId xmlns:a16="http://schemas.microsoft.com/office/drawing/2014/main" id="{95773B50-93E6-F6BD-3A3C-EBC01962611E}"/>
                </a:ext>
              </a:extLst>
            </p:cNvPr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Google Shape;4523;p53">
              <a:extLst>
                <a:ext uri="{FF2B5EF4-FFF2-40B4-BE49-F238E27FC236}">
                  <a16:creationId xmlns:a16="http://schemas.microsoft.com/office/drawing/2014/main" id="{5D911B69-EFE2-7D01-21EB-011C0C902A50}"/>
                </a:ext>
              </a:extLst>
            </p:cNvPr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Google Shape;4524;p53">
              <a:extLst>
                <a:ext uri="{FF2B5EF4-FFF2-40B4-BE49-F238E27FC236}">
                  <a16:creationId xmlns:a16="http://schemas.microsoft.com/office/drawing/2014/main" id="{C3600895-5FD1-29A6-94C0-F564F8EC2D69}"/>
                </a:ext>
              </a:extLst>
            </p:cNvPr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Google Shape;4525;p53">
              <a:extLst>
                <a:ext uri="{FF2B5EF4-FFF2-40B4-BE49-F238E27FC236}">
                  <a16:creationId xmlns:a16="http://schemas.microsoft.com/office/drawing/2014/main" id="{2D831391-6319-65AB-A8F3-4D59CBE51CAF}"/>
                </a:ext>
              </a:extLst>
            </p:cNvPr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Google Shape;4526;p53">
              <a:extLst>
                <a:ext uri="{FF2B5EF4-FFF2-40B4-BE49-F238E27FC236}">
                  <a16:creationId xmlns:a16="http://schemas.microsoft.com/office/drawing/2014/main" id="{E71585F7-D957-90F6-491F-15773AC50715}"/>
                </a:ext>
              </a:extLst>
            </p:cNvPr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Google Shape;4527;p53">
              <a:extLst>
                <a:ext uri="{FF2B5EF4-FFF2-40B4-BE49-F238E27FC236}">
                  <a16:creationId xmlns:a16="http://schemas.microsoft.com/office/drawing/2014/main" id="{5626F22A-4DD6-88AE-75A9-C748BB2B304C}"/>
                </a:ext>
              </a:extLst>
            </p:cNvPr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Google Shape;4528;p53">
              <a:extLst>
                <a:ext uri="{FF2B5EF4-FFF2-40B4-BE49-F238E27FC236}">
                  <a16:creationId xmlns:a16="http://schemas.microsoft.com/office/drawing/2014/main" id="{7BD74F93-D4EC-46BF-8F12-7B3AA4A57211}"/>
                </a:ext>
              </a:extLst>
            </p:cNvPr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Google Shape;4529;p53">
              <a:extLst>
                <a:ext uri="{FF2B5EF4-FFF2-40B4-BE49-F238E27FC236}">
                  <a16:creationId xmlns:a16="http://schemas.microsoft.com/office/drawing/2014/main" id="{39C0EAE2-5252-1733-173D-D8ABE35C00FC}"/>
                </a:ext>
              </a:extLst>
            </p:cNvPr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Google Shape;4530;p53">
              <a:extLst>
                <a:ext uri="{FF2B5EF4-FFF2-40B4-BE49-F238E27FC236}">
                  <a16:creationId xmlns:a16="http://schemas.microsoft.com/office/drawing/2014/main" id="{CE113CDB-710C-58E7-3FA8-E999DB6AD2D3}"/>
                </a:ext>
              </a:extLst>
            </p:cNvPr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Google Shape;4531;p53">
              <a:extLst>
                <a:ext uri="{FF2B5EF4-FFF2-40B4-BE49-F238E27FC236}">
                  <a16:creationId xmlns:a16="http://schemas.microsoft.com/office/drawing/2014/main" id="{D1A5AFDC-B0DE-D275-6087-19A672521672}"/>
                </a:ext>
              </a:extLst>
            </p:cNvPr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Google Shape;4532;p53">
              <a:extLst>
                <a:ext uri="{FF2B5EF4-FFF2-40B4-BE49-F238E27FC236}">
                  <a16:creationId xmlns:a16="http://schemas.microsoft.com/office/drawing/2014/main" id="{A00F1ACB-7D31-8525-9129-009948CF01DE}"/>
                </a:ext>
              </a:extLst>
            </p:cNvPr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Google Shape;4533;p53">
              <a:extLst>
                <a:ext uri="{FF2B5EF4-FFF2-40B4-BE49-F238E27FC236}">
                  <a16:creationId xmlns:a16="http://schemas.microsoft.com/office/drawing/2014/main" id="{64F94FBB-4007-8F67-79A2-AEC9203AE286}"/>
                </a:ext>
              </a:extLst>
            </p:cNvPr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Google Shape;4534;p53">
              <a:extLst>
                <a:ext uri="{FF2B5EF4-FFF2-40B4-BE49-F238E27FC236}">
                  <a16:creationId xmlns:a16="http://schemas.microsoft.com/office/drawing/2014/main" id="{D15A0844-D5A0-FEFC-0112-476B945D6B15}"/>
                </a:ext>
              </a:extLst>
            </p:cNvPr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Google Shape;4535;p53">
              <a:extLst>
                <a:ext uri="{FF2B5EF4-FFF2-40B4-BE49-F238E27FC236}">
                  <a16:creationId xmlns:a16="http://schemas.microsoft.com/office/drawing/2014/main" id="{01480059-3300-030D-0A97-550842931B80}"/>
                </a:ext>
              </a:extLst>
            </p:cNvPr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Google Shape;4536;p53">
              <a:extLst>
                <a:ext uri="{FF2B5EF4-FFF2-40B4-BE49-F238E27FC236}">
                  <a16:creationId xmlns:a16="http://schemas.microsoft.com/office/drawing/2014/main" id="{87177752-DA98-8DC0-7D87-E3191064EA6E}"/>
                </a:ext>
              </a:extLst>
            </p:cNvPr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Google Shape;4537;p53">
              <a:extLst>
                <a:ext uri="{FF2B5EF4-FFF2-40B4-BE49-F238E27FC236}">
                  <a16:creationId xmlns:a16="http://schemas.microsoft.com/office/drawing/2014/main" id="{2DBF9AA1-7302-3E14-E0A7-B770F7BDA958}"/>
                </a:ext>
              </a:extLst>
            </p:cNvPr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Google Shape;4538;p53">
              <a:extLst>
                <a:ext uri="{FF2B5EF4-FFF2-40B4-BE49-F238E27FC236}">
                  <a16:creationId xmlns:a16="http://schemas.microsoft.com/office/drawing/2014/main" id="{4A279F7D-BF76-26A5-DAE5-4A825820D468}"/>
                </a:ext>
              </a:extLst>
            </p:cNvPr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Google Shape;4539;p53">
              <a:extLst>
                <a:ext uri="{FF2B5EF4-FFF2-40B4-BE49-F238E27FC236}">
                  <a16:creationId xmlns:a16="http://schemas.microsoft.com/office/drawing/2014/main" id="{3D682801-A045-2DE0-8073-B8C808886B1A}"/>
                </a:ext>
              </a:extLst>
            </p:cNvPr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Google Shape;4540;p53">
              <a:extLst>
                <a:ext uri="{FF2B5EF4-FFF2-40B4-BE49-F238E27FC236}">
                  <a16:creationId xmlns:a16="http://schemas.microsoft.com/office/drawing/2014/main" id="{70525697-2FE5-0B92-B999-9C9C92F2F432}"/>
                </a:ext>
              </a:extLst>
            </p:cNvPr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Google Shape;4541;p53">
              <a:extLst>
                <a:ext uri="{FF2B5EF4-FFF2-40B4-BE49-F238E27FC236}">
                  <a16:creationId xmlns:a16="http://schemas.microsoft.com/office/drawing/2014/main" id="{6067022C-B82C-4A4B-A39E-26DE6FE8B73B}"/>
                </a:ext>
              </a:extLst>
            </p:cNvPr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Google Shape;4542;p53">
              <a:extLst>
                <a:ext uri="{FF2B5EF4-FFF2-40B4-BE49-F238E27FC236}">
                  <a16:creationId xmlns:a16="http://schemas.microsoft.com/office/drawing/2014/main" id="{DF996D3C-44F5-30CE-57E6-9E27DC8F311D}"/>
                </a:ext>
              </a:extLst>
            </p:cNvPr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Google Shape;4543;p53">
              <a:extLst>
                <a:ext uri="{FF2B5EF4-FFF2-40B4-BE49-F238E27FC236}">
                  <a16:creationId xmlns:a16="http://schemas.microsoft.com/office/drawing/2014/main" id="{B64E5862-262B-9D34-D6F5-411A7912A1A9}"/>
                </a:ext>
              </a:extLst>
            </p:cNvPr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Google Shape;4544;p53">
              <a:extLst>
                <a:ext uri="{FF2B5EF4-FFF2-40B4-BE49-F238E27FC236}">
                  <a16:creationId xmlns:a16="http://schemas.microsoft.com/office/drawing/2014/main" id="{B825EC97-4A2C-7A0F-0577-C8E45B18951B}"/>
                </a:ext>
              </a:extLst>
            </p:cNvPr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Google Shape;4545;p53">
              <a:extLst>
                <a:ext uri="{FF2B5EF4-FFF2-40B4-BE49-F238E27FC236}">
                  <a16:creationId xmlns:a16="http://schemas.microsoft.com/office/drawing/2014/main" id="{F65B23EE-67A9-371A-AC65-FF0E0A94A8A4}"/>
                </a:ext>
              </a:extLst>
            </p:cNvPr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Google Shape;4546;p53">
              <a:extLst>
                <a:ext uri="{FF2B5EF4-FFF2-40B4-BE49-F238E27FC236}">
                  <a16:creationId xmlns:a16="http://schemas.microsoft.com/office/drawing/2014/main" id="{2026DB25-E497-0AE7-373E-D75DA36E09D7}"/>
                </a:ext>
              </a:extLst>
            </p:cNvPr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Google Shape;4547;p53">
              <a:extLst>
                <a:ext uri="{FF2B5EF4-FFF2-40B4-BE49-F238E27FC236}">
                  <a16:creationId xmlns:a16="http://schemas.microsoft.com/office/drawing/2014/main" id="{9FBBE406-F363-E2FB-10B4-DCD1B97F0DFC}"/>
                </a:ext>
              </a:extLst>
            </p:cNvPr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Google Shape;4548;p53">
              <a:extLst>
                <a:ext uri="{FF2B5EF4-FFF2-40B4-BE49-F238E27FC236}">
                  <a16:creationId xmlns:a16="http://schemas.microsoft.com/office/drawing/2014/main" id="{8B4375A4-430B-685A-A568-CD60D36BC234}"/>
                </a:ext>
              </a:extLst>
            </p:cNvPr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Google Shape;4549;p53">
              <a:extLst>
                <a:ext uri="{FF2B5EF4-FFF2-40B4-BE49-F238E27FC236}">
                  <a16:creationId xmlns:a16="http://schemas.microsoft.com/office/drawing/2014/main" id="{2A3F61E1-1BD9-4F1F-93DB-7DDD9535FF73}"/>
                </a:ext>
              </a:extLst>
            </p:cNvPr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Google Shape;4550;p53">
              <a:extLst>
                <a:ext uri="{FF2B5EF4-FFF2-40B4-BE49-F238E27FC236}">
                  <a16:creationId xmlns:a16="http://schemas.microsoft.com/office/drawing/2014/main" id="{2537BF23-E001-1C6C-6D9C-8365CE98A965}"/>
                </a:ext>
              </a:extLst>
            </p:cNvPr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Google Shape;4551;p53">
              <a:extLst>
                <a:ext uri="{FF2B5EF4-FFF2-40B4-BE49-F238E27FC236}">
                  <a16:creationId xmlns:a16="http://schemas.microsoft.com/office/drawing/2014/main" id="{3DA21FB7-3473-BE09-F302-0D02EF62BC3E}"/>
                </a:ext>
              </a:extLst>
            </p:cNvPr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Google Shape;4552;p53">
              <a:extLst>
                <a:ext uri="{FF2B5EF4-FFF2-40B4-BE49-F238E27FC236}">
                  <a16:creationId xmlns:a16="http://schemas.microsoft.com/office/drawing/2014/main" id="{66B03A76-59B1-FE25-34D5-DBD9D580AFC6}"/>
                </a:ext>
              </a:extLst>
            </p:cNvPr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Google Shape;4553;p53">
              <a:extLst>
                <a:ext uri="{FF2B5EF4-FFF2-40B4-BE49-F238E27FC236}">
                  <a16:creationId xmlns:a16="http://schemas.microsoft.com/office/drawing/2014/main" id="{39853FE8-2E73-EA93-32DF-65544882EC99}"/>
                </a:ext>
              </a:extLst>
            </p:cNvPr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Google Shape;4554;p53">
              <a:extLst>
                <a:ext uri="{FF2B5EF4-FFF2-40B4-BE49-F238E27FC236}">
                  <a16:creationId xmlns:a16="http://schemas.microsoft.com/office/drawing/2014/main" id="{75F6181E-31B7-414E-D828-451A20E098A4}"/>
                </a:ext>
              </a:extLst>
            </p:cNvPr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Google Shape;4555;p53">
              <a:extLst>
                <a:ext uri="{FF2B5EF4-FFF2-40B4-BE49-F238E27FC236}">
                  <a16:creationId xmlns:a16="http://schemas.microsoft.com/office/drawing/2014/main" id="{B8C2CE67-D6D3-4CD2-91EE-4D7F4162460B}"/>
                </a:ext>
              </a:extLst>
            </p:cNvPr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Google Shape;4556;p53">
              <a:extLst>
                <a:ext uri="{FF2B5EF4-FFF2-40B4-BE49-F238E27FC236}">
                  <a16:creationId xmlns:a16="http://schemas.microsoft.com/office/drawing/2014/main" id="{3AADCC41-71AA-A1AA-7928-370F72BDFB73}"/>
                </a:ext>
              </a:extLst>
            </p:cNvPr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Google Shape;4557;p53">
              <a:extLst>
                <a:ext uri="{FF2B5EF4-FFF2-40B4-BE49-F238E27FC236}">
                  <a16:creationId xmlns:a16="http://schemas.microsoft.com/office/drawing/2014/main" id="{D096DAC5-ABCF-4AB1-4B52-35B2C531D83C}"/>
                </a:ext>
              </a:extLst>
            </p:cNvPr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0" name="Google Shape;4558;p53">
              <a:extLst>
                <a:ext uri="{FF2B5EF4-FFF2-40B4-BE49-F238E27FC236}">
                  <a16:creationId xmlns:a16="http://schemas.microsoft.com/office/drawing/2014/main" id="{40298AE5-B65A-0C48-82A1-28BE9B185601}"/>
                </a:ext>
              </a:extLst>
            </p:cNvPr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1" name="Google Shape;4559;p53">
              <a:extLst>
                <a:ext uri="{FF2B5EF4-FFF2-40B4-BE49-F238E27FC236}">
                  <a16:creationId xmlns:a16="http://schemas.microsoft.com/office/drawing/2014/main" id="{B4AE760A-E685-E2A7-01F1-3739E8276180}"/>
                </a:ext>
              </a:extLst>
            </p:cNvPr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Google Shape;4560;p53">
              <a:extLst>
                <a:ext uri="{FF2B5EF4-FFF2-40B4-BE49-F238E27FC236}">
                  <a16:creationId xmlns:a16="http://schemas.microsoft.com/office/drawing/2014/main" id="{2095D119-8076-C6D9-D7A7-55B5075DC0B8}"/>
                </a:ext>
              </a:extLst>
            </p:cNvPr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Google Shape;4561;p53">
              <a:extLst>
                <a:ext uri="{FF2B5EF4-FFF2-40B4-BE49-F238E27FC236}">
                  <a16:creationId xmlns:a16="http://schemas.microsoft.com/office/drawing/2014/main" id="{41C6C522-CF97-D23E-348C-08A997CE2C3A}"/>
                </a:ext>
              </a:extLst>
            </p:cNvPr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Google Shape;4562;p53">
              <a:extLst>
                <a:ext uri="{FF2B5EF4-FFF2-40B4-BE49-F238E27FC236}">
                  <a16:creationId xmlns:a16="http://schemas.microsoft.com/office/drawing/2014/main" id="{8963222F-B6C6-52E7-F217-979C6EE891A5}"/>
                </a:ext>
              </a:extLst>
            </p:cNvPr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Google Shape;4563;p53">
              <a:extLst>
                <a:ext uri="{FF2B5EF4-FFF2-40B4-BE49-F238E27FC236}">
                  <a16:creationId xmlns:a16="http://schemas.microsoft.com/office/drawing/2014/main" id="{1821EC62-495E-B34A-D91E-B3B22D1387D7}"/>
                </a:ext>
              </a:extLst>
            </p:cNvPr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Google Shape;4564;p53">
              <a:extLst>
                <a:ext uri="{FF2B5EF4-FFF2-40B4-BE49-F238E27FC236}">
                  <a16:creationId xmlns:a16="http://schemas.microsoft.com/office/drawing/2014/main" id="{46C7D609-D186-B8C5-BD15-FDE9AF380946}"/>
                </a:ext>
              </a:extLst>
            </p:cNvPr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Google Shape;4565;p53">
              <a:extLst>
                <a:ext uri="{FF2B5EF4-FFF2-40B4-BE49-F238E27FC236}">
                  <a16:creationId xmlns:a16="http://schemas.microsoft.com/office/drawing/2014/main" id="{722704F9-B382-22A1-0638-4895335FAF78}"/>
                </a:ext>
              </a:extLst>
            </p:cNvPr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Google Shape;4566;p53">
              <a:extLst>
                <a:ext uri="{FF2B5EF4-FFF2-40B4-BE49-F238E27FC236}">
                  <a16:creationId xmlns:a16="http://schemas.microsoft.com/office/drawing/2014/main" id="{5143636F-5900-972B-830A-7EAB5123344D}"/>
                </a:ext>
              </a:extLst>
            </p:cNvPr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Google Shape;4567;p53">
              <a:extLst>
                <a:ext uri="{FF2B5EF4-FFF2-40B4-BE49-F238E27FC236}">
                  <a16:creationId xmlns:a16="http://schemas.microsoft.com/office/drawing/2014/main" id="{17DD2C42-C792-15E9-FD6E-2E28874FAB11}"/>
                </a:ext>
              </a:extLst>
            </p:cNvPr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Google Shape;4568;p53">
              <a:extLst>
                <a:ext uri="{FF2B5EF4-FFF2-40B4-BE49-F238E27FC236}">
                  <a16:creationId xmlns:a16="http://schemas.microsoft.com/office/drawing/2014/main" id="{11B36BAB-7829-A617-0C80-2CD8CD52601A}"/>
                </a:ext>
              </a:extLst>
            </p:cNvPr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Google Shape;4569;p53">
              <a:extLst>
                <a:ext uri="{FF2B5EF4-FFF2-40B4-BE49-F238E27FC236}">
                  <a16:creationId xmlns:a16="http://schemas.microsoft.com/office/drawing/2014/main" id="{A99C3AA3-56BB-DFF5-FA7F-A81E08C7A9B2}"/>
                </a:ext>
              </a:extLst>
            </p:cNvPr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Google Shape;4570;p53">
              <a:extLst>
                <a:ext uri="{FF2B5EF4-FFF2-40B4-BE49-F238E27FC236}">
                  <a16:creationId xmlns:a16="http://schemas.microsoft.com/office/drawing/2014/main" id="{52B9AA42-0C1B-F981-2F56-83AAFDD81224}"/>
                </a:ext>
              </a:extLst>
            </p:cNvPr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Google Shape;4571;p53">
              <a:extLst>
                <a:ext uri="{FF2B5EF4-FFF2-40B4-BE49-F238E27FC236}">
                  <a16:creationId xmlns:a16="http://schemas.microsoft.com/office/drawing/2014/main" id="{41EC7185-95A4-1DB5-9649-D3A2DEB1DCC3}"/>
                </a:ext>
              </a:extLst>
            </p:cNvPr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Google Shape;4572;p53">
              <a:extLst>
                <a:ext uri="{FF2B5EF4-FFF2-40B4-BE49-F238E27FC236}">
                  <a16:creationId xmlns:a16="http://schemas.microsoft.com/office/drawing/2014/main" id="{C2CD476A-AE33-202A-7877-8AFA41AC9E22}"/>
                </a:ext>
              </a:extLst>
            </p:cNvPr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Google Shape;4573;p53">
              <a:extLst>
                <a:ext uri="{FF2B5EF4-FFF2-40B4-BE49-F238E27FC236}">
                  <a16:creationId xmlns:a16="http://schemas.microsoft.com/office/drawing/2014/main" id="{55263FDD-0011-72A5-5101-9400CDFA8F26}"/>
                </a:ext>
              </a:extLst>
            </p:cNvPr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3" name="Hộp Văn bản 6">
            <a:extLst>
              <a:ext uri="{FF2B5EF4-FFF2-40B4-BE49-F238E27FC236}">
                <a16:creationId xmlns:a16="http://schemas.microsoft.com/office/drawing/2014/main" id="{8C8A724E-6DB5-99FD-1F30-95584A5DA823}"/>
              </a:ext>
            </a:extLst>
          </p:cNvPr>
          <p:cNvSpPr txBox="1"/>
          <p:nvPr/>
        </p:nvSpPr>
        <p:spPr>
          <a:xfrm>
            <a:off x="566594" y="790847"/>
            <a:ext cx="114409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Gợi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ý:</a:t>
            </a:r>
            <a:r>
              <a:rPr lang="vi-VN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iện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pháp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đảo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Dân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lòng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nồng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nàn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yêu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nước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n-US" sz="32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n-US" sz="32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 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tan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tác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bóng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thù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hắc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ám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Tám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5" name="Google Shape;1475;p48"/>
          <p:cNvGrpSpPr/>
          <p:nvPr/>
        </p:nvGrpSpPr>
        <p:grpSpPr>
          <a:xfrm>
            <a:off x="10227009" y="5336386"/>
            <a:ext cx="1478165" cy="1003428"/>
            <a:chOff x="3348925" y="3556225"/>
            <a:chExt cx="776300" cy="567650"/>
          </a:xfrm>
        </p:grpSpPr>
        <p:sp>
          <p:nvSpPr>
            <p:cNvPr id="226" name="Google Shape;1476;p48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477;p48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478;p48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479;p48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480;p48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481;p48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482;p48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483;p48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484;p48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485;p48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486;p48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647945" y="2313454"/>
            <a:ext cx="1087377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thay đổi vị trí thành phần trong cụm từ (Cách nói thông thường: Lòng yêu nước nồng nàn)</a:t>
            </a:r>
            <a:endParaRPr lang="en-US" sz="2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30137" y="2272936"/>
            <a:ext cx="4180114" cy="35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V="1">
            <a:off x="1191842" y="3722334"/>
            <a:ext cx="5775582" cy="189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V="1">
            <a:off x="1191842" y="4226691"/>
            <a:ext cx="5017936" cy="10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58987" y="4290752"/>
            <a:ext cx="9356472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Thay đổi vị trí thành phần câu (vị ngữ đứng trước chủ ngữ)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2746" y="-10010"/>
            <a:ext cx="2300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2695" y="4751611"/>
            <a:ext cx="2088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3319" y="5293195"/>
            <a:ext cx="9693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Nhấn mạnh hình ảnh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Làm cho câu thơ thêm sinh động, gợi cảm và giàu âm hưởng.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ame 40"/>
          <p:cNvSpPr/>
          <p:nvPr/>
        </p:nvSpPr>
        <p:spPr>
          <a:xfrm>
            <a:off x="427421" y="455749"/>
            <a:ext cx="11406770" cy="605746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9637" y="0"/>
            <a:ext cx="1132346" cy="675922"/>
            <a:chOff x="-2558" y="-6042"/>
            <a:chExt cx="1132346" cy="675922"/>
          </a:xfrm>
        </p:grpSpPr>
        <p:grpSp>
          <p:nvGrpSpPr>
            <p:cNvPr id="18" name="Google Shape;1836;p33">
              <a:extLst>
                <a:ext uri="{FF2B5EF4-FFF2-40B4-BE49-F238E27FC236}">
                  <a16:creationId xmlns:a16="http://schemas.microsoft.com/office/drawing/2014/main" id="{F0E24EE8-F272-36FB-1A1F-F4DB0B96A2DC}"/>
                </a:ext>
              </a:extLst>
            </p:cNvPr>
            <p:cNvGrpSpPr/>
            <p:nvPr/>
          </p:nvGrpSpPr>
          <p:grpSpPr>
            <a:xfrm>
              <a:off x="-2558" y="29755"/>
              <a:ext cx="1132346" cy="640125"/>
              <a:chOff x="75300" y="3702036"/>
              <a:chExt cx="1132346" cy="640125"/>
            </a:xfrm>
          </p:grpSpPr>
          <p:sp>
            <p:nvSpPr>
              <p:cNvPr id="19" name="Google Shape;1837;p33">
                <a:extLst>
                  <a:ext uri="{FF2B5EF4-FFF2-40B4-BE49-F238E27FC236}">
                    <a16:creationId xmlns:a16="http://schemas.microsoft.com/office/drawing/2014/main" id="{C126723B-761F-1A66-487E-8E67B5A8A697}"/>
                  </a:ext>
                </a:extLst>
              </p:cNvPr>
              <p:cNvSpPr/>
              <p:nvPr/>
            </p:nvSpPr>
            <p:spPr>
              <a:xfrm>
                <a:off x="75300" y="3747280"/>
                <a:ext cx="1123750" cy="594881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48" extrusionOk="0">
                    <a:moveTo>
                      <a:pt x="7585" y="0"/>
                    </a:moveTo>
                    <a:cubicBezTo>
                      <a:pt x="5299" y="310"/>
                      <a:pt x="0" y="2917"/>
                      <a:pt x="0" y="2917"/>
                    </a:cubicBezTo>
                    <a:cubicBezTo>
                      <a:pt x="2929" y="3155"/>
                      <a:pt x="7025" y="8858"/>
                      <a:pt x="7716" y="10871"/>
                    </a:cubicBezTo>
                    <a:cubicBezTo>
                      <a:pt x="8283" y="12460"/>
                      <a:pt x="8836" y="13148"/>
                      <a:pt x="9523" y="13148"/>
                    </a:cubicBezTo>
                    <a:cubicBezTo>
                      <a:pt x="9701" y="13148"/>
                      <a:pt x="9887" y="13102"/>
                      <a:pt x="10085" y="13014"/>
                    </a:cubicBezTo>
                    <a:cubicBezTo>
                      <a:pt x="16312" y="10180"/>
                      <a:pt x="20181" y="10394"/>
                      <a:pt x="21682" y="10132"/>
                    </a:cubicBezTo>
                    <a:cubicBezTo>
                      <a:pt x="21682" y="10132"/>
                      <a:pt x="23015" y="7596"/>
                      <a:pt x="24349" y="6584"/>
                    </a:cubicBezTo>
                    <a:cubicBezTo>
                      <a:pt x="24836" y="6202"/>
                      <a:pt x="23761" y="6016"/>
                      <a:pt x="22022" y="6016"/>
                    </a:cubicBezTo>
                    <a:cubicBezTo>
                      <a:pt x="19051" y="6016"/>
                      <a:pt x="14143" y="6560"/>
                      <a:pt x="11799" y="7596"/>
                    </a:cubicBezTo>
                    <a:cubicBezTo>
                      <a:pt x="11847" y="4179"/>
                      <a:pt x="7585" y="0"/>
                      <a:pt x="7585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1838;p33">
                <a:extLst>
                  <a:ext uri="{FF2B5EF4-FFF2-40B4-BE49-F238E27FC236}">
                    <a16:creationId xmlns:a16="http://schemas.microsoft.com/office/drawing/2014/main" id="{E31693F7-8C03-FCE2-6DA2-6EE47A02B9FB}"/>
                  </a:ext>
                </a:extLst>
              </p:cNvPr>
              <p:cNvSpPr/>
              <p:nvPr/>
            </p:nvSpPr>
            <p:spPr>
              <a:xfrm>
                <a:off x="83896" y="3702036"/>
                <a:ext cx="1123750" cy="596239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78" extrusionOk="0">
                    <a:moveTo>
                      <a:pt x="7621" y="0"/>
                    </a:moveTo>
                    <a:cubicBezTo>
                      <a:pt x="5299" y="345"/>
                      <a:pt x="1" y="2953"/>
                      <a:pt x="1" y="2953"/>
                    </a:cubicBezTo>
                    <a:cubicBezTo>
                      <a:pt x="2930" y="3191"/>
                      <a:pt x="7014" y="8894"/>
                      <a:pt x="7728" y="10894"/>
                    </a:cubicBezTo>
                    <a:cubicBezTo>
                      <a:pt x="8275" y="12487"/>
                      <a:pt x="8829" y="13177"/>
                      <a:pt x="9514" y="13177"/>
                    </a:cubicBezTo>
                    <a:cubicBezTo>
                      <a:pt x="9695" y="13177"/>
                      <a:pt x="9884" y="13129"/>
                      <a:pt x="10085" y="13037"/>
                    </a:cubicBezTo>
                    <a:cubicBezTo>
                      <a:pt x="16312" y="10216"/>
                      <a:pt x="20170" y="10418"/>
                      <a:pt x="21682" y="10168"/>
                    </a:cubicBezTo>
                    <a:cubicBezTo>
                      <a:pt x="21682" y="10168"/>
                      <a:pt x="23016" y="7620"/>
                      <a:pt x="24349" y="6596"/>
                    </a:cubicBezTo>
                    <a:cubicBezTo>
                      <a:pt x="24836" y="6223"/>
                      <a:pt x="23776" y="6041"/>
                      <a:pt x="22055" y="6041"/>
                    </a:cubicBezTo>
                    <a:cubicBezTo>
                      <a:pt x="19110" y="6041"/>
                      <a:pt x="14231" y="6574"/>
                      <a:pt x="11871" y="7596"/>
                    </a:cubicBezTo>
                    <a:cubicBezTo>
                      <a:pt x="11859" y="7596"/>
                      <a:pt x="11848" y="7608"/>
                      <a:pt x="11824" y="7608"/>
                    </a:cubicBezTo>
                    <a:lnTo>
                      <a:pt x="11824" y="7525"/>
                    </a:lnTo>
                    <a:cubicBezTo>
                      <a:pt x="11812" y="4132"/>
                      <a:pt x="7621" y="0"/>
                      <a:pt x="7621" y="0"/>
                    </a:cubicBezTo>
                    <a:close/>
                  </a:path>
                </a:pathLst>
              </a:custGeom>
              <a:solidFill>
                <a:srgbClr val="EFD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1839;p33">
                <a:extLst>
                  <a:ext uri="{FF2B5EF4-FFF2-40B4-BE49-F238E27FC236}">
                    <a16:creationId xmlns:a16="http://schemas.microsoft.com/office/drawing/2014/main" id="{BAF466AF-5D18-5D66-51DC-EEEB151C0A7C}"/>
                  </a:ext>
                </a:extLst>
              </p:cNvPr>
              <p:cNvSpPr/>
              <p:nvPr/>
            </p:nvSpPr>
            <p:spPr>
              <a:xfrm>
                <a:off x="504757" y="4043539"/>
                <a:ext cx="115194" cy="225456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983" extrusionOk="0">
                    <a:moveTo>
                      <a:pt x="2498" y="1"/>
                    </a:moveTo>
                    <a:cubicBezTo>
                      <a:pt x="2438" y="96"/>
                      <a:pt x="2391" y="179"/>
                      <a:pt x="2331" y="274"/>
                    </a:cubicBezTo>
                    <a:cubicBezTo>
                      <a:pt x="2212" y="465"/>
                      <a:pt x="2105" y="644"/>
                      <a:pt x="1986" y="834"/>
                    </a:cubicBezTo>
                    <a:cubicBezTo>
                      <a:pt x="1236" y="2144"/>
                      <a:pt x="569" y="3525"/>
                      <a:pt x="9" y="4954"/>
                    </a:cubicBezTo>
                    <a:cubicBezTo>
                      <a:pt x="1" y="4971"/>
                      <a:pt x="24" y="4982"/>
                      <a:pt x="37" y="4982"/>
                    </a:cubicBezTo>
                    <a:cubicBezTo>
                      <a:pt x="42" y="4982"/>
                      <a:pt x="45" y="4981"/>
                      <a:pt x="45" y="4977"/>
                    </a:cubicBezTo>
                    <a:cubicBezTo>
                      <a:pt x="212" y="4573"/>
                      <a:pt x="390" y="4168"/>
                      <a:pt x="569" y="3787"/>
                    </a:cubicBezTo>
                    <a:cubicBezTo>
                      <a:pt x="879" y="3084"/>
                      <a:pt x="1212" y="2394"/>
                      <a:pt x="1593" y="1727"/>
                    </a:cubicBezTo>
                    <a:cubicBezTo>
                      <a:pt x="1772" y="1382"/>
                      <a:pt x="1962" y="1060"/>
                      <a:pt x="2153" y="727"/>
                    </a:cubicBezTo>
                    <a:cubicBezTo>
                      <a:pt x="2248" y="572"/>
                      <a:pt x="2331" y="405"/>
                      <a:pt x="2438" y="239"/>
                    </a:cubicBezTo>
                    <a:cubicBezTo>
                      <a:pt x="2462" y="179"/>
                      <a:pt x="2510" y="120"/>
                      <a:pt x="2546" y="72"/>
                    </a:cubicBezTo>
                    <a:cubicBezTo>
                      <a:pt x="2522" y="72"/>
                      <a:pt x="2510" y="96"/>
                      <a:pt x="2498" y="96"/>
                    </a:cubicBezTo>
                    <a:lnTo>
                      <a:pt x="2498" y="1"/>
                    </a:ln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1840;p33">
                <a:extLst>
                  <a:ext uri="{FF2B5EF4-FFF2-40B4-BE49-F238E27FC236}">
                    <a16:creationId xmlns:a16="http://schemas.microsoft.com/office/drawing/2014/main" id="{49B975D1-5A05-E4FF-B8BD-DA86C6127ED1}"/>
                  </a:ext>
                </a:extLst>
              </p:cNvPr>
              <p:cNvSpPr/>
              <p:nvPr/>
            </p:nvSpPr>
            <p:spPr>
              <a:xfrm>
                <a:off x="139999" y="3814513"/>
                <a:ext cx="364675" cy="456432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10088" extrusionOk="0">
                    <a:moveTo>
                      <a:pt x="27" y="1"/>
                    </a:moveTo>
                    <a:cubicBezTo>
                      <a:pt x="9" y="1"/>
                      <a:pt x="0" y="40"/>
                      <a:pt x="11" y="50"/>
                    </a:cubicBezTo>
                    <a:cubicBezTo>
                      <a:pt x="844" y="419"/>
                      <a:pt x="1642" y="848"/>
                      <a:pt x="2368" y="1419"/>
                    </a:cubicBezTo>
                    <a:cubicBezTo>
                      <a:pt x="3714" y="2431"/>
                      <a:pt x="4797" y="3741"/>
                      <a:pt x="5690" y="5170"/>
                    </a:cubicBezTo>
                    <a:cubicBezTo>
                      <a:pt x="6166" y="5920"/>
                      <a:pt x="6595" y="6741"/>
                      <a:pt x="6976" y="7563"/>
                    </a:cubicBezTo>
                    <a:cubicBezTo>
                      <a:pt x="7345" y="8384"/>
                      <a:pt x="7655" y="9230"/>
                      <a:pt x="8012" y="10063"/>
                    </a:cubicBezTo>
                    <a:cubicBezTo>
                      <a:pt x="8012" y="10075"/>
                      <a:pt x="8012" y="10087"/>
                      <a:pt x="8024" y="10087"/>
                    </a:cubicBezTo>
                    <a:lnTo>
                      <a:pt x="8048" y="10087"/>
                    </a:lnTo>
                    <a:cubicBezTo>
                      <a:pt x="8060" y="10087"/>
                      <a:pt x="8060" y="10087"/>
                      <a:pt x="8060" y="10075"/>
                    </a:cubicBezTo>
                    <a:cubicBezTo>
                      <a:pt x="7917" y="9575"/>
                      <a:pt x="7702" y="9075"/>
                      <a:pt x="7512" y="8599"/>
                    </a:cubicBezTo>
                    <a:cubicBezTo>
                      <a:pt x="7321" y="8146"/>
                      <a:pt x="7119" y="7682"/>
                      <a:pt x="6893" y="7218"/>
                    </a:cubicBezTo>
                    <a:cubicBezTo>
                      <a:pt x="6143" y="5610"/>
                      <a:pt x="5202" y="4098"/>
                      <a:pt x="4000" y="2789"/>
                    </a:cubicBezTo>
                    <a:cubicBezTo>
                      <a:pt x="3452" y="2193"/>
                      <a:pt x="2833" y="1657"/>
                      <a:pt x="2178" y="1181"/>
                    </a:cubicBezTo>
                    <a:cubicBezTo>
                      <a:pt x="1523" y="705"/>
                      <a:pt x="809" y="276"/>
                      <a:pt x="35" y="2"/>
                    </a:cubicBezTo>
                    <a:cubicBezTo>
                      <a:pt x="32" y="1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1841;p33">
                <a:extLst>
                  <a:ext uri="{FF2B5EF4-FFF2-40B4-BE49-F238E27FC236}">
                    <a16:creationId xmlns:a16="http://schemas.microsoft.com/office/drawing/2014/main" id="{EF619B88-5903-5C2E-3E7C-25C4037BA18E}"/>
                  </a:ext>
                </a:extLst>
              </p:cNvPr>
              <p:cNvSpPr/>
              <p:nvPr/>
            </p:nvSpPr>
            <p:spPr>
              <a:xfrm>
                <a:off x="442140" y="4153391"/>
                <a:ext cx="44023" cy="105557"/>
              </a:xfrm>
              <a:custGeom>
                <a:avLst/>
                <a:gdLst/>
                <a:ahLst/>
                <a:cxnLst/>
                <a:rect l="l" t="t" r="r" b="b"/>
                <a:pathLst>
                  <a:path w="973" h="2333" extrusionOk="0">
                    <a:moveTo>
                      <a:pt x="35" y="0"/>
                    </a:moveTo>
                    <a:cubicBezTo>
                      <a:pt x="19" y="0"/>
                      <a:pt x="0" y="11"/>
                      <a:pt x="0" y="25"/>
                    </a:cubicBezTo>
                    <a:cubicBezTo>
                      <a:pt x="143" y="418"/>
                      <a:pt x="322" y="787"/>
                      <a:pt x="477" y="1156"/>
                    </a:cubicBezTo>
                    <a:cubicBezTo>
                      <a:pt x="620" y="1525"/>
                      <a:pt x="774" y="1918"/>
                      <a:pt x="905" y="2311"/>
                    </a:cubicBezTo>
                    <a:cubicBezTo>
                      <a:pt x="910" y="2325"/>
                      <a:pt x="922" y="2332"/>
                      <a:pt x="934" y="2332"/>
                    </a:cubicBezTo>
                    <a:cubicBezTo>
                      <a:pt x="953" y="2332"/>
                      <a:pt x="972" y="2316"/>
                      <a:pt x="965" y="2287"/>
                    </a:cubicBezTo>
                    <a:cubicBezTo>
                      <a:pt x="715" y="1514"/>
                      <a:pt x="429" y="740"/>
                      <a:pt x="60" y="13"/>
                    </a:cubicBezTo>
                    <a:cubicBezTo>
                      <a:pt x="55" y="4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1842;p33">
                <a:extLst>
                  <a:ext uri="{FF2B5EF4-FFF2-40B4-BE49-F238E27FC236}">
                    <a16:creationId xmlns:a16="http://schemas.microsoft.com/office/drawing/2014/main" id="{39181935-2B41-7B65-0800-FF493A5C604C}"/>
                  </a:ext>
                </a:extLst>
              </p:cNvPr>
              <p:cNvSpPr/>
              <p:nvPr/>
            </p:nvSpPr>
            <p:spPr>
              <a:xfrm>
                <a:off x="291115" y="3942146"/>
                <a:ext cx="64338" cy="73161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1617" extrusionOk="0">
                    <a:moveTo>
                      <a:pt x="24" y="0"/>
                    </a:moveTo>
                    <a:cubicBezTo>
                      <a:pt x="7" y="0"/>
                      <a:pt x="0" y="22"/>
                      <a:pt x="17" y="39"/>
                    </a:cubicBezTo>
                    <a:cubicBezTo>
                      <a:pt x="421" y="575"/>
                      <a:pt x="886" y="1075"/>
                      <a:pt x="1326" y="1599"/>
                    </a:cubicBezTo>
                    <a:cubicBezTo>
                      <a:pt x="1336" y="1611"/>
                      <a:pt x="1347" y="1616"/>
                      <a:pt x="1359" y="1616"/>
                    </a:cubicBezTo>
                    <a:cubicBezTo>
                      <a:pt x="1391" y="1616"/>
                      <a:pt x="1421" y="1574"/>
                      <a:pt x="1386" y="1539"/>
                    </a:cubicBezTo>
                    <a:cubicBezTo>
                      <a:pt x="945" y="1027"/>
                      <a:pt x="505" y="503"/>
                      <a:pt x="52" y="15"/>
                    </a:cubicBezTo>
                    <a:cubicBezTo>
                      <a:pt x="41" y="4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1843;p33">
                <a:extLst>
                  <a:ext uri="{FF2B5EF4-FFF2-40B4-BE49-F238E27FC236}">
                    <a16:creationId xmlns:a16="http://schemas.microsoft.com/office/drawing/2014/main" id="{B83B307D-ACFA-2C71-F0E2-ABF9F13D2A31}"/>
                  </a:ext>
                </a:extLst>
              </p:cNvPr>
              <p:cNvSpPr/>
              <p:nvPr/>
            </p:nvSpPr>
            <p:spPr>
              <a:xfrm>
                <a:off x="512358" y="4130181"/>
                <a:ext cx="543935" cy="138857"/>
              </a:xfrm>
              <a:custGeom>
                <a:avLst/>
                <a:gdLst/>
                <a:ahLst/>
                <a:cxnLst/>
                <a:rect l="l" t="t" r="r" b="b"/>
                <a:pathLst>
                  <a:path w="12022" h="3069" extrusionOk="0">
                    <a:moveTo>
                      <a:pt x="10797" y="0"/>
                    </a:moveTo>
                    <a:cubicBezTo>
                      <a:pt x="10272" y="0"/>
                      <a:pt x="9744" y="21"/>
                      <a:pt x="9224" y="62"/>
                    </a:cubicBezTo>
                    <a:cubicBezTo>
                      <a:pt x="7581" y="205"/>
                      <a:pt x="5973" y="526"/>
                      <a:pt x="4425" y="1015"/>
                    </a:cubicBezTo>
                    <a:cubicBezTo>
                      <a:pt x="2878" y="1527"/>
                      <a:pt x="1413" y="2193"/>
                      <a:pt x="20" y="3027"/>
                    </a:cubicBezTo>
                    <a:cubicBezTo>
                      <a:pt x="1" y="3036"/>
                      <a:pt x="13" y="3069"/>
                      <a:pt x="18" y="3069"/>
                    </a:cubicBezTo>
                    <a:cubicBezTo>
                      <a:pt x="19" y="3069"/>
                      <a:pt x="20" y="3067"/>
                      <a:pt x="20" y="3062"/>
                    </a:cubicBezTo>
                    <a:cubicBezTo>
                      <a:pt x="794" y="2598"/>
                      <a:pt x="1604" y="2181"/>
                      <a:pt x="2437" y="1824"/>
                    </a:cubicBezTo>
                    <a:cubicBezTo>
                      <a:pt x="3925" y="1181"/>
                      <a:pt x="5497" y="705"/>
                      <a:pt x="7104" y="407"/>
                    </a:cubicBezTo>
                    <a:cubicBezTo>
                      <a:pt x="8412" y="169"/>
                      <a:pt x="9711" y="68"/>
                      <a:pt x="11016" y="68"/>
                    </a:cubicBezTo>
                    <a:cubicBezTo>
                      <a:pt x="11339" y="68"/>
                      <a:pt x="11662" y="74"/>
                      <a:pt x="11986" y="86"/>
                    </a:cubicBezTo>
                    <a:cubicBezTo>
                      <a:pt x="12022" y="86"/>
                      <a:pt x="12022" y="38"/>
                      <a:pt x="11986" y="38"/>
                    </a:cubicBezTo>
                    <a:cubicBezTo>
                      <a:pt x="11595" y="13"/>
                      <a:pt x="11197" y="0"/>
                      <a:pt x="10797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1844;p33">
                <a:extLst>
                  <a:ext uri="{FF2B5EF4-FFF2-40B4-BE49-F238E27FC236}">
                    <a16:creationId xmlns:a16="http://schemas.microsoft.com/office/drawing/2014/main" id="{3A54F4CD-647F-DE04-5D79-F934E5E883B1}"/>
                  </a:ext>
                </a:extLst>
              </p:cNvPr>
              <p:cNvSpPr/>
              <p:nvPr/>
            </p:nvSpPr>
            <p:spPr>
              <a:xfrm>
                <a:off x="517561" y="4185741"/>
                <a:ext cx="290925" cy="97005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2144" extrusionOk="0">
                    <a:moveTo>
                      <a:pt x="6382" y="1"/>
                    </a:moveTo>
                    <a:cubicBezTo>
                      <a:pt x="5894" y="108"/>
                      <a:pt x="5406" y="203"/>
                      <a:pt x="4930" y="346"/>
                    </a:cubicBezTo>
                    <a:cubicBezTo>
                      <a:pt x="4072" y="560"/>
                      <a:pt x="3227" y="822"/>
                      <a:pt x="2405" y="1120"/>
                    </a:cubicBezTo>
                    <a:cubicBezTo>
                      <a:pt x="2024" y="1251"/>
                      <a:pt x="1620" y="1394"/>
                      <a:pt x="1239" y="1561"/>
                    </a:cubicBezTo>
                    <a:cubicBezTo>
                      <a:pt x="834" y="1727"/>
                      <a:pt x="417" y="1894"/>
                      <a:pt x="24" y="2096"/>
                    </a:cubicBezTo>
                    <a:cubicBezTo>
                      <a:pt x="0" y="2108"/>
                      <a:pt x="12" y="2144"/>
                      <a:pt x="60" y="2144"/>
                    </a:cubicBezTo>
                    <a:cubicBezTo>
                      <a:pt x="524" y="1965"/>
                      <a:pt x="965" y="1751"/>
                      <a:pt x="1429" y="1572"/>
                    </a:cubicBezTo>
                    <a:cubicBezTo>
                      <a:pt x="3036" y="941"/>
                      <a:pt x="4703" y="418"/>
                      <a:pt x="6394" y="48"/>
                    </a:cubicBezTo>
                    <a:cubicBezTo>
                      <a:pt x="6430" y="48"/>
                      <a:pt x="6418" y="1"/>
                      <a:pt x="6382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1845;p33">
                <a:extLst>
                  <a:ext uri="{FF2B5EF4-FFF2-40B4-BE49-F238E27FC236}">
                    <a16:creationId xmlns:a16="http://schemas.microsoft.com/office/drawing/2014/main" id="{266A7A03-58EC-56FB-4E24-806202183327}"/>
                  </a:ext>
                </a:extLst>
              </p:cNvPr>
              <p:cNvSpPr/>
              <p:nvPr/>
            </p:nvSpPr>
            <p:spPr>
              <a:xfrm>
                <a:off x="810698" y="4148731"/>
                <a:ext cx="228894" cy="23165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512" extrusionOk="0">
                    <a:moveTo>
                      <a:pt x="4414" y="0"/>
                    </a:moveTo>
                    <a:cubicBezTo>
                      <a:pt x="3779" y="0"/>
                      <a:pt x="3139" y="29"/>
                      <a:pt x="2499" y="93"/>
                    </a:cubicBezTo>
                    <a:cubicBezTo>
                      <a:pt x="1665" y="164"/>
                      <a:pt x="832" y="271"/>
                      <a:pt x="22" y="474"/>
                    </a:cubicBezTo>
                    <a:cubicBezTo>
                      <a:pt x="1" y="474"/>
                      <a:pt x="8" y="511"/>
                      <a:pt x="27" y="511"/>
                    </a:cubicBezTo>
                    <a:cubicBezTo>
                      <a:pt x="29" y="511"/>
                      <a:pt x="31" y="511"/>
                      <a:pt x="34" y="509"/>
                    </a:cubicBezTo>
                    <a:cubicBezTo>
                      <a:pt x="867" y="355"/>
                      <a:pt x="1689" y="212"/>
                      <a:pt x="2534" y="128"/>
                    </a:cubicBezTo>
                    <a:cubicBezTo>
                      <a:pt x="3179" y="72"/>
                      <a:pt x="3831" y="53"/>
                      <a:pt x="4485" y="53"/>
                    </a:cubicBezTo>
                    <a:cubicBezTo>
                      <a:pt x="4664" y="53"/>
                      <a:pt x="4843" y="54"/>
                      <a:pt x="5023" y="57"/>
                    </a:cubicBezTo>
                    <a:cubicBezTo>
                      <a:pt x="5058" y="57"/>
                      <a:pt x="5058" y="9"/>
                      <a:pt x="5023" y="9"/>
                    </a:cubicBezTo>
                    <a:cubicBezTo>
                      <a:pt x="4821" y="3"/>
                      <a:pt x="4618" y="0"/>
                      <a:pt x="441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oogle Shape;33;p2">
              <a:extLst>
                <a:ext uri="{FF2B5EF4-FFF2-40B4-BE49-F238E27FC236}">
                  <a16:creationId xmlns:a16="http://schemas.microsoft.com/office/drawing/2014/main" id="{2C97CC9C-BF3A-F39C-1592-3A876FA24EC5}"/>
                </a:ext>
              </a:extLst>
            </p:cNvPr>
            <p:cNvGrpSpPr/>
            <p:nvPr/>
          </p:nvGrpSpPr>
          <p:grpSpPr>
            <a:xfrm>
              <a:off x="277595" y="-6042"/>
              <a:ext cx="549125" cy="525575"/>
              <a:chOff x="8025400" y="374250"/>
              <a:chExt cx="549125" cy="525575"/>
            </a:xfrm>
          </p:grpSpPr>
          <p:sp>
            <p:nvSpPr>
              <p:cNvPr id="38" name="Google Shape;34;p2">
                <a:extLst>
                  <a:ext uri="{FF2B5EF4-FFF2-40B4-BE49-F238E27FC236}">
                    <a16:creationId xmlns:a16="http://schemas.microsoft.com/office/drawing/2014/main" id="{257F30AD-F883-B1EB-8935-C1D81871F7EB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extrusionOk="0">
                    <a:moveTo>
                      <a:pt x="11860" y="1370"/>
                    </a:moveTo>
                    <a:lnTo>
                      <a:pt x="12074" y="1413"/>
                    </a:lnTo>
                    <a:lnTo>
                      <a:pt x="12288" y="1499"/>
                    </a:lnTo>
                    <a:lnTo>
                      <a:pt x="12331" y="1542"/>
                    </a:lnTo>
                    <a:lnTo>
                      <a:pt x="12417" y="1584"/>
                    </a:lnTo>
                    <a:lnTo>
                      <a:pt x="12631" y="1713"/>
                    </a:lnTo>
                    <a:lnTo>
                      <a:pt x="12845" y="1884"/>
                    </a:lnTo>
                    <a:lnTo>
                      <a:pt x="13059" y="2098"/>
                    </a:lnTo>
                    <a:lnTo>
                      <a:pt x="13230" y="2355"/>
                    </a:lnTo>
                    <a:lnTo>
                      <a:pt x="13573" y="2869"/>
                    </a:lnTo>
                    <a:lnTo>
                      <a:pt x="13830" y="3468"/>
                    </a:lnTo>
                    <a:lnTo>
                      <a:pt x="13958" y="3811"/>
                    </a:lnTo>
                    <a:lnTo>
                      <a:pt x="14215" y="4710"/>
                    </a:lnTo>
                    <a:lnTo>
                      <a:pt x="14386" y="5523"/>
                    </a:lnTo>
                    <a:lnTo>
                      <a:pt x="14515" y="6251"/>
                    </a:lnTo>
                    <a:lnTo>
                      <a:pt x="14558" y="6765"/>
                    </a:lnTo>
                    <a:lnTo>
                      <a:pt x="14558" y="6894"/>
                    </a:lnTo>
                    <a:lnTo>
                      <a:pt x="14558" y="6979"/>
                    </a:lnTo>
                    <a:lnTo>
                      <a:pt x="15414" y="7022"/>
                    </a:lnTo>
                    <a:lnTo>
                      <a:pt x="16313" y="7150"/>
                    </a:lnTo>
                    <a:lnTo>
                      <a:pt x="17341" y="7365"/>
                    </a:lnTo>
                    <a:lnTo>
                      <a:pt x="17469" y="7365"/>
                    </a:lnTo>
                    <a:lnTo>
                      <a:pt x="17940" y="7493"/>
                    </a:lnTo>
                    <a:lnTo>
                      <a:pt x="18026" y="7536"/>
                    </a:lnTo>
                    <a:lnTo>
                      <a:pt x="18668" y="7707"/>
                    </a:lnTo>
                    <a:lnTo>
                      <a:pt x="19224" y="7921"/>
                    </a:lnTo>
                    <a:lnTo>
                      <a:pt x="19396" y="8050"/>
                    </a:lnTo>
                    <a:lnTo>
                      <a:pt x="19824" y="8264"/>
                    </a:lnTo>
                    <a:lnTo>
                      <a:pt x="19995" y="8392"/>
                    </a:lnTo>
                    <a:lnTo>
                      <a:pt x="20124" y="8478"/>
                    </a:lnTo>
                    <a:lnTo>
                      <a:pt x="20295" y="8649"/>
                    </a:lnTo>
                    <a:lnTo>
                      <a:pt x="20423" y="8820"/>
                    </a:lnTo>
                    <a:lnTo>
                      <a:pt x="20509" y="9034"/>
                    </a:lnTo>
                    <a:lnTo>
                      <a:pt x="20595" y="9206"/>
                    </a:lnTo>
                    <a:lnTo>
                      <a:pt x="20595" y="9377"/>
                    </a:lnTo>
                    <a:lnTo>
                      <a:pt x="20595" y="9591"/>
                    </a:lnTo>
                    <a:lnTo>
                      <a:pt x="20552" y="9762"/>
                    </a:lnTo>
                    <a:lnTo>
                      <a:pt x="20509" y="9933"/>
                    </a:lnTo>
                    <a:lnTo>
                      <a:pt x="20295" y="10319"/>
                    </a:lnTo>
                    <a:lnTo>
                      <a:pt x="20038" y="10661"/>
                    </a:lnTo>
                    <a:lnTo>
                      <a:pt x="19695" y="11004"/>
                    </a:lnTo>
                    <a:lnTo>
                      <a:pt x="19310" y="11346"/>
                    </a:lnTo>
                    <a:lnTo>
                      <a:pt x="18839" y="11689"/>
                    </a:lnTo>
                    <a:lnTo>
                      <a:pt x="18411" y="11989"/>
                    </a:lnTo>
                    <a:lnTo>
                      <a:pt x="17512" y="12545"/>
                    </a:lnTo>
                    <a:lnTo>
                      <a:pt x="16698" y="12973"/>
                    </a:lnTo>
                    <a:lnTo>
                      <a:pt x="15885" y="13359"/>
                    </a:lnTo>
                    <a:lnTo>
                      <a:pt x="16099" y="14129"/>
                    </a:lnTo>
                    <a:lnTo>
                      <a:pt x="16270" y="14943"/>
                    </a:lnTo>
                    <a:lnTo>
                      <a:pt x="16399" y="15970"/>
                    </a:lnTo>
                    <a:lnTo>
                      <a:pt x="16441" y="16484"/>
                    </a:lnTo>
                    <a:lnTo>
                      <a:pt x="16441" y="16998"/>
                    </a:lnTo>
                    <a:lnTo>
                      <a:pt x="16441" y="17512"/>
                    </a:lnTo>
                    <a:lnTo>
                      <a:pt x="16356" y="17983"/>
                    </a:lnTo>
                    <a:lnTo>
                      <a:pt x="16270" y="18454"/>
                    </a:lnTo>
                    <a:lnTo>
                      <a:pt x="16099" y="18839"/>
                    </a:lnTo>
                    <a:lnTo>
                      <a:pt x="15885" y="19182"/>
                    </a:lnTo>
                    <a:lnTo>
                      <a:pt x="15714" y="19310"/>
                    </a:lnTo>
                    <a:lnTo>
                      <a:pt x="15585" y="19438"/>
                    </a:lnTo>
                    <a:lnTo>
                      <a:pt x="15414" y="19524"/>
                    </a:lnTo>
                    <a:lnTo>
                      <a:pt x="15243" y="19610"/>
                    </a:lnTo>
                    <a:lnTo>
                      <a:pt x="15029" y="19652"/>
                    </a:lnTo>
                    <a:lnTo>
                      <a:pt x="14857" y="19652"/>
                    </a:lnTo>
                    <a:lnTo>
                      <a:pt x="14515" y="19610"/>
                    </a:lnTo>
                    <a:lnTo>
                      <a:pt x="14215" y="19567"/>
                    </a:lnTo>
                    <a:lnTo>
                      <a:pt x="14087" y="19524"/>
                    </a:lnTo>
                    <a:lnTo>
                      <a:pt x="13873" y="19438"/>
                    </a:lnTo>
                    <a:lnTo>
                      <a:pt x="13744" y="19396"/>
                    </a:lnTo>
                    <a:lnTo>
                      <a:pt x="13573" y="19310"/>
                    </a:lnTo>
                    <a:lnTo>
                      <a:pt x="13487" y="19267"/>
                    </a:lnTo>
                    <a:lnTo>
                      <a:pt x="13145" y="19096"/>
                    </a:lnTo>
                    <a:lnTo>
                      <a:pt x="12759" y="18839"/>
                    </a:lnTo>
                    <a:lnTo>
                      <a:pt x="12031" y="18325"/>
                    </a:lnTo>
                    <a:lnTo>
                      <a:pt x="11903" y="18240"/>
                    </a:lnTo>
                    <a:lnTo>
                      <a:pt x="11817" y="18154"/>
                    </a:lnTo>
                    <a:lnTo>
                      <a:pt x="11689" y="18068"/>
                    </a:lnTo>
                    <a:lnTo>
                      <a:pt x="11603" y="17983"/>
                    </a:lnTo>
                    <a:lnTo>
                      <a:pt x="10961" y="17426"/>
                    </a:lnTo>
                    <a:lnTo>
                      <a:pt x="10404" y="16912"/>
                    </a:lnTo>
                    <a:lnTo>
                      <a:pt x="9933" y="16441"/>
                    </a:lnTo>
                    <a:lnTo>
                      <a:pt x="9848" y="16484"/>
                    </a:lnTo>
                    <a:lnTo>
                      <a:pt x="9762" y="16527"/>
                    </a:lnTo>
                    <a:lnTo>
                      <a:pt x="8906" y="16955"/>
                    </a:lnTo>
                    <a:lnTo>
                      <a:pt x="8306" y="17212"/>
                    </a:lnTo>
                    <a:lnTo>
                      <a:pt x="7621" y="17512"/>
                    </a:lnTo>
                    <a:lnTo>
                      <a:pt x="6851" y="17811"/>
                    </a:lnTo>
                    <a:lnTo>
                      <a:pt x="6123" y="18026"/>
                    </a:lnTo>
                    <a:lnTo>
                      <a:pt x="5395" y="18197"/>
                    </a:lnTo>
                    <a:lnTo>
                      <a:pt x="5053" y="18240"/>
                    </a:lnTo>
                    <a:lnTo>
                      <a:pt x="4453" y="18240"/>
                    </a:lnTo>
                    <a:lnTo>
                      <a:pt x="4196" y="18197"/>
                    </a:lnTo>
                    <a:lnTo>
                      <a:pt x="3982" y="18111"/>
                    </a:lnTo>
                    <a:lnTo>
                      <a:pt x="3811" y="17983"/>
                    </a:lnTo>
                    <a:lnTo>
                      <a:pt x="3725" y="17940"/>
                    </a:lnTo>
                    <a:lnTo>
                      <a:pt x="3597" y="17811"/>
                    </a:lnTo>
                    <a:lnTo>
                      <a:pt x="3511" y="17597"/>
                    </a:lnTo>
                    <a:lnTo>
                      <a:pt x="3468" y="17555"/>
                    </a:lnTo>
                    <a:lnTo>
                      <a:pt x="3426" y="17426"/>
                    </a:lnTo>
                    <a:lnTo>
                      <a:pt x="3426" y="17340"/>
                    </a:lnTo>
                    <a:lnTo>
                      <a:pt x="3383" y="17255"/>
                    </a:lnTo>
                    <a:lnTo>
                      <a:pt x="3383" y="17212"/>
                    </a:lnTo>
                    <a:lnTo>
                      <a:pt x="3383" y="17126"/>
                    </a:lnTo>
                    <a:lnTo>
                      <a:pt x="3383" y="16955"/>
                    </a:lnTo>
                    <a:lnTo>
                      <a:pt x="3383" y="16655"/>
                    </a:lnTo>
                    <a:lnTo>
                      <a:pt x="3383" y="16270"/>
                    </a:lnTo>
                    <a:lnTo>
                      <a:pt x="3554" y="15499"/>
                    </a:lnTo>
                    <a:lnTo>
                      <a:pt x="3768" y="14686"/>
                    </a:lnTo>
                    <a:lnTo>
                      <a:pt x="4068" y="13915"/>
                    </a:lnTo>
                    <a:lnTo>
                      <a:pt x="4367" y="13230"/>
                    </a:lnTo>
                    <a:lnTo>
                      <a:pt x="4624" y="12631"/>
                    </a:lnTo>
                    <a:lnTo>
                      <a:pt x="4967" y="11989"/>
                    </a:lnTo>
                    <a:lnTo>
                      <a:pt x="4967" y="11946"/>
                    </a:lnTo>
                    <a:lnTo>
                      <a:pt x="4325" y="11389"/>
                    </a:lnTo>
                    <a:lnTo>
                      <a:pt x="3682" y="10790"/>
                    </a:lnTo>
                    <a:lnTo>
                      <a:pt x="2955" y="10062"/>
                    </a:lnTo>
                    <a:lnTo>
                      <a:pt x="2612" y="9634"/>
                    </a:lnTo>
                    <a:lnTo>
                      <a:pt x="2270" y="9206"/>
                    </a:lnTo>
                    <a:lnTo>
                      <a:pt x="2013" y="8777"/>
                    </a:lnTo>
                    <a:lnTo>
                      <a:pt x="1756" y="8349"/>
                    </a:lnTo>
                    <a:lnTo>
                      <a:pt x="1542" y="7921"/>
                    </a:lnTo>
                    <a:lnTo>
                      <a:pt x="1413" y="7536"/>
                    </a:lnTo>
                    <a:lnTo>
                      <a:pt x="1370" y="7150"/>
                    </a:lnTo>
                    <a:lnTo>
                      <a:pt x="1413" y="6979"/>
                    </a:lnTo>
                    <a:lnTo>
                      <a:pt x="1456" y="6808"/>
                    </a:lnTo>
                    <a:lnTo>
                      <a:pt x="1456" y="6722"/>
                    </a:lnTo>
                    <a:lnTo>
                      <a:pt x="1627" y="6465"/>
                    </a:lnTo>
                    <a:lnTo>
                      <a:pt x="1884" y="6251"/>
                    </a:lnTo>
                    <a:lnTo>
                      <a:pt x="2184" y="6080"/>
                    </a:lnTo>
                    <a:lnTo>
                      <a:pt x="2569" y="5952"/>
                    </a:lnTo>
                    <a:lnTo>
                      <a:pt x="2955" y="5866"/>
                    </a:lnTo>
                    <a:lnTo>
                      <a:pt x="3426" y="5823"/>
                    </a:lnTo>
                    <a:lnTo>
                      <a:pt x="4367" y="5780"/>
                    </a:lnTo>
                    <a:lnTo>
                      <a:pt x="5010" y="5780"/>
                    </a:lnTo>
                    <a:lnTo>
                      <a:pt x="5609" y="5823"/>
                    </a:lnTo>
                    <a:lnTo>
                      <a:pt x="6722" y="5952"/>
                    </a:lnTo>
                    <a:lnTo>
                      <a:pt x="7836" y="6123"/>
                    </a:lnTo>
                    <a:lnTo>
                      <a:pt x="8050" y="5523"/>
                    </a:lnTo>
                    <a:lnTo>
                      <a:pt x="8306" y="4881"/>
                    </a:lnTo>
                    <a:lnTo>
                      <a:pt x="8649" y="4153"/>
                    </a:lnTo>
                    <a:lnTo>
                      <a:pt x="9120" y="3383"/>
                    </a:lnTo>
                    <a:lnTo>
                      <a:pt x="9377" y="2997"/>
                    </a:lnTo>
                    <a:lnTo>
                      <a:pt x="9634" y="2612"/>
                    </a:lnTo>
                    <a:lnTo>
                      <a:pt x="9933" y="2270"/>
                    </a:lnTo>
                    <a:lnTo>
                      <a:pt x="10233" y="2013"/>
                    </a:lnTo>
                    <a:lnTo>
                      <a:pt x="10576" y="1756"/>
                    </a:lnTo>
                    <a:lnTo>
                      <a:pt x="10918" y="1542"/>
                    </a:lnTo>
                    <a:lnTo>
                      <a:pt x="11261" y="1413"/>
                    </a:lnTo>
                    <a:lnTo>
                      <a:pt x="11389" y="1413"/>
                    </a:lnTo>
                    <a:lnTo>
                      <a:pt x="11432" y="1370"/>
                    </a:lnTo>
                    <a:close/>
                    <a:moveTo>
                      <a:pt x="11304" y="0"/>
                    </a:moveTo>
                    <a:lnTo>
                      <a:pt x="11132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35;p2">
                <a:extLst>
                  <a:ext uri="{FF2B5EF4-FFF2-40B4-BE49-F238E27FC236}">
                    <a16:creationId xmlns:a16="http://schemas.microsoft.com/office/drawing/2014/main" id="{84B2BA24-B354-E6EA-CB43-9410E84D857E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0276" y="0"/>
                    </a:moveTo>
                    <a:lnTo>
                      <a:pt x="10276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4044" y="18154"/>
                    </a:lnTo>
                    <a:lnTo>
                      <a:pt x="13873" y="18240"/>
                    </a:lnTo>
                    <a:lnTo>
                      <a:pt x="13659" y="18282"/>
                    </a:lnTo>
                    <a:lnTo>
                      <a:pt x="13487" y="18282"/>
                    </a:lnTo>
                    <a:lnTo>
                      <a:pt x="13487" y="18282"/>
                    </a:lnTo>
                    <a:lnTo>
                      <a:pt x="13145" y="18240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536" y="15585"/>
                    </a:lnTo>
                    <a:lnTo>
                      <a:pt x="6936" y="15842"/>
                    </a:lnTo>
                    <a:lnTo>
                      <a:pt x="6251" y="16142"/>
                    </a:lnTo>
                    <a:lnTo>
                      <a:pt x="5481" y="16441"/>
                    </a:lnTo>
                    <a:lnTo>
                      <a:pt x="4753" y="16656"/>
                    </a:lnTo>
                    <a:lnTo>
                      <a:pt x="4025" y="16827"/>
                    </a:lnTo>
                    <a:lnTo>
                      <a:pt x="3683" y="16870"/>
                    </a:lnTo>
                    <a:lnTo>
                      <a:pt x="3383" y="16870"/>
                    </a:lnTo>
                    <a:lnTo>
                      <a:pt x="3383" y="16870"/>
                    </a:lnTo>
                    <a:lnTo>
                      <a:pt x="3083" y="16870"/>
                    </a:lnTo>
                    <a:lnTo>
                      <a:pt x="2826" y="16827"/>
                    </a:lnTo>
                    <a:lnTo>
                      <a:pt x="2612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00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257" y="5095"/>
                    </a:lnTo>
                    <a:lnTo>
                      <a:pt x="514" y="4881"/>
                    </a:lnTo>
                    <a:lnTo>
                      <a:pt x="814" y="4710"/>
                    </a:lnTo>
                    <a:lnTo>
                      <a:pt x="1199" y="4582"/>
                    </a:lnTo>
                    <a:lnTo>
                      <a:pt x="1585" y="4496"/>
                    </a:lnTo>
                    <a:lnTo>
                      <a:pt x="2056" y="4453"/>
                    </a:lnTo>
                    <a:lnTo>
                      <a:pt x="2997" y="4410"/>
                    </a:lnTo>
                    <a:lnTo>
                      <a:pt x="2997" y="4410"/>
                    </a:lnTo>
                    <a:lnTo>
                      <a:pt x="3640" y="4410"/>
                    </a:lnTo>
                    <a:lnTo>
                      <a:pt x="4239" y="4453"/>
                    </a:lnTo>
                    <a:lnTo>
                      <a:pt x="5352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2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36;p2">
                <a:extLst>
                  <a:ext uri="{FF2B5EF4-FFF2-40B4-BE49-F238E27FC236}">
                    <a16:creationId xmlns:a16="http://schemas.microsoft.com/office/drawing/2014/main" id="{F1508732-F6D7-3A48-ECB7-BDEE4D2DDFEA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fill="none" extrusionOk="0">
                    <a:moveTo>
                      <a:pt x="11646" y="0"/>
                    </a:moveTo>
                    <a:lnTo>
                      <a:pt x="11646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518" y="0"/>
                    </a:lnTo>
                    <a:lnTo>
                      <a:pt x="11518" y="0"/>
                    </a:lnTo>
                    <a:lnTo>
                      <a:pt x="11389" y="0"/>
                    </a:lnTo>
                    <a:lnTo>
                      <a:pt x="11389" y="0"/>
                    </a:lnTo>
                    <a:lnTo>
                      <a:pt x="11304" y="0"/>
                    </a:lnTo>
                    <a:lnTo>
                      <a:pt x="11304" y="0"/>
                    </a:lnTo>
                    <a:lnTo>
                      <a:pt x="11132" y="43"/>
                    </a:lnTo>
                    <a:lnTo>
                      <a:pt x="11132" y="43"/>
                    </a:lnTo>
                    <a:lnTo>
                      <a:pt x="11089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726" y="6037"/>
                    </a:lnTo>
                    <a:lnTo>
                      <a:pt x="17683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2031" y="43"/>
                    </a:lnTo>
                    <a:lnTo>
                      <a:pt x="116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37;p2">
                <a:extLst>
                  <a:ext uri="{FF2B5EF4-FFF2-40B4-BE49-F238E27FC236}">
                    <a16:creationId xmlns:a16="http://schemas.microsoft.com/office/drawing/2014/main" id="{C2F5E545-759C-4D5D-0F06-B8C9FB0151AC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206" y="386"/>
                    </a:lnTo>
                    <a:lnTo>
                      <a:pt x="8863" y="643"/>
                    </a:lnTo>
                    <a:lnTo>
                      <a:pt x="8563" y="900"/>
                    </a:lnTo>
                    <a:lnTo>
                      <a:pt x="8264" y="1242"/>
                    </a:lnTo>
                    <a:lnTo>
                      <a:pt x="8007" y="1627"/>
                    </a:lnTo>
                    <a:lnTo>
                      <a:pt x="7750" y="2013"/>
                    </a:lnTo>
                    <a:lnTo>
                      <a:pt x="7279" y="2783"/>
                    </a:lnTo>
                    <a:lnTo>
                      <a:pt x="6936" y="3511"/>
                    </a:lnTo>
                    <a:lnTo>
                      <a:pt x="6680" y="4153"/>
                    </a:lnTo>
                    <a:lnTo>
                      <a:pt x="6466" y="4753"/>
                    </a:lnTo>
                    <a:lnTo>
                      <a:pt x="5566" y="4582"/>
                    </a:lnTo>
                    <a:lnTo>
                      <a:pt x="4624" y="4496"/>
                    </a:lnTo>
                    <a:lnTo>
                      <a:pt x="3554" y="4410"/>
                    </a:lnTo>
                    <a:lnTo>
                      <a:pt x="2441" y="4410"/>
                    </a:lnTo>
                    <a:lnTo>
                      <a:pt x="1927" y="4453"/>
                    </a:lnTo>
                    <a:lnTo>
                      <a:pt x="1413" y="4539"/>
                    </a:lnTo>
                    <a:lnTo>
                      <a:pt x="985" y="4667"/>
                    </a:lnTo>
                    <a:lnTo>
                      <a:pt x="600" y="4839"/>
                    </a:lnTo>
                    <a:lnTo>
                      <a:pt x="300" y="5053"/>
                    </a:lnTo>
                    <a:lnTo>
                      <a:pt x="172" y="5181"/>
                    </a:lnTo>
                    <a:lnTo>
                      <a:pt x="86" y="5352"/>
                    </a:ln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780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86" y="6979"/>
                    </a:lnTo>
                    <a:lnTo>
                      <a:pt x="643" y="7407"/>
                    </a:lnTo>
                    <a:lnTo>
                      <a:pt x="942" y="7836"/>
                    </a:lnTo>
                    <a:lnTo>
                      <a:pt x="1242" y="8264"/>
                    </a:lnTo>
                    <a:lnTo>
                      <a:pt x="1585" y="8692"/>
                    </a:lnTo>
                    <a:lnTo>
                      <a:pt x="2312" y="9420"/>
                    </a:lnTo>
                    <a:lnTo>
                      <a:pt x="2955" y="10019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254" y="11261"/>
                    </a:lnTo>
                    <a:lnTo>
                      <a:pt x="2997" y="11860"/>
                    </a:lnTo>
                    <a:lnTo>
                      <a:pt x="2698" y="12545"/>
                    </a:lnTo>
                    <a:lnTo>
                      <a:pt x="2398" y="13316"/>
                    </a:lnTo>
                    <a:lnTo>
                      <a:pt x="2184" y="14129"/>
                    </a:lnTo>
                    <a:lnTo>
                      <a:pt x="2013" y="14900"/>
                    </a:lnTo>
                    <a:lnTo>
                      <a:pt x="2013" y="15285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98" y="16741"/>
                    </a:lnTo>
                    <a:lnTo>
                      <a:pt x="2997" y="16827"/>
                    </a:lnTo>
                    <a:lnTo>
                      <a:pt x="3340" y="16870"/>
                    </a:lnTo>
                    <a:lnTo>
                      <a:pt x="3768" y="16870"/>
                    </a:lnTo>
                    <a:lnTo>
                      <a:pt x="4153" y="16784"/>
                    </a:lnTo>
                    <a:lnTo>
                      <a:pt x="4624" y="16698"/>
                    </a:lnTo>
                    <a:lnTo>
                      <a:pt x="5524" y="16399"/>
                    </a:lnTo>
                    <a:lnTo>
                      <a:pt x="6423" y="16056"/>
                    </a:lnTo>
                    <a:lnTo>
                      <a:pt x="7279" y="15714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9034" y="15542"/>
                    </a:lnTo>
                    <a:lnTo>
                      <a:pt x="9591" y="16056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88" y="18282"/>
                    </a:lnTo>
                    <a:lnTo>
                      <a:pt x="13573" y="18282"/>
                    </a:lnTo>
                    <a:lnTo>
                      <a:pt x="13915" y="18240"/>
                    </a:lnTo>
                    <a:lnTo>
                      <a:pt x="14215" y="18068"/>
                    </a:lnTo>
                    <a:lnTo>
                      <a:pt x="14344" y="17940"/>
                    </a:lnTo>
                    <a:lnTo>
                      <a:pt x="14515" y="17812"/>
                    </a:lnTo>
                    <a:lnTo>
                      <a:pt x="14729" y="17469"/>
                    </a:lnTo>
                    <a:lnTo>
                      <a:pt x="14900" y="17084"/>
                    </a:lnTo>
                    <a:lnTo>
                      <a:pt x="14986" y="16613"/>
                    </a:lnTo>
                    <a:lnTo>
                      <a:pt x="15071" y="16142"/>
                    </a:lnTo>
                    <a:lnTo>
                      <a:pt x="15071" y="15628"/>
                    </a:lnTo>
                    <a:lnTo>
                      <a:pt x="15071" y="15114"/>
                    </a:lnTo>
                    <a:lnTo>
                      <a:pt x="15029" y="14600"/>
                    </a:lnTo>
                    <a:lnTo>
                      <a:pt x="14900" y="13573"/>
                    </a:lnTo>
                    <a:lnTo>
                      <a:pt x="14729" y="12759"/>
                    </a:lnTo>
                    <a:lnTo>
                      <a:pt x="14515" y="11989"/>
                    </a:lnTo>
                    <a:lnTo>
                      <a:pt x="15328" y="11603"/>
                    </a:lnTo>
                    <a:lnTo>
                      <a:pt x="16142" y="11175"/>
                    </a:lnTo>
                    <a:lnTo>
                      <a:pt x="17041" y="10619"/>
                    </a:lnTo>
                    <a:lnTo>
                      <a:pt x="17469" y="10319"/>
                    </a:lnTo>
                    <a:lnTo>
                      <a:pt x="17940" y="9976"/>
                    </a:lnTo>
                    <a:lnTo>
                      <a:pt x="18325" y="9634"/>
                    </a:lnTo>
                    <a:lnTo>
                      <a:pt x="18668" y="9291"/>
                    </a:lnTo>
                    <a:lnTo>
                      <a:pt x="18925" y="8949"/>
                    </a:lnTo>
                    <a:lnTo>
                      <a:pt x="19139" y="8563"/>
                    </a:lnTo>
                    <a:lnTo>
                      <a:pt x="19182" y="8392"/>
                    </a:lnTo>
                    <a:lnTo>
                      <a:pt x="19225" y="8221"/>
                    </a:lnTo>
                    <a:lnTo>
                      <a:pt x="19225" y="8007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570" y="6123"/>
                    </a:lnTo>
                    <a:lnTo>
                      <a:pt x="16099" y="5995"/>
                    </a:lnTo>
                    <a:lnTo>
                      <a:pt x="15971" y="5995"/>
                    </a:lnTo>
                    <a:lnTo>
                      <a:pt x="14943" y="5780"/>
                    </a:lnTo>
                    <a:lnTo>
                      <a:pt x="14044" y="5652"/>
                    </a:lnTo>
                    <a:lnTo>
                      <a:pt x="13188" y="5609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53"/>
                    </a:lnTo>
                    <a:lnTo>
                      <a:pt x="12845" y="3340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203" y="1499"/>
                    </a:lnTo>
                    <a:lnTo>
                      <a:pt x="11860" y="985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rgbClr val="FFF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38;p2">
                <a:extLst>
                  <a:ext uri="{FF2B5EF4-FFF2-40B4-BE49-F238E27FC236}">
                    <a16:creationId xmlns:a16="http://schemas.microsoft.com/office/drawing/2014/main" id="{7D28CC59-2441-E431-6682-EC8A7E0B0167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4515" y="11989"/>
                    </a:move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3915" y="18240"/>
                    </a:lnTo>
                    <a:lnTo>
                      <a:pt x="13573" y="18282"/>
                    </a:lnTo>
                    <a:lnTo>
                      <a:pt x="13188" y="18282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279" y="15714"/>
                    </a:lnTo>
                    <a:lnTo>
                      <a:pt x="6423" y="16056"/>
                    </a:lnTo>
                    <a:lnTo>
                      <a:pt x="5524" y="16399"/>
                    </a:lnTo>
                    <a:lnTo>
                      <a:pt x="4624" y="16698"/>
                    </a:lnTo>
                    <a:lnTo>
                      <a:pt x="4153" y="16784"/>
                    </a:lnTo>
                    <a:lnTo>
                      <a:pt x="3768" y="16870"/>
                    </a:lnTo>
                    <a:lnTo>
                      <a:pt x="3340" y="16870"/>
                    </a:lnTo>
                    <a:lnTo>
                      <a:pt x="2997" y="16827"/>
                    </a:lnTo>
                    <a:lnTo>
                      <a:pt x="2698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42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172" y="5181"/>
                    </a:lnTo>
                    <a:lnTo>
                      <a:pt x="300" y="5053"/>
                    </a:lnTo>
                    <a:lnTo>
                      <a:pt x="600" y="4839"/>
                    </a:lnTo>
                    <a:lnTo>
                      <a:pt x="985" y="4667"/>
                    </a:lnTo>
                    <a:lnTo>
                      <a:pt x="1413" y="4539"/>
                    </a:lnTo>
                    <a:lnTo>
                      <a:pt x="1927" y="4453"/>
                    </a:lnTo>
                    <a:lnTo>
                      <a:pt x="2441" y="4410"/>
                    </a:lnTo>
                    <a:lnTo>
                      <a:pt x="2997" y="4410"/>
                    </a:lnTo>
                    <a:lnTo>
                      <a:pt x="3554" y="4410"/>
                    </a:lnTo>
                    <a:lnTo>
                      <a:pt x="4624" y="4496"/>
                    </a:lnTo>
                    <a:lnTo>
                      <a:pt x="5566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39;p2">
                <a:extLst>
                  <a:ext uri="{FF2B5EF4-FFF2-40B4-BE49-F238E27FC236}">
                    <a16:creationId xmlns:a16="http://schemas.microsoft.com/office/drawing/2014/main" id="{89442235-36A3-B4F6-6D85-D8E4B151D4FA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40;p2">
                <a:extLst>
                  <a:ext uri="{FF2B5EF4-FFF2-40B4-BE49-F238E27FC236}">
                    <a16:creationId xmlns:a16="http://schemas.microsoft.com/office/drawing/2014/main" id="{D5CE4D31-5233-E9C6-2E77-22D7E4F2DE9F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41;p2">
                <a:extLst>
                  <a:ext uri="{FF2B5EF4-FFF2-40B4-BE49-F238E27FC236}">
                    <a16:creationId xmlns:a16="http://schemas.microsoft.com/office/drawing/2014/main" id="{451FD58D-7217-2070-8E31-1C4BCEC8DFA5}"/>
                  </a:ext>
                </a:extLst>
              </p:cNvPr>
              <p:cNvSpPr/>
              <p:nvPr/>
            </p:nvSpPr>
            <p:spPr>
              <a:xfrm>
                <a:off x="8314400" y="40850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42;p2">
                <a:extLst>
                  <a:ext uri="{FF2B5EF4-FFF2-40B4-BE49-F238E27FC236}">
                    <a16:creationId xmlns:a16="http://schemas.microsoft.com/office/drawing/2014/main" id="{87DFD88C-1CC7-B953-58A3-9B174C4A00AB}"/>
                  </a:ext>
                </a:extLst>
              </p:cNvPr>
              <p:cNvSpPr/>
              <p:nvPr/>
            </p:nvSpPr>
            <p:spPr>
              <a:xfrm>
                <a:off x="831440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43;p2">
                <a:extLst>
                  <a:ext uri="{FF2B5EF4-FFF2-40B4-BE49-F238E27FC236}">
                    <a16:creationId xmlns:a16="http://schemas.microsoft.com/office/drawing/2014/main" id="{89D8CDEF-CACD-61A7-05AA-61EBBFC1FA03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44;p2">
                <a:extLst>
                  <a:ext uri="{FF2B5EF4-FFF2-40B4-BE49-F238E27FC236}">
                    <a16:creationId xmlns:a16="http://schemas.microsoft.com/office/drawing/2014/main" id="{D81A56C1-8C82-A490-C04D-2EF765F8EC1E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45;p2">
                <a:extLst>
                  <a:ext uri="{FF2B5EF4-FFF2-40B4-BE49-F238E27FC236}">
                    <a16:creationId xmlns:a16="http://schemas.microsoft.com/office/drawing/2014/main" id="{4B5573E9-88A8-4E4E-D771-22D63E2C9546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46;p2">
                <a:extLst>
                  <a:ext uri="{FF2B5EF4-FFF2-40B4-BE49-F238E27FC236}">
                    <a16:creationId xmlns:a16="http://schemas.microsoft.com/office/drawing/2014/main" id="{7739439F-8588-1AF1-184D-EC4EBBBF524A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47;p2">
                <a:extLst>
                  <a:ext uri="{FF2B5EF4-FFF2-40B4-BE49-F238E27FC236}">
                    <a16:creationId xmlns:a16="http://schemas.microsoft.com/office/drawing/2014/main" id="{01C0123C-24DA-9023-9B9D-736F0EBB8F3B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48;p2">
                <a:extLst>
                  <a:ext uri="{FF2B5EF4-FFF2-40B4-BE49-F238E27FC236}">
                    <a16:creationId xmlns:a16="http://schemas.microsoft.com/office/drawing/2014/main" id="{FA3BBAA7-A502-E8A2-5213-C5A1BFCE8223}"/>
                  </a:ext>
                </a:extLst>
              </p:cNvPr>
              <p:cNvSpPr/>
              <p:nvPr/>
            </p:nvSpPr>
            <p:spPr>
              <a:xfrm>
                <a:off x="8374350" y="469500"/>
                <a:ext cx="150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956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184" y="698"/>
                    </a:lnTo>
                    <a:lnTo>
                      <a:pt x="0" y="1"/>
                    </a:lnTo>
                    <a:close/>
                    <a:moveTo>
                      <a:pt x="184" y="698"/>
                    </a:moveTo>
                    <a:lnTo>
                      <a:pt x="214" y="814"/>
                    </a:lnTo>
                    <a:lnTo>
                      <a:pt x="279" y="1049"/>
                    </a:lnTo>
                    <a:lnTo>
                      <a:pt x="257" y="943"/>
                    </a:lnTo>
                    <a:lnTo>
                      <a:pt x="184" y="698"/>
                    </a:lnTo>
                    <a:close/>
                    <a:moveTo>
                      <a:pt x="279" y="1049"/>
                    </a:moveTo>
                    <a:lnTo>
                      <a:pt x="428" y="1756"/>
                    </a:lnTo>
                    <a:lnTo>
                      <a:pt x="482" y="2045"/>
                    </a:lnTo>
                    <a:lnTo>
                      <a:pt x="428" y="1585"/>
                    </a:lnTo>
                    <a:lnTo>
                      <a:pt x="279" y="1049"/>
                    </a:lnTo>
                    <a:close/>
                    <a:moveTo>
                      <a:pt x="482" y="2045"/>
                    </a:moveTo>
                    <a:lnTo>
                      <a:pt x="514" y="2313"/>
                    </a:lnTo>
                    <a:lnTo>
                      <a:pt x="600" y="2955"/>
                    </a:lnTo>
                    <a:lnTo>
                      <a:pt x="557" y="2441"/>
                    </a:lnTo>
                    <a:lnTo>
                      <a:pt x="482" y="2045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49;p2">
                <a:extLst>
                  <a:ext uri="{FF2B5EF4-FFF2-40B4-BE49-F238E27FC236}">
                    <a16:creationId xmlns:a16="http://schemas.microsoft.com/office/drawing/2014/main" id="{60A94ECF-F8F9-AD91-195C-C308817F127F}"/>
                  </a:ext>
                </a:extLst>
              </p:cNvPr>
              <p:cNvSpPr/>
              <p:nvPr/>
            </p:nvSpPr>
            <p:spPr>
              <a:xfrm>
                <a:off x="8371125" y="460950"/>
                <a:ext cx="182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42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29" y="428"/>
                    </a:lnTo>
                    <a:lnTo>
                      <a:pt x="129" y="428"/>
                    </a:lnTo>
                    <a:lnTo>
                      <a:pt x="386" y="1285"/>
                    </a:lnTo>
                    <a:lnTo>
                      <a:pt x="557" y="2098"/>
                    </a:lnTo>
                    <a:lnTo>
                      <a:pt x="686" y="2783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643" y="2655"/>
                    </a:lnTo>
                    <a:lnTo>
                      <a:pt x="557" y="1927"/>
                    </a:lnTo>
                    <a:lnTo>
                      <a:pt x="343" y="1156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50;p2">
                <a:extLst>
                  <a:ext uri="{FF2B5EF4-FFF2-40B4-BE49-F238E27FC236}">
                    <a16:creationId xmlns:a16="http://schemas.microsoft.com/office/drawing/2014/main" id="{2E73D897-DFDD-3AAB-6CD7-61B840E77700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51;p2">
                <a:extLst>
                  <a:ext uri="{FF2B5EF4-FFF2-40B4-BE49-F238E27FC236}">
                    <a16:creationId xmlns:a16="http://schemas.microsoft.com/office/drawing/2014/main" id="{6AE0813E-A1FB-B983-DEC9-6624FC7A24B9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52;p2">
                <a:extLst>
                  <a:ext uri="{FF2B5EF4-FFF2-40B4-BE49-F238E27FC236}">
                    <a16:creationId xmlns:a16="http://schemas.microsoft.com/office/drawing/2014/main" id="{0081BFE0-ED1E-9EF7-9137-E8A8505374BA}"/>
                  </a:ext>
                </a:extLst>
              </p:cNvPr>
              <p:cNvSpPr/>
              <p:nvPr/>
            </p:nvSpPr>
            <p:spPr>
              <a:xfrm>
                <a:off x="8458900" y="558350"/>
                <a:ext cx="81375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099" extrusionOk="0">
                    <a:moveTo>
                      <a:pt x="2655" y="1028"/>
                    </a:moveTo>
                    <a:lnTo>
                      <a:pt x="2655" y="1028"/>
                    </a:lnTo>
                    <a:lnTo>
                      <a:pt x="2655" y="1028"/>
                    </a:lnTo>
                    <a:lnTo>
                      <a:pt x="2655" y="1028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955" y="1285"/>
                    </a:lnTo>
                    <a:lnTo>
                      <a:pt x="3083" y="1456"/>
                    </a:lnTo>
                    <a:lnTo>
                      <a:pt x="3169" y="1670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255" y="2098"/>
                    </a:lnTo>
                    <a:lnTo>
                      <a:pt x="3255" y="2098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169" y="1670"/>
                    </a:lnTo>
                    <a:lnTo>
                      <a:pt x="3083" y="1456"/>
                    </a:lnTo>
                    <a:lnTo>
                      <a:pt x="2955" y="1285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655" y="1028"/>
                    </a:lnTo>
                    <a:lnTo>
                      <a:pt x="2655" y="1028"/>
                    </a:lnTo>
                    <a:close/>
                    <a:moveTo>
                      <a:pt x="686" y="172"/>
                    </a:move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1328" y="343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1328" y="343"/>
                    </a:lnTo>
                    <a:lnTo>
                      <a:pt x="686" y="172"/>
                    </a:lnTo>
                    <a:lnTo>
                      <a:pt x="686" y="172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53;p2">
                <a:extLst>
                  <a:ext uri="{FF2B5EF4-FFF2-40B4-BE49-F238E27FC236}">
                    <a16:creationId xmlns:a16="http://schemas.microsoft.com/office/drawing/2014/main" id="{F49D89EB-6303-3E02-8FCB-1FC9136833C6}"/>
                  </a:ext>
                </a:extLst>
              </p:cNvPr>
              <p:cNvSpPr/>
              <p:nvPr/>
            </p:nvSpPr>
            <p:spPr>
              <a:xfrm>
                <a:off x="8525275" y="584050"/>
                <a:ext cx="150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07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300" y="257"/>
                    </a:lnTo>
                    <a:lnTo>
                      <a:pt x="428" y="428"/>
                    </a:lnTo>
                    <a:lnTo>
                      <a:pt x="514" y="642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600" y="1070"/>
                    </a:lnTo>
                    <a:lnTo>
                      <a:pt x="600" y="1070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514" y="642"/>
                    </a:lnTo>
                    <a:lnTo>
                      <a:pt x="428" y="428"/>
                    </a:lnTo>
                    <a:lnTo>
                      <a:pt x="300" y="257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54;p2">
                <a:extLst>
                  <a:ext uri="{FF2B5EF4-FFF2-40B4-BE49-F238E27FC236}">
                    <a16:creationId xmlns:a16="http://schemas.microsoft.com/office/drawing/2014/main" id="{8E1EC3F4-E10B-CD27-4DE8-26CD1D4B19AE}"/>
                  </a:ext>
                </a:extLst>
              </p:cNvPr>
              <p:cNvSpPr/>
              <p:nvPr/>
            </p:nvSpPr>
            <p:spPr>
              <a:xfrm>
                <a:off x="8476025" y="562625"/>
                <a:ext cx="449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43" y="172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643" y="17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55;p2">
                <a:extLst>
                  <a:ext uri="{FF2B5EF4-FFF2-40B4-BE49-F238E27FC236}">
                    <a16:creationId xmlns:a16="http://schemas.microsoft.com/office/drawing/2014/main" id="{8E2A6D1B-5DEB-7371-5795-4F3BBDFF9395}"/>
                  </a:ext>
                </a:extLst>
              </p:cNvPr>
              <p:cNvSpPr/>
              <p:nvPr/>
            </p:nvSpPr>
            <p:spPr>
              <a:xfrm>
                <a:off x="8458900" y="558350"/>
                <a:ext cx="1607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56;p2">
                <a:extLst>
                  <a:ext uri="{FF2B5EF4-FFF2-40B4-BE49-F238E27FC236}">
                    <a16:creationId xmlns:a16="http://schemas.microsoft.com/office/drawing/2014/main" id="{32DA196B-5F77-3C5D-7C6F-3A9A691326E4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57;p2">
                <a:extLst>
                  <a:ext uri="{FF2B5EF4-FFF2-40B4-BE49-F238E27FC236}">
                    <a16:creationId xmlns:a16="http://schemas.microsoft.com/office/drawing/2014/main" id="{03C6CE3A-6EE3-55BB-2C15-C33F385B89D9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58;p2">
                <a:extLst>
                  <a:ext uri="{FF2B5EF4-FFF2-40B4-BE49-F238E27FC236}">
                    <a16:creationId xmlns:a16="http://schemas.microsoft.com/office/drawing/2014/main" id="{201CE122-6D41-0C4A-FF7F-25BA2D8C82A8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extrusionOk="0">
                    <a:moveTo>
                      <a:pt x="0" y="43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59;p2">
                <a:extLst>
                  <a:ext uri="{FF2B5EF4-FFF2-40B4-BE49-F238E27FC236}">
                    <a16:creationId xmlns:a16="http://schemas.microsoft.com/office/drawing/2014/main" id="{5C8E7F1C-36BC-0CA7-F2DE-6B9D5382188F}"/>
                  </a:ext>
                </a:extLst>
              </p:cNvPr>
              <p:cNvSpPr/>
              <p:nvPr/>
            </p:nvSpPr>
            <p:spPr>
              <a:xfrm>
                <a:off x="8413950" y="861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60;p2">
                <a:extLst>
                  <a:ext uri="{FF2B5EF4-FFF2-40B4-BE49-F238E27FC236}">
                    <a16:creationId xmlns:a16="http://schemas.microsoft.com/office/drawing/2014/main" id="{30F9B3B6-E5DD-5E6B-2AF0-02383AD703E2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61;p2">
                <a:extLst>
                  <a:ext uri="{FF2B5EF4-FFF2-40B4-BE49-F238E27FC236}">
                    <a16:creationId xmlns:a16="http://schemas.microsoft.com/office/drawing/2014/main" id="{8489EBBC-99D6-E375-C7F4-283D1F1C8A90}"/>
                  </a:ext>
                </a:extLst>
              </p:cNvPr>
              <p:cNvSpPr/>
              <p:nvPr/>
            </p:nvSpPr>
            <p:spPr>
              <a:xfrm>
                <a:off x="8380775" y="861275"/>
                <a:ext cx="33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72" extrusionOk="0">
                    <a:moveTo>
                      <a:pt x="599" y="171"/>
                    </a:moveTo>
                    <a:lnTo>
                      <a:pt x="599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599" y="171"/>
                    </a:lnTo>
                    <a:close/>
                    <a:moveTo>
                      <a:pt x="0" y="86"/>
                    </a:move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  <a:moveTo>
                      <a:pt x="1327" y="0"/>
                    </a:moveTo>
                    <a:lnTo>
                      <a:pt x="1327" y="0"/>
                    </a:lnTo>
                    <a:lnTo>
                      <a:pt x="1327" y="0"/>
                    </a:lnTo>
                    <a:lnTo>
                      <a:pt x="1327" y="0"/>
                    </a:lnTo>
                    <a:lnTo>
                      <a:pt x="1156" y="86"/>
                    </a:lnTo>
                    <a:lnTo>
                      <a:pt x="985" y="129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985" y="129"/>
                    </a:lnTo>
                    <a:lnTo>
                      <a:pt x="1156" y="86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62;p2">
                <a:extLst>
                  <a:ext uri="{FF2B5EF4-FFF2-40B4-BE49-F238E27FC236}">
                    <a16:creationId xmlns:a16="http://schemas.microsoft.com/office/drawing/2014/main" id="{989AD742-D156-DF6E-D140-5AA52F332EC1}"/>
                  </a:ext>
                </a:extLst>
              </p:cNvPr>
              <p:cNvSpPr/>
              <p:nvPr/>
            </p:nvSpPr>
            <p:spPr>
              <a:xfrm>
                <a:off x="8395750" y="86555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63;p2">
                <a:extLst>
                  <a:ext uri="{FF2B5EF4-FFF2-40B4-BE49-F238E27FC236}">
                    <a16:creationId xmlns:a16="http://schemas.microsoft.com/office/drawing/2014/main" id="{A44F4EA8-A550-A3E8-A63B-23DC7CCB6B16}"/>
                  </a:ext>
                </a:extLst>
              </p:cNvPr>
              <p:cNvSpPr/>
              <p:nvPr/>
            </p:nvSpPr>
            <p:spPr>
              <a:xfrm>
                <a:off x="8380775" y="86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64;p2">
                <a:extLst>
                  <a:ext uri="{FF2B5EF4-FFF2-40B4-BE49-F238E27FC236}">
                    <a16:creationId xmlns:a16="http://schemas.microsoft.com/office/drawing/2014/main" id="{35BF8FF3-D286-5531-2B91-763CC5CD8F58}"/>
                  </a:ext>
                </a:extLst>
              </p:cNvPr>
              <p:cNvSpPr/>
              <p:nvPr/>
            </p:nvSpPr>
            <p:spPr>
              <a:xfrm>
                <a:off x="8396825" y="861275"/>
                <a:ext cx="17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72" fill="none" extrusionOk="0">
                    <a:moveTo>
                      <a:pt x="685" y="0"/>
                    </a:move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514" y="86"/>
                    </a:lnTo>
                    <a:lnTo>
                      <a:pt x="343" y="129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343" y="129"/>
                    </a:lnTo>
                    <a:lnTo>
                      <a:pt x="514" y="86"/>
                    </a:lnTo>
                    <a:lnTo>
                      <a:pt x="6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65;p2">
                <a:extLst>
                  <a:ext uri="{FF2B5EF4-FFF2-40B4-BE49-F238E27FC236}">
                    <a16:creationId xmlns:a16="http://schemas.microsoft.com/office/drawing/2014/main" id="{5B8632F1-0DE0-95C4-4A21-1355283F8B39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591" y="172"/>
                    </a:lnTo>
                    <a:lnTo>
                      <a:pt x="9848" y="214"/>
                    </a:lnTo>
                    <a:lnTo>
                      <a:pt x="10062" y="257"/>
                    </a:lnTo>
                    <a:lnTo>
                      <a:pt x="10276" y="300"/>
                    </a:lnTo>
                    <a:lnTo>
                      <a:pt x="10490" y="386"/>
                    </a:lnTo>
                    <a:lnTo>
                      <a:pt x="10833" y="685"/>
                    </a:lnTo>
                    <a:lnTo>
                      <a:pt x="11132" y="985"/>
                    </a:lnTo>
                    <a:lnTo>
                      <a:pt x="11432" y="1413"/>
                    </a:lnTo>
                    <a:lnTo>
                      <a:pt x="11646" y="1841"/>
                    </a:lnTo>
                    <a:lnTo>
                      <a:pt x="11860" y="2312"/>
                    </a:lnTo>
                    <a:lnTo>
                      <a:pt x="12032" y="2826"/>
                    </a:lnTo>
                    <a:lnTo>
                      <a:pt x="12331" y="3811"/>
                    </a:lnTo>
                    <a:lnTo>
                      <a:pt x="12588" y="4667"/>
                    </a:lnTo>
                    <a:lnTo>
                      <a:pt x="12717" y="5010"/>
                    </a:lnTo>
                    <a:lnTo>
                      <a:pt x="12888" y="5309"/>
                    </a:lnTo>
                    <a:lnTo>
                      <a:pt x="13016" y="5481"/>
                    </a:lnTo>
                    <a:lnTo>
                      <a:pt x="13102" y="5566"/>
                    </a:lnTo>
                    <a:lnTo>
                      <a:pt x="13188" y="5566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96"/>
                    </a:lnTo>
                    <a:lnTo>
                      <a:pt x="12845" y="3383"/>
                    </a:lnTo>
                    <a:lnTo>
                      <a:pt x="12588" y="2526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160" y="1499"/>
                    </a:lnTo>
                    <a:lnTo>
                      <a:pt x="11860" y="942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  <a:moveTo>
                      <a:pt x="86" y="5352"/>
                    </a:move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823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43" y="6936"/>
                    </a:lnTo>
                    <a:lnTo>
                      <a:pt x="557" y="7322"/>
                    </a:lnTo>
                    <a:lnTo>
                      <a:pt x="857" y="7750"/>
                    </a:lnTo>
                    <a:lnTo>
                      <a:pt x="1156" y="8135"/>
                    </a:lnTo>
                    <a:lnTo>
                      <a:pt x="1799" y="8906"/>
                    </a:lnTo>
                    <a:lnTo>
                      <a:pt x="2441" y="9548"/>
                    </a:lnTo>
                    <a:lnTo>
                      <a:pt x="3040" y="10105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683" y="10490"/>
                    </a:lnTo>
                    <a:lnTo>
                      <a:pt x="3768" y="10319"/>
                    </a:lnTo>
                    <a:lnTo>
                      <a:pt x="3768" y="10148"/>
                    </a:lnTo>
                    <a:lnTo>
                      <a:pt x="3683" y="9976"/>
                    </a:lnTo>
                    <a:lnTo>
                      <a:pt x="3426" y="9719"/>
                    </a:lnTo>
                    <a:lnTo>
                      <a:pt x="3083" y="9377"/>
                    </a:lnTo>
                    <a:lnTo>
                      <a:pt x="2612" y="8949"/>
                    </a:lnTo>
                    <a:lnTo>
                      <a:pt x="2098" y="8435"/>
                    </a:lnTo>
                    <a:lnTo>
                      <a:pt x="1585" y="7836"/>
                    </a:lnTo>
                    <a:lnTo>
                      <a:pt x="1071" y="7151"/>
                    </a:lnTo>
                    <a:lnTo>
                      <a:pt x="814" y="6765"/>
                    </a:lnTo>
                    <a:lnTo>
                      <a:pt x="600" y="6380"/>
                    </a:lnTo>
                    <a:lnTo>
                      <a:pt x="386" y="5909"/>
                    </a:lnTo>
                    <a:lnTo>
                      <a:pt x="214" y="5481"/>
                    </a:lnTo>
                    <a:lnTo>
                      <a:pt x="172" y="5395"/>
                    </a:lnTo>
                    <a:lnTo>
                      <a:pt x="86" y="5352"/>
                    </a:lnTo>
                    <a:close/>
                    <a:moveTo>
                      <a:pt x="7493" y="14643"/>
                    </a:moveTo>
                    <a:lnTo>
                      <a:pt x="7236" y="14686"/>
                    </a:lnTo>
                    <a:lnTo>
                      <a:pt x="6680" y="14857"/>
                    </a:lnTo>
                    <a:lnTo>
                      <a:pt x="6080" y="15114"/>
                    </a:lnTo>
                    <a:lnTo>
                      <a:pt x="5438" y="15371"/>
                    </a:lnTo>
                    <a:lnTo>
                      <a:pt x="4796" y="15671"/>
                    </a:lnTo>
                    <a:lnTo>
                      <a:pt x="4153" y="15885"/>
                    </a:lnTo>
                    <a:lnTo>
                      <a:pt x="3554" y="16056"/>
                    </a:lnTo>
                    <a:lnTo>
                      <a:pt x="3254" y="16099"/>
                    </a:lnTo>
                    <a:lnTo>
                      <a:pt x="2997" y="16142"/>
                    </a:lnTo>
                    <a:lnTo>
                      <a:pt x="2698" y="16099"/>
                    </a:lnTo>
                    <a:lnTo>
                      <a:pt x="2441" y="16013"/>
                    </a:lnTo>
                    <a:lnTo>
                      <a:pt x="2184" y="15842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12" y="16741"/>
                    </a:lnTo>
                    <a:lnTo>
                      <a:pt x="2826" y="16784"/>
                    </a:lnTo>
                    <a:lnTo>
                      <a:pt x="3040" y="16827"/>
                    </a:lnTo>
                    <a:lnTo>
                      <a:pt x="3340" y="16870"/>
                    </a:lnTo>
                    <a:lnTo>
                      <a:pt x="3939" y="16784"/>
                    </a:lnTo>
                    <a:lnTo>
                      <a:pt x="4624" y="16656"/>
                    </a:lnTo>
                    <a:lnTo>
                      <a:pt x="5310" y="16441"/>
                    </a:lnTo>
                    <a:lnTo>
                      <a:pt x="6037" y="16185"/>
                    </a:lnTo>
                    <a:lnTo>
                      <a:pt x="7365" y="15628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8435" y="14857"/>
                    </a:lnTo>
                    <a:lnTo>
                      <a:pt x="8221" y="14729"/>
                    </a:lnTo>
                    <a:lnTo>
                      <a:pt x="8007" y="14643"/>
                    </a:lnTo>
                    <a:close/>
                    <a:moveTo>
                      <a:pt x="15971" y="5995"/>
                    </a:moveTo>
                    <a:lnTo>
                      <a:pt x="16570" y="6251"/>
                    </a:lnTo>
                    <a:lnTo>
                      <a:pt x="17212" y="6637"/>
                    </a:lnTo>
                    <a:lnTo>
                      <a:pt x="17512" y="6851"/>
                    </a:lnTo>
                    <a:lnTo>
                      <a:pt x="17769" y="7065"/>
                    </a:lnTo>
                    <a:lnTo>
                      <a:pt x="17940" y="7236"/>
                    </a:lnTo>
                    <a:lnTo>
                      <a:pt x="18026" y="7450"/>
                    </a:lnTo>
                    <a:lnTo>
                      <a:pt x="18111" y="7878"/>
                    </a:lnTo>
                    <a:lnTo>
                      <a:pt x="18069" y="8221"/>
                    </a:lnTo>
                    <a:lnTo>
                      <a:pt x="17983" y="8563"/>
                    </a:lnTo>
                    <a:lnTo>
                      <a:pt x="17812" y="8820"/>
                    </a:lnTo>
                    <a:lnTo>
                      <a:pt x="17555" y="9077"/>
                    </a:lnTo>
                    <a:lnTo>
                      <a:pt x="17255" y="9291"/>
                    </a:lnTo>
                    <a:lnTo>
                      <a:pt x="16955" y="9463"/>
                    </a:lnTo>
                    <a:lnTo>
                      <a:pt x="16570" y="9634"/>
                    </a:lnTo>
                    <a:lnTo>
                      <a:pt x="15799" y="9976"/>
                    </a:lnTo>
                    <a:lnTo>
                      <a:pt x="15071" y="10362"/>
                    </a:lnTo>
                    <a:lnTo>
                      <a:pt x="14729" y="10576"/>
                    </a:lnTo>
                    <a:lnTo>
                      <a:pt x="14429" y="10833"/>
                    </a:lnTo>
                    <a:lnTo>
                      <a:pt x="14172" y="11090"/>
                    </a:lnTo>
                    <a:lnTo>
                      <a:pt x="13958" y="11432"/>
                    </a:lnTo>
                    <a:lnTo>
                      <a:pt x="13830" y="11817"/>
                    </a:lnTo>
                    <a:lnTo>
                      <a:pt x="13744" y="12203"/>
                    </a:lnTo>
                    <a:lnTo>
                      <a:pt x="13744" y="12588"/>
                    </a:lnTo>
                    <a:lnTo>
                      <a:pt x="13744" y="13016"/>
                    </a:lnTo>
                    <a:lnTo>
                      <a:pt x="13787" y="13830"/>
                    </a:lnTo>
                    <a:lnTo>
                      <a:pt x="13915" y="14686"/>
                    </a:lnTo>
                    <a:lnTo>
                      <a:pt x="14001" y="15500"/>
                    </a:lnTo>
                    <a:lnTo>
                      <a:pt x="14001" y="15885"/>
                    </a:lnTo>
                    <a:lnTo>
                      <a:pt x="13958" y="16227"/>
                    </a:lnTo>
                    <a:lnTo>
                      <a:pt x="13873" y="16570"/>
                    </a:lnTo>
                    <a:lnTo>
                      <a:pt x="13701" y="16870"/>
                    </a:lnTo>
                    <a:lnTo>
                      <a:pt x="13487" y="17126"/>
                    </a:lnTo>
                    <a:lnTo>
                      <a:pt x="13230" y="17341"/>
                    </a:lnTo>
                    <a:lnTo>
                      <a:pt x="13016" y="17426"/>
                    </a:lnTo>
                    <a:lnTo>
                      <a:pt x="12802" y="17469"/>
                    </a:lnTo>
                    <a:lnTo>
                      <a:pt x="12503" y="17426"/>
                    </a:lnTo>
                    <a:lnTo>
                      <a:pt x="12160" y="17383"/>
                    </a:lnTo>
                    <a:lnTo>
                      <a:pt x="11475" y="17169"/>
                    </a:lnTo>
                    <a:lnTo>
                      <a:pt x="10790" y="16870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45" y="18282"/>
                    </a:lnTo>
                    <a:lnTo>
                      <a:pt x="13487" y="18282"/>
                    </a:lnTo>
                    <a:lnTo>
                      <a:pt x="13830" y="18240"/>
                    </a:lnTo>
                    <a:lnTo>
                      <a:pt x="14001" y="18197"/>
                    </a:lnTo>
                    <a:lnTo>
                      <a:pt x="14172" y="18111"/>
                    </a:lnTo>
                    <a:lnTo>
                      <a:pt x="14172" y="18068"/>
                    </a:lnTo>
                    <a:lnTo>
                      <a:pt x="14215" y="18068"/>
                    </a:lnTo>
                    <a:lnTo>
                      <a:pt x="14429" y="17897"/>
                    </a:lnTo>
                    <a:lnTo>
                      <a:pt x="14600" y="17640"/>
                    </a:lnTo>
                    <a:lnTo>
                      <a:pt x="14772" y="17383"/>
                    </a:lnTo>
                    <a:lnTo>
                      <a:pt x="14900" y="17041"/>
                    </a:lnTo>
                    <a:lnTo>
                      <a:pt x="14986" y="16741"/>
                    </a:lnTo>
                    <a:lnTo>
                      <a:pt x="15029" y="16356"/>
                    </a:lnTo>
                    <a:lnTo>
                      <a:pt x="15071" y="15585"/>
                    </a:lnTo>
                    <a:lnTo>
                      <a:pt x="15071" y="14943"/>
                    </a:lnTo>
                    <a:lnTo>
                      <a:pt x="14986" y="14301"/>
                    </a:lnTo>
                    <a:lnTo>
                      <a:pt x="14815" y="13145"/>
                    </a:lnTo>
                    <a:lnTo>
                      <a:pt x="14600" y="12288"/>
                    </a:lnTo>
                    <a:lnTo>
                      <a:pt x="14515" y="11989"/>
                    </a:lnTo>
                    <a:lnTo>
                      <a:pt x="15243" y="11603"/>
                    </a:lnTo>
                    <a:lnTo>
                      <a:pt x="16013" y="11218"/>
                    </a:lnTo>
                    <a:lnTo>
                      <a:pt x="16870" y="10704"/>
                    </a:lnTo>
                    <a:lnTo>
                      <a:pt x="17726" y="10148"/>
                    </a:lnTo>
                    <a:lnTo>
                      <a:pt x="18154" y="9805"/>
                    </a:lnTo>
                    <a:lnTo>
                      <a:pt x="18497" y="9463"/>
                    </a:lnTo>
                    <a:lnTo>
                      <a:pt x="18796" y="9120"/>
                    </a:lnTo>
                    <a:lnTo>
                      <a:pt x="19053" y="8778"/>
                    </a:lnTo>
                    <a:lnTo>
                      <a:pt x="19182" y="8435"/>
                    </a:lnTo>
                    <a:lnTo>
                      <a:pt x="19225" y="8264"/>
                    </a:lnTo>
                    <a:lnTo>
                      <a:pt x="19225" y="8092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613" y="6123"/>
                    </a:lnTo>
                    <a:lnTo>
                      <a:pt x="16570" y="6123"/>
                    </a:lnTo>
                    <a:lnTo>
                      <a:pt x="16099" y="5995"/>
                    </a:lnTo>
                    <a:close/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66;p2">
                <a:extLst>
                  <a:ext uri="{FF2B5EF4-FFF2-40B4-BE49-F238E27FC236}">
                    <a16:creationId xmlns:a16="http://schemas.microsoft.com/office/drawing/2014/main" id="{5662BED0-9E13-203A-9707-CB8D7F8640B1}"/>
                  </a:ext>
                </a:extLst>
              </p:cNvPr>
              <p:cNvSpPr/>
              <p:nvPr/>
            </p:nvSpPr>
            <p:spPr>
              <a:xfrm>
                <a:off x="8109950" y="774575"/>
                <a:ext cx="1638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2227" fill="none" extrusionOk="0">
                    <a:moveTo>
                      <a:pt x="5738" y="0"/>
                    </a:moveTo>
                    <a:lnTo>
                      <a:pt x="5738" y="0"/>
                    </a:lnTo>
                    <a:lnTo>
                      <a:pt x="5481" y="0"/>
                    </a:lnTo>
                    <a:lnTo>
                      <a:pt x="5224" y="43"/>
                    </a:lnTo>
                    <a:lnTo>
                      <a:pt x="4668" y="214"/>
                    </a:lnTo>
                    <a:lnTo>
                      <a:pt x="4068" y="471"/>
                    </a:lnTo>
                    <a:lnTo>
                      <a:pt x="3426" y="728"/>
                    </a:lnTo>
                    <a:lnTo>
                      <a:pt x="3426" y="728"/>
                    </a:lnTo>
                    <a:lnTo>
                      <a:pt x="2784" y="1028"/>
                    </a:lnTo>
                    <a:lnTo>
                      <a:pt x="2141" y="1242"/>
                    </a:lnTo>
                    <a:lnTo>
                      <a:pt x="1542" y="1413"/>
                    </a:lnTo>
                    <a:lnTo>
                      <a:pt x="1242" y="1456"/>
                    </a:lnTo>
                    <a:lnTo>
                      <a:pt x="985" y="1499"/>
                    </a:lnTo>
                    <a:lnTo>
                      <a:pt x="985" y="1499"/>
                    </a:lnTo>
                    <a:lnTo>
                      <a:pt x="686" y="1456"/>
                    </a:lnTo>
                    <a:lnTo>
                      <a:pt x="429" y="1370"/>
                    </a:lnTo>
                    <a:lnTo>
                      <a:pt x="172" y="1199"/>
                    </a:lnTo>
                    <a:lnTo>
                      <a:pt x="1" y="942"/>
                    </a:lnTo>
                    <a:lnTo>
                      <a:pt x="1" y="942"/>
                    </a:lnTo>
                    <a:lnTo>
                      <a:pt x="1" y="1113"/>
                    </a:lnTo>
                    <a:lnTo>
                      <a:pt x="1" y="1113"/>
                    </a:lnTo>
                    <a:lnTo>
                      <a:pt x="1" y="1199"/>
                    </a:lnTo>
                    <a:lnTo>
                      <a:pt x="1" y="1199"/>
                    </a:lnTo>
                    <a:lnTo>
                      <a:pt x="1" y="1242"/>
                    </a:lnTo>
                    <a:lnTo>
                      <a:pt x="1" y="1242"/>
                    </a:lnTo>
                    <a:lnTo>
                      <a:pt x="44" y="1327"/>
                    </a:lnTo>
                    <a:lnTo>
                      <a:pt x="44" y="1327"/>
                    </a:lnTo>
                    <a:lnTo>
                      <a:pt x="44" y="1413"/>
                    </a:lnTo>
                    <a:lnTo>
                      <a:pt x="44" y="1413"/>
                    </a:lnTo>
                    <a:lnTo>
                      <a:pt x="86" y="1542"/>
                    </a:lnTo>
                    <a:lnTo>
                      <a:pt x="86" y="1542"/>
                    </a:lnTo>
                    <a:lnTo>
                      <a:pt x="129" y="1584"/>
                    </a:lnTo>
                    <a:lnTo>
                      <a:pt x="129" y="1584"/>
                    </a:lnTo>
                    <a:lnTo>
                      <a:pt x="215" y="1798"/>
                    </a:lnTo>
                    <a:lnTo>
                      <a:pt x="343" y="1927"/>
                    </a:lnTo>
                    <a:lnTo>
                      <a:pt x="343" y="1927"/>
                    </a:lnTo>
                    <a:lnTo>
                      <a:pt x="429" y="1970"/>
                    </a:lnTo>
                    <a:lnTo>
                      <a:pt x="429" y="1970"/>
                    </a:lnTo>
                    <a:lnTo>
                      <a:pt x="600" y="2098"/>
                    </a:lnTo>
                    <a:lnTo>
                      <a:pt x="814" y="2141"/>
                    </a:lnTo>
                    <a:lnTo>
                      <a:pt x="1028" y="2184"/>
                    </a:lnTo>
                    <a:lnTo>
                      <a:pt x="1328" y="2227"/>
                    </a:lnTo>
                    <a:lnTo>
                      <a:pt x="1328" y="2227"/>
                    </a:lnTo>
                    <a:lnTo>
                      <a:pt x="1927" y="2141"/>
                    </a:lnTo>
                    <a:lnTo>
                      <a:pt x="2612" y="2013"/>
                    </a:lnTo>
                    <a:lnTo>
                      <a:pt x="3298" y="1798"/>
                    </a:lnTo>
                    <a:lnTo>
                      <a:pt x="4025" y="1542"/>
                    </a:lnTo>
                    <a:lnTo>
                      <a:pt x="5353" y="985"/>
                    </a:lnTo>
                    <a:lnTo>
                      <a:pt x="6380" y="514"/>
                    </a:lnTo>
                    <a:lnTo>
                      <a:pt x="6380" y="514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423" y="214"/>
                    </a:lnTo>
                    <a:lnTo>
                      <a:pt x="6209" y="86"/>
                    </a:lnTo>
                    <a:lnTo>
                      <a:pt x="5995" y="0"/>
                    </a:lnTo>
                    <a:lnTo>
                      <a:pt x="5738" y="0"/>
                    </a:lnTo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67;p2">
                <a:extLst>
                  <a:ext uri="{FF2B5EF4-FFF2-40B4-BE49-F238E27FC236}">
                    <a16:creationId xmlns:a16="http://schemas.microsoft.com/office/drawing/2014/main" id="{5A263124-558F-4AD8-222C-E61117ADB3FB}"/>
                  </a:ext>
                </a:extLst>
              </p:cNvPr>
              <p:cNvSpPr/>
              <p:nvPr/>
            </p:nvSpPr>
            <p:spPr>
              <a:xfrm>
                <a:off x="8315475" y="558350"/>
                <a:ext cx="224800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2289" fill="none" extrusionOk="0">
                    <a:moveTo>
                      <a:pt x="5738" y="1"/>
                    </a:moveTo>
                    <a:lnTo>
                      <a:pt x="5738" y="1"/>
                    </a:lnTo>
                    <a:lnTo>
                      <a:pt x="6337" y="257"/>
                    </a:lnTo>
                    <a:lnTo>
                      <a:pt x="6979" y="643"/>
                    </a:lnTo>
                    <a:lnTo>
                      <a:pt x="7279" y="857"/>
                    </a:lnTo>
                    <a:lnTo>
                      <a:pt x="7536" y="1071"/>
                    </a:lnTo>
                    <a:lnTo>
                      <a:pt x="7707" y="1242"/>
                    </a:lnTo>
                    <a:lnTo>
                      <a:pt x="7793" y="1456"/>
                    </a:lnTo>
                    <a:lnTo>
                      <a:pt x="7793" y="1456"/>
                    </a:lnTo>
                    <a:lnTo>
                      <a:pt x="7878" y="1884"/>
                    </a:lnTo>
                    <a:lnTo>
                      <a:pt x="7836" y="2227"/>
                    </a:lnTo>
                    <a:lnTo>
                      <a:pt x="7750" y="2569"/>
                    </a:lnTo>
                    <a:lnTo>
                      <a:pt x="7579" y="2826"/>
                    </a:lnTo>
                    <a:lnTo>
                      <a:pt x="7322" y="3083"/>
                    </a:lnTo>
                    <a:lnTo>
                      <a:pt x="7022" y="3297"/>
                    </a:lnTo>
                    <a:lnTo>
                      <a:pt x="6722" y="3469"/>
                    </a:lnTo>
                    <a:lnTo>
                      <a:pt x="6337" y="3640"/>
                    </a:lnTo>
                    <a:lnTo>
                      <a:pt x="5566" y="3982"/>
                    </a:lnTo>
                    <a:lnTo>
                      <a:pt x="4838" y="4368"/>
                    </a:lnTo>
                    <a:lnTo>
                      <a:pt x="4496" y="4582"/>
                    </a:lnTo>
                    <a:lnTo>
                      <a:pt x="4196" y="4839"/>
                    </a:lnTo>
                    <a:lnTo>
                      <a:pt x="3939" y="5096"/>
                    </a:lnTo>
                    <a:lnTo>
                      <a:pt x="3725" y="5438"/>
                    </a:lnTo>
                    <a:lnTo>
                      <a:pt x="3725" y="5438"/>
                    </a:lnTo>
                    <a:lnTo>
                      <a:pt x="3597" y="5823"/>
                    </a:lnTo>
                    <a:lnTo>
                      <a:pt x="3511" y="6209"/>
                    </a:lnTo>
                    <a:lnTo>
                      <a:pt x="3511" y="6594"/>
                    </a:lnTo>
                    <a:lnTo>
                      <a:pt x="3511" y="7022"/>
                    </a:lnTo>
                    <a:lnTo>
                      <a:pt x="3554" y="7836"/>
                    </a:lnTo>
                    <a:lnTo>
                      <a:pt x="3682" y="8692"/>
                    </a:lnTo>
                    <a:lnTo>
                      <a:pt x="3768" y="9506"/>
                    </a:lnTo>
                    <a:lnTo>
                      <a:pt x="3768" y="9891"/>
                    </a:lnTo>
                    <a:lnTo>
                      <a:pt x="3725" y="10233"/>
                    </a:lnTo>
                    <a:lnTo>
                      <a:pt x="3640" y="10576"/>
                    </a:lnTo>
                    <a:lnTo>
                      <a:pt x="3468" y="10876"/>
                    </a:lnTo>
                    <a:lnTo>
                      <a:pt x="3254" y="11132"/>
                    </a:lnTo>
                    <a:lnTo>
                      <a:pt x="2997" y="11347"/>
                    </a:lnTo>
                    <a:lnTo>
                      <a:pt x="2997" y="11347"/>
                    </a:lnTo>
                    <a:lnTo>
                      <a:pt x="2783" y="11432"/>
                    </a:lnTo>
                    <a:lnTo>
                      <a:pt x="2569" y="11475"/>
                    </a:lnTo>
                    <a:lnTo>
                      <a:pt x="2569" y="11475"/>
                    </a:lnTo>
                    <a:lnTo>
                      <a:pt x="2270" y="11432"/>
                    </a:lnTo>
                    <a:lnTo>
                      <a:pt x="1927" y="11389"/>
                    </a:lnTo>
                    <a:lnTo>
                      <a:pt x="1242" y="11175"/>
                    </a:lnTo>
                    <a:lnTo>
                      <a:pt x="557" y="10876"/>
                    </a:lnTo>
                    <a:lnTo>
                      <a:pt x="0" y="10619"/>
                    </a:lnTo>
                    <a:lnTo>
                      <a:pt x="0" y="10619"/>
                    </a:lnTo>
                    <a:lnTo>
                      <a:pt x="86" y="10704"/>
                    </a:lnTo>
                    <a:lnTo>
                      <a:pt x="86" y="10704"/>
                    </a:lnTo>
                    <a:lnTo>
                      <a:pt x="214" y="10790"/>
                    </a:lnTo>
                    <a:lnTo>
                      <a:pt x="214" y="10790"/>
                    </a:lnTo>
                    <a:lnTo>
                      <a:pt x="300" y="10876"/>
                    </a:lnTo>
                    <a:lnTo>
                      <a:pt x="300" y="10876"/>
                    </a:lnTo>
                    <a:lnTo>
                      <a:pt x="428" y="10961"/>
                    </a:lnTo>
                    <a:lnTo>
                      <a:pt x="428" y="10961"/>
                    </a:lnTo>
                    <a:lnTo>
                      <a:pt x="1156" y="11475"/>
                    </a:lnTo>
                    <a:lnTo>
                      <a:pt x="1542" y="11732"/>
                    </a:lnTo>
                    <a:lnTo>
                      <a:pt x="1884" y="11903"/>
                    </a:lnTo>
                    <a:lnTo>
                      <a:pt x="1884" y="11903"/>
                    </a:lnTo>
                    <a:lnTo>
                      <a:pt x="1970" y="11946"/>
                    </a:lnTo>
                    <a:lnTo>
                      <a:pt x="1970" y="11946"/>
                    </a:lnTo>
                    <a:lnTo>
                      <a:pt x="2141" y="12032"/>
                    </a:lnTo>
                    <a:lnTo>
                      <a:pt x="2141" y="12032"/>
                    </a:lnTo>
                    <a:lnTo>
                      <a:pt x="2270" y="12074"/>
                    </a:lnTo>
                    <a:lnTo>
                      <a:pt x="2270" y="12074"/>
                    </a:lnTo>
                    <a:lnTo>
                      <a:pt x="2484" y="12160"/>
                    </a:lnTo>
                    <a:lnTo>
                      <a:pt x="2484" y="12160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912" y="12288"/>
                    </a:lnTo>
                    <a:lnTo>
                      <a:pt x="3211" y="12288"/>
                    </a:lnTo>
                    <a:lnTo>
                      <a:pt x="3211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597" y="12246"/>
                    </a:lnTo>
                    <a:lnTo>
                      <a:pt x="3768" y="12203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074"/>
                    </a:lnTo>
                    <a:lnTo>
                      <a:pt x="3939" y="12074"/>
                    </a:lnTo>
                    <a:lnTo>
                      <a:pt x="3982" y="12074"/>
                    </a:lnTo>
                    <a:lnTo>
                      <a:pt x="3982" y="12074"/>
                    </a:lnTo>
                    <a:lnTo>
                      <a:pt x="4196" y="11903"/>
                    </a:lnTo>
                    <a:lnTo>
                      <a:pt x="4367" y="11646"/>
                    </a:lnTo>
                    <a:lnTo>
                      <a:pt x="4539" y="11389"/>
                    </a:lnTo>
                    <a:lnTo>
                      <a:pt x="4667" y="11047"/>
                    </a:lnTo>
                    <a:lnTo>
                      <a:pt x="4753" y="10747"/>
                    </a:lnTo>
                    <a:lnTo>
                      <a:pt x="4796" y="10362"/>
                    </a:lnTo>
                    <a:lnTo>
                      <a:pt x="4838" y="9591"/>
                    </a:lnTo>
                    <a:lnTo>
                      <a:pt x="4838" y="9591"/>
                    </a:lnTo>
                    <a:lnTo>
                      <a:pt x="4838" y="8949"/>
                    </a:lnTo>
                    <a:lnTo>
                      <a:pt x="4753" y="8307"/>
                    </a:lnTo>
                    <a:lnTo>
                      <a:pt x="4582" y="7151"/>
                    </a:lnTo>
                    <a:lnTo>
                      <a:pt x="4367" y="6294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5010" y="5609"/>
                    </a:lnTo>
                    <a:lnTo>
                      <a:pt x="5780" y="5224"/>
                    </a:lnTo>
                    <a:lnTo>
                      <a:pt x="6637" y="4710"/>
                    </a:lnTo>
                    <a:lnTo>
                      <a:pt x="7493" y="4154"/>
                    </a:lnTo>
                    <a:lnTo>
                      <a:pt x="7921" y="3811"/>
                    </a:lnTo>
                    <a:lnTo>
                      <a:pt x="8264" y="3469"/>
                    </a:lnTo>
                    <a:lnTo>
                      <a:pt x="8563" y="3126"/>
                    </a:lnTo>
                    <a:lnTo>
                      <a:pt x="8820" y="2784"/>
                    </a:lnTo>
                    <a:lnTo>
                      <a:pt x="8949" y="2441"/>
                    </a:lnTo>
                    <a:lnTo>
                      <a:pt x="8992" y="2270"/>
                    </a:lnTo>
                    <a:lnTo>
                      <a:pt x="8992" y="2098"/>
                    </a:lnTo>
                    <a:lnTo>
                      <a:pt x="8992" y="2098"/>
                    </a:lnTo>
                    <a:lnTo>
                      <a:pt x="8992" y="1842"/>
                    </a:lnTo>
                    <a:lnTo>
                      <a:pt x="8992" y="1842"/>
                    </a:lnTo>
                    <a:lnTo>
                      <a:pt x="8906" y="1670"/>
                    </a:lnTo>
                    <a:lnTo>
                      <a:pt x="8820" y="1456"/>
                    </a:lnTo>
                    <a:lnTo>
                      <a:pt x="8692" y="1285"/>
                    </a:lnTo>
                    <a:lnTo>
                      <a:pt x="8521" y="1114"/>
                    </a:lnTo>
                    <a:lnTo>
                      <a:pt x="8521" y="1114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621" y="557"/>
                    </a:lnTo>
                    <a:lnTo>
                      <a:pt x="7621" y="557"/>
                    </a:lnTo>
                    <a:lnTo>
                      <a:pt x="7065" y="343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380" y="129"/>
                    </a:lnTo>
                    <a:lnTo>
                      <a:pt x="6380" y="129"/>
                    </a:lnTo>
                    <a:lnTo>
                      <a:pt x="6337" y="129"/>
                    </a:lnTo>
                    <a:lnTo>
                      <a:pt x="6337" y="129"/>
                    </a:lnTo>
                    <a:lnTo>
                      <a:pt x="5866" y="1"/>
                    </a:lnTo>
                    <a:lnTo>
                      <a:pt x="5866" y="1"/>
                    </a:lnTo>
                    <a:lnTo>
                      <a:pt x="57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68;p2">
                <a:extLst>
                  <a:ext uri="{FF2B5EF4-FFF2-40B4-BE49-F238E27FC236}">
                    <a16:creationId xmlns:a16="http://schemas.microsoft.com/office/drawing/2014/main" id="{7529CFDF-3F85-1608-A338-4634BB7C605B}"/>
                  </a:ext>
                </a:extLst>
              </p:cNvPr>
              <p:cNvSpPr/>
              <p:nvPr/>
            </p:nvSpPr>
            <p:spPr>
              <a:xfrm>
                <a:off x="8059650" y="542300"/>
                <a:ext cx="942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5267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43" y="257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43" y="814"/>
                    </a:lnTo>
                    <a:lnTo>
                      <a:pt x="172" y="1199"/>
                    </a:lnTo>
                    <a:lnTo>
                      <a:pt x="343" y="1584"/>
                    </a:lnTo>
                    <a:lnTo>
                      <a:pt x="557" y="1970"/>
                    </a:lnTo>
                    <a:lnTo>
                      <a:pt x="857" y="2398"/>
                    </a:lnTo>
                    <a:lnTo>
                      <a:pt x="1156" y="2783"/>
                    </a:lnTo>
                    <a:lnTo>
                      <a:pt x="1799" y="3554"/>
                    </a:lnTo>
                    <a:lnTo>
                      <a:pt x="2441" y="4196"/>
                    </a:lnTo>
                    <a:lnTo>
                      <a:pt x="3040" y="4753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67"/>
                    </a:lnTo>
                    <a:lnTo>
                      <a:pt x="3597" y="5267"/>
                    </a:lnTo>
                    <a:lnTo>
                      <a:pt x="3683" y="5138"/>
                    </a:lnTo>
                    <a:lnTo>
                      <a:pt x="3768" y="4967"/>
                    </a:lnTo>
                    <a:lnTo>
                      <a:pt x="3768" y="4796"/>
                    </a:lnTo>
                    <a:lnTo>
                      <a:pt x="3683" y="4624"/>
                    </a:lnTo>
                    <a:lnTo>
                      <a:pt x="3683" y="4624"/>
                    </a:lnTo>
                    <a:lnTo>
                      <a:pt x="3426" y="4367"/>
                    </a:lnTo>
                    <a:lnTo>
                      <a:pt x="3083" y="4025"/>
                    </a:lnTo>
                    <a:lnTo>
                      <a:pt x="2612" y="3597"/>
                    </a:lnTo>
                    <a:lnTo>
                      <a:pt x="2098" y="3083"/>
                    </a:lnTo>
                    <a:lnTo>
                      <a:pt x="1585" y="2484"/>
                    </a:lnTo>
                    <a:lnTo>
                      <a:pt x="1071" y="1799"/>
                    </a:lnTo>
                    <a:lnTo>
                      <a:pt x="814" y="1413"/>
                    </a:lnTo>
                    <a:lnTo>
                      <a:pt x="600" y="1028"/>
                    </a:lnTo>
                    <a:lnTo>
                      <a:pt x="386" y="55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172" y="43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69;p2">
                <a:extLst>
                  <a:ext uri="{FF2B5EF4-FFF2-40B4-BE49-F238E27FC236}">
                    <a16:creationId xmlns:a16="http://schemas.microsoft.com/office/drawing/2014/main" id="{F5970AC8-B6E9-4F67-862F-E260446AF086}"/>
                  </a:ext>
                </a:extLst>
              </p:cNvPr>
              <p:cNvSpPr/>
              <p:nvPr/>
            </p:nvSpPr>
            <p:spPr>
              <a:xfrm>
                <a:off x="8298350" y="408500"/>
                <a:ext cx="910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567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471" y="43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43" y="172"/>
                    </a:lnTo>
                    <a:lnTo>
                      <a:pt x="43" y="172"/>
                    </a:lnTo>
                    <a:lnTo>
                      <a:pt x="300" y="214"/>
                    </a:lnTo>
                    <a:lnTo>
                      <a:pt x="514" y="257"/>
                    </a:lnTo>
                    <a:lnTo>
                      <a:pt x="728" y="300"/>
                    </a:lnTo>
                    <a:lnTo>
                      <a:pt x="942" y="386"/>
                    </a:lnTo>
                    <a:lnTo>
                      <a:pt x="1285" y="685"/>
                    </a:lnTo>
                    <a:lnTo>
                      <a:pt x="1584" y="985"/>
                    </a:lnTo>
                    <a:lnTo>
                      <a:pt x="1884" y="1413"/>
                    </a:lnTo>
                    <a:lnTo>
                      <a:pt x="2098" y="1841"/>
                    </a:lnTo>
                    <a:lnTo>
                      <a:pt x="2312" y="2312"/>
                    </a:lnTo>
                    <a:lnTo>
                      <a:pt x="2484" y="2826"/>
                    </a:lnTo>
                    <a:lnTo>
                      <a:pt x="2783" y="3811"/>
                    </a:lnTo>
                    <a:lnTo>
                      <a:pt x="3040" y="4667"/>
                    </a:lnTo>
                    <a:lnTo>
                      <a:pt x="3169" y="5010"/>
                    </a:lnTo>
                    <a:lnTo>
                      <a:pt x="3340" y="5309"/>
                    </a:lnTo>
                    <a:lnTo>
                      <a:pt x="3468" y="5481"/>
                    </a:lnTo>
                    <a:lnTo>
                      <a:pt x="3554" y="5566"/>
                    </a:lnTo>
                    <a:lnTo>
                      <a:pt x="3640" y="5566"/>
                    </a:lnTo>
                    <a:lnTo>
                      <a:pt x="3640" y="5566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597" y="4881"/>
                    </a:lnTo>
                    <a:lnTo>
                      <a:pt x="3468" y="4196"/>
                    </a:lnTo>
                    <a:lnTo>
                      <a:pt x="3297" y="3383"/>
                    </a:lnTo>
                    <a:lnTo>
                      <a:pt x="3040" y="2526"/>
                    </a:lnTo>
                    <a:lnTo>
                      <a:pt x="3040" y="2526"/>
                    </a:lnTo>
                    <a:lnTo>
                      <a:pt x="3040" y="2441"/>
                    </a:lnTo>
                    <a:lnTo>
                      <a:pt x="3040" y="2441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612" y="1499"/>
                    </a:lnTo>
                    <a:lnTo>
                      <a:pt x="2312" y="942"/>
                    </a:lnTo>
                    <a:lnTo>
                      <a:pt x="2141" y="728"/>
                    </a:lnTo>
                    <a:lnTo>
                      <a:pt x="1927" y="514"/>
                    </a:lnTo>
                    <a:lnTo>
                      <a:pt x="1713" y="343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13" y="172"/>
                    </a:lnTo>
                    <a:lnTo>
                      <a:pt x="1413" y="172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156" y="43"/>
                    </a:lnTo>
                    <a:lnTo>
                      <a:pt x="1156" y="43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99" y="0"/>
                    </a:lnTo>
                    <a:lnTo>
                      <a:pt x="899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70;p2">
                <a:extLst>
                  <a:ext uri="{FF2B5EF4-FFF2-40B4-BE49-F238E27FC236}">
                    <a16:creationId xmlns:a16="http://schemas.microsoft.com/office/drawing/2014/main" id="{E312E01C-4AD5-6146-B335-9A357C14CA70}"/>
                  </a:ext>
                </a:extLst>
              </p:cNvPr>
              <p:cNvSpPr/>
              <p:nvPr/>
            </p:nvSpPr>
            <p:spPr>
              <a:xfrm>
                <a:off x="8079975" y="427775"/>
                <a:ext cx="223750" cy="317925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12717" extrusionOk="0">
                    <a:moveTo>
                      <a:pt x="8564" y="0"/>
                    </a:moveTo>
                    <a:lnTo>
                      <a:pt x="8393" y="86"/>
                    </a:lnTo>
                    <a:lnTo>
                      <a:pt x="8136" y="214"/>
                    </a:lnTo>
                    <a:lnTo>
                      <a:pt x="7965" y="385"/>
                    </a:lnTo>
                    <a:lnTo>
                      <a:pt x="7750" y="557"/>
                    </a:lnTo>
                    <a:lnTo>
                      <a:pt x="7579" y="814"/>
                    </a:lnTo>
                    <a:lnTo>
                      <a:pt x="7280" y="1285"/>
                    </a:lnTo>
                    <a:lnTo>
                      <a:pt x="7023" y="1755"/>
                    </a:lnTo>
                    <a:lnTo>
                      <a:pt x="6809" y="2184"/>
                    </a:lnTo>
                    <a:lnTo>
                      <a:pt x="6680" y="2655"/>
                    </a:lnTo>
                    <a:lnTo>
                      <a:pt x="6680" y="2869"/>
                    </a:lnTo>
                    <a:lnTo>
                      <a:pt x="6680" y="3083"/>
                    </a:lnTo>
                    <a:lnTo>
                      <a:pt x="6723" y="3340"/>
                    </a:lnTo>
                    <a:lnTo>
                      <a:pt x="6809" y="3554"/>
                    </a:lnTo>
                    <a:lnTo>
                      <a:pt x="6894" y="3639"/>
                    </a:lnTo>
                    <a:lnTo>
                      <a:pt x="6980" y="3682"/>
                    </a:lnTo>
                    <a:lnTo>
                      <a:pt x="7108" y="3639"/>
                    </a:lnTo>
                    <a:lnTo>
                      <a:pt x="7194" y="3597"/>
                    </a:lnTo>
                    <a:lnTo>
                      <a:pt x="7194" y="3511"/>
                    </a:lnTo>
                    <a:lnTo>
                      <a:pt x="7322" y="3126"/>
                    </a:lnTo>
                    <a:lnTo>
                      <a:pt x="7451" y="2740"/>
                    </a:lnTo>
                    <a:lnTo>
                      <a:pt x="7622" y="2355"/>
                    </a:lnTo>
                    <a:lnTo>
                      <a:pt x="7793" y="2012"/>
                    </a:lnTo>
                    <a:lnTo>
                      <a:pt x="8093" y="1670"/>
                    </a:lnTo>
                    <a:lnTo>
                      <a:pt x="8393" y="1327"/>
                    </a:lnTo>
                    <a:lnTo>
                      <a:pt x="8650" y="985"/>
                    </a:lnTo>
                    <a:lnTo>
                      <a:pt x="8906" y="599"/>
                    </a:lnTo>
                    <a:lnTo>
                      <a:pt x="8949" y="514"/>
                    </a:lnTo>
                    <a:lnTo>
                      <a:pt x="8949" y="385"/>
                    </a:lnTo>
                    <a:lnTo>
                      <a:pt x="8906" y="214"/>
                    </a:lnTo>
                    <a:lnTo>
                      <a:pt x="8735" y="86"/>
                    </a:lnTo>
                    <a:lnTo>
                      <a:pt x="8650" y="43"/>
                    </a:lnTo>
                    <a:lnTo>
                      <a:pt x="8564" y="0"/>
                    </a:lnTo>
                    <a:close/>
                    <a:moveTo>
                      <a:pt x="1243" y="3853"/>
                    </a:moveTo>
                    <a:lnTo>
                      <a:pt x="857" y="3896"/>
                    </a:lnTo>
                    <a:lnTo>
                      <a:pt x="515" y="4025"/>
                    </a:lnTo>
                    <a:lnTo>
                      <a:pt x="172" y="4196"/>
                    </a:lnTo>
                    <a:lnTo>
                      <a:pt x="87" y="4282"/>
                    </a:lnTo>
                    <a:lnTo>
                      <a:pt x="44" y="4367"/>
                    </a:lnTo>
                    <a:lnTo>
                      <a:pt x="1" y="4538"/>
                    </a:lnTo>
                    <a:lnTo>
                      <a:pt x="44" y="4624"/>
                    </a:lnTo>
                    <a:lnTo>
                      <a:pt x="87" y="4710"/>
                    </a:lnTo>
                    <a:lnTo>
                      <a:pt x="129" y="4795"/>
                    </a:lnTo>
                    <a:lnTo>
                      <a:pt x="258" y="4838"/>
                    </a:lnTo>
                    <a:lnTo>
                      <a:pt x="686" y="4924"/>
                    </a:lnTo>
                    <a:lnTo>
                      <a:pt x="2227" y="4924"/>
                    </a:lnTo>
                    <a:lnTo>
                      <a:pt x="2741" y="5009"/>
                    </a:lnTo>
                    <a:lnTo>
                      <a:pt x="3298" y="5138"/>
                    </a:lnTo>
                    <a:lnTo>
                      <a:pt x="3811" y="5224"/>
                    </a:lnTo>
                    <a:lnTo>
                      <a:pt x="4325" y="5352"/>
                    </a:lnTo>
                    <a:lnTo>
                      <a:pt x="4368" y="5352"/>
                    </a:lnTo>
                    <a:lnTo>
                      <a:pt x="4497" y="5309"/>
                    </a:lnTo>
                    <a:lnTo>
                      <a:pt x="4625" y="5266"/>
                    </a:lnTo>
                    <a:lnTo>
                      <a:pt x="4711" y="5181"/>
                    </a:lnTo>
                    <a:lnTo>
                      <a:pt x="4796" y="5095"/>
                    </a:lnTo>
                    <a:lnTo>
                      <a:pt x="4839" y="5009"/>
                    </a:lnTo>
                    <a:lnTo>
                      <a:pt x="4882" y="4924"/>
                    </a:lnTo>
                    <a:lnTo>
                      <a:pt x="4925" y="4795"/>
                    </a:lnTo>
                    <a:lnTo>
                      <a:pt x="4925" y="4710"/>
                    </a:lnTo>
                    <a:lnTo>
                      <a:pt x="4882" y="4624"/>
                    </a:lnTo>
                    <a:lnTo>
                      <a:pt x="4711" y="4410"/>
                    </a:lnTo>
                    <a:lnTo>
                      <a:pt x="4539" y="4324"/>
                    </a:lnTo>
                    <a:lnTo>
                      <a:pt x="4325" y="4239"/>
                    </a:lnTo>
                    <a:lnTo>
                      <a:pt x="4111" y="4196"/>
                    </a:lnTo>
                    <a:lnTo>
                      <a:pt x="3469" y="4068"/>
                    </a:lnTo>
                    <a:lnTo>
                      <a:pt x="2827" y="3939"/>
                    </a:lnTo>
                    <a:lnTo>
                      <a:pt x="2270" y="3853"/>
                    </a:lnTo>
                    <a:close/>
                    <a:moveTo>
                      <a:pt x="3255" y="10490"/>
                    </a:moveTo>
                    <a:lnTo>
                      <a:pt x="3169" y="10533"/>
                    </a:lnTo>
                    <a:lnTo>
                      <a:pt x="2955" y="10618"/>
                    </a:lnTo>
                    <a:lnTo>
                      <a:pt x="2698" y="10790"/>
                    </a:lnTo>
                    <a:lnTo>
                      <a:pt x="2484" y="11046"/>
                    </a:lnTo>
                    <a:lnTo>
                      <a:pt x="2313" y="11303"/>
                    </a:lnTo>
                    <a:lnTo>
                      <a:pt x="2184" y="11646"/>
                    </a:lnTo>
                    <a:lnTo>
                      <a:pt x="2099" y="11946"/>
                    </a:lnTo>
                    <a:lnTo>
                      <a:pt x="2099" y="12245"/>
                    </a:lnTo>
                    <a:lnTo>
                      <a:pt x="2099" y="12502"/>
                    </a:lnTo>
                    <a:lnTo>
                      <a:pt x="2142" y="12588"/>
                    </a:lnTo>
                    <a:lnTo>
                      <a:pt x="2227" y="12673"/>
                    </a:lnTo>
                    <a:lnTo>
                      <a:pt x="2313" y="12716"/>
                    </a:lnTo>
                    <a:lnTo>
                      <a:pt x="2527" y="12716"/>
                    </a:lnTo>
                    <a:lnTo>
                      <a:pt x="2613" y="12631"/>
                    </a:lnTo>
                    <a:lnTo>
                      <a:pt x="2784" y="12459"/>
                    </a:lnTo>
                    <a:lnTo>
                      <a:pt x="2870" y="12202"/>
                    </a:lnTo>
                    <a:lnTo>
                      <a:pt x="3084" y="11731"/>
                    </a:lnTo>
                    <a:lnTo>
                      <a:pt x="3298" y="11303"/>
                    </a:lnTo>
                    <a:lnTo>
                      <a:pt x="3426" y="11089"/>
                    </a:lnTo>
                    <a:lnTo>
                      <a:pt x="3512" y="10832"/>
                    </a:lnTo>
                    <a:lnTo>
                      <a:pt x="3512" y="10704"/>
                    </a:lnTo>
                    <a:lnTo>
                      <a:pt x="3469" y="10618"/>
                    </a:lnTo>
                    <a:lnTo>
                      <a:pt x="3383" y="10533"/>
                    </a:lnTo>
                    <a:lnTo>
                      <a:pt x="3255" y="10490"/>
                    </a:lnTo>
                    <a:close/>
                  </a:path>
                </a:pathLst>
              </a:custGeom>
              <a:solidFill>
                <a:srgbClr val="FFF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71;p2">
                <a:extLst>
                  <a:ext uri="{FF2B5EF4-FFF2-40B4-BE49-F238E27FC236}">
                    <a16:creationId xmlns:a16="http://schemas.microsoft.com/office/drawing/2014/main" id="{0F8A54D5-C2AE-9807-998E-440E3CF1BFA2}"/>
                  </a:ext>
                </a:extLst>
              </p:cNvPr>
              <p:cNvSpPr/>
              <p:nvPr/>
            </p:nvSpPr>
            <p:spPr>
              <a:xfrm>
                <a:off x="8132425" y="690000"/>
                <a:ext cx="35350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228" fill="none" extrusionOk="0">
                    <a:moveTo>
                      <a:pt x="1157" y="1"/>
                    </a:moveTo>
                    <a:lnTo>
                      <a:pt x="1157" y="1"/>
                    </a:lnTo>
                    <a:lnTo>
                      <a:pt x="1071" y="44"/>
                    </a:lnTo>
                    <a:lnTo>
                      <a:pt x="1071" y="44"/>
                    </a:lnTo>
                    <a:lnTo>
                      <a:pt x="857" y="129"/>
                    </a:lnTo>
                    <a:lnTo>
                      <a:pt x="600" y="301"/>
                    </a:lnTo>
                    <a:lnTo>
                      <a:pt x="386" y="557"/>
                    </a:lnTo>
                    <a:lnTo>
                      <a:pt x="215" y="814"/>
                    </a:lnTo>
                    <a:lnTo>
                      <a:pt x="86" y="1157"/>
                    </a:lnTo>
                    <a:lnTo>
                      <a:pt x="1" y="1457"/>
                    </a:lnTo>
                    <a:lnTo>
                      <a:pt x="1" y="1756"/>
                    </a:lnTo>
                    <a:lnTo>
                      <a:pt x="1" y="2013"/>
                    </a:lnTo>
                    <a:lnTo>
                      <a:pt x="1" y="2013"/>
                    </a:lnTo>
                    <a:lnTo>
                      <a:pt x="44" y="2099"/>
                    </a:lnTo>
                    <a:lnTo>
                      <a:pt x="129" y="2184"/>
                    </a:lnTo>
                    <a:lnTo>
                      <a:pt x="215" y="2227"/>
                    </a:lnTo>
                    <a:lnTo>
                      <a:pt x="301" y="2227"/>
                    </a:lnTo>
                    <a:lnTo>
                      <a:pt x="301" y="2227"/>
                    </a:lnTo>
                    <a:lnTo>
                      <a:pt x="429" y="2227"/>
                    </a:lnTo>
                    <a:lnTo>
                      <a:pt x="515" y="2142"/>
                    </a:lnTo>
                    <a:lnTo>
                      <a:pt x="515" y="2142"/>
                    </a:lnTo>
                    <a:lnTo>
                      <a:pt x="686" y="1970"/>
                    </a:lnTo>
                    <a:lnTo>
                      <a:pt x="772" y="1713"/>
                    </a:lnTo>
                    <a:lnTo>
                      <a:pt x="986" y="1242"/>
                    </a:lnTo>
                    <a:lnTo>
                      <a:pt x="986" y="1242"/>
                    </a:lnTo>
                    <a:lnTo>
                      <a:pt x="1200" y="814"/>
                    </a:lnTo>
                    <a:lnTo>
                      <a:pt x="1328" y="600"/>
                    </a:lnTo>
                    <a:lnTo>
                      <a:pt x="1414" y="343"/>
                    </a:lnTo>
                    <a:lnTo>
                      <a:pt x="1414" y="343"/>
                    </a:lnTo>
                    <a:lnTo>
                      <a:pt x="1414" y="215"/>
                    </a:lnTo>
                    <a:lnTo>
                      <a:pt x="1371" y="129"/>
                    </a:lnTo>
                    <a:lnTo>
                      <a:pt x="1285" y="44"/>
                    </a:lnTo>
                    <a:lnTo>
                      <a:pt x="11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72;p2">
                <a:extLst>
                  <a:ext uri="{FF2B5EF4-FFF2-40B4-BE49-F238E27FC236}">
                    <a16:creationId xmlns:a16="http://schemas.microsoft.com/office/drawing/2014/main" id="{F080B8FF-FBD0-AB04-8CA9-FB6421C4070D}"/>
                  </a:ext>
                </a:extLst>
              </p:cNvPr>
              <p:cNvSpPr/>
              <p:nvPr/>
            </p:nvSpPr>
            <p:spPr>
              <a:xfrm>
                <a:off x="8079975" y="524100"/>
                <a:ext cx="1231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99" fill="none" extrusionOk="0">
                    <a:moveTo>
                      <a:pt x="1671" y="0"/>
                    </a:moveTo>
                    <a:lnTo>
                      <a:pt x="1671" y="0"/>
                    </a:lnTo>
                    <a:lnTo>
                      <a:pt x="1243" y="0"/>
                    </a:lnTo>
                    <a:lnTo>
                      <a:pt x="857" y="43"/>
                    </a:lnTo>
                    <a:lnTo>
                      <a:pt x="515" y="172"/>
                    </a:lnTo>
                    <a:lnTo>
                      <a:pt x="172" y="343"/>
                    </a:lnTo>
                    <a:lnTo>
                      <a:pt x="172" y="343"/>
                    </a:lnTo>
                    <a:lnTo>
                      <a:pt x="87" y="429"/>
                    </a:lnTo>
                    <a:lnTo>
                      <a:pt x="44" y="514"/>
                    </a:lnTo>
                    <a:lnTo>
                      <a:pt x="1" y="685"/>
                    </a:lnTo>
                    <a:lnTo>
                      <a:pt x="44" y="771"/>
                    </a:lnTo>
                    <a:lnTo>
                      <a:pt x="87" y="857"/>
                    </a:lnTo>
                    <a:lnTo>
                      <a:pt x="129" y="942"/>
                    </a:lnTo>
                    <a:lnTo>
                      <a:pt x="258" y="985"/>
                    </a:lnTo>
                    <a:lnTo>
                      <a:pt x="258" y="985"/>
                    </a:lnTo>
                    <a:lnTo>
                      <a:pt x="686" y="1071"/>
                    </a:lnTo>
                    <a:lnTo>
                      <a:pt x="1157" y="1071"/>
                    </a:lnTo>
                    <a:lnTo>
                      <a:pt x="1157" y="1071"/>
                    </a:lnTo>
                    <a:lnTo>
                      <a:pt x="1499" y="1071"/>
                    </a:lnTo>
                    <a:lnTo>
                      <a:pt x="1499" y="1071"/>
                    </a:lnTo>
                    <a:lnTo>
                      <a:pt x="1842" y="1071"/>
                    </a:lnTo>
                    <a:lnTo>
                      <a:pt x="1842" y="1071"/>
                    </a:lnTo>
                    <a:lnTo>
                      <a:pt x="2227" y="1071"/>
                    </a:lnTo>
                    <a:lnTo>
                      <a:pt x="2227" y="1071"/>
                    </a:lnTo>
                    <a:lnTo>
                      <a:pt x="2741" y="1156"/>
                    </a:lnTo>
                    <a:lnTo>
                      <a:pt x="3298" y="1285"/>
                    </a:lnTo>
                    <a:lnTo>
                      <a:pt x="3811" y="1371"/>
                    </a:lnTo>
                    <a:lnTo>
                      <a:pt x="4325" y="1499"/>
                    </a:lnTo>
                    <a:lnTo>
                      <a:pt x="4325" y="1499"/>
                    </a:lnTo>
                    <a:lnTo>
                      <a:pt x="4368" y="1499"/>
                    </a:lnTo>
                    <a:lnTo>
                      <a:pt x="4368" y="1499"/>
                    </a:lnTo>
                    <a:lnTo>
                      <a:pt x="4497" y="1456"/>
                    </a:lnTo>
                    <a:lnTo>
                      <a:pt x="4625" y="1413"/>
                    </a:lnTo>
                    <a:lnTo>
                      <a:pt x="4711" y="1328"/>
                    </a:lnTo>
                    <a:lnTo>
                      <a:pt x="4796" y="1242"/>
                    </a:lnTo>
                    <a:lnTo>
                      <a:pt x="4796" y="1242"/>
                    </a:lnTo>
                    <a:lnTo>
                      <a:pt x="4839" y="1156"/>
                    </a:lnTo>
                    <a:lnTo>
                      <a:pt x="4839" y="1156"/>
                    </a:lnTo>
                    <a:lnTo>
                      <a:pt x="4882" y="1071"/>
                    </a:lnTo>
                    <a:lnTo>
                      <a:pt x="4925" y="942"/>
                    </a:lnTo>
                    <a:lnTo>
                      <a:pt x="4925" y="857"/>
                    </a:lnTo>
                    <a:lnTo>
                      <a:pt x="4882" y="771"/>
                    </a:lnTo>
                    <a:lnTo>
                      <a:pt x="4882" y="771"/>
                    </a:lnTo>
                    <a:lnTo>
                      <a:pt x="4711" y="557"/>
                    </a:lnTo>
                    <a:lnTo>
                      <a:pt x="4539" y="471"/>
                    </a:lnTo>
                    <a:lnTo>
                      <a:pt x="4325" y="386"/>
                    </a:lnTo>
                    <a:lnTo>
                      <a:pt x="4111" y="343"/>
                    </a:lnTo>
                    <a:lnTo>
                      <a:pt x="4111" y="343"/>
                    </a:lnTo>
                    <a:lnTo>
                      <a:pt x="3469" y="215"/>
                    </a:lnTo>
                    <a:lnTo>
                      <a:pt x="2827" y="86"/>
                    </a:lnTo>
                    <a:lnTo>
                      <a:pt x="2827" y="86"/>
                    </a:lnTo>
                    <a:lnTo>
                      <a:pt x="2270" y="0"/>
                    </a:lnTo>
                    <a:lnTo>
                      <a:pt x="16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73;p2">
                <a:extLst>
                  <a:ext uri="{FF2B5EF4-FFF2-40B4-BE49-F238E27FC236}">
                    <a16:creationId xmlns:a16="http://schemas.microsoft.com/office/drawing/2014/main" id="{65EBEBB1-F237-33B3-9D18-38B8F6FE54DE}"/>
                  </a:ext>
                </a:extLst>
              </p:cNvPr>
              <p:cNvSpPr/>
              <p:nvPr/>
            </p:nvSpPr>
            <p:spPr>
              <a:xfrm>
                <a:off x="8246975" y="427775"/>
                <a:ext cx="567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83" fill="none" extrusionOk="0">
                    <a:moveTo>
                      <a:pt x="1884" y="0"/>
                    </a:moveTo>
                    <a:lnTo>
                      <a:pt x="1884" y="0"/>
                    </a:lnTo>
                    <a:lnTo>
                      <a:pt x="1713" y="86"/>
                    </a:lnTo>
                    <a:lnTo>
                      <a:pt x="1713" y="86"/>
                    </a:lnTo>
                    <a:lnTo>
                      <a:pt x="1456" y="214"/>
                    </a:lnTo>
                    <a:lnTo>
                      <a:pt x="1285" y="385"/>
                    </a:lnTo>
                    <a:lnTo>
                      <a:pt x="1070" y="557"/>
                    </a:lnTo>
                    <a:lnTo>
                      <a:pt x="899" y="814"/>
                    </a:lnTo>
                    <a:lnTo>
                      <a:pt x="600" y="1285"/>
                    </a:lnTo>
                    <a:lnTo>
                      <a:pt x="343" y="1755"/>
                    </a:lnTo>
                    <a:lnTo>
                      <a:pt x="343" y="1755"/>
                    </a:lnTo>
                    <a:lnTo>
                      <a:pt x="129" y="2184"/>
                    </a:lnTo>
                    <a:lnTo>
                      <a:pt x="0" y="2655"/>
                    </a:lnTo>
                    <a:lnTo>
                      <a:pt x="0" y="2869"/>
                    </a:lnTo>
                    <a:lnTo>
                      <a:pt x="0" y="3083"/>
                    </a:lnTo>
                    <a:lnTo>
                      <a:pt x="43" y="3340"/>
                    </a:lnTo>
                    <a:lnTo>
                      <a:pt x="129" y="3554"/>
                    </a:lnTo>
                    <a:lnTo>
                      <a:pt x="129" y="3554"/>
                    </a:lnTo>
                    <a:lnTo>
                      <a:pt x="214" y="3639"/>
                    </a:lnTo>
                    <a:lnTo>
                      <a:pt x="300" y="3682"/>
                    </a:lnTo>
                    <a:lnTo>
                      <a:pt x="300" y="3682"/>
                    </a:lnTo>
                    <a:lnTo>
                      <a:pt x="428" y="3639"/>
                    </a:lnTo>
                    <a:lnTo>
                      <a:pt x="514" y="3597"/>
                    </a:lnTo>
                    <a:lnTo>
                      <a:pt x="514" y="3511"/>
                    </a:lnTo>
                    <a:lnTo>
                      <a:pt x="514" y="3511"/>
                    </a:lnTo>
                    <a:lnTo>
                      <a:pt x="642" y="3126"/>
                    </a:lnTo>
                    <a:lnTo>
                      <a:pt x="771" y="2740"/>
                    </a:lnTo>
                    <a:lnTo>
                      <a:pt x="942" y="2355"/>
                    </a:lnTo>
                    <a:lnTo>
                      <a:pt x="1113" y="2012"/>
                    </a:lnTo>
                    <a:lnTo>
                      <a:pt x="1113" y="2012"/>
                    </a:lnTo>
                    <a:lnTo>
                      <a:pt x="1413" y="1670"/>
                    </a:lnTo>
                    <a:lnTo>
                      <a:pt x="1713" y="1327"/>
                    </a:lnTo>
                    <a:lnTo>
                      <a:pt x="1970" y="985"/>
                    </a:lnTo>
                    <a:lnTo>
                      <a:pt x="2226" y="599"/>
                    </a:lnTo>
                    <a:lnTo>
                      <a:pt x="2226" y="599"/>
                    </a:lnTo>
                    <a:lnTo>
                      <a:pt x="2269" y="514"/>
                    </a:lnTo>
                    <a:lnTo>
                      <a:pt x="2269" y="385"/>
                    </a:lnTo>
                    <a:lnTo>
                      <a:pt x="2226" y="214"/>
                    </a:lnTo>
                    <a:lnTo>
                      <a:pt x="2055" y="86"/>
                    </a:lnTo>
                    <a:lnTo>
                      <a:pt x="1970" y="43"/>
                    </a:lnTo>
                    <a:lnTo>
                      <a:pt x="18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13" name="Hộp Văn bản 6">
            <a:extLst>
              <a:ext uri="{FF2B5EF4-FFF2-40B4-BE49-F238E27FC236}">
                <a16:creationId xmlns:a16="http://schemas.microsoft.com/office/drawing/2014/main" id="{8C8A724E-6DB5-99FD-1F30-95584A5DA823}"/>
              </a:ext>
            </a:extLst>
          </p:cNvPr>
          <p:cNvSpPr txBox="1"/>
          <p:nvPr/>
        </p:nvSpPr>
        <p:spPr>
          <a:xfrm>
            <a:off x="704017" y="2522264"/>
            <a:ext cx="108177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Nam </a:t>
            </a:r>
            <a:r>
              <a:rPr lang="en-US" sz="3600" b="1" i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quốc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sơn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hà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</a:t>
            </a:r>
            <a:r>
              <a:rPr lang="en-US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Xác</a:t>
            </a: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định</a:t>
            </a: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hỏi</a:t>
            </a: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</a:t>
            </a: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thơ</a:t>
            </a: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này</a:t>
            </a: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225" name="Google Shape;1475;p48"/>
          <p:cNvGrpSpPr/>
          <p:nvPr/>
        </p:nvGrpSpPr>
        <p:grpSpPr>
          <a:xfrm>
            <a:off x="9769797" y="5069692"/>
            <a:ext cx="1759527" cy="1282768"/>
            <a:chOff x="3348925" y="3556225"/>
            <a:chExt cx="776300" cy="567650"/>
          </a:xfrm>
        </p:grpSpPr>
        <p:sp>
          <p:nvSpPr>
            <p:cNvPr id="226" name="Google Shape;1476;p48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477;p48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478;p48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479;p48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480;p48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481;p48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482;p48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483;p48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484;p48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485;p48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486;p48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743628" y="1875933"/>
            <a:ext cx="2089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8300" y="777131"/>
            <a:ext cx="5564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THẢO LUẬN NHÓM (4 </a:t>
            </a:r>
            <a:r>
              <a:rPr lang="en-US" sz="3200" b="1" dirty="0" err="1">
                <a:solidFill>
                  <a:srgbClr val="7030A0"/>
                </a:solidFill>
              </a:rPr>
              <a:t>người</a:t>
            </a:r>
            <a:r>
              <a:rPr lang="en-US" sz="3200" b="1" dirty="0">
                <a:solidFill>
                  <a:srgbClr val="7030A0"/>
                </a:solidFill>
              </a:rPr>
              <a:t>)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/>
              <a:t>– </a:t>
            </a:r>
            <a:r>
              <a:rPr lang="en-US" sz="3200" b="1" dirty="0" err="1"/>
              <a:t>Thời</a:t>
            </a:r>
            <a:r>
              <a:rPr lang="en-US" sz="3200" b="1" dirty="0"/>
              <a:t> </a:t>
            </a:r>
            <a:r>
              <a:rPr lang="en-US" sz="3200" b="1" dirty="0" err="1"/>
              <a:t>gian</a:t>
            </a:r>
            <a:r>
              <a:rPr lang="en-US" sz="3200" b="1" dirty="0"/>
              <a:t>: 5 </a:t>
            </a:r>
            <a:r>
              <a:rPr lang="en-US" sz="3200" b="1" dirty="0" err="1"/>
              <a:t>phút</a:t>
            </a:r>
            <a:endParaRPr lang="en-US" sz="3200" b="1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r="11566"/>
          <a:stretch/>
        </p:blipFill>
        <p:spPr>
          <a:xfrm>
            <a:off x="3291840" y="869283"/>
            <a:ext cx="1449978" cy="9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1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78824" y="249383"/>
            <a:ext cx="114300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861" y="1698293"/>
            <a:ext cx="3747450" cy="3110723"/>
          </a:xfrm>
          <a:prstGeom prst="rect">
            <a:avLst/>
          </a:prstGeom>
        </p:spPr>
      </p:pic>
      <p:sp>
        <p:nvSpPr>
          <p:cNvPr id="18" name="文本框 283">
            <a:extLst>
              <a:ext uri="{FF2B5EF4-FFF2-40B4-BE49-F238E27FC236}">
                <a16:creationId xmlns:a16="http://schemas.microsoft.com/office/drawing/2014/main" id="{192A6D67-F623-4427-AD7F-F91A32D1486D}"/>
              </a:ext>
            </a:extLst>
          </p:cNvPr>
          <p:cNvSpPr txBox="1"/>
          <p:nvPr/>
        </p:nvSpPr>
        <p:spPr>
          <a:xfrm>
            <a:off x="6101645" y="3049202"/>
            <a:ext cx="4385540" cy="1102086"/>
          </a:xfrm>
          <a:prstGeom prst="rect">
            <a:avLst/>
          </a:prstGeom>
          <a:noFill/>
        </p:spPr>
        <p:txBody>
          <a:bodyPr wrap="none" lIns="85588" tIns="42794" rIns="85588" bIns="42794" rtlCol="0">
            <a:spAutoFit/>
          </a:bodyPr>
          <a:lstStyle/>
          <a:p>
            <a:pPr algn="ctr" defTabSz="667451"/>
            <a:r>
              <a:rPr lang="en-US" altLang="zh-CN" sz="6600" b="1" dirty="0">
                <a:solidFill>
                  <a:srgbClr val="002060"/>
                </a:solidFill>
                <a:ea typeface="华文新魏" panose="02010800040101010101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6600" b="1" dirty="0">
              <a:solidFill>
                <a:srgbClr val="002060"/>
              </a:solidFill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5">
            <a:extLst>
              <a:ext uri="{FF2B5EF4-FFF2-40B4-BE49-F238E27FC236}">
                <a16:creationId xmlns:a16="http://schemas.microsoft.com/office/drawing/2014/main" id="{18B1C8CB-7B25-480F-BD9C-857ACA24BCE1}"/>
              </a:ext>
            </a:extLst>
          </p:cNvPr>
          <p:cNvCxnSpPr/>
          <p:nvPr/>
        </p:nvCxnSpPr>
        <p:spPr>
          <a:xfrm>
            <a:off x="6456347" y="3032379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7">
            <a:extLst>
              <a:ext uri="{FF2B5EF4-FFF2-40B4-BE49-F238E27FC236}">
                <a16:creationId xmlns:a16="http://schemas.microsoft.com/office/drawing/2014/main" id="{E3C1D5F9-47DE-4F73-9961-26EC5267FC8E}"/>
              </a:ext>
            </a:extLst>
          </p:cNvPr>
          <p:cNvCxnSpPr/>
          <p:nvPr/>
        </p:nvCxnSpPr>
        <p:spPr>
          <a:xfrm>
            <a:off x="6456347" y="3995240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701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Box 218"/>
          <p:cNvSpPr txBox="1"/>
          <p:nvPr/>
        </p:nvSpPr>
        <p:spPr>
          <a:xfrm>
            <a:off x="3090440" y="846138"/>
            <a:ext cx="68710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NAM QUỐC SƠN HÀ</a:t>
            </a:r>
          </a:p>
          <a:p>
            <a:r>
              <a:rPr lang="en-US" sz="3200" b="1" dirty="0" err="1">
                <a:solidFill>
                  <a:srgbClr val="0070C0"/>
                </a:solidFill>
              </a:rPr>
              <a:t>Đất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nước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Đại</a:t>
            </a:r>
            <a:r>
              <a:rPr lang="en-US" sz="3200" b="1" dirty="0">
                <a:solidFill>
                  <a:srgbClr val="0070C0"/>
                </a:solidFill>
              </a:rPr>
              <a:t> Nam, Nam </a:t>
            </a:r>
            <a:r>
              <a:rPr lang="en-US" sz="3200" b="1" dirty="0" err="1">
                <a:solidFill>
                  <a:srgbClr val="0070C0"/>
                </a:solidFill>
              </a:rPr>
              <a:t>đế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ngự</a:t>
            </a:r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 err="1">
                <a:solidFill>
                  <a:srgbClr val="0070C0"/>
                </a:solidFill>
              </a:rPr>
              <a:t>Sách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định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phận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rõ</a:t>
            </a:r>
            <a:r>
              <a:rPr lang="en-US" sz="3200" b="1" dirty="0">
                <a:solidFill>
                  <a:srgbClr val="0070C0"/>
                </a:solidFill>
              </a:rPr>
              <a:t> non song</a:t>
            </a:r>
          </a:p>
          <a:p>
            <a:r>
              <a:rPr lang="en-US" sz="3200" b="1" dirty="0" err="1">
                <a:solidFill>
                  <a:srgbClr val="0070C0"/>
                </a:solidFill>
              </a:rPr>
              <a:t>Cớ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sao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nghịch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tặc</a:t>
            </a:r>
            <a:r>
              <a:rPr lang="en-US" sz="3200" b="1" dirty="0">
                <a:solidFill>
                  <a:srgbClr val="0070C0"/>
                </a:solidFill>
              </a:rPr>
              <a:t> sang </a:t>
            </a:r>
            <a:r>
              <a:rPr lang="en-US" sz="3200" b="1" dirty="0" err="1">
                <a:solidFill>
                  <a:srgbClr val="0070C0"/>
                </a:solidFill>
              </a:rPr>
              <a:t>xâm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phạm</a:t>
            </a:r>
            <a:r>
              <a:rPr lang="en-US" sz="3200" b="1" dirty="0">
                <a:solidFill>
                  <a:srgbClr val="0070C0"/>
                </a:solidFill>
              </a:rPr>
              <a:t>?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Bay </a:t>
            </a:r>
            <a:r>
              <a:rPr lang="en-US" sz="3200" b="1" dirty="0" err="1">
                <a:solidFill>
                  <a:srgbClr val="0070C0"/>
                </a:solidFill>
              </a:rPr>
              <a:t>hãy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chờ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coi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chuốc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vong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1" name="Frame 40"/>
          <p:cNvSpPr/>
          <p:nvPr/>
        </p:nvSpPr>
        <p:spPr>
          <a:xfrm>
            <a:off x="277595" y="598944"/>
            <a:ext cx="11567622" cy="5874229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2558" y="-6042"/>
            <a:ext cx="1132346" cy="675922"/>
            <a:chOff x="-2558" y="-6042"/>
            <a:chExt cx="1132346" cy="675922"/>
          </a:xfrm>
        </p:grpSpPr>
        <p:grpSp>
          <p:nvGrpSpPr>
            <p:cNvPr id="18" name="Google Shape;1836;p33">
              <a:extLst>
                <a:ext uri="{FF2B5EF4-FFF2-40B4-BE49-F238E27FC236}">
                  <a16:creationId xmlns:a16="http://schemas.microsoft.com/office/drawing/2014/main" id="{F0E24EE8-F272-36FB-1A1F-F4DB0B96A2DC}"/>
                </a:ext>
              </a:extLst>
            </p:cNvPr>
            <p:cNvGrpSpPr/>
            <p:nvPr/>
          </p:nvGrpSpPr>
          <p:grpSpPr>
            <a:xfrm>
              <a:off x="-2558" y="29755"/>
              <a:ext cx="1132346" cy="640125"/>
              <a:chOff x="75300" y="3702036"/>
              <a:chExt cx="1132346" cy="640125"/>
            </a:xfrm>
          </p:grpSpPr>
          <p:sp>
            <p:nvSpPr>
              <p:cNvPr id="19" name="Google Shape;1837;p33">
                <a:extLst>
                  <a:ext uri="{FF2B5EF4-FFF2-40B4-BE49-F238E27FC236}">
                    <a16:creationId xmlns:a16="http://schemas.microsoft.com/office/drawing/2014/main" id="{C126723B-761F-1A66-487E-8E67B5A8A697}"/>
                  </a:ext>
                </a:extLst>
              </p:cNvPr>
              <p:cNvSpPr/>
              <p:nvPr/>
            </p:nvSpPr>
            <p:spPr>
              <a:xfrm>
                <a:off x="75300" y="3747280"/>
                <a:ext cx="1123750" cy="594881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48" extrusionOk="0">
                    <a:moveTo>
                      <a:pt x="7585" y="0"/>
                    </a:moveTo>
                    <a:cubicBezTo>
                      <a:pt x="5299" y="310"/>
                      <a:pt x="0" y="2917"/>
                      <a:pt x="0" y="2917"/>
                    </a:cubicBezTo>
                    <a:cubicBezTo>
                      <a:pt x="2929" y="3155"/>
                      <a:pt x="7025" y="8858"/>
                      <a:pt x="7716" y="10871"/>
                    </a:cubicBezTo>
                    <a:cubicBezTo>
                      <a:pt x="8283" y="12460"/>
                      <a:pt x="8836" y="13148"/>
                      <a:pt x="9523" y="13148"/>
                    </a:cubicBezTo>
                    <a:cubicBezTo>
                      <a:pt x="9701" y="13148"/>
                      <a:pt x="9887" y="13102"/>
                      <a:pt x="10085" y="13014"/>
                    </a:cubicBezTo>
                    <a:cubicBezTo>
                      <a:pt x="16312" y="10180"/>
                      <a:pt x="20181" y="10394"/>
                      <a:pt x="21682" y="10132"/>
                    </a:cubicBezTo>
                    <a:cubicBezTo>
                      <a:pt x="21682" y="10132"/>
                      <a:pt x="23015" y="7596"/>
                      <a:pt x="24349" y="6584"/>
                    </a:cubicBezTo>
                    <a:cubicBezTo>
                      <a:pt x="24836" y="6202"/>
                      <a:pt x="23761" y="6016"/>
                      <a:pt x="22022" y="6016"/>
                    </a:cubicBezTo>
                    <a:cubicBezTo>
                      <a:pt x="19051" y="6016"/>
                      <a:pt x="14143" y="6560"/>
                      <a:pt x="11799" y="7596"/>
                    </a:cubicBezTo>
                    <a:cubicBezTo>
                      <a:pt x="11847" y="4179"/>
                      <a:pt x="7585" y="0"/>
                      <a:pt x="7585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1838;p33">
                <a:extLst>
                  <a:ext uri="{FF2B5EF4-FFF2-40B4-BE49-F238E27FC236}">
                    <a16:creationId xmlns:a16="http://schemas.microsoft.com/office/drawing/2014/main" id="{E31693F7-8C03-FCE2-6DA2-6EE47A02B9FB}"/>
                  </a:ext>
                </a:extLst>
              </p:cNvPr>
              <p:cNvSpPr/>
              <p:nvPr/>
            </p:nvSpPr>
            <p:spPr>
              <a:xfrm>
                <a:off x="83896" y="3702036"/>
                <a:ext cx="1123750" cy="596239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78" extrusionOk="0">
                    <a:moveTo>
                      <a:pt x="7621" y="0"/>
                    </a:moveTo>
                    <a:cubicBezTo>
                      <a:pt x="5299" y="345"/>
                      <a:pt x="1" y="2953"/>
                      <a:pt x="1" y="2953"/>
                    </a:cubicBezTo>
                    <a:cubicBezTo>
                      <a:pt x="2930" y="3191"/>
                      <a:pt x="7014" y="8894"/>
                      <a:pt x="7728" y="10894"/>
                    </a:cubicBezTo>
                    <a:cubicBezTo>
                      <a:pt x="8275" y="12487"/>
                      <a:pt x="8829" y="13177"/>
                      <a:pt x="9514" y="13177"/>
                    </a:cubicBezTo>
                    <a:cubicBezTo>
                      <a:pt x="9695" y="13177"/>
                      <a:pt x="9884" y="13129"/>
                      <a:pt x="10085" y="13037"/>
                    </a:cubicBezTo>
                    <a:cubicBezTo>
                      <a:pt x="16312" y="10216"/>
                      <a:pt x="20170" y="10418"/>
                      <a:pt x="21682" y="10168"/>
                    </a:cubicBezTo>
                    <a:cubicBezTo>
                      <a:pt x="21682" y="10168"/>
                      <a:pt x="23016" y="7620"/>
                      <a:pt x="24349" y="6596"/>
                    </a:cubicBezTo>
                    <a:cubicBezTo>
                      <a:pt x="24836" y="6223"/>
                      <a:pt x="23776" y="6041"/>
                      <a:pt x="22055" y="6041"/>
                    </a:cubicBezTo>
                    <a:cubicBezTo>
                      <a:pt x="19110" y="6041"/>
                      <a:pt x="14231" y="6574"/>
                      <a:pt x="11871" y="7596"/>
                    </a:cubicBezTo>
                    <a:cubicBezTo>
                      <a:pt x="11859" y="7596"/>
                      <a:pt x="11848" y="7608"/>
                      <a:pt x="11824" y="7608"/>
                    </a:cubicBezTo>
                    <a:lnTo>
                      <a:pt x="11824" y="7525"/>
                    </a:lnTo>
                    <a:cubicBezTo>
                      <a:pt x="11812" y="4132"/>
                      <a:pt x="7621" y="0"/>
                      <a:pt x="7621" y="0"/>
                    </a:cubicBezTo>
                    <a:close/>
                  </a:path>
                </a:pathLst>
              </a:custGeom>
              <a:solidFill>
                <a:srgbClr val="EFD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1839;p33">
                <a:extLst>
                  <a:ext uri="{FF2B5EF4-FFF2-40B4-BE49-F238E27FC236}">
                    <a16:creationId xmlns:a16="http://schemas.microsoft.com/office/drawing/2014/main" id="{BAF466AF-5D18-5D66-51DC-EEEB151C0A7C}"/>
                  </a:ext>
                </a:extLst>
              </p:cNvPr>
              <p:cNvSpPr/>
              <p:nvPr/>
            </p:nvSpPr>
            <p:spPr>
              <a:xfrm>
                <a:off x="504757" y="4043539"/>
                <a:ext cx="115194" cy="225456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983" extrusionOk="0">
                    <a:moveTo>
                      <a:pt x="2498" y="1"/>
                    </a:moveTo>
                    <a:cubicBezTo>
                      <a:pt x="2438" y="96"/>
                      <a:pt x="2391" y="179"/>
                      <a:pt x="2331" y="274"/>
                    </a:cubicBezTo>
                    <a:cubicBezTo>
                      <a:pt x="2212" y="465"/>
                      <a:pt x="2105" y="644"/>
                      <a:pt x="1986" y="834"/>
                    </a:cubicBezTo>
                    <a:cubicBezTo>
                      <a:pt x="1236" y="2144"/>
                      <a:pt x="569" y="3525"/>
                      <a:pt x="9" y="4954"/>
                    </a:cubicBezTo>
                    <a:cubicBezTo>
                      <a:pt x="1" y="4971"/>
                      <a:pt x="24" y="4982"/>
                      <a:pt x="37" y="4982"/>
                    </a:cubicBezTo>
                    <a:cubicBezTo>
                      <a:pt x="42" y="4982"/>
                      <a:pt x="45" y="4981"/>
                      <a:pt x="45" y="4977"/>
                    </a:cubicBezTo>
                    <a:cubicBezTo>
                      <a:pt x="212" y="4573"/>
                      <a:pt x="390" y="4168"/>
                      <a:pt x="569" y="3787"/>
                    </a:cubicBezTo>
                    <a:cubicBezTo>
                      <a:pt x="879" y="3084"/>
                      <a:pt x="1212" y="2394"/>
                      <a:pt x="1593" y="1727"/>
                    </a:cubicBezTo>
                    <a:cubicBezTo>
                      <a:pt x="1772" y="1382"/>
                      <a:pt x="1962" y="1060"/>
                      <a:pt x="2153" y="727"/>
                    </a:cubicBezTo>
                    <a:cubicBezTo>
                      <a:pt x="2248" y="572"/>
                      <a:pt x="2331" y="405"/>
                      <a:pt x="2438" y="239"/>
                    </a:cubicBezTo>
                    <a:cubicBezTo>
                      <a:pt x="2462" y="179"/>
                      <a:pt x="2510" y="120"/>
                      <a:pt x="2546" y="72"/>
                    </a:cubicBezTo>
                    <a:cubicBezTo>
                      <a:pt x="2522" y="72"/>
                      <a:pt x="2510" y="96"/>
                      <a:pt x="2498" y="96"/>
                    </a:cubicBezTo>
                    <a:lnTo>
                      <a:pt x="2498" y="1"/>
                    </a:ln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1840;p33">
                <a:extLst>
                  <a:ext uri="{FF2B5EF4-FFF2-40B4-BE49-F238E27FC236}">
                    <a16:creationId xmlns:a16="http://schemas.microsoft.com/office/drawing/2014/main" id="{49B975D1-5A05-E4FF-B8BD-DA86C6127ED1}"/>
                  </a:ext>
                </a:extLst>
              </p:cNvPr>
              <p:cNvSpPr/>
              <p:nvPr/>
            </p:nvSpPr>
            <p:spPr>
              <a:xfrm>
                <a:off x="139999" y="3814513"/>
                <a:ext cx="364675" cy="456432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10088" extrusionOk="0">
                    <a:moveTo>
                      <a:pt x="27" y="1"/>
                    </a:moveTo>
                    <a:cubicBezTo>
                      <a:pt x="9" y="1"/>
                      <a:pt x="0" y="40"/>
                      <a:pt x="11" y="50"/>
                    </a:cubicBezTo>
                    <a:cubicBezTo>
                      <a:pt x="844" y="419"/>
                      <a:pt x="1642" y="848"/>
                      <a:pt x="2368" y="1419"/>
                    </a:cubicBezTo>
                    <a:cubicBezTo>
                      <a:pt x="3714" y="2431"/>
                      <a:pt x="4797" y="3741"/>
                      <a:pt x="5690" y="5170"/>
                    </a:cubicBezTo>
                    <a:cubicBezTo>
                      <a:pt x="6166" y="5920"/>
                      <a:pt x="6595" y="6741"/>
                      <a:pt x="6976" y="7563"/>
                    </a:cubicBezTo>
                    <a:cubicBezTo>
                      <a:pt x="7345" y="8384"/>
                      <a:pt x="7655" y="9230"/>
                      <a:pt x="8012" y="10063"/>
                    </a:cubicBezTo>
                    <a:cubicBezTo>
                      <a:pt x="8012" y="10075"/>
                      <a:pt x="8012" y="10087"/>
                      <a:pt x="8024" y="10087"/>
                    </a:cubicBezTo>
                    <a:lnTo>
                      <a:pt x="8048" y="10087"/>
                    </a:lnTo>
                    <a:cubicBezTo>
                      <a:pt x="8060" y="10087"/>
                      <a:pt x="8060" y="10087"/>
                      <a:pt x="8060" y="10075"/>
                    </a:cubicBezTo>
                    <a:cubicBezTo>
                      <a:pt x="7917" y="9575"/>
                      <a:pt x="7702" y="9075"/>
                      <a:pt x="7512" y="8599"/>
                    </a:cubicBezTo>
                    <a:cubicBezTo>
                      <a:pt x="7321" y="8146"/>
                      <a:pt x="7119" y="7682"/>
                      <a:pt x="6893" y="7218"/>
                    </a:cubicBezTo>
                    <a:cubicBezTo>
                      <a:pt x="6143" y="5610"/>
                      <a:pt x="5202" y="4098"/>
                      <a:pt x="4000" y="2789"/>
                    </a:cubicBezTo>
                    <a:cubicBezTo>
                      <a:pt x="3452" y="2193"/>
                      <a:pt x="2833" y="1657"/>
                      <a:pt x="2178" y="1181"/>
                    </a:cubicBezTo>
                    <a:cubicBezTo>
                      <a:pt x="1523" y="705"/>
                      <a:pt x="809" y="276"/>
                      <a:pt x="35" y="2"/>
                    </a:cubicBezTo>
                    <a:cubicBezTo>
                      <a:pt x="32" y="1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1841;p33">
                <a:extLst>
                  <a:ext uri="{FF2B5EF4-FFF2-40B4-BE49-F238E27FC236}">
                    <a16:creationId xmlns:a16="http://schemas.microsoft.com/office/drawing/2014/main" id="{EF619B88-5903-5C2E-3E7C-25C4037BA18E}"/>
                  </a:ext>
                </a:extLst>
              </p:cNvPr>
              <p:cNvSpPr/>
              <p:nvPr/>
            </p:nvSpPr>
            <p:spPr>
              <a:xfrm>
                <a:off x="442140" y="4153391"/>
                <a:ext cx="44023" cy="105557"/>
              </a:xfrm>
              <a:custGeom>
                <a:avLst/>
                <a:gdLst/>
                <a:ahLst/>
                <a:cxnLst/>
                <a:rect l="l" t="t" r="r" b="b"/>
                <a:pathLst>
                  <a:path w="973" h="2333" extrusionOk="0">
                    <a:moveTo>
                      <a:pt x="35" y="0"/>
                    </a:moveTo>
                    <a:cubicBezTo>
                      <a:pt x="19" y="0"/>
                      <a:pt x="0" y="11"/>
                      <a:pt x="0" y="25"/>
                    </a:cubicBezTo>
                    <a:cubicBezTo>
                      <a:pt x="143" y="418"/>
                      <a:pt x="322" y="787"/>
                      <a:pt x="477" y="1156"/>
                    </a:cubicBezTo>
                    <a:cubicBezTo>
                      <a:pt x="620" y="1525"/>
                      <a:pt x="774" y="1918"/>
                      <a:pt x="905" y="2311"/>
                    </a:cubicBezTo>
                    <a:cubicBezTo>
                      <a:pt x="910" y="2325"/>
                      <a:pt x="922" y="2332"/>
                      <a:pt x="934" y="2332"/>
                    </a:cubicBezTo>
                    <a:cubicBezTo>
                      <a:pt x="953" y="2332"/>
                      <a:pt x="972" y="2316"/>
                      <a:pt x="965" y="2287"/>
                    </a:cubicBezTo>
                    <a:cubicBezTo>
                      <a:pt x="715" y="1514"/>
                      <a:pt x="429" y="740"/>
                      <a:pt x="60" y="13"/>
                    </a:cubicBezTo>
                    <a:cubicBezTo>
                      <a:pt x="55" y="4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1842;p33">
                <a:extLst>
                  <a:ext uri="{FF2B5EF4-FFF2-40B4-BE49-F238E27FC236}">
                    <a16:creationId xmlns:a16="http://schemas.microsoft.com/office/drawing/2014/main" id="{39181935-2B41-7B65-0800-FF493A5C604C}"/>
                  </a:ext>
                </a:extLst>
              </p:cNvPr>
              <p:cNvSpPr/>
              <p:nvPr/>
            </p:nvSpPr>
            <p:spPr>
              <a:xfrm>
                <a:off x="291115" y="3942146"/>
                <a:ext cx="64338" cy="73161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1617" extrusionOk="0">
                    <a:moveTo>
                      <a:pt x="24" y="0"/>
                    </a:moveTo>
                    <a:cubicBezTo>
                      <a:pt x="7" y="0"/>
                      <a:pt x="0" y="22"/>
                      <a:pt x="17" y="39"/>
                    </a:cubicBezTo>
                    <a:cubicBezTo>
                      <a:pt x="421" y="575"/>
                      <a:pt x="886" y="1075"/>
                      <a:pt x="1326" y="1599"/>
                    </a:cubicBezTo>
                    <a:cubicBezTo>
                      <a:pt x="1336" y="1611"/>
                      <a:pt x="1347" y="1616"/>
                      <a:pt x="1359" y="1616"/>
                    </a:cubicBezTo>
                    <a:cubicBezTo>
                      <a:pt x="1391" y="1616"/>
                      <a:pt x="1421" y="1574"/>
                      <a:pt x="1386" y="1539"/>
                    </a:cubicBezTo>
                    <a:cubicBezTo>
                      <a:pt x="945" y="1027"/>
                      <a:pt x="505" y="503"/>
                      <a:pt x="52" y="15"/>
                    </a:cubicBezTo>
                    <a:cubicBezTo>
                      <a:pt x="41" y="4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1843;p33">
                <a:extLst>
                  <a:ext uri="{FF2B5EF4-FFF2-40B4-BE49-F238E27FC236}">
                    <a16:creationId xmlns:a16="http://schemas.microsoft.com/office/drawing/2014/main" id="{B83B307D-ACFA-2C71-F0E2-ABF9F13D2A31}"/>
                  </a:ext>
                </a:extLst>
              </p:cNvPr>
              <p:cNvSpPr/>
              <p:nvPr/>
            </p:nvSpPr>
            <p:spPr>
              <a:xfrm>
                <a:off x="512358" y="4130181"/>
                <a:ext cx="543935" cy="138857"/>
              </a:xfrm>
              <a:custGeom>
                <a:avLst/>
                <a:gdLst/>
                <a:ahLst/>
                <a:cxnLst/>
                <a:rect l="l" t="t" r="r" b="b"/>
                <a:pathLst>
                  <a:path w="12022" h="3069" extrusionOk="0">
                    <a:moveTo>
                      <a:pt x="10797" y="0"/>
                    </a:moveTo>
                    <a:cubicBezTo>
                      <a:pt x="10272" y="0"/>
                      <a:pt x="9744" y="21"/>
                      <a:pt x="9224" y="62"/>
                    </a:cubicBezTo>
                    <a:cubicBezTo>
                      <a:pt x="7581" y="205"/>
                      <a:pt x="5973" y="526"/>
                      <a:pt x="4425" y="1015"/>
                    </a:cubicBezTo>
                    <a:cubicBezTo>
                      <a:pt x="2878" y="1527"/>
                      <a:pt x="1413" y="2193"/>
                      <a:pt x="20" y="3027"/>
                    </a:cubicBezTo>
                    <a:cubicBezTo>
                      <a:pt x="1" y="3036"/>
                      <a:pt x="13" y="3069"/>
                      <a:pt x="18" y="3069"/>
                    </a:cubicBezTo>
                    <a:cubicBezTo>
                      <a:pt x="19" y="3069"/>
                      <a:pt x="20" y="3067"/>
                      <a:pt x="20" y="3062"/>
                    </a:cubicBezTo>
                    <a:cubicBezTo>
                      <a:pt x="794" y="2598"/>
                      <a:pt x="1604" y="2181"/>
                      <a:pt x="2437" y="1824"/>
                    </a:cubicBezTo>
                    <a:cubicBezTo>
                      <a:pt x="3925" y="1181"/>
                      <a:pt x="5497" y="705"/>
                      <a:pt x="7104" y="407"/>
                    </a:cubicBezTo>
                    <a:cubicBezTo>
                      <a:pt x="8412" y="169"/>
                      <a:pt x="9711" y="68"/>
                      <a:pt x="11016" y="68"/>
                    </a:cubicBezTo>
                    <a:cubicBezTo>
                      <a:pt x="11339" y="68"/>
                      <a:pt x="11662" y="74"/>
                      <a:pt x="11986" y="86"/>
                    </a:cubicBezTo>
                    <a:cubicBezTo>
                      <a:pt x="12022" y="86"/>
                      <a:pt x="12022" y="38"/>
                      <a:pt x="11986" y="38"/>
                    </a:cubicBezTo>
                    <a:cubicBezTo>
                      <a:pt x="11595" y="13"/>
                      <a:pt x="11197" y="0"/>
                      <a:pt x="10797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1844;p33">
                <a:extLst>
                  <a:ext uri="{FF2B5EF4-FFF2-40B4-BE49-F238E27FC236}">
                    <a16:creationId xmlns:a16="http://schemas.microsoft.com/office/drawing/2014/main" id="{3A54F4CD-647F-DE04-5D79-F934E5E883B1}"/>
                  </a:ext>
                </a:extLst>
              </p:cNvPr>
              <p:cNvSpPr/>
              <p:nvPr/>
            </p:nvSpPr>
            <p:spPr>
              <a:xfrm>
                <a:off x="517561" y="4185741"/>
                <a:ext cx="290925" cy="97005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2144" extrusionOk="0">
                    <a:moveTo>
                      <a:pt x="6382" y="1"/>
                    </a:moveTo>
                    <a:cubicBezTo>
                      <a:pt x="5894" y="108"/>
                      <a:pt x="5406" y="203"/>
                      <a:pt x="4930" y="346"/>
                    </a:cubicBezTo>
                    <a:cubicBezTo>
                      <a:pt x="4072" y="560"/>
                      <a:pt x="3227" y="822"/>
                      <a:pt x="2405" y="1120"/>
                    </a:cubicBezTo>
                    <a:cubicBezTo>
                      <a:pt x="2024" y="1251"/>
                      <a:pt x="1620" y="1394"/>
                      <a:pt x="1239" y="1561"/>
                    </a:cubicBezTo>
                    <a:cubicBezTo>
                      <a:pt x="834" y="1727"/>
                      <a:pt x="417" y="1894"/>
                      <a:pt x="24" y="2096"/>
                    </a:cubicBezTo>
                    <a:cubicBezTo>
                      <a:pt x="0" y="2108"/>
                      <a:pt x="12" y="2144"/>
                      <a:pt x="60" y="2144"/>
                    </a:cubicBezTo>
                    <a:cubicBezTo>
                      <a:pt x="524" y="1965"/>
                      <a:pt x="965" y="1751"/>
                      <a:pt x="1429" y="1572"/>
                    </a:cubicBezTo>
                    <a:cubicBezTo>
                      <a:pt x="3036" y="941"/>
                      <a:pt x="4703" y="418"/>
                      <a:pt x="6394" y="48"/>
                    </a:cubicBezTo>
                    <a:cubicBezTo>
                      <a:pt x="6430" y="48"/>
                      <a:pt x="6418" y="1"/>
                      <a:pt x="6382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1845;p33">
                <a:extLst>
                  <a:ext uri="{FF2B5EF4-FFF2-40B4-BE49-F238E27FC236}">
                    <a16:creationId xmlns:a16="http://schemas.microsoft.com/office/drawing/2014/main" id="{266A7A03-58EC-56FB-4E24-806202183327}"/>
                  </a:ext>
                </a:extLst>
              </p:cNvPr>
              <p:cNvSpPr/>
              <p:nvPr/>
            </p:nvSpPr>
            <p:spPr>
              <a:xfrm>
                <a:off x="810698" y="4148731"/>
                <a:ext cx="228894" cy="23165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512" extrusionOk="0">
                    <a:moveTo>
                      <a:pt x="4414" y="0"/>
                    </a:moveTo>
                    <a:cubicBezTo>
                      <a:pt x="3779" y="0"/>
                      <a:pt x="3139" y="29"/>
                      <a:pt x="2499" y="93"/>
                    </a:cubicBezTo>
                    <a:cubicBezTo>
                      <a:pt x="1665" y="164"/>
                      <a:pt x="832" y="271"/>
                      <a:pt x="22" y="474"/>
                    </a:cubicBezTo>
                    <a:cubicBezTo>
                      <a:pt x="1" y="474"/>
                      <a:pt x="8" y="511"/>
                      <a:pt x="27" y="511"/>
                    </a:cubicBezTo>
                    <a:cubicBezTo>
                      <a:pt x="29" y="511"/>
                      <a:pt x="31" y="511"/>
                      <a:pt x="34" y="509"/>
                    </a:cubicBezTo>
                    <a:cubicBezTo>
                      <a:pt x="867" y="355"/>
                      <a:pt x="1689" y="212"/>
                      <a:pt x="2534" y="128"/>
                    </a:cubicBezTo>
                    <a:cubicBezTo>
                      <a:pt x="3179" y="72"/>
                      <a:pt x="3831" y="53"/>
                      <a:pt x="4485" y="53"/>
                    </a:cubicBezTo>
                    <a:cubicBezTo>
                      <a:pt x="4664" y="53"/>
                      <a:pt x="4843" y="54"/>
                      <a:pt x="5023" y="57"/>
                    </a:cubicBezTo>
                    <a:cubicBezTo>
                      <a:pt x="5058" y="57"/>
                      <a:pt x="5058" y="9"/>
                      <a:pt x="5023" y="9"/>
                    </a:cubicBezTo>
                    <a:cubicBezTo>
                      <a:pt x="4821" y="3"/>
                      <a:pt x="4618" y="0"/>
                      <a:pt x="441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oogle Shape;33;p2">
              <a:extLst>
                <a:ext uri="{FF2B5EF4-FFF2-40B4-BE49-F238E27FC236}">
                  <a16:creationId xmlns:a16="http://schemas.microsoft.com/office/drawing/2014/main" id="{2C97CC9C-BF3A-F39C-1592-3A876FA24EC5}"/>
                </a:ext>
              </a:extLst>
            </p:cNvPr>
            <p:cNvGrpSpPr/>
            <p:nvPr/>
          </p:nvGrpSpPr>
          <p:grpSpPr>
            <a:xfrm>
              <a:off x="277595" y="-6042"/>
              <a:ext cx="549125" cy="525575"/>
              <a:chOff x="8025400" y="374250"/>
              <a:chExt cx="549125" cy="525575"/>
            </a:xfrm>
          </p:grpSpPr>
          <p:sp>
            <p:nvSpPr>
              <p:cNvPr id="38" name="Google Shape;34;p2">
                <a:extLst>
                  <a:ext uri="{FF2B5EF4-FFF2-40B4-BE49-F238E27FC236}">
                    <a16:creationId xmlns:a16="http://schemas.microsoft.com/office/drawing/2014/main" id="{257F30AD-F883-B1EB-8935-C1D81871F7EB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extrusionOk="0">
                    <a:moveTo>
                      <a:pt x="11860" y="1370"/>
                    </a:moveTo>
                    <a:lnTo>
                      <a:pt x="12074" y="1413"/>
                    </a:lnTo>
                    <a:lnTo>
                      <a:pt x="12288" y="1499"/>
                    </a:lnTo>
                    <a:lnTo>
                      <a:pt x="12331" y="1542"/>
                    </a:lnTo>
                    <a:lnTo>
                      <a:pt x="12417" y="1584"/>
                    </a:lnTo>
                    <a:lnTo>
                      <a:pt x="12631" y="1713"/>
                    </a:lnTo>
                    <a:lnTo>
                      <a:pt x="12845" y="1884"/>
                    </a:lnTo>
                    <a:lnTo>
                      <a:pt x="13059" y="2098"/>
                    </a:lnTo>
                    <a:lnTo>
                      <a:pt x="13230" y="2355"/>
                    </a:lnTo>
                    <a:lnTo>
                      <a:pt x="13573" y="2869"/>
                    </a:lnTo>
                    <a:lnTo>
                      <a:pt x="13830" y="3468"/>
                    </a:lnTo>
                    <a:lnTo>
                      <a:pt x="13958" y="3811"/>
                    </a:lnTo>
                    <a:lnTo>
                      <a:pt x="14215" y="4710"/>
                    </a:lnTo>
                    <a:lnTo>
                      <a:pt x="14386" y="5523"/>
                    </a:lnTo>
                    <a:lnTo>
                      <a:pt x="14515" y="6251"/>
                    </a:lnTo>
                    <a:lnTo>
                      <a:pt x="14558" y="6765"/>
                    </a:lnTo>
                    <a:lnTo>
                      <a:pt x="14558" y="6894"/>
                    </a:lnTo>
                    <a:lnTo>
                      <a:pt x="14558" y="6979"/>
                    </a:lnTo>
                    <a:lnTo>
                      <a:pt x="15414" y="7022"/>
                    </a:lnTo>
                    <a:lnTo>
                      <a:pt x="16313" y="7150"/>
                    </a:lnTo>
                    <a:lnTo>
                      <a:pt x="17341" y="7365"/>
                    </a:lnTo>
                    <a:lnTo>
                      <a:pt x="17469" y="7365"/>
                    </a:lnTo>
                    <a:lnTo>
                      <a:pt x="17940" y="7493"/>
                    </a:lnTo>
                    <a:lnTo>
                      <a:pt x="18026" y="7536"/>
                    </a:lnTo>
                    <a:lnTo>
                      <a:pt x="18668" y="7707"/>
                    </a:lnTo>
                    <a:lnTo>
                      <a:pt x="19224" y="7921"/>
                    </a:lnTo>
                    <a:lnTo>
                      <a:pt x="19396" y="8050"/>
                    </a:lnTo>
                    <a:lnTo>
                      <a:pt x="19824" y="8264"/>
                    </a:lnTo>
                    <a:lnTo>
                      <a:pt x="19995" y="8392"/>
                    </a:lnTo>
                    <a:lnTo>
                      <a:pt x="20124" y="8478"/>
                    </a:lnTo>
                    <a:lnTo>
                      <a:pt x="20295" y="8649"/>
                    </a:lnTo>
                    <a:lnTo>
                      <a:pt x="20423" y="8820"/>
                    </a:lnTo>
                    <a:lnTo>
                      <a:pt x="20509" y="9034"/>
                    </a:lnTo>
                    <a:lnTo>
                      <a:pt x="20595" y="9206"/>
                    </a:lnTo>
                    <a:lnTo>
                      <a:pt x="20595" y="9377"/>
                    </a:lnTo>
                    <a:lnTo>
                      <a:pt x="20595" y="9591"/>
                    </a:lnTo>
                    <a:lnTo>
                      <a:pt x="20552" y="9762"/>
                    </a:lnTo>
                    <a:lnTo>
                      <a:pt x="20509" y="9933"/>
                    </a:lnTo>
                    <a:lnTo>
                      <a:pt x="20295" y="10319"/>
                    </a:lnTo>
                    <a:lnTo>
                      <a:pt x="20038" y="10661"/>
                    </a:lnTo>
                    <a:lnTo>
                      <a:pt x="19695" y="11004"/>
                    </a:lnTo>
                    <a:lnTo>
                      <a:pt x="19310" y="11346"/>
                    </a:lnTo>
                    <a:lnTo>
                      <a:pt x="18839" y="11689"/>
                    </a:lnTo>
                    <a:lnTo>
                      <a:pt x="18411" y="11989"/>
                    </a:lnTo>
                    <a:lnTo>
                      <a:pt x="17512" y="12545"/>
                    </a:lnTo>
                    <a:lnTo>
                      <a:pt x="16698" y="12973"/>
                    </a:lnTo>
                    <a:lnTo>
                      <a:pt x="15885" y="13359"/>
                    </a:lnTo>
                    <a:lnTo>
                      <a:pt x="16099" y="14129"/>
                    </a:lnTo>
                    <a:lnTo>
                      <a:pt x="16270" y="14943"/>
                    </a:lnTo>
                    <a:lnTo>
                      <a:pt x="16399" y="15970"/>
                    </a:lnTo>
                    <a:lnTo>
                      <a:pt x="16441" y="16484"/>
                    </a:lnTo>
                    <a:lnTo>
                      <a:pt x="16441" y="16998"/>
                    </a:lnTo>
                    <a:lnTo>
                      <a:pt x="16441" y="17512"/>
                    </a:lnTo>
                    <a:lnTo>
                      <a:pt x="16356" y="17983"/>
                    </a:lnTo>
                    <a:lnTo>
                      <a:pt x="16270" y="18454"/>
                    </a:lnTo>
                    <a:lnTo>
                      <a:pt x="16099" y="18839"/>
                    </a:lnTo>
                    <a:lnTo>
                      <a:pt x="15885" y="19182"/>
                    </a:lnTo>
                    <a:lnTo>
                      <a:pt x="15714" y="19310"/>
                    </a:lnTo>
                    <a:lnTo>
                      <a:pt x="15585" y="19438"/>
                    </a:lnTo>
                    <a:lnTo>
                      <a:pt x="15414" y="19524"/>
                    </a:lnTo>
                    <a:lnTo>
                      <a:pt x="15243" y="19610"/>
                    </a:lnTo>
                    <a:lnTo>
                      <a:pt x="15029" y="19652"/>
                    </a:lnTo>
                    <a:lnTo>
                      <a:pt x="14857" y="19652"/>
                    </a:lnTo>
                    <a:lnTo>
                      <a:pt x="14515" y="19610"/>
                    </a:lnTo>
                    <a:lnTo>
                      <a:pt x="14215" y="19567"/>
                    </a:lnTo>
                    <a:lnTo>
                      <a:pt x="14087" y="19524"/>
                    </a:lnTo>
                    <a:lnTo>
                      <a:pt x="13873" y="19438"/>
                    </a:lnTo>
                    <a:lnTo>
                      <a:pt x="13744" y="19396"/>
                    </a:lnTo>
                    <a:lnTo>
                      <a:pt x="13573" y="19310"/>
                    </a:lnTo>
                    <a:lnTo>
                      <a:pt x="13487" y="19267"/>
                    </a:lnTo>
                    <a:lnTo>
                      <a:pt x="13145" y="19096"/>
                    </a:lnTo>
                    <a:lnTo>
                      <a:pt x="12759" y="18839"/>
                    </a:lnTo>
                    <a:lnTo>
                      <a:pt x="12031" y="18325"/>
                    </a:lnTo>
                    <a:lnTo>
                      <a:pt x="11903" y="18240"/>
                    </a:lnTo>
                    <a:lnTo>
                      <a:pt x="11817" y="18154"/>
                    </a:lnTo>
                    <a:lnTo>
                      <a:pt x="11689" y="18068"/>
                    </a:lnTo>
                    <a:lnTo>
                      <a:pt x="11603" y="17983"/>
                    </a:lnTo>
                    <a:lnTo>
                      <a:pt x="10961" y="17426"/>
                    </a:lnTo>
                    <a:lnTo>
                      <a:pt x="10404" y="16912"/>
                    </a:lnTo>
                    <a:lnTo>
                      <a:pt x="9933" y="16441"/>
                    </a:lnTo>
                    <a:lnTo>
                      <a:pt x="9848" y="16484"/>
                    </a:lnTo>
                    <a:lnTo>
                      <a:pt x="9762" y="16527"/>
                    </a:lnTo>
                    <a:lnTo>
                      <a:pt x="8906" y="16955"/>
                    </a:lnTo>
                    <a:lnTo>
                      <a:pt x="8306" y="17212"/>
                    </a:lnTo>
                    <a:lnTo>
                      <a:pt x="7621" y="17512"/>
                    </a:lnTo>
                    <a:lnTo>
                      <a:pt x="6851" y="17811"/>
                    </a:lnTo>
                    <a:lnTo>
                      <a:pt x="6123" y="18026"/>
                    </a:lnTo>
                    <a:lnTo>
                      <a:pt x="5395" y="18197"/>
                    </a:lnTo>
                    <a:lnTo>
                      <a:pt x="5053" y="18240"/>
                    </a:lnTo>
                    <a:lnTo>
                      <a:pt x="4453" y="18240"/>
                    </a:lnTo>
                    <a:lnTo>
                      <a:pt x="4196" y="18197"/>
                    </a:lnTo>
                    <a:lnTo>
                      <a:pt x="3982" y="18111"/>
                    </a:lnTo>
                    <a:lnTo>
                      <a:pt x="3811" y="17983"/>
                    </a:lnTo>
                    <a:lnTo>
                      <a:pt x="3725" y="17940"/>
                    </a:lnTo>
                    <a:lnTo>
                      <a:pt x="3597" y="17811"/>
                    </a:lnTo>
                    <a:lnTo>
                      <a:pt x="3511" y="17597"/>
                    </a:lnTo>
                    <a:lnTo>
                      <a:pt x="3468" y="17555"/>
                    </a:lnTo>
                    <a:lnTo>
                      <a:pt x="3426" y="17426"/>
                    </a:lnTo>
                    <a:lnTo>
                      <a:pt x="3426" y="17340"/>
                    </a:lnTo>
                    <a:lnTo>
                      <a:pt x="3383" y="17255"/>
                    </a:lnTo>
                    <a:lnTo>
                      <a:pt x="3383" y="17212"/>
                    </a:lnTo>
                    <a:lnTo>
                      <a:pt x="3383" y="17126"/>
                    </a:lnTo>
                    <a:lnTo>
                      <a:pt x="3383" y="16955"/>
                    </a:lnTo>
                    <a:lnTo>
                      <a:pt x="3383" y="16655"/>
                    </a:lnTo>
                    <a:lnTo>
                      <a:pt x="3383" y="16270"/>
                    </a:lnTo>
                    <a:lnTo>
                      <a:pt x="3554" y="15499"/>
                    </a:lnTo>
                    <a:lnTo>
                      <a:pt x="3768" y="14686"/>
                    </a:lnTo>
                    <a:lnTo>
                      <a:pt x="4068" y="13915"/>
                    </a:lnTo>
                    <a:lnTo>
                      <a:pt x="4367" y="13230"/>
                    </a:lnTo>
                    <a:lnTo>
                      <a:pt x="4624" y="12631"/>
                    </a:lnTo>
                    <a:lnTo>
                      <a:pt x="4967" y="11989"/>
                    </a:lnTo>
                    <a:lnTo>
                      <a:pt x="4967" y="11946"/>
                    </a:lnTo>
                    <a:lnTo>
                      <a:pt x="4325" y="11389"/>
                    </a:lnTo>
                    <a:lnTo>
                      <a:pt x="3682" y="10790"/>
                    </a:lnTo>
                    <a:lnTo>
                      <a:pt x="2955" y="10062"/>
                    </a:lnTo>
                    <a:lnTo>
                      <a:pt x="2612" y="9634"/>
                    </a:lnTo>
                    <a:lnTo>
                      <a:pt x="2270" y="9206"/>
                    </a:lnTo>
                    <a:lnTo>
                      <a:pt x="2013" y="8777"/>
                    </a:lnTo>
                    <a:lnTo>
                      <a:pt x="1756" y="8349"/>
                    </a:lnTo>
                    <a:lnTo>
                      <a:pt x="1542" y="7921"/>
                    </a:lnTo>
                    <a:lnTo>
                      <a:pt x="1413" y="7536"/>
                    </a:lnTo>
                    <a:lnTo>
                      <a:pt x="1370" y="7150"/>
                    </a:lnTo>
                    <a:lnTo>
                      <a:pt x="1413" y="6979"/>
                    </a:lnTo>
                    <a:lnTo>
                      <a:pt x="1456" y="6808"/>
                    </a:lnTo>
                    <a:lnTo>
                      <a:pt x="1456" y="6722"/>
                    </a:lnTo>
                    <a:lnTo>
                      <a:pt x="1627" y="6465"/>
                    </a:lnTo>
                    <a:lnTo>
                      <a:pt x="1884" y="6251"/>
                    </a:lnTo>
                    <a:lnTo>
                      <a:pt x="2184" y="6080"/>
                    </a:lnTo>
                    <a:lnTo>
                      <a:pt x="2569" y="5952"/>
                    </a:lnTo>
                    <a:lnTo>
                      <a:pt x="2955" y="5866"/>
                    </a:lnTo>
                    <a:lnTo>
                      <a:pt x="3426" y="5823"/>
                    </a:lnTo>
                    <a:lnTo>
                      <a:pt x="4367" y="5780"/>
                    </a:lnTo>
                    <a:lnTo>
                      <a:pt x="5010" y="5780"/>
                    </a:lnTo>
                    <a:lnTo>
                      <a:pt x="5609" y="5823"/>
                    </a:lnTo>
                    <a:lnTo>
                      <a:pt x="6722" y="5952"/>
                    </a:lnTo>
                    <a:lnTo>
                      <a:pt x="7836" y="6123"/>
                    </a:lnTo>
                    <a:lnTo>
                      <a:pt x="8050" y="5523"/>
                    </a:lnTo>
                    <a:lnTo>
                      <a:pt x="8306" y="4881"/>
                    </a:lnTo>
                    <a:lnTo>
                      <a:pt x="8649" y="4153"/>
                    </a:lnTo>
                    <a:lnTo>
                      <a:pt x="9120" y="3383"/>
                    </a:lnTo>
                    <a:lnTo>
                      <a:pt x="9377" y="2997"/>
                    </a:lnTo>
                    <a:lnTo>
                      <a:pt x="9634" y="2612"/>
                    </a:lnTo>
                    <a:lnTo>
                      <a:pt x="9933" y="2270"/>
                    </a:lnTo>
                    <a:lnTo>
                      <a:pt x="10233" y="2013"/>
                    </a:lnTo>
                    <a:lnTo>
                      <a:pt x="10576" y="1756"/>
                    </a:lnTo>
                    <a:lnTo>
                      <a:pt x="10918" y="1542"/>
                    </a:lnTo>
                    <a:lnTo>
                      <a:pt x="11261" y="1413"/>
                    </a:lnTo>
                    <a:lnTo>
                      <a:pt x="11389" y="1413"/>
                    </a:lnTo>
                    <a:lnTo>
                      <a:pt x="11432" y="1370"/>
                    </a:lnTo>
                    <a:close/>
                    <a:moveTo>
                      <a:pt x="11304" y="0"/>
                    </a:moveTo>
                    <a:lnTo>
                      <a:pt x="11132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35;p2">
                <a:extLst>
                  <a:ext uri="{FF2B5EF4-FFF2-40B4-BE49-F238E27FC236}">
                    <a16:creationId xmlns:a16="http://schemas.microsoft.com/office/drawing/2014/main" id="{84B2BA24-B354-E6EA-CB43-9410E84D857E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0276" y="0"/>
                    </a:moveTo>
                    <a:lnTo>
                      <a:pt x="10276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4044" y="18154"/>
                    </a:lnTo>
                    <a:lnTo>
                      <a:pt x="13873" y="18240"/>
                    </a:lnTo>
                    <a:lnTo>
                      <a:pt x="13659" y="18282"/>
                    </a:lnTo>
                    <a:lnTo>
                      <a:pt x="13487" y="18282"/>
                    </a:lnTo>
                    <a:lnTo>
                      <a:pt x="13487" y="18282"/>
                    </a:lnTo>
                    <a:lnTo>
                      <a:pt x="13145" y="18240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536" y="15585"/>
                    </a:lnTo>
                    <a:lnTo>
                      <a:pt x="6936" y="15842"/>
                    </a:lnTo>
                    <a:lnTo>
                      <a:pt x="6251" y="16142"/>
                    </a:lnTo>
                    <a:lnTo>
                      <a:pt x="5481" y="16441"/>
                    </a:lnTo>
                    <a:lnTo>
                      <a:pt x="4753" y="16656"/>
                    </a:lnTo>
                    <a:lnTo>
                      <a:pt x="4025" y="16827"/>
                    </a:lnTo>
                    <a:lnTo>
                      <a:pt x="3683" y="16870"/>
                    </a:lnTo>
                    <a:lnTo>
                      <a:pt x="3383" y="16870"/>
                    </a:lnTo>
                    <a:lnTo>
                      <a:pt x="3383" y="16870"/>
                    </a:lnTo>
                    <a:lnTo>
                      <a:pt x="3083" y="16870"/>
                    </a:lnTo>
                    <a:lnTo>
                      <a:pt x="2826" y="16827"/>
                    </a:lnTo>
                    <a:lnTo>
                      <a:pt x="2612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00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257" y="5095"/>
                    </a:lnTo>
                    <a:lnTo>
                      <a:pt x="514" y="4881"/>
                    </a:lnTo>
                    <a:lnTo>
                      <a:pt x="814" y="4710"/>
                    </a:lnTo>
                    <a:lnTo>
                      <a:pt x="1199" y="4582"/>
                    </a:lnTo>
                    <a:lnTo>
                      <a:pt x="1585" y="4496"/>
                    </a:lnTo>
                    <a:lnTo>
                      <a:pt x="2056" y="4453"/>
                    </a:lnTo>
                    <a:lnTo>
                      <a:pt x="2997" y="4410"/>
                    </a:lnTo>
                    <a:lnTo>
                      <a:pt x="2997" y="4410"/>
                    </a:lnTo>
                    <a:lnTo>
                      <a:pt x="3640" y="4410"/>
                    </a:lnTo>
                    <a:lnTo>
                      <a:pt x="4239" y="4453"/>
                    </a:lnTo>
                    <a:lnTo>
                      <a:pt x="5352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2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36;p2">
                <a:extLst>
                  <a:ext uri="{FF2B5EF4-FFF2-40B4-BE49-F238E27FC236}">
                    <a16:creationId xmlns:a16="http://schemas.microsoft.com/office/drawing/2014/main" id="{F1508732-F6D7-3A48-ECB7-BDEE4D2DDFEA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fill="none" extrusionOk="0">
                    <a:moveTo>
                      <a:pt x="11646" y="0"/>
                    </a:moveTo>
                    <a:lnTo>
                      <a:pt x="11646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518" y="0"/>
                    </a:lnTo>
                    <a:lnTo>
                      <a:pt x="11518" y="0"/>
                    </a:lnTo>
                    <a:lnTo>
                      <a:pt x="11389" y="0"/>
                    </a:lnTo>
                    <a:lnTo>
                      <a:pt x="11389" y="0"/>
                    </a:lnTo>
                    <a:lnTo>
                      <a:pt x="11304" y="0"/>
                    </a:lnTo>
                    <a:lnTo>
                      <a:pt x="11304" y="0"/>
                    </a:lnTo>
                    <a:lnTo>
                      <a:pt x="11132" y="43"/>
                    </a:lnTo>
                    <a:lnTo>
                      <a:pt x="11132" y="43"/>
                    </a:lnTo>
                    <a:lnTo>
                      <a:pt x="11089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726" y="6037"/>
                    </a:lnTo>
                    <a:lnTo>
                      <a:pt x="17683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2031" y="43"/>
                    </a:lnTo>
                    <a:lnTo>
                      <a:pt x="116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37;p2">
                <a:extLst>
                  <a:ext uri="{FF2B5EF4-FFF2-40B4-BE49-F238E27FC236}">
                    <a16:creationId xmlns:a16="http://schemas.microsoft.com/office/drawing/2014/main" id="{C2F5E545-759C-4D5D-0F06-B8C9FB0151AC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206" y="386"/>
                    </a:lnTo>
                    <a:lnTo>
                      <a:pt x="8863" y="643"/>
                    </a:lnTo>
                    <a:lnTo>
                      <a:pt x="8563" y="900"/>
                    </a:lnTo>
                    <a:lnTo>
                      <a:pt x="8264" y="1242"/>
                    </a:lnTo>
                    <a:lnTo>
                      <a:pt x="8007" y="1627"/>
                    </a:lnTo>
                    <a:lnTo>
                      <a:pt x="7750" y="2013"/>
                    </a:lnTo>
                    <a:lnTo>
                      <a:pt x="7279" y="2783"/>
                    </a:lnTo>
                    <a:lnTo>
                      <a:pt x="6936" y="3511"/>
                    </a:lnTo>
                    <a:lnTo>
                      <a:pt x="6680" y="4153"/>
                    </a:lnTo>
                    <a:lnTo>
                      <a:pt x="6466" y="4753"/>
                    </a:lnTo>
                    <a:lnTo>
                      <a:pt x="5566" y="4582"/>
                    </a:lnTo>
                    <a:lnTo>
                      <a:pt x="4624" y="4496"/>
                    </a:lnTo>
                    <a:lnTo>
                      <a:pt x="3554" y="4410"/>
                    </a:lnTo>
                    <a:lnTo>
                      <a:pt x="2441" y="4410"/>
                    </a:lnTo>
                    <a:lnTo>
                      <a:pt x="1927" y="4453"/>
                    </a:lnTo>
                    <a:lnTo>
                      <a:pt x="1413" y="4539"/>
                    </a:lnTo>
                    <a:lnTo>
                      <a:pt x="985" y="4667"/>
                    </a:lnTo>
                    <a:lnTo>
                      <a:pt x="600" y="4839"/>
                    </a:lnTo>
                    <a:lnTo>
                      <a:pt x="300" y="5053"/>
                    </a:lnTo>
                    <a:lnTo>
                      <a:pt x="172" y="5181"/>
                    </a:lnTo>
                    <a:lnTo>
                      <a:pt x="86" y="5352"/>
                    </a:ln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780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86" y="6979"/>
                    </a:lnTo>
                    <a:lnTo>
                      <a:pt x="643" y="7407"/>
                    </a:lnTo>
                    <a:lnTo>
                      <a:pt x="942" y="7836"/>
                    </a:lnTo>
                    <a:lnTo>
                      <a:pt x="1242" y="8264"/>
                    </a:lnTo>
                    <a:lnTo>
                      <a:pt x="1585" y="8692"/>
                    </a:lnTo>
                    <a:lnTo>
                      <a:pt x="2312" y="9420"/>
                    </a:lnTo>
                    <a:lnTo>
                      <a:pt x="2955" y="10019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254" y="11261"/>
                    </a:lnTo>
                    <a:lnTo>
                      <a:pt x="2997" y="11860"/>
                    </a:lnTo>
                    <a:lnTo>
                      <a:pt x="2698" y="12545"/>
                    </a:lnTo>
                    <a:lnTo>
                      <a:pt x="2398" y="13316"/>
                    </a:lnTo>
                    <a:lnTo>
                      <a:pt x="2184" y="14129"/>
                    </a:lnTo>
                    <a:lnTo>
                      <a:pt x="2013" y="14900"/>
                    </a:lnTo>
                    <a:lnTo>
                      <a:pt x="2013" y="15285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98" y="16741"/>
                    </a:lnTo>
                    <a:lnTo>
                      <a:pt x="2997" y="16827"/>
                    </a:lnTo>
                    <a:lnTo>
                      <a:pt x="3340" y="16870"/>
                    </a:lnTo>
                    <a:lnTo>
                      <a:pt x="3768" y="16870"/>
                    </a:lnTo>
                    <a:lnTo>
                      <a:pt x="4153" y="16784"/>
                    </a:lnTo>
                    <a:lnTo>
                      <a:pt x="4624" y="16698"/>
                    </a:lnTo>
                    <a:lnTo>
                      <a:pt x="5524" y="16399"/>
                    </a:lnTo>
                    <a:lnTo>
                      <a:pt x="6423" y="16056"/>
                    </a:lnTo>
                    <a:lnTo>
                      <a:pt x="7279" y="15714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9034" y="15542"/>
                    </a:lnTo>
                    <a:lnTo>
                      <a:pt x="9591" y="16056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88" y="18282"/>
                    </a:lnTo>
                    <a:lnTo>
                      <a:pt x="13573" y="18282"/>
                    </a:lnTo>
                    <a:lnTo>
                      <a:pt x="13915" y="18240"/>
                    </a:lnTo>
                    <a:lnTo>
                      <a:pt x="14215" y="18068"/>
                    </a:lnTo>
                    <a:lnTo>
                      <a:pt x="14344" y="17940"/>
                    </a:lnTo>
                    <a:lnTo>
                      <a:pt x="14515" y="17812"/>
                    </a:lnTo>
                    <a:lnTo>
                      <a:pt x="14729" y="17469"/>
                    </a:lnTo>
                    <a:lnTo>
                      <a:pt x="14900" y="17084"/>
                    </a:lnTo>
                    <a:lnTo>
                      <a:pt x="14986" y="16613"/>
                    </a:lnTo>
                    <a:lnTo>
                      <a:pt x="15071" y="16142"/>
                    </a:lnTo>
                    <a:lnTo>
                      <a:pt x="15071" y="15628"/>
                    </a:lnTo>
                    <a:lnTo>
                      <a:pt x="15071" y="15114"/>
                    </a:lnTo>
                    <a:lnTo>
                      <a:pt x="15029" y="14600"/>
                    </a:lnTo>
                    <a:lnTo>
                      <a:pt x="14900" y="13573"/>
                    </a:lnTo>
                    <a:lnTo>
                      <a:pt x="14729" y="12759"/>
                    </a:lnTo>
                    <a:lnTo>
                      <a:pt x="14515" y="11989"/>
                    </a:lnTo>
                    <a:lnTo>
                      <a:pt x="15328" y="11603"/>
                    </a:lnTo>
                    <a:lnTo>
                      <a:pt x="16142" y="11175"/>
                    </a:lnTo>
                    <a:lnTo>
                      <a:pt x="17041" y="10619"/>
                    </a:lnTo>
                    <a:lnTo>
                      <a:pt x="17469" y="10319"/>
                    </a:lnTo>
                    <a:lnTo>
                      <a:pt x="17940" y="9976"/>
                    </a:lnTo>
                    <a:lnTo>
                      <a:pt x="18325" y="9634"/>
                    </a:lnTo>
                    <a:lnTo>
                      <a:pt x="18668" y="9291"/>
                    </a:lnTo>
                    <a:lnTo>
                      <a:pt x="18925" y="8949"/>
                    </a:lnTo>
                    <a:lnTo>
                      <a:pt x="19139" y="8563"/>
                    </a:lnTo>
                    <a:lnTo>
                      <a:pt x="19182" y="8392"/>
                    </a:lnTo>
                    <a:lnTo>
                      <a:pt x="19225" y="8221"/>
                    </a:lnTo>
                    <a:lnTo>
                      <a:pt x="19225" y="8007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570" y="6123"/>
                    </a:lnTo>
                    <a:lnTo>
                      <a:pt x="16099" y="5995"/>
                    </a:lnTo>
                    <a:lnTo>
                      <a:pt x="15971" y="5995"/>
                    </a:lnTo>
                    <a:lnTo>
                      <a:pt x="14943" y="5780"/>
                    </a:lnTo>
                    <a:lnTo>
                      <a:pt x="14044" y="5652"/>
                    </a:lnTo>
                    <a:lnTo>
                      <a:pt x="13188" y="5609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53"/>
                    </a:lnTo>
                    <a:lnTo>
                      <a:pt x="12845" y="3340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203" y="1499"/>
                    </a:lnTo>
                    <a:lnTo>
                      <a:pt x="11860" y="985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rgbClr val="FFF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38;p2">
                <a:extLst>
                  <a:ext uri="{FF2B5EF4-FFF2-40B4-BE49-F238E27FC236}">
                    <a16:creationId xmlns:a16="http://schemas.microsoft.com/office/drawing/2014/main" id="{7D28CC59-2441-E431-6682-EC8A7E0B0167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4515" y="11989"/>
                    </a:move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3915" y="18240"/>
                    </a:lnTo>
                    <a:lnTo>
                      <a:pt x="13573" y="18282"/>
                    </a:lnTo>
                    <a:lnTo>
                      <a:pt x="13188" y="18282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279" y="15714"/>
                    </a:lnTo>
                    <a:lnTo>
                      <a:pt x="6423" y="16056"/>
                    </a:lnTo>
                    <a:lnTo>
                      <a:pt x="5524" y="16399"/>
                    </a:lnTo>
                    <a:lnTo>
                      <a:pt x="4624" y="16698"/>
                    </a:lnTo>
                    <a:lnTo>
                      <a:pt x="4153" y="16784"/>
                    </a:lnTo>
                    <a:lnTo>
                      <a:pt x="3768" y="16870"/>
                    </a:lnTo>
                    <a:lnTo>
                      <a:pt x="3340" y="16870"/>
                    </a:lnTo>
                    <a:lnTo>
                      <a:pt x="2997" y="16827"/>
                    </a:lnTo>
                    <a:lnTo>
                      <a:pt x="2698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42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172" y="5181"/>
                    </a:lnTo>
                    <a:lnTo>
                      <a:pt x="300" y="5053"/>
                    </a:lnTo>
                    <a:lnTo>
                      <a:pt x="600" y="4839"/>
                    </a:lnTo>
                    <a:lnTo>
                      <a:pt x="985" y="4667"/>
                    </a:lnTo>
                    <a:lnTo>
                      <a:pt x="1413" y="4539"/>
                    </a:lnTo>
                    <a:lnTo>
                      <a:pt x="1927" y="4453"/>
                    </a:lnTo>
                    <a:lnTo>
                      <a:pt x="2441" y="4410"/>
                    </a:lnTo>
                    <a:lnTo>
                      <a:pt x="2997" y="4410"/>
                    </a:lnTo>
                    <a:lnTo>
                      <a:pt x="3554" y="4410"/>
                    </a:lnTo>
                    <a:lnTo>
                      <a:pt x="4624" y="4496"/>
                    </a:lnTo>
                    <a:lnTo>
                      <a:pt x="5566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39;p2">
                <a:extLst>
                  <a:ext uri="{FF2B5EF4-FFF2-40B4-BE49-F238E27FC236}">
                    <a16:creationId xmlns:a16="http://schemas.microsoft.com/office/drawing/2014/main" id="{89442235-36A3-B4F6-6D85-D8E4B151D4FA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40;p2">
                <a:extLst>
                  <a:ext uri="{FF2B5EF4-FFF2-40B4-BE49-F238E27FC236}">
                    <a16:creationId xmlns:a16="http://schemas.microsoft.com/office/drawing/2014/main" id="{D5CE4D31-5233-E9C6-2E77-22D7E4F2DE9F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41;p2">
                <a:extLst>
                  <a:ext uri="{FF2B5EF4-FFF2-40B4-BE49-F238E27FC236}">
                    <a16:creationId xmlns:a16="http://schemas.microsoft.com/office/drawing/2014/main" id="{451FD58D-7217-2070-8E31-1C4BCEC8DFA5}"/>
                  </a:ext>
                </a:extLst>
              </p:cNvPr>
              <p:cNvSpPr/>
              <p:nvPr/>
            </p:nvSpPr>
            <p:spPr>
              <a:xfrm>
                <a:off x="8314400" y="40850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42;p2">
                <a:extLst>
                  <a:ext uri="{FF2B5EF4-FFF2-40B4-BE49-F238E27FC236}">
                    <a16:creationId xmlns:a16="http://schemas.microsoft.com/office/drawing/2014/main" id="{87DFD88C-1CC7-B953-58A3-9B174C4A00AB}"/>
                  </a:ext>
                </a:extLst>
              </p:cNvPr>
              <p:cNvSpPr/>
              <p:nvPr/>
            </p:nvSpPr>
            <p:spPr>
              <a:xfrm>
                <a:off x="831440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43;p2">
                <a:extLst>
                  <a:ext uri="{FF2B5EF4-FFF2-40B4-BE49-F238E27FC236}">
                    <a16:creationId xmlns:a16="http://schemas.microsoft.com/office/drawing/2014/main" id="{89D8CDEF-CACD-61A7-05AA-61EBBFC1FA03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44;p2">
                <a:extLst>
                  <a:ext uri="{FF2B5EF4-FFF2-40B4-BE49-F238E27FC236}">
                    <a16:creationId xmlns:a16="http://schemas.microsoft.com/office/drawing/2014/main" id="{D81A56C1-8C82-A490-C04D-2EF765F8EC1E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45;p2">
                <a:extLst>
                  <a:ext uri="{FF2B5EF4-FFF2-40B4-BE49-F238E27FC236}">
                    <a16:creationId xmlns:a16="http://schemas.microsoft.com/office/drawing/2014/main" id="{4B5573E9-88A8-4E4E-D771-22D63E2C9546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46;p2">
                <a:extLst>
                  <a:ext uri="{FF2B5EF4-FFF2-40B4-BE49-F238E27FC236}">
                    <a16:creationId xmlns:a16="http://schemas.microsoft.com/office/drawing/2014/main" id="{7739439F-8588-1AF1-184D-EC4EBBBF524A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47;p2">
                <a:extLst>
                  <a:ext uri="{FF2B5EF4-FFF2-40B4-BE49-F238E27FC236}">
                    <a16:creationId xmlns:a16="http://schemas.microsoft.com/office/drawing/2014/main" id="{01C0123C-24DA-9023-9B9D-736F0EBB8F3B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48;p2">
                <a:extLst>
                  <a:ext uri="{FF2B5EF4-FFF2-40B4-BE49-F238E27FC236}">
                    <a16:creationId xmlns:a16="http://schemas.microsoft.com/office/drawing/2014/main" id="{FA3BBAA7-A502-E8A2-5213-C5A1BFCE8223}"/>
                  </a:ext>
                </a:extLst>
              </p:cNvPr>
              <p:cNvSpPr/>
              <p:nvPr/>
            </p:nvSpPr>
            <p:spPr>
              <a:xfrm>
                <a:off x="8374350" y="469500"/>
                <a:ext cx="150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956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184" y="698"/>
                    </a:lnTo>
                    <a:lnTo>
                      <a:pt x="0" y="1"/>
                    </a:lnTo>
                    <a:close/>
                    <a:moveTo>
                      <a:pt x="184" y="698"/>
                    </a:moveTo>
                    <a:lnTo>
                      <a:pt x="214" y="814"/>
                    </a:lnTo>
                    <a:lnTo>
                      <a:pt x="279" y="1049"/>
                    </a:lnTo>
                    <a:lnTo>
                      <a:pt x="257" y="943"/>
                    </a:lnTo>
                    <a:lnTo>
                      <a:pt x="184" y="698"/>
                    </a:lnTo>
                    <a:close/>
                    <a:moveTo>
                      <a:pt x="279" y="1049"/>
                    </a:moveTo>
                    <a:lnTo>
                      <a:pt x="428" y="1756"/>
                    </a:lnTo>
                    <a:lnTo>
                      <a:pt x="482" y="2045"/>
                    </a:lnTo>
                    <a:lnTo>
                      <a:pt x="428" y="1585"/>
                    </a:lnTo>
                    <a:lnTo>
                      <a:pt x="279" y="1049"/>
                    </a:lnTo>
                    <a:close/>
                    <a:moveTo>
                      <a:pt x="482" y="2045"/>
                    </a:moveTo>
                    <a:lnTo>
                      <a:pt x="514" y="2313"/>
                    </a:lnTo>
                    <a:lnTo>
                      <a:pt x="600" y="2955"/>
                    </a:lnTo>
                    <a:lnTo>
                      <a:pt x="557" y="2441"/>
                    </a:lnTo>
                    <a:lnTo>
                      <a:pt x="482" y="2045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49;p2">
                <a:extLst>
                  <a:ext uri="{FF2B5EF4-FFF2-40B4-BE49-F238E27FC236}">
                    <a16:creationId xmlns:a16="http://schemas.microsoft.com/office/drawing/2014/main" id="{60A94ECF-F8F9-AD91-195C-C308817F127F}"/>
                  </a:ext>
                </a:extLst>
              </p:cNvPr>
              <p:cNvSpPr/>
              <p:nvPr/>
            </p:nvSpPr>
            <p:spPr>
              <a:xfrm>
                <a:off x="8371125" y="460950"/>
                <a:ext cx="182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42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29" y="428"/>
                    </a:lnTo>
                    <a:lnTo>
                      <a:pt x="129" y="428"/>
                    </a:lnTo>
                    <a:lnTo>
                      <a:pt x="386" y="1285"/>
                    </a:lnTo>
                    <a:lnTo>
                      <a:pt x="557" y="2098"/>
                    </a:lnTo>
                    <a:lnTo>
                      <a:pt x="686" y="2783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643" y="2655"/>
                    </a:lnTo>
                    <a:lnTo>
                      <a:pt x="557" y="1927"/>
                    </a:lnTo>
                    <a:lnTo>
                      <a:pt x="343" y="1156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50;p2">
                <a:extLst>
                  <a:ext uri="{FF2B5EF4-FFF2-40B4-BE49-F238E27FC236}">
                    <a16:creationId xmlns:a16="http://schemas.microsoft.com/office/drawing/2014/main" id="{2E73D897-DFDD-3AAB-6CD7-61B840E77700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51;p2">
                <a:extLst>
                  <a:ext uri="{FF2B5EF4-FFF2-40B4-BE49-F238E27FC236}">
                    <a16:creationId xmlns:a16="http://schemas.microsoft.com/office/drawing/2014/main" id="{6AE0813E-A1FB-B983-DEC9-6624FC7A24B9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52;p2">
                <a:extLst>
                  <a:ext uri="{FF2B5EF4-FFF2-40B4-BE49-F238E27FC236}">
                    <a16:creationId xmlns:a16="http://schemas.microsoft.com/office/drawing/2014/main" id="{0081BFE0-ED1E-9EF7-9137-E8A8505374BA}"/>
                  </a:ext>
                </a:extLst>
              </p:cNvPr>
              <p:cNvSpPr/>
              <p:nvPr/>
            </p:nvSpPr>
            <p:spPr>
              <a:xfrm>
                <a:off x="8458900" y="558350"/>
                <a:ext cx="81375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099" extrusionOk="0">
                    <a:moveTo>
                      <a:pt x="2655" y="1028"/>
                    </a:moveTo>
                    <a:lnTo>
                      <a:pt x="2655" y="1028"/>
                    </a:lnTo>
                    <a:lnTo>
                      <a:pt x="2655" y="1028"/>
                    </a:lnTo>
                    <a:lnTo>
                      <a:pt x="2655" y="1028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955" y="1285"/>
                    </a:lnTo>
                    <a:lnTo>
                      <a:pt x="3083" y="1456"/>
                    </a:lnTo>
                    <a:lnTo>
                      <a:pt x="3169" y="1670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255" y="2098"/>
                    </a:lnTo>
                    <a:lnTo>
                      <a:pt x="3255" y="2098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169" y="1670"/>
                    </a:lnTo>
                    <a:lnTo>
                      <a:pt x="3083" y="1456"/>
                    </a:lnTo>
                    <a:lnTo>
                      <a:pt x="2955" y="1285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655" y="1028"/>
                    </a:lnTo>
                    <a:lnTo>
                      <a:pt x="2655" y="1028"/>
                    </a:lnTo>
                    <a:close/>
                    <a:moveTo>
                      <a:pt x="686" y="172"/>
                    </a:move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1328" y="343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1328" y="343"/>
                    </a:lnTo>
                    <a:lnTo>
                      <a:pt x="686" y="172"/>
                    </a:lnTo>
                    <a:lnTo>
                      <a:pt x="686" y="172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53;p2">
                <a:extLst>
                  <a:ext uri="{FF2B5EF4-FFF2-40B4-BE49-F238E27FC236}">
                    <a16:creationId xmlns:a16="http://schemas.microsoft.com/office/drawing/2014/main" id="{F49D89EB-6303-3E02-8FCB-1FC9136833C6}"/>
                  </a:ext>
                </a:extLst>
              </p:cNvPr>
              <p:cNvSpPr/>
              <p:nvPr/>
            </p:nvSpPr>
            <p:spPr>
              <a:xfrm>
                <a:off x="8525275" y="584050"/>
                <a:ext cx="150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07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300" y="257"/>
                    </a:lnTo>
                    <a:lnTo>
                      <a:pt x="428" y="428"/>
                    </a:lnTo>
                    <a:lnTo>
                      <a:pt x="514" y="642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600" y="1070"/>
                    </a:lnTo>
                    <a:lnTo>
                      <a:pt x="600" y="1070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514" y="642"/>
                    </a:lnTo>
                    <a:lnTo>
                      <a:pt x="428" y="428"/>
                    </a:lnTo>
                    <a:lnTo>
                      <a:pt x="300" y="257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54;p2">
                <a:extLst>
                  <a:ext uri="{FF2B5EF4-FFF2-40B4-BE49-F238E27FC236}">
                    <a16:creationId xmlns:a16="http://schemas.microsoft.com/office/drawing/2014/main" id="{8E1EC3F4-E10B-CD27-4DE8-26CD1D4B19AE}"/>
                  </a:ext>
                </a:extLst>
              </p:cNvPr>
              <p:cNvSpPr/>
              <p:nvPr/>
            </p:nvSpPr>
            <p:spPr>
              <a:xfrm>
                <a:off x="8476025" y="562625"/>
                <a:ext cx="449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43" y="172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643" y="17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55;p2">
                <a:extLst>
                  <a:ext uri="{FF2B5EF4-FFF2-40B4-BE49-F238E27FC236}">
                    <a16:creationId xmlns:a16="http://schemas.microsoft.com/office/drawing/2014/main" id="{8E2A6D1B-5DEB-7371-5795-4F3BBDFF9395}"/>
                  </a:ext>
                </a:extLst>
              </p:cNvPr>
              <p:cNvSpPr/>
              <p:nvPr/>
            </p:nvSpPr>
            <p:spPr>
              <a:xfrm>
                <a:off x="8458900" y="558350"/>
                <a:ext cx="1607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56;p2">
                <a:extLst>
                  <a:ext uri="{FF2B5EF4-FFF2-40B4-BE49-F238E27FC236}">
                    <a16:creationId xmlns:a16="http://schemas.microsoft.com/office/drawing/2014/main" id="{32DA196B-5F77-3C5D-7C6F-3A9A691326E4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57;p2">
                <a:extLst>
                  <a:ext uri="{FF2B5EF4-FFF2-40B4-BE49-F238E27FC236}">
                    <a16:creationId xmlns:a16="http://schemas.microsoft.com/office/drawing/2014/main" id="{03C6CE3A-6EE3-55BB-2C15-C33F385B89D9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58;p2">
                <a:extLst>
                  <a:ext uri="{FF2B5EF4-FFF2-40B4-BE49-F238E27FC236}">
                    <a16:creationId xmlns:a16="http://schemas.microsoft.com/office/drawing/2014/main" id="{201CE122-6D41-0C4A-FF7F-25BA2D8C82A8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extrusionOk="0">
                    <a:moveTo>
                      <a:pt x="0" y="43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59;p2">
                <a:extLst>
                  <a:ext uri="{FF2B5EF4-FFF2-40B4-BE49-F238E27FC236}">
                    <a16:creationId xmlns:a16="http://schemas.microsoft.com/office/drawing/2014/main" id="{5C8E7F1C-36BC-0CA7-F2DE-6B9D5382188F}"/>
                  </a:ext>
                </a:extLst>
              </p:cNvPr>
              <p:cNvSpPr/>
              <p:nvPr/>
            </p:nvSpPr>
            <p:spPr>
              <a:xfrm>
                <a:off x="8413950" y="861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60;p2">
                <a:extLst>
                  <a:ext uri="{FF2B5EF4-FFF2-40B4-BE49-F238E27FC236}">
                    <a16:creationId xmlns:a16="http://schemas.microsoft.com/office/drawing/2014/main" id="{30F9B3B6-E5DD-5E6B-2AF0-02383AD703E2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61;p2">
                <a:extLst>
                  <a:ext uri="{FF2B5EF4-FFF2-40B4-BE49-F238E27FC236}">
                    <a16:creationId xmlns:a16="http://schemas.microsoft.com/office/drawing/2014/main" id="{8489EBBC-99D6-E375-C7F4-283D1F1C8A90}"/>
                  </a:ext>
                </a:extLst>
              </p:cNvPr>
              <p:cNvSpPr/>
              <p:nvPr/>
            </p:nvSpPr>
            <p:spPr>
              <a:xfrm>
                <a:off x="8380775" y="861275"/>
                <a:ext cx="33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72" extrusionOk="0">
                    <a:moveTo>
                      <a:pt x="599" y="171"/>
                    </a:moveTo>
                    <a:lnTo>
                      <a:pt x="599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599" y="171"/>
                    </a:lnTo>
                    <a:close/>
                    <a:moveTo>
                      <a:pt x="0" y="86"/>
                    </a:move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  <a:moveTo>
                      <a:pt x="1327" y="0"/>
                    </a:moveTo>
                    <a:lnTo>
                      <a:pt x="1327" y="0"/>
                    </a:lnTo>
                    <a:lnTo>
                      <a:pt x="1327" y="0"/>
                    </a:lnTo>
                    <a:lnTo>
                      <a:pt x="1327" y="0"/>
                    </a:lnTo>
                    <a:lnTo>
                      <a:pt x="1156" y="86"/>
                    </a:lnTo>
                    <a:lnTo>
                      <a:pt x="985" y="129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985" y="129"/>
                    </a:lnTo>
                    <a:lnTo>
                      <a:pt x="1156" y="86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62;p2">
                <a:extLst>
                  <a:ext uri="{FF2B5EF4-FFF2-40B4-BE49-F238E27FC236}">
                    <a16:creationId xmlns:a16="http://schemas.microsoft.com/office/drawing/2014/main" id="{989AD742-D156-DF6E-D140-5AA52F332EC1}"/>
                  </a:ext>
                </a:extLst>
              </p:cNvPr>
              <p:cNvSpPr/>
              <p:nvPr/>
            </p:nvSpPr>
            <p:spPr>
              <a:xfrm>
                <a:off x="8395750" y="86555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63;p2">
                <a:extLst>
                  <a:ext uri="{FF2B5EF4-FFF2-40B4-BE49-F238E27FC236}">
                    <a16:creationId xmlns:a16="http://schemas.microsoft.com/office/drawing/2014/main" id="{A44F4EA8-A550-A3E8-A63B-23DC7CCB6B16}"/>
                  </a:ext>
                </a:extLst>
              </p:cNvPr>
              <p:cNvSpPr/>
              <p:nvPr/>
            </p:nvSpPr>
            <p:spPr>
              <a:xfrm>
                <a:off x="8380775" y="86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64;p2">
                <a:extLst>
                  <a:ext uri="{FF2B5EF4-FFF2-40B4-BE49-F238E27FC236}">
                    <a16:creationId xmlns:a16="http://schemas.microsoft.com/office/drawing/2014/main" id="{35BF8FF3-D286-5531-2B91-763CC5CD8F58}"/>
                  </a:ext>
                </a:extLst>
              </p:cNvPr>
              <p:cNvSpPr/>
              <p:nvPr/>
            </p:nvSpPr>
            <p:spPr>
              <a:xfrm>
                <a:off x="8396825" y="861275"/>
                <a:ext cx="17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72" fill="none" extrusionOk="0">
                    <a:moveTo>
                      <a:pt x="685" y="0"/>
                    </a:move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514" y="86"/>
                    </a:lnTo>
                    <a:lnTo>
                      <a:pt x="343" y="129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343" y="129"/>
                    </a:lnTo>
                    <a:lnTo>
                      <a:pt x="514" y="86"/>
                    </a:lnTo>
                    <a:lnTo>
                      <a:pt x="6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65;p2">
                <a:extLst>
                  <a:ext uri="{FF2B5EF4-FFF2-40B4-BE49-F238E27FC236}">
                    <a16:creationId xmlns:a16="http://schemas.microsoft.com/office/drawing/2014/main" id="{5B8632F1-0DE0-95C4-4A21-1355283F8B39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591" y="172"/>
                    </a:lnTo>
                    <a:lnTo>
                      <a:pt x="9848" y="214"/>
                    </a:lnTo>
                    <a:lnTo>
                      <a:pt x="10062" y="257"/>
                    </a:lnTo>
                    <a:lnTo>
                      <a:pt x="10276" y="300"/>
                    </a:lnTo>
                    <a:lnTo>
                      <a:pt x="10490" y="386"/>
                    </a:lnTo>
                    <a:lnTo>
                      <a:pt x="10833" y="685"/>
                    </a:lnTo>
                    <a:lnTo>
                      <a:pt x="11132" y="985"/>
                    </a:lnTo>
                    <a:lnTo>
                      <a:pt x="11432" y="1413"/>
                    </a:lnTo>
                    <a:lnTo>
                      <a:pt x="11646" y="1841"/>
                    </a:lnTo>
                    <a:lnTo>
                      <a:pt x="11860" y="2312"/>
                    </a:lnTo>
                    <a:lnTo>
                      <a:pt x="12032" y="2826"/>
                    </a:lnTo>
                    <a:lnTo>
                      <a:pt x="12331" y="3811"/>
                    </a:lnTo>
                    <a:lnTo>
                      <a:pt x="12588" y="4667"/>
                    </a:lnTo>
                    <a:lnTo>
                      <a:pt x="12717" y="5010"/>
                    </a:lnTo>
                    <a:lnTo>
                      <a:pt x="12888" y="5309"/>
                    </a:lnTo>
                    <a:lnTo>
                      <a:pt x="13016" y="5481"/>
                    </a:lnTo>
                    <a:lnTo>
                      <a:pt x="13102" y="5566"/>
                    </a:lnTo>
                    <a:lnTo>
                      <a:pt x="13188" y="5566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96"/>
                    </a:lnTo>
                    <a:lnTo>
                      <a:pt x="12845" y="3383"/>
                    </a:lnTo>
                    <a:lnTo>
                      <a:pt x="12588" y="2526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160" y="1499"/>
                    </a:lnTo>
                    <a:lnTo>
                      <a:pt x="11860" y="942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  <a:moveTo>
                      <a:pt x="86" y="5352"/>
                    </a:move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823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43" y="6936"/>
                    </a:lnTo>
                    <a:lnTo>
                      <a:pt x="557" y="7322"/>
                    </a:lnTo>
                    <a:lnTo>
                      <a:pt x="857" y="7750"/>
                    </a:lnTo>
                    <a:lnTo>
                      <a:pt x="1156" y="8135"/>
                    </a:lnTo>
                    <a:lnTo>
                      <a:pt x="1799" y="8906"/>
                    </a:lnTo>
                    <a:lnTo>
                      <a:pt x="2441" y="9548"/>
                    </a:lnTo>
                    <a:lnTo>
                      <a:pt x="3040" y="10105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683" y="10490"/>
                    </a:lnTo>
                    <a:lnTo>
                      <a:pt x="3768" y="10319"/>
                    </a:lnTo>
                    <a:lnTo>
                      <a:pt x="3768" y="10148"/>
                    </a:lnTo>
                    <a:lnTo>
                      <a:pt x="3683" y="9976"/>
                    </a:lnTo>
                    <a:lnTo>
                      <a:pt x="3426" y="9719"/>
                    </a:lnTo>
                    <a:lnTo>
                      <a:pt x="3083" y="9377"/>
                    </a:lnTo>
                    <a:lnTo>
                      <a:pt x="2612" y="8949"/>
                    </a:lnTo>
                    <a:lnTo>
                      <a:pt x="2098" y="8435"/>
                    </a:lnTo>
                    <a:lnTo>
                      <a:pt x="1585" y="7836"/>
                    </a:lnTo>
                    <a:lnTo>
                      <a:pt x="1071" y="7151"/>
                    </a:lnTo>
                    <a:lnTo>
                      <a:pt x="814" y="6765"/>
                    </a:lnTo>
                    <a:lnTo>
                      <a:pt x="600" y="6380"/>
                    </a:lnTo>
                    <a:lnTo>
                      <a:pt x="386" y="5909"/>
                    </a:lnTo>
                    <a:lnTo>
                      <a:pt x="214" y="5481"/>
                    </a:lnTo>
                    <a:lnTo>
                      <a:pt x="172" y="5395"/>
                    </a:lnTo>
                    <a:lnTo>
                      <a:pt x="86" y="5352"/>
                    </a:lnTo>
                    <a:close/>
                    <a:moveTo>
                      <a:pt x="7493" y="14643"/>
                    </a:moveTo>
                    <a:lnTo>
                      <a:pt x="7236" y="14686"/>
                    </a:lnTo>
                    <a:lnTo>
                      <a:pt x="6680" y="14857"/>
                    </a:lnTo>
                    <a:lnTo>
                      <a:pt x="6080" y="15114"/>
                    </a:lnTo>
                    <a:lnTo>
                      <a:pt x="5438" y="15371"/>
                    </a:lnTo>
                    <a:lnTo>
                      <a:pt x="4796" y="15671"/>
                    </a:lnTo>
                    <a:lnTo>
                      <a:pt x="4153" y="15885"/>
                    </a:lnTo>
                    <a:lnTo>
                      <a:pt x="3554" y="16056"/>
                    </a:lnTo>
                    <a:lnTo>
                      <a:pt x="3254" y="16099"/>
                    </a:lnTo>
                    <a:lnTo>
                      <a:pt x="2997" y="16142"/>
                    </a:lnTo>
                    <a:lnTo>
                      <a:pt x="2698" y="16099"/>
                    </a:lnTo>
                    <a:lnTo>
                      <a:pt x="2441" y="16013"/>
                    </a:lnTo>
                    <a:lnTo>
                      <a:pt x="2184" y="15842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12" y="16741"/>
                    </a:lnTo>
                    <a:lnTo>
                      <a:pt x="2826" y="16784"/>
                    </a:lnTo>
                    <a:lnTo>
                      <a:pt x="3040" y="16827"/>
                    </a:lnTo>
                    <a:lnTo>
                      <a:pt x="3340" y="16870"/>
                    </a:lnTo>
                    <a:lnTo>
                      <a:pt x="3939" y="16784"/>
                    </a:lnTo>
                    <a:lnTo>
                      <a:pt x="4624" y="16656"/>
                    </a:lnTo>
                    <a:lnTo>
                      <a:pt x="5310" y="16441"/>
                    </a:lnTo>
                    <a:lnTo>
                      <a:pt x="6037" y="16185"/>
                    </a:lnTo>
                    <a:lnTo>
                      <a:pt x="7365" y="15628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8435" y="14857"/>
                    </a:lnTo>
                    <a:lnTo>
                      <a:pt x="8221" y="14729"/>
                    </a:lnTo>
                    <a:lnTo>
                      <a:pt x="8007" y="14643"/>
                    </a:lnTo>
                    <a:close/>
                    <a:moveTo>
                      <a:pt x="15971" y="5995"/>
                    </a:moveTo>
                    <a:lnTo>
                      <a:pt x="16570" y="6251"/>
                    </a:lnTo>
                    <a:lnTo>
                      <a:pt x="17212" y="6637"/>
                    </a:lnTo>
                    <a:lnTo>
                      <a:pt x="17512" y="6851"/>
                    </a:lnTo>
                    <a:lnTo>
                      <a:pt x="17769" y="7065"/>
                    </a:lnTo>
                    <a:lnTo>
                      <a:pt x="17940" y="7236"/>
                    </a:lnTo>
                    <a:lnTo>
                      <a:pt x="18026" y="7450"/>
                    </a:lnTo>
                    <a:lnTo>
                      <a:pt x="18111" y="7878"/>
                    </a:lnTo>
                    <a:lnTo>
                      <a:pt x="18069" y="8221"/>
                    </a:lnTo>
                    <a:lnTo>
                      <a:pt x="17983" y="8563"/>
                    </a:lnTo>
                    <a:lnTo>
                      <a:pt x="17812" y="8820"/>
                    </a:lnTo>
                    <a:lnTo>
                      <a:pt x="17555" y="9077"/>
                    </a:lnTo>
                    <a:lnTo>
                      <a:pt x="17255" y="9291"/>
                    </a:lnTo>
                    <a:lnTo>
                      <a:pt x="16955" y="9463"/>
                    </a:lnTo>
                    <a:lnTo>
                      <a:pt x="16570" y="9634"/>
                    </a:lnTo>
                    <a:lnTo>
                      <a:pt x="15799" y="9976"/>
                    </a:lnTo>
                    <a:lnTo>
                      <a:pt x="15071" y="10362"/>
                    </a:lnTo>
                    <a:lnTo>
                      <a:pt x="14729" y="10576"/>
                    </a:lnTo>
                    <a:lnTo>
                      <a:pt x="14429" y="10833"/>
                    </a:lnTo>
                    <a:lnTo>
                      <a:pt x="14172" y="11090"/>
                    </a:lnTo>
                    <a:lnTo>
                      <a:pt x="13958" y="11432"/>
                    </a:lnTo>
                    <a:lnTo>
                      <a:pt x="13830" y="11817"/>
                    </a:lnTo>
                    <a:lnTo>
                      <a:pt x="13744" y="12203"/>
                    </a:lnTo>
                    <a:lnTo>
                      <a:pt x="13744" y="12588"/>
                    </a:lnTo>
                    <a:lnTo>
                      <a:pt x="13744" y="13016"/>
                    </a:lnTo>
                    <a:lnTo>
                      <a:pt x="13787" y="13830"/>
                    </a:lnTo>
                    <a:lnTo>
                      <a:pt x="13915" y="14686"/>
                    </a:lnTo>
                    <a:lnTo>
                      <a:pt x="14001" y="15500"/>
                    </a:lnTo>
                    <a:lnTo>
                      <a:pt x="14001" y="15885"/>
                    </a:lnTo>
                    <a:lnTo>
                      <a:pt x="13958" y="16227"/>
                    </a:lnTo>
                    <a:lnTo>
                      <a:pt x="13873" y="16570"/>
                    </a:lnTo>
                    <a:lnTo>
                      <a:pt x="13701" y="16870"/>
                    </a:lnTo>
                    <a:lnTo>
                      <a:pt x="13487" y="17126"/>
                    </a:lnTo>
                    <a:lnTo>
                      <a:pt x="13230" y="17341"/>
                    </a:lnTo>
                    <a:lnTo>
                      <a:pt x="13016" y="17426"/>
                    </a:lnTo>
                    <a:lnTo>
                      <a:pt x="12802" y="17469"/>
                    </a:lnTo>
                    <a:lnTo>
                      <a:pt x="12503" y="17426"/>
                    </a:lnTo>
                    <a:lnTo>
                      <a:pt x="12160" y="17383"/>
                    </a:lnTo>
                    <a:lnTo>
                      <a:pt x="11475" y="17169"/>
                    </a:lnTo>
                    <a:lnTo>
                      <a:pt x="10790" y="16870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45" y="18282"/>
                    </a:lnTo>
                    <a:lnTo>
                      <a:pt x="13487" y="18282"/>
                    </a:lnTo>
                    <a:lnTo>
                      <a:pt x="13830" y="18240"/>
                    </a:lnTo>
                    <a:lnTo>
                      <a:pt x="14001" y="18197"/>
                    </a:lnTo>
                    <a:lnTo>
                      <a:pt x="14172" y="18111"/>
                    </a:lnTo>
                    <a:lnTo>
                      <a:pt x="14172" y="18068"/>
                    </a:lnTo>
                    <a:lnTo>
                      <a:pt x="14215" y="18068"/>
                    </a:lnTo>
                    <a:lnTo>
                      <a:pt x="14429" y="17897"/>
                    </a:lnTo>
                    <a:lnTo>
                      <a:pt x="14600" y="17640"/>
                    </a:lnTo>
                    <a:lnTo>
                      <a:pt x="14772" y="17383"/>
                    </a:lnTo>
                    <a:lnTo>
                      <a:pt x="14900" y="17041"/>
                    </a:lnTo>
                    <a:lnTo>
                      <a:pt x="14986" y="16741"/>
                    </a:lnTo>
                    <a:lnTo>
                      <a:pt x="15029" y="16356"/>
                    </a:lnTo>
                    <a:lnTo>
                      <a:pt x="15071" y="15585"/>
                    </a:lnTo>
                    <a:lnTo>
                      <a:pt x="15071" y="14943"/>
                    </a:lnTo>
                    <a:lnTo>
                      <a:pt x="14986" y="14301"/>
                    </a:lnTo>
                    <a:lnTo>
                      <a:pt x="14815" y="13145"/>
                    </a:lnTo>
                    <a:lnTo>
                      <a:pt x="14600" y="12288"/>
                    </a:lnTo>
                    <a:lnTo>
                      <a:pt x="14515" y="11989"/>
                    </a:lnTo>
                    <a:lnTo>
                      <a:pt x="15243" y="11603"/>
                    </a:lnTo>
                    <a:lnTo>
                      <a:pt x="16013" y="11218"/>
                    </a:lnTo>
                    <a:lnTo>
                      <a:pt x="16870" y="10704"/>
                    </a:lnTo>
                    <a:lnTo>
                      <a:pt x="17726" y="10148"/>
                    </a:lnTo>
                    <a:lnTo>
                      <a:pt x="18154" y="9805"/>
                    </a:lnTo>
                    <a:lnTo>
                      <a:pt x="18497" y="9463"/>
                    </a:lnTo>
                    <a:lnTo>
                      <a:pt x="18796" y="9120"/>
                    </a:lnTo>
                    <a:lnTo>
                      <a:pt x="19053" y="8778"/>
                    </a:lnTo>
                    <a:lnTo>
                      <a:pt x="19182" y="8435"/>
                    </a:lnTo>
                    <a:lnTo>
                      <a:pt x="19225" y="8264"/>
                    </a:lnTo>
                    <a:lnTo>
                      <a:pt x="19225" y="8092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613" y="6123"/>
                    </a:lnTo>
                    <a:lnTo>
                      <a:pt x="16570" y="6123"/>
                    </a:lnTo>
                    <a:lnTo>
                      <a:pt x="16099" y="5995"/>
                    </a:lnTo>
                    <a:close/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66;p2">
                <a:extLst>
                  <a:ext uri="{FF2B5EF4-FFF2-40B4-BE49-F238E27FC236}">
                    <a16:creationId xmlns:a16="http://schemas.microsoft.com/office/drawing/2014/main" id="{5662BED0-9E13-203A-9707-CB8D7F8640B1}"/>
                  </a:ext>
                </a:extLst>
              </p:cNvPr>
              <p:cNvSpPr/>
              <p:nvPr/>
            </p:nvSpPr>
            <p:spPr>
              <a:xfrm>
                <a:off x="8109950" y="774575"/>
                <a:ext cx="1638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2227" fill="none" extrusionOk="0">
                    <a:moveTo>
                      <a:pt x="5738" y="0"/>
                    </a:moveTo>
                    <a:lnTo>
                      <a:pt x="5738" y="0"/>
                    </a:lnTo>
                    <a:lnTo>
                      <a:pt x="5481" y="0"/>
                    </a:lnTo>
                    <a:lnTo>
                      <a:pt x="5224" y="43"/>
                    </a:lnTo>
                    <a:lnTo>
                      <a:pt x="4668" y="214"/>
                    </a:lnTo>
                    <a:lnTo>
                      <a:pt x="4068" y="471"/>
                    </a:lnTo>
                    <a:lnTo>
                      <a:pt x="3426" y="728"/>
                    </a:lnTo>
                    <a:lnTo>
                      <a:pt x="3426" y="728"/>
                    </a:lnTo>
                    <a:lnTo>
                      <a:pt x="2784" y="1028"/>
                    </a:lnTo>
                    <a:lnTo>
                      <a:pt x="2141" y="1242"/>
                    </a:lnTo>
                    <a:lnTo>
                      <a:pt x="1542" y="1413"/>
                    </a:lnTo>
                    <a:lnTo>
                      <a:pt x="1242" y="1456"/>
                    </a:lnTo>
                    <a:lnTo>
                      <a:pt x="985" y="1499"/>
                    </a:lnTo>
                    <a:lnTo>
                      <a:pt x="985" y="1499"/>
                    </a:lnTo>
                    <a:lnTo>
                      <a:pt x="686" y="1456"/>
                    </a:lnTo>
                    <a:lnTo>
                      <a:pt x="429" y="1370"/>
                    </a:lnTo>
                    <a:lnTo>
                      <a:pt x="172" y="1199"/>
                    </a:lnTo>
                    <a:lnTo>
                      <a:pt x="1" y="942"/>
                    </a:lnTo>
                    <a:lnTo>
                      <a:pt x="1" y="942"/>
                    </a:lnTo>
                    <a:lnTo>
                      <a:pt x="1" y="1113"/>
                    </a:lnTo>
                    <a:lnTo>
                      <a:pt x="1" y="1113"/>
                    </a:lnTo>
                    <a:lnTo>
                      <a:pt x="1" y="1199"/>
                    </a:lnTo>
                    <a:lnTo>
                      <a:pt x="1" y="1199"/>
                    </a:lnTo>
                    <a:lnTo>
                      <a:pt x="1" y="1242"/>
                    </a:lnTo>
                    <a:lnTo>
                      <a:pt x="1" y="1242"/>
                    </a:lnTo>
                    <a:lnTo>
                      <a:pt x="44" y="1327"/>
                    </a:lnTo>
                    <a:lnTo>
                      <a:pt x="44" y="1327"/>
                    </a:lnTo>
                    <a:lnTo>
                      <a:pt x="44" y="1413"/>
                    </a:lnTo>
                    <a:lnTo>
                      <a:pt x="44" y="1413"/>
                    </a:lnTo>
                    <a:lnTo>
                      <a:pt x="86" y="1542"/>
                    </a:lnTo>
                    <a:lnTo>
                      <a:pt x="86" y="1542"/>
                    </a:lnTo>
                    <a:lnTo>
                      <a:pt x="129" y="1584"/>
                    </a:lnTo>
                    <a:lnTo>
                      <a:pt x="129" y="1584"/>
                    </a:lnTo>
                    <a:lnTo>
                      <a:pt x="215" y="1798"/>
                    </a:lnTo>
                    <a:lnTo>
                      <a:pt x="343" y="1927"/>
                    </a:lnTo>
                    <a:lnTo>
                      <a:pt x="343" y="1927"/>
                    </a:lnTo>
                    <a:lnTo>
                      <a:pt x="429" y="1970"/>
                    </a:lnTo>
                    <a:lnTo>
                      <a:pt x="429" y="1970"/>
                    </a:lnTo>
                    <a:lnTo>
                      <a:pt x="600" y="2098"/>
                    </a:lnTo>
                    <a:lnTo>
                      <a:pt x="814" y="2141"/>
                    </a:lnTo>
                    <a:lnTo>
                      <a:pt x="1028" y="2184"/>
                    </a:lnTo>
                    <a:lnTo>
                      <a:pt x="1328" y="2227"/>
                    </a:lnTo>
                    <a:lnTo>
                      <a:pt x="1328" y="2227"/>
                    </a:lnTo>
                    <a:lnTo>
                      <a:pt x="1927" y="2141"/>
                    </a:lnTo>
                    <a:lnTo>
                      <a:pt x="2612" y="2013"/>
                    </a:lnTo>
                    <a:lnTo>
                      <a:pt x="3298" y="1798"/>
                    </a:lnTo>
                    <a:lnTo>
                      <a:pt x="4025" y="1542"/>
                    </a:lnTo>
                    <a:lnTo>
                      <a:pt x="5353" y="985"/>
                    </a:lnTo>
                    <a:lnTo>
                      <a:pt x="6380" y="514"/>
                    </a:lnTo>
                    <a:lnTo>
                      <a:pt x="6380" y="514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423" y="214"/>
                    </a:lnTo>
                    <a:lnTo>
                      <a:pt x="6209" y="86"/>
                    </a:lnTo>
                    <a:lnTo>
                      <a:pt x="5995" y="0"/>
                    </a:lnTo>
                    <a:lnTo>
                      <a:pt x="5738" y="0"/>
                    </a:lnTo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67;p2">
                <a:extLst>
                  <a:ext uri="{FF2B5EF4-FFF2-40B4-BE49-F238E27FC236}">
                    <a16:creationId xmlns:a16="http://schemas.microsoft.com/office/drawing/2014/main" id="{5A263124-558F-4AD8-222C-E61117ADB3FB}"/>
                  </a:ext>
                </a:extLst>
              </p:cNvPr>
              <p:cNvSpPr/>
              <p:nvPr/>
            </p:nvSpPr>
            <p:spPr>
              <a:xfrm>
                <a:off x="8315475" y="558350"/>
                <a:ext cx="224800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2289" fill="none" extrusionOk="0">
                    <a:moveTo>
                      <a:pt x="5738" y="1"/>
                    </a:moveTo>
                    <a:lnTo>
                      <a:pt x="5738" y="1"/>
                    </a:lnTo>
                    <a:lnTo>
                      <a:pt x="6337" y="257"/>
                    </a:lnTo>
                    <a:lnTo>
                      <a:pt x="6979" y="643"/>
                    </a:lnTo>
                    <a:lnTo>
                      <a:pt x="7279" y="857"/>
                    </a:lnTo>
                    <a:lnTo>
                      <a:pt x="7536" y="1071"/>
                    </a:lnTo>
                    <a:lnTo>
                      <a:pt x="7707" y="1242"/>
                    </a:lnTo>
                    <a:lnTo>
                      <a:pt x="7793" y="1456"/>
                    </a:lnTo>
                    <a:lnTo>
                      <a:pt x="7793" y="1456"/>
                    </a:lnTo>
                    <a:lnTo>
                      <a:pt x="7878" y="1884"/>
                    </a:lnTo>
                    <a:lnTo>
                      <a:pt x="7836" y="2227"/>
                    </a:lnTo>
                    <a:lnTo>
                      <a:pt x="7750" y="2569"/>
                    </a:lnTo>
                    <a:lnTo>
                      <a:pt x="7579" y="2826"/>
                    </a:lnTo>
                    <a:lnTo>
                      <a:pt x="7322" y="3083"/>
                    </a:lnTo>
                    <a:lnTo>
                      <a:pt x="7022" y="3297"/>
                    </a:lnTo>
                    <a:lnTo>
                      <a:pt x="6722" y="3469"/>
                    </a:lnTo>
                    <a:lnTo>
                      <a:pt x="6337" y="3640"/>
                    </a:lnTo>
                    <a:lnTo>
                      <a:pt x="5566" y="3982"/>
                    </a:lnTo>
                    <a:lnTo>
                      <a:pt x="4838" y="4368"/>
                    </a:lnTo>
                    <a:lnTo>
                      <a:pt x="4496" y="4582"/>
                    </a:lnTo>
                    <a:lnTo>
                      <a:pt x="4196" y="4839"/>
                    </a:lnTo>
                    <a:lnTo>
                      <a:pt x="3939" y="5096"/>
                    </a:lnTo>
                    <a:lnTo>
                      <a:pt x="3725" y="5438"/>
                    </a:lnTo>
                    <a:lnTo>
                      <a:pt x="3725" y="5438"/>
                    </a:lnTo>
                    <a:lnTo>
                      <a:pt x="3597" y="5823"/>
                    </a:lnTo>
                    <a:lnTo>
                      <a:pt x="3511" y="6209"/>
                    </a:lnTo>
                    <a:lnTo>
                      <a:pt x="3511" y="6594"/>
                    </a:lnTo>
                    <a:lnTo>
                      <a:pt x="3511" y="7022"/>
                    </a:lnTo>
                    <a:lnTo>
                      <a:pt x="3554" y="7836"/>
                    </a:lnTo>
                    <a:lnTo>
                      <a:pt x="3682" y="8692"/>
                    </a:lnTo>
                    <a:lnTo>
                      <a:pt x="3768" y="9506"/>
                    </a:lnTo>
                    <a:lnTo>
                      <a:pt x="3768" y="9891"/>
                    </a:lnTo>
                    <a:lnTo>
                      <a:pt x="3725" y="10233"/>
                    </a:lnTo>
                    <a:lnTo>
                      <a:pt x="3640" y="10576"/>
                    </a:lnTo>
                    <a:lnTo>
                      <a:pt x="3468" y="10876"/>
                    </a:lnTo>
                    <a:lnTo>
                      <a:pt x="3254" y="11132"/>
                    </a:lnTo>
                    <a:lnTo>
                      <a:pt x="2997" y="11347"/>
                    </a:lnTo>
                    <a:lnTo>
                      <a:pt x="2997" y="11347"/>
                    </a:lnTo>
                    <a:lnTo>
                      <a:pt x="2783" y="11432"/>
                    </a:lnTo>
                    <a:lnTo>
                      <a:pt x="2569" y="11475"/>
                    </a:lnTo>
                    <a:lnTo>
                      <a:pt x="2569" y="11475"/>
                    </a:lnTo>
                    <a:lnTo>
                      <a:pt x="2270" y="11432"/>
                    </a:lnTo>
                    <a:lnTo>
                      <a:pt x="1927" y="11389"/>
                    </a:lnTo>
                    <a:lnTo>
                      <a:pt x="1242" y="11175"/>
                    </a:lnTo>
                    <a:lnTo>
                      <a:pt x="557" y="10876"/>
                    </a:lnTo>
                    <a:lnTo>
                      <a:pt x="0" y="10619"/>
                    </a:lnTo>
                    <a:lnTo>
                      <a:pt x="0" y="10619"/>
                    </a:lnTo>
                    <a:lnTo>
                      <a:pt x="86" y="10704"/>
                    </a:lnTo>
                    <a:lnTo>
                      <a:pt x="86" y="10704"/>
                    </a:lnTo>
                    <a:lnTo>
                      <a:pt x="214" y="10790"/>
                    </a:lnTo>
                    <a:lnTo>
                      <a:pt x="214" y="10790"/>
                    </a:lnTo>
                    <a:lnTo>
                      <a:pt x="300" y="10876"/>
                    </a:lnTo>
                    <a:lnTo>
                      <a:pt x="300" y="10876"/>
                    </a:lnTo>
                    <a:lnTo>
                      <a:pt x="428" y="10961"/>
                    </a:lnTo>
                    <a:lnTo>
                      <a:pt x="428" y="10961"/>
                    </a:lnTo>
                    <a:lnTo>
                      <a:pt x="1156" y="11475"/>
                    </a:lnTo>
                    <a:lnTo>
                      <a:pt x="1542" y="11732"/>
                    </a:lnTo>
                    <a:lnTo>
                      <a:pt x="1884" y="11903"/>
                    </a:lnTo>
                    <a:lnTo>
                      <a:pt x="1884" y="11903"/>
                    </a:lnTo>
                    <a:lnTo>
                      <a:pt x="1970" y="11946"/>
                    </a:lnTo>
                    <a:lnTo>
                      <a:pt x="1970" y="11946"/>
                    </a:lnTo>
                    <a:lnTo>
                      <a:pt x="2141" y="12032"/>
                    </a:lnTo>
                    <a:lnTo>
                      <a:pt x="2141" y="12032"/>
                    </a:lnTo>
                    <a:lnTo>
                      <a:pt x="2270" y="12074"/>
                    </a:lnTo>
                    <a:lnTo>
                      <a:pt x="2270" y="12074"/>
                    </a:lnTo>
                    <a:lnTo>
                      <a:pt x="2484" y="12160"/>
                    </a:lnTo>
                    <a:lnTo>
                      <a:pt x="2484" y="12160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912" y="12288"/>
                    </a:lnTo>
                    <a:lnTo>
                      <a:pt x="3211" y="12288"/>
                    </a:lnTo>
                    <a:lnTo>
                      <a:pt x="3211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597" y="12246"/>
                    </a:lnTo>
                    <a:lnTo>
                      <a:pt x="3768" y="12203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074"/>
                    </a:lnTo>
                    <a:lnTo>
                      <a:pt x="3939" y="12074"/>
                    </a:lnTo>
                    <a:lnTo>
                      <a:pt x="3982" y="12074"/>
                    </a:lnTo>
                    <a:lnTo>
                      <a:pt x="3982" y="12074"/>
                    </a:lnTo>
                    <a:lnTo>
                      <a:pt x="4196" y="11903"/>
                    </a:lnTo>
                    <a:lnTo>
                      <a:pt x="4367" y="11646"/>
                    </a:lnTo>
                    <a:lnTo>
                      <a:pt x="4539" y="11389"/>
                    </a:lnTo>
                    <a:lnTo>
                      <a:pt x="4667" y="11047"/>
                    </a:lnTo>
                    <a:lnTo>
                      <a:pt x="4753" y="10747"/>
                    </a:lnTo>
                    <a:lnTo>
                      <a:pt x="4796" y="10362"/>
                    </a:lnTo>
                    <a:lnTo>
                      <a:pt x="4838" y="9591"/>
                    </a:lnTo>
                    <a:lnTo>
                      <a:pt x="4838" y="9591"/>
                    </a:lnTo>
                    <a:lnTo>
                      <a:pt x="4838" y="8949"/>
                    </a:lnTo>
                    <a:lnTo>
                      <a:pt x="4753" y="8307"/>
                    </a:lnTo>
                    <a:lnTo>
                      <a:pt x="4582" y="7151"/>
                    </a:lnTo>
                    <a:lnTo>
                      <a:pt x="4367" y="6294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5010" y="5609"/>
                    </a:lnTo>
                    <a:lnTo>
                      <a:pt x="5780" y="5224"/>
                    </a:lnTo>
                    <a:lnTo>
                      <a:pt x="6637" y="4710"/>
                    </a:lnTo>
                    <a:lnTo>
                      <a:pt x="7493" y="4154"/>
                    </a:lnTo>
                    <a:lnTo>
                      <a:pt x="7921" y="3811"/>
                    </a:lnTo>
                    <a:lnTo>
                      <a:pt x="8264" y="3469"/>
                    </a:lnTo>
                    <a:lnTo>
                      <a:pt x="8563" y="3126"/>
                    </a:lnTo>
                    <a:lnTo>
                      <a:pt x="8820" y="2784"/>
                    </a:lnTo>
                    <a:lnTo>
                      <a:pt x="8949" y="2441"/>
                    </a:lnTo>
                    <a:lnTo>
                      <a:pt x="8992" y="2270"/>
                    </a:lnTo>
                    <a:lnTo>
                      <a:pt x="8992" y="2098"/>
                    </a:lnTo>
                    <a:lnTo>
                      <a:pt x="8992" y="2098"/>
                    </a:lnTo>
                    <a:lnTo>
                      <a:pt x="8992" y="1842"/>
                    </a:lnTo>
                    <a:lnTo>
                      <a:pt x="8992" y="1842"/>
                    </a:lnTo>
                    <a:lnTo>
                      <a:pt x="8906" y="1670"/>
                    </a:lnTo>
                    <a:lnTo>
                      <a:pt x="8820" y="1456"/>
                    </a:lnTo>
                    <a:lnTo>
                      <a:pt x="8692" y="1285"/>
                    </a:lnTo>
                    <a:lnTo>
                      <a:pt x="8521" y="1114"/>
                    </a:lnTo>
                    <a:lnTo>
                      <a:pt x="8521" y="1114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621" y="557"/>
                    </a:lnTo>
                    <a:lnTo>
                      <a:pt x="7621" y="557"/>
                    </a:lnTo>
                    <a:lnTo>
                      <a:pt x="7065" y="343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380" y="129"/>
                    </a:lnTo>
                    <a:lnTo>
                      <a:pt x="6380" y="129"/>
                    </a:lnTo>
                    <a:lnTo>
                      <a:pt x="6337" y="129"/>
                    </a:lnTo>
                    <a:lnTo>
                      <a:pt x="6337" y="129"/>
                    </a:lnTo>
                    <a:lnTo>
                      <a:pt x="5866" y="1"/>
                    </a:lnTo>
                    <a:lnTo>
                      <a:pt x="5866" y="1"/>
                    </a:lnTo>
                    <a:lnTo>
                      <a:pt x="57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68;p2">
                <a:extLst>
                  <a:ext uri="{FF2B5EF4-FFF2-40B4-BE49-F238E27FC236}">
                    <a16:creationId xmlns:a16="http://schemas.microsoft.com/office/drawing/2014/main" id="{7529CFDF-3F85-1608-A338-4634BB7C605B}"/>
                  </a:ext>
                </a:extLst>
              </p:cNvPr>
              <p:cNvSpPr/>
              <p:nvPr/>
            </p:nvSpPr>
            <p:spPr>
              <a:xfrm>
                <a:off x="8059650" y="542300"/>
                <a:ext cx="942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5267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43" y="257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43" y="814"/>
                    </a:lnTo>
                    <a:lnTo>
                      <a:pt x="172" y="1199"/>
                    </a:lnTo>
                    <a:lnTo>
                      <a:pt x="343" y="1584"/>
                    </a:lnTo>
                    <a:lnTo>
                      <a:pt x="557" y="1970"/>
                    </a:lnTo>
                    <a:lnTo>
                      <a:pt x="857" y="2398"/>
                    </a:lnTo>
                    <a:lnTo>
                      <a:pt x="1156" y="2783"/>
                    </a:lnTo>
                    <a:lnTo>
                      <a:pt x="1799" y="3554"/>
                    </a:lnTo>
                    <a:lnTo>
                      <a:pt x="2441" y="4196"/>
                    </a:lnTo>
                    <a:lnTo>
                      <a:pt x="3040" y="4753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67"/>
                    </a:lnTo>
                    <a:lnTo>
                      <a:pt x="3597" y="5267"/>
                    </a:lnTo>
                    <a:lnTo>
                      <a:pt x="3683" y="5138"/>
                    </a:lnTo>
                    <a:lnTo>
                      <a:pt x="3768" y="4967"/>
                    </a:lnTo>
                    <a:lnTo>
                      <a:pt x="3768" y="4796"/>
                    </a:lnTo>
                    <a:lnTo>
                      <a:pt x="3683" y="4624"/>
                    </a:lnTo>
                    <a:lnTo>
                      <a:pt x="3683" y="4624"/>
                    </a:lnTo>
                    <a:lnTo>
                      <a:pt x="3426" y="4367"/>
                    </a:lnTo>
                    <a:lnTo>
                      <a:pt x="3083" y="4025"/>
                    </a:lnTo>
                    <a:lnTo>
                      <a:pt x="2612" y="3597"/>
                    </a:lnTo>
                    <a:lnTo>
                      <a:pt x="2098" y="3083"/>
                    </a:lnTo>
                    <a:lnTo>
                      <a:pt x="1585" y="2484"/>
                    </a:lnTo>
                    <a:lnTo>
                      <a:pt x="1071" y="1799"/>
                    </a:lnTo>
                    <a:lnTo>
                      <a:pt x="814" y="1413"/>
                    </a:lnTo>
                    <a:lnTo>
                      <a:pt x="600" y="1028"/>
                    </a:lnTo>
                    <a:lnTo>
                      <a:pt x="386" y="55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172" y="43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69;p2">
                <a:extLst>
                  <a:ext uri="{FF2B5EF4-FFF2-40B4-BE49-F238E27FC236}">
                    <a16:creationId xmlns:a16="http://schemas.microsoft.com/office/drawing/2014/main" id="{F5970AC8-B6E9-4F67-862F-E260446AF086}"/>
                  </a:ext>
                </a:extLst>
              </p:cNvPr>
              <p:cNvSpPr/>
              <p:nvPr/>
            </p:nvSpPr>
            <p:spPr>
              <a:xfrm>
                <a:off x="8298350" y="408500"/>
                <a:ext cx="910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567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471" y="43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43" y="172"/>
                    </a:lnTo>
                    <a:lnTo>
                      <a:pt x="43" y="172"/>
                    </a:lnTo>
                    <a:lnTo>
                      <a:pt x="300" y="214"/>
                    </a:lnTo>
                    <a:lnTo>
                      <a:pt x="514" y="257"/>
                    </a:lnTo>
                    <a:lnTo>
                      <a:pt x="728" y="300"/>
                    </a:lnTo>
                    <a:lnTo>
                      <a:pt x="942" y="386"/>
                    </a:lnTo>
                    <a:lnTo>
                      <a:pt x="1285" y="685"/>
                    </a:lnTo>
                    <a:lnTo>
                      <a:pt x="1584" y="985"/>
                    </a:lnTo>
                    <a:lnTo>
                      <a:pt x="1884" y="1413"/>
                    </a:lnTo>
                    <a:lnTo>
                      <a:pt x="2098" y="1841"/>
                    </a:lnTo>
                    <a:lnTo>
                      <a:pt x="2312" y="2312"/>
                    </a:lnTo>
                    <a:lnTo>
                      <a:pt x="2484" y="2826"/>
                    </a:lnTo>
                    <a:lnTo>
                      <a:pt x="2783" y="3811"/>
                    </a:lnTo>
                    <a:lnTo>
                      <a:pt x="3040" y="4667"/>
                    </a:lnTo>
                    <a:lnTo>
                      <a:pt x="3169" y="5010"/>
                    </a:lnTo>
                    <a:lnTo>
                      <a:pt x="3340" y="5309"/>
                    </a:lnTo>
                    <a:lnTo>
                      <a:pt x="3468" y="5481"/>
                    </a:lnTo>
                    <a:lnTo>
                      <a:pt x="3554" y="5566"/>
                    </a:lnTo>
                    <a:lnTo>
                      <a:pt x="3640" y="5566"/>
                    </a:lnTo>
                    <a:lnTo>
                      <a:pt x="3640" y="5566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597" y="4881"/>
                    </a:lnTo>
                    <a:lnTo>
                      <a:pt x="3468" y="4196"/>
                    </a:lnTo>
                    <a:lnTo>
                      <a:pt x="3297" y="3383"/>
                    </a:lnTo>
                    <a:lnTo>
                      <a:pt x="3040" y="2526"/>
                    </a:lnTo>
                    <a:lnTo>
                      <a:pt x="3040" y="2526"/>
                    </a:lnTo>
                    <a:lnTo>
                      <a:pt x="3040" y="2441"/>
                    </a:lnTo>
                    <a:lnTo>
                      <a:pt x="3040" y="2441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612" y="1499"/>
                    </a:lnTo>
                    <a:lnTo>
                      <a:pt x="2312" y="942"/>
                    </a:lnTo>
                    <a:lnTo>
                      <a:pt x="2141" y="728"/>
                    </a:lnTo>
                    <a:lnTo>
                      <a:pt x="1927" y="514"/>
                    </a:lnTo>
                    <a:lnTo>
                      <a:pt x="1713" y="343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13" y="172"/>
                    </a:lnTo>
                    <a:lnTo>
                      <a:pt x="1413" y="172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156" y="43"/>
                    </a:lnTo>
                    <a:lnTo>
                      <a:pt x="1156" y="43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99" y="0"/>
                    </a:lnTo>
                    <a:lnTo>
                      <a:pt x="899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70;p2">
                <a:extLst>
                  <a:ext uri="{FF2B5EF4-FFF2-40B4-BE49-F238E27FC236}">
                    <a16:creationId xmlns:a16="http://schemas.microsoft.com/office/drawing/2014/main" id="{E312E01C-4AD5-6146-B335-9A357C14CA70}"/>
                  </a:ext>
                </a:extLst>
              </p:cNvPr>
              <p:cNvSpPr/>
              <p:nvPr/>
            </p:nvSpPr>
            <p:spPr>
              <a:xfrm>
                <a:off x="8079975" y="427775"/>
                <a:ext cx="223750" cy="317925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12717" extrusionOk="0">
                    <a:moveTo>
                      <a:pt x="8564" y="0"/>
                    </a:moveTo>
                    <a:lnTo>
                      <a:pt x="8393" y="86"/>
                    </a:lnTo>
                    <a:lnTo>
                      <a:pt x="8136" y="214"/>
                    </a:lnTo>
                    <a:lnTo>
                      <a:pt x="7965" y="385"/>
                    </a:lnTo>
                    <a:lnTo>
                      <a:pt x="7750" y="557"/>
                    </a:lnTo>
                    <a:lnTo>
                      <a:pt x="7579" y="814"/>
                    </a:lnTo>
                    <a:lnTo>
                      <a:pt x="7280" y="1285"/>
                    </a:lnTo>
                    <a:lnTo>
                      <a:pt x="7023" y="1755"/>
                    </a:lnTo>
                    <a:lnTo>
                      <a:pt x="6809" y="2184"/>
                    </a:lnTo>
                    <a:lnTo>
                      <a:pt x="6680" y="2655"/>
                    </a:lnTo>
                    <a:lnTo>
                      <a:pt x="6680" y="2869"/>
                    </a:lnTo>
                    <a:lnTo>
                      <a:pt x="6680" y="3083"/>
                    </a:lnTo>
                    <a:lnTo>
                      <a:pt x="6723" y="3340"/>
                    </a:lnTo>
                    <a:lnTo>
                      <a:pt x="6809" y="3554"/>
                    </a:lnTo>
                    <a:lnTo>
                      <a:pt x="6894" y="3639"/>
                    </a:lnTo>
                    <a:lnTo>
                      <a:pt x="6980" y="3682"/>
                    </a:lnTo>
                    <a:lnTo>
                      <a:pt x="7108" y="3639"/>
                    </a:lnTo>
                    <a:lnTo>
                      <a:pt x="7194" y="3597"/>
                    </a:lnTo>
                    <a:lnTo>
                      <a:pt x="7194" y="3511"/>
                    </a:lnTo>
                    <a:lnTo>
                      <a:pt x="7322" y="3126"/>
                    </a:lnTo>
                    <a:lnTo>
                      <a:pt x="7451" y="2740"/>
                    </a:lnTo>
                    <a:lnTo>
                      <a:pt x="7622" y="2355"/>
                    </a:lnTo>
                    <a:lnTo>
                      <a:pt x="7793" y="2012"/>
                    </a:lnTo>
                    <a:lnTo>
                      <a:pt x="8093" y="1670"/>
                    </a:lnTo>
                    <a:lnTo>
                      <a:pt x="8393" y="1327"/>
                    </a:lnTo>
                    <a:lnTo>
                      <a:pt x="8650" y="985"/>
                    </a:lnTo>
                    <a:lnTo>
                      <a:pt x="8906" y="599"/>
                    </a:lnTo>
                    <a:lnTo>
                      <a:pt x="8949" y="514"/>
                    </a:lnTo>
                    <a:lnTo>
                      <a:pt x="8949" y="385"/>
                    </a:lnTo>
                    <a:lnTo>
                      <a:pt x="8906" y="214"/>
                    </a:lnTo>
                    <a:lnTo>
                      <a:pt x="8735" y="86"/>
                    </a:lnTo>
                    <a:lnTo>
                      <a:pt x="8650" y="43"/>
                    </a:lnTo>
                    <a:lnTo>
                      <a:pt x="8564" y="0"/>
                    </a:lnTo>
                    <a:close/>
                    <a:moveTo>
                      <a:pt x="1243" y="3853"/>
                    </a:moveTo>
                    <a:lnTo>
                      <a:pt x="857" y="3896"/>
                    </a:lnTo>
                    <a:lnTo>
                      <a:pt x="515" y="4025"/>
                    </a:lnTo>
                    <a:lnTo>
                      <a:pt x="172" y="4196"/>
                    </a:lnTo>
                    <a:lnTo>
                      <a:pt x="87" y="4282"/>
                    </a:lnTo>
                    <a:lnTo>
                      <a:pt x="44" y="4367"/>
                    </a:lnTo>
                    <a:lnTo>
                      <a:pt x="1" y="4538"/>
                    </a:lnTo>
                    <a:lnTo>
                      <a:pt x="44" y="4624"/>
                    </a:lnTo>
                    <a:lnTo>
                      <a:pt x="87" y="4710"/>
                    </a:lnTo>
                    <a:lnTo>
                      <a:pt x="129" y="4795"/>
                    </a:lnTo>
                    <a:lnTo>
                      <a:pt x="258" y="4838"/>
                    </a:lnTo>
                    <a:lnTo>
                      <a:pt x="686" y="4924"/>
                    </a:lnTo>
                    <a:lnTo>
                      <a:pt x="2227" y="4924"/>
                    </a:lnTo>
                    <a:lnTo>
                      <a:pt x="2741" y="5009"/>
                    </a:lnTo>
                    <a:lnTo>
                      <a:pt x="3298" y="5138"/>
                    </a:lnTo>
                    <a:lnTo>
                      <a:pt x="3811" y="5224"/>
                    </a:lnTo>
                    <a:lnTo>
                      <a:pt x="4325" y="5352"/>
                    </a:lnTo>
                    <a:lnTo>
                      <a:pt x="4368" y="5352"/>
                    </a:lnTo>
                    <a:lnTo>
                      <a:pt x="4497" y="5309"/>
                    </a:lnTo>
                    <a:lnTo>
                      <a:pt x="4625" y="5266"/>
                    </a:lnTo>
                    <a:lnTo>
                      <a:pt x="4711" y="5181"/>
                    </a:lnTo>
                    <a:lnTo>
                      <a:pt x="4796" y="5095"/>
                    </a:lnTo>
                    <a:lnTo>
                      <a:pt x="4839" y="5009"/>
                    </a:lnTo>
                    <a:lnTo>
                      <a:pt x="4882" y="4924"/>
                    </a:lnTo>
                    <a:lnTo>
                      <a:pt x="4925" y="4795"/>
                    </a:lnTo>
                    <a:lnTo>
                      <a:pt x="4925" y="4710"/>
                    </a:lnTo>
                    <a:lnTo>
                      <a:pt x="4882" y="4624"/>
                    </a:lnTo>
                    <a:lnTo>
                      <a:pt x="4711" y="4410"/>
                    </a:lnTo>
                    <a:lnTo>
                      <a:pt x="4539" y="4324"/>
                    </a:lnTo>
                    <a:lnTo>
                      <a:pt x="4325" y="4239"/>
                    </a:lnTo>
                    <a:lnTo>
                      <a:pt x="4111" y="4196"/>
                    </a:lnTo>
                    <a:lnTo>
                      <a:pt x="3469" y="4068"/>
                    </a:lnTo>
                    <a:lnTo>
                      <a:pt x="2827" y="3939"/>
                    </a:lnTo>
                    <a:lnTo>
                      <a:pt x="2270" y="3853"/>
                    </a:lnTo>
                    <a:close/>
                    <a:moveTo>
                      <a:pt x="3255" y="10490"/>
                    </a:moveTo>
                    <a:lnTo>
                      <a:pt x="3169" y="10533"/>
                    </a:lnTo>
                    <a:lnTo>
                      <a:pt x="2955" y="10618"/>
                    </a:lnTo>
                    <a:lnTo>
                      <a:pt x="2698" y="10790"/>
                    </a:lnTo>
                    <a:lnTo>
                      <a:pt x="2484" y="11046"/>
                    </a:lnTo>
                    <a:lnTo>
                      <a:pt x="2313" y="11303"/>
                    </a:lnTo>
                    <a:lnTo>
                      <a:pt x="2184" y="11646"/>
                    </a:lnTo>
                    <a:lnTo>
                      <a:pt x="2099" y="11946"/>
                    </a:lnTo>
                    <a:lnTo>
                      <a:pt x="2099" y="12245"/>
                    </a:lnTo>
                    <a:lnTo>
                      <a:pt x="2099" y="12502"/>
                    </a:lnTo>
                    <a:lnTo>
                      <a:pt x="2142" y="12588"/>
                    </a:lnTo>
                    <a:lnTo>
                      <a:pt x="2227" y="12673"/>
                    </a:lnTo>
                    <a:lnTo>
                      <a:pt x="2313" y="12716"/>
                    </a:lnTo>
                    <a:lnTo>
                      <a:pt x="2527" y="12716"/>
                    </a:lnTo>
                    <a:lnTo>
                      <a:pt x="2613" y="12631"/>
                    </a:lnTo>
                    <a:lnTo>
                      <a:pt x="2784" y="12459"/>
                    </a:lnTo>
                    <a:lnTo>
                      <a:pt x="2870" y="12202"/>
                    </a:lnTo>
                    <a:lnTo>
                      <a:pt x="3084" y="11731"/>
                    </a:lnTo>
                    <a:lnTo>
                      <a:pt x="3298" y="11303"/>
                    </a:lnTo>
                    <a:lnTo>
                      <a:pt x="3426" y="11089"/>
                    </a:lnTo>
                    <a:lnTo>
                      <a:pt x="3512" y="10832"/>
                    </a:lnTo>
                    <a:lnTo>
                      <a:pt x="3512" y="10704"/>
                    </a:lnTo>
                    <a:lnTo>
                      <a:pt x="3469" y="10618"/>
                    </a:lnTo>
                    <a:lnTo>
                      <a:pt x="3383" y="10533"/>
                    </a:lnTo>
                    <a:lnTo>
                      <a:pt x="3255" y="10490"/>
                    </a:lnTo>
                    <a:close/>
                  </a:path>
                </a:pathLst>
              </a:custGeom>
              <a:solidFill>
                <a:srgbClr val="FFF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71;p2">
                <a:extLst>
                  <a:ext uri="{FF2B5EF4-FFF2-40B4-BE49-F238E27FC236}">
                    <a16:creationId xmlns:a16="http://schemas.microsoft.com/office/drawing/2014/main" id="{0F8A54D5-C2AE-9807-998E-440E3CF1BFA2}"/>
                  </a:ext>
                </a:extLst>
              </p:cNvPr>
              <p:cNvSpPr/>
              <p:nvPr/>
            </p:nvSpPr>
            <p:spPr>
              <a:xfrm>
                <a:off x="8132425" y="690000"/>
                <a:ext cx="35350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228" fill="none" extrusionOk="0">
                    <a:moveTo>
                      <a:pt x="1157" y="1"/>
                    </a:moveTo>
                    <a:lnTo>
                      <a:pt x="1157" y="1"/>
                    </a:lnTo>
                    <a:lnTo>
                      <a:pt x="1071" y="44"/>
                    </a:lnTo>
                    <a:lnTo>
                      <a:pt x="1071" y="44"/>
                    </a:lnTo>
                    <a:lnTo>
                      <a:pt x="857" y="129"/>
                    </a:lnTo>
                    <a:lnTo>
                      <a:pt x="600" y="301"/>
                    </a:lnTo>
                    <a:lnTo>
                      <a:pt x="386" y="557"/>
                    </a:lnTo>
                    <a:lnTo>
                      <a:pt x="215" y="814"/>
                    </a:lnTo>
                    <a:lnTo>
                      <a:pt x="86" y="1157"/>
                    </a:lnTo>
                    <a:lnTo>
                      <a:pt x="1" y="1457"/>
                    </a:lnTo>
                    <a:lnTo>
                      <a:pt x="1" y="1756"/>
                    </a:lnTo>
                    <a:lnTo>
                      <a:pt x="1" y="2013"/>
                    </a:lnTo>
                    <a:lnTo>
                      <a:pt x="1" y="2013"/>
                    </a:lnTo>
                    <a:lnTo>
                      <a:pt x="44" y="2099"/>
                    </a:lnTo>
                    <a:lnTo>
                      <a:pt x="129" y="2184"/>
                    </a:lnTo>
                    <a:lnTo>
                      <a:pt x="215" y="2227"/>
                    </a:lnTo>
                    <a:lnTo>
                      <a:pt x="301" y="2227"/>
                    </a:lnTo>
                    <a:lnTo>
                      <a:pt x="301" y="2227"/>
                    </a:lnTo>
                    <a:lnTo>
                      <a:pt x="429" y="2227"/>
                    </a:lnTo>
                    <a:lnTo>
                      <a:pt x="515" y="2142"/>
                    </a:lnTo>
                    <a:lnTo>
                      <a:pt x="515" y="2142"/>
                    </a:lnTo>
                    <a:lnTo>
                      <a:pt x="686" y="1970"/>
                    </a:lnTo>
                    <a:lnTo>
                      <a:pt x="772" y="1713"/>
                    </a:lnTo>
                    <a:lnTo>
                      <a:pt x="986" y="1242"/>
                    </a:lnTo>
                    <a:lnTo>
                      <a:pt x="986" y="1242"/>
                    </a:lnTo>
                    <a:lnTo>
                      <a:pt x="1200" y="814"/>
                    </a:lnTo>
                    <a:lnTo>
                      <a:pt x="1328" y="600"/>
                    </a:lnTo>
                    <a:lnTo>
                      <a:pt x="1414" y="343"/>
                    </a:lnTo>
                    <a:lnTo>
                      <a:pt x="1414" y="343"/>
                    </a:lnTo>
                    <a:lnTo>
                      <a:pt x="1414" y="215"/>
                    </a:lnTo>
                    <a:lnTo>
                      <a:pt x="1371" y="129"/>
                    </a:lnTo>
                    <a:lnTo>
                      <a:pt x="1285" y="44"/>
                    </a:lnTo>
                    <a:lnTo>
                      <a:pt x="11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72;p2">
                <a:extLst>
                  <a:ext uri="{FF2B5EF4-FFF2-40B4-BE49-F238E27FC236}">
                    <a16:creationId xmlns:a16="http://schemas.microsoft.com/office/drawing/2014/main" id="{F080B8FF-FBD0-AB04-8CA9-FB6421C4070D}"/>
                  </a:ext>
                </a:extLst>
              </p:cNvPr>
              <p:cNvSpPr/>
              <p:nvPr/>
            </p:nvSpPr>
            <p:spPr>
              <a:xfrm>
                <a:off x="8079975" y="524100"/>
                <a:ext cx="1231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99" fill="none" extrusionOk="0">
                    <a:moveTo>
                      <a:pt x="1671" y="0"/>
                    </a:moveTo>
                    <a:lnTo>
                      <a:pt x="1671" y="0"/>
                    </a:lnTo>
                    <a:lnTo>
                      <a:pt x="1243" y="0"/>
                    </a:lnTo>
                    <a:lnTo>
                      <a:pt x="857" y="43"/>
                    </a:lnTo>
                    <a:lnTo>
                      <a:pt x="515" y="172"/>
                    </a:lnTo>
                    <a:lnTo>
                      <a:pt x="172" y="343"/>
                    </a:lnTo>
                    <a:lnTo>
                      <a:pt x="172" y="343"/>
                    </a:lnTo>
                    <a:lnTo>
                      <a:pt x="87" y="429"/>
                    </a:lnTo>
                    <a:lnTo>
                      <a:pt x="44" y="514"/>
                    </a:lnTo>
                    <a:lnTo>
                      <a:pt x="1" y="685"/>
                    </a:lnTo>
                    <a:lnTo>
                      <a:pt x="44" y="771"/>
                    </a:lnTo>
                    <a:lnTo>
                      <a:pt x="87" y="857"/>
                    </a:lnTo>
                    <a:lnTo>
                      <a:pt x="129" y="942"/>
                    </a:lnTo>
                    <a:lnTo>
                      <a:pt x="258" y="985"/>
                    </a:lnTo>
                    <a:lnTo>
                      <a:pt x="258" y="985"/>
                    </a:lnTo>
                    <a:lnTo>
                      <a:pt x="686" y="1071"/>
                    </a:lnTo>
                    <a:lnTo>
                      <a:pt x="1157" y="1071"/>
                    </a:lnTo>
                    <a:lnTo>
                      <a:pt x="1157" y="1071"/>
                    </a:lnTo>
                    <a:lnTo>
                      <a:pt x="1499" y="1071"/>
                    </a:lnTo>
                    <a:lnTo>
                      <a:pt x="1499" y="1071"/>
                    </a:lnTo>
                    <a:lnTo>
                      <a:pt x="1842" y="1071"/>
                    </a:lnTo>
                    <a:lnTo>
                      <a:pt x="1842" y="1071"/>
                    </a:lnTo>
                    <a:lnTo>
                      <a:pt x="2227" y="1071"/>
                    </a:lnTo>
                    <a:lnTo>
                      <a:pt x="2227" y="1071"/>
                    </a:lnTo>
                    <a:lnTo>
                      <a:pt x="2741" y="1156"/>
                    </a:lnTo>
                    <a:lnTo>
                      <a:pt x="3298" y="1285"/>
                    </a:lnTo>
                    <a:lnTo>
                      <a:pt x="3811" y="1371"/>
                    </a:lnTo>
                    <a:lnTo>
                      <a:pt x="4325" y="1499"/>
                    </a:lnTo>
                    <a:lnTo>
                      <a:pt x="4325" y="1499"/>
                    </a:lnTo>
                    <a:lnTo>
                      <a:pt x="4368" y="1499"/>
                    </a:lnTo>
                    <a:lnTo>
                      <a:pt x="4368" y="1499"/>
                    </a:lnTo>
                    <a:lnTo>
                      <a:pt x="4497" y="1456"/>
                    </a:lnTo>
                    <a:lnTo>
                      <a:pt x="4625" y="1413"/>
                    </a:lnTo>
                    <a:lnTo>
                      <a:pt x="4711" y="1328"/>
                    </a:lnTo>
                    <a:lnTo>
                      <a:pt x="4796" y="1242"/>
                    </a:lnTo>
                    <a:lnTo>
                      <a:pt x="4796" y="1242"/>
                    </a:lnTo>
                    <a:lnTo>
                      <a:pt x="4839" y="1156"/>
                    </a:lnTo>
                    <a:lnTo>
                      <a:pt x="4839" y="1156"/>
                    </a:lnTo>
                    <a:lnTo>
                      <a:pt x="4882" y="1071"/>
                    </a:lnTo>
                    <a:lnTo>
                      <a:pt x="4925" y="942"/>
                    </a:lnTo>
                    <a:lnTo>
                      <a:pt x="4925" y="857"/>
                    </a:lnTo>
                    <a:lnTo>
                      <a:pt x="4882" y="771"/>
                    </a:lnTo>
                    <a:lnTo>
                      <a:pt x="4882" y="771"/>
                    </a:lnTo>
                    <a:lnTo>
                      <a:pt x="4711" y="557"/>
                    </a:lnTo>
                    <a:lnTo>
                      <a:pt x="4539" y="471"/>
                    </a:lnTo>
                    <a:lnTo>
                      <a:pt x="4325" y="386"/>
                    </a:lnTo>
                    <a:lnTo>
                      <a:pt x="4111" y="343"/>
                    </a:lnTo>
                    <a:lnTo>
                      <a:pt x="4111" y="343"/>
                    </a:lnTo>
                    <a:lnTo>
                      <a:pt x="3469" y="215"/>
                    </a:lnTo>
                    <a:lnTo>
                      <a:pt x="2827" y="86"/>
                    </a:lnTo>
                    <a:lnTo>
                      <a:pt x="2827" y="86"/>
                    </a:lnTo>
                    <a:lnTo>
                      <a:pt x="2270" y="0"/>
                    </a:lnTo>
                    <a:lnTo>
                      <a:pt x="16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73;p2">
                <a:extLst>
                  <a:ext uri="{FF2B5EF4-FFF2-40B4-BE49-F238E27FC236}">
                    <a16:creationId xmlns:a16="http://schemas.microsoft.com/office/drawing/2014/main" id="{65EBEBB1-F237-33B3-9D18-38B8F6FE54DE}"/>
                  </a:ext>
                </a:extLst>
              </p:cNvPr>
              <p:cNvSpPr/>
              <p:nvPr/>
            </p:nvSpPr>
            <p:spPr>
              <a:xfrm>
                <a:off x="8246975" y="427775"/>
                <a:ext cx="567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83" fill="none" extrusionOk="0">
                    <a:moveTo>
                      <a:pt x="1884" y="0"/>
                    </a:moveTo>
                    <a:lnTo>
                      <a:pt x="1884" y="0"/>
                    </a:lnTo>
                    <a:lnTo>
                      <a:pt x="1713" y="86"/>
                    </a:lnTo>
                    <a:lnTo>
                      <a:pt x="1713" y="86"/>
                    </a:lnTo>
                    <a:lnTo>
                      <a:pt x="1456" y="214"/>
                    </a:lnTo>
                    <a:lnTo>
                      <a:pt x="1285" y="385"/>
                    </a:lnTo>
                    <a:lnTo>
                      <a:pt x="1070" y="557"/>
                    </a:lnTo>
                    <a:lnTo>
                      <a:pt x="899" y="814"/>
                    </a:lnTo>
                    <a:lnTo>
                      <a:pt x="600" y="1285"/>
                    </a:lnTo>
                    <a:lnTo>
                      <a:pt x="343" y="1755"/>
                    </a:lnTo>
                    <a:lnTo>
                      <a:pt x="343" y="1755"/>
                    </a:lnTo>
                    <a:lnTo>
                      <a:pt x="129" y="2184"/>
                    </a:lnTo>
                    <a:lnTo>
                      <a:pt x="0" y="2655"/>
                    </a:lnTo>
                    <a:lnTo>
                      <a:pt x="0" y="2869"/>
                    </a:lnTo>
                    <a:lnTo>
                      <a:pt x="0" y="3083"/>
                    </a:lnTo>
                    <a:lnTo>
                      <a:pt x="43" y="3340"/>
                    </a:lnTo>
                    <a:lnTo>
                      <a:pt x="129" y="3554"/>
                    </a:lnTo>
                    <a:lnTo>
                      <a:pt x="129" y="3554"/>
                    </a:lnTo>
                    <a:lnTo>
                      <a:pt x="214" y="3639"/>
                    </a:lnTo>
                    <a:lnTo>
                      <a:pt x="300" y="3682"/>
                    </a:lnTo>
                    <a:lnTo>
                      <a:pt x="300" y="3682"/>
                    </a:lnTo>
                    <a:lnTo>
                      <a:pt x="428" y="3639"/>
                    </a:lnTo>
                    <a:lnTo>
                      <a:pt x="514" y="3597"/>
                    </a:lnTo>
                    <a:lnTo>
                      <a:pt x="514" y="3511"/>
                    </a:lnTo>
                    <a:lnTo>
                      <a:pt x="514" y="3511"/>
                    </a:lnTo>
                    <a:lnTo>
                      <a:pt x="642" y="3126"/>
                    </a:lnTo>
                    <a:lnTo>
                      <a:pt x="771" y="2740"/>
                    </a:lnTo>
                    <a:lnTo>
                      <a:pt x="942" y="2355"/>
                    </a:lnTo>
                    <a:lnTo>
                      <a:pt x="1113" y="2012"/>
                    </a:lnTo>
                    <a:lnTo>
                      <a:pt x="1113" y="2012"/>
                    </a:lnTo>
                    <a:lnTo>
                      <a:pt x="1413" y="1670"/>
                    </a:lnTo>
                    <a:lnTo>
                      <a:pt x="1713" y="1327"/>
                    </a:lnTo>
                    <a:lnTo>
                      <a:pt x="1970" y="985"/>
                    </a:lnTo>
                    <a:lnTo>
                      <a:pt x="2226" y="599"/>
                    </a:lnTo>
                    <a:lnTo>
                      <a:pt x="2226" y="599"/>
                    </a:lnTo>
                    <a:lnTo>
                      <a:pt x="2269" y="514"/>
                    </a:lnTo>
                    <a:lnTo>
                      <a:pt x="2269" y="385"/>
                    </a:lnTo>
                    <a:lnTo>
                      <a:pt x="2226" y="214"/>
                    </a:lnTo>
                    <a:lnTo>
                      <a:pt x="2055" y="86"/>
                    </a:lnTo>
                    <a:lnTo>
                      <a:pt x="1970" y="43"/>
                    </a:lnTo>
                    <a:lnTo>
                      <a:pt x="18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54" name="Google Shape;4432;p53">
            <a:extLst>
              <a:ext uri="{FF2B5EF4-FFF2-40B4-BE49-F238E27FC236}">
                <a16:creationId xmlns:a16="http://schemas.microsoft.com/office/drawing/2014/main" id="{961892DF-1252-5C4F-73FC-22AEB02FA8FC}"/>
              </a:ext>
            </a:extLst>
          </p:cNvPr>
          <p:cNvGrpSpPr/>
          <p:nvPr/>
        </p:nvGrpSpPr>
        <p:grpSpPr>
          <a:xfrm flipH="1">
            <a:off x="11580695" y="7064"/>
            <a:ext cx="544069" cy="813208"/>
            <a:chOff x="439550" y="1169175"/>
            <a:chExt cx="1715913" cy="3438181"/>
          </a:xfrm>
        </p:grpSpPr>
        <p:sp>
          <p:nvSpPr>
            <p:cNvPr id="455" name="Google Shape;4433;p53">
              <a:extLst>
                <a:ext uri="{FF2B5EF4-FFF2-40B4-BE49-F238E27FC236}">
                  <a16:creationId xmlns:a16="http://schemas.microsoft.com/office/drawing/2014/main" id="{8D30A659-6922-0B72-4CE7-BB2D73E1EABE}"/>
                </a:ext>
              </a:extLst>
            </p:cNvPr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Google Shape;4434;p53">
              <a:extLst>
                <a:ext uri="{FF2B5EF4-FFF2-40B4-BE49-F238E27FC236}">
                  <a16:creationId xmlns:a16="http://schemas.microsoft.com/office/drawing/2014/main" id="{B28DF985-4F24-1DB9-BD39-1C4814776271}"/>
                </a:ext>
              </a:extLst>
            </p:cNvPr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Google Shape;4435;p53">
              <a:extLst>
                <a:ext uri="{FF2B5EF4-FFF2-40B4-BE49-F238E27FC236}">
                  <a16:creationId xmlns:a16="http://schemas.microsoft.com/office/drawing/2014/main" id="{B5C784FF-6F05-C105-E775-C536838907DD}"/>
                </a:ext>
              </a:extLst>
            </p:cNvPr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Google Shape;4436;p53">
              <a:extLst>
                <a:ext uri="{FF2B5EF4-FFF2-40B4-BE49-F238E27FC236}">
                  <a16:creationId xmlns:a16="http://schemas.microsoft.com/office/drawing/2014/main" id="{249725D9-0E23-CDDD-1919-85DB10B9AE8E}"/>
                </a:ext>
              </a:extLst>
            </p:cNvPr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Google Shape;4437;p53">
              <a:extLst>
                <a:ext uri="{FF2B5EF4-FFF2-40B4-BE49-F238E27FC236}">
                  <a16:creationId xmlns:a16="http://schemas.microsoft.com/office/drawing/2014/main" id="{55AF8719-A27B-908C-D098-9207D62E9CD7}"/>
                </a:ext>
              </a:extLst>
            </p:cNvPr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Google Shape;4438;p53">
              <a:extLst>
                <a:ext uri="{FF2B5EF4-FFF2-40B4-BE49-F238E27FC236}">
                  <a16:creationId xmlns:a16="http://schemas.microsoft.com/office/drawing/2014/main" id="{F6505BCD-CD1F-D696-749A-B51080AF447B}"/>
                </a:ext>
              </a:extLst>
            </p:cNvPr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Google Shape;4439;p53">
              <a:extLst>
                <a:ext uri="{FF2B5EF4-FFF2-40B4-BE49-F238E27FC236}">
                  <a16:creationId xmlns:a16="http://schemas.microsoft.com/office/drawing/2014/main" id="{63BB711C-B5FA-B494-09F2-623AF6E0A990}"/>
                </a:ext>
              </a:extLst>
            </p:cNvPr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Google Shape;4440;p53">
              <a:extLst>
                <a:ext uri="{FF2B5EF4-FFF2-40B4-BE49-F238E27FC236}">
                  <a16:creationId xmlns:a16="http://schemas.microsoft.com/office/drawing/2014/main" id="{6D78DCA2-6601-6ACF-C40C-0700764E78C3}"/>
                </a:ext>
              </a:extLst>
            </p:cNvPr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Google Shape;4441;p53">
              <a:extLst>
                <a:ext uri="{FF2B5EF4-FFF2-40B4-BE49-F238E27FC236}">
                  <a16:creationId xmlns:a16="http://schemas.microsoft.com/office/drawing/2014/main" id="{B1367AAE-37B6-63D4-D6BF-1FD34493B44D}"/>
                </a:ext>
              </a:extLst>
            </p:cNvPr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Google Shape;4442;p53">
              <a:extLst>
                <a:ext uri="{FF2B5EF4-FFF2-40B4-BE49-F238E27FC236}">
                  <a16:creationId xmlns:a16="http://schemas.microsoft.com/office/drawing/2014/main" id="{DFB124AC-144F-45DB-E6A3-C728C63899A0}"/>
                </a:ext>
              </a:extLst>
            </p:cNvPr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Google Shape;4443;p53">
              <a:extLst>
                <a:ext uri="{FF2B5EF4-FFF2-40B4-BE49-F238E27FC236}">
                  <a16:creationId xmlns:a16="http://schemas.microsoft.com/office/drawing/2014/main" id="{FB101104-E597-89B8-6BFD-F60CA7719F6E}"/>
                </a:ext>
              </a:extLst>
            </p:cNvPr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Google Shape;4444;p53">
              <a:extLst>
                <a:ext uri="{FF2B5EF4-FFF2-40B4-BE49-F238E27FC236}">
                  <a16:creationId xmlns:a16="http://schemas.microsoft.com/office/drawing/2014/main" id="{5242B470-A027-F968-614E-86456A9C5D51}"/>
                </a:ext>
              </a:extLst>
            </p:cNvPr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Google Shape;4445;p53">
              <a:extLst>
                <a:ext uri="{FF2B5EF4-FFF2-40B4-BE49-F238E27FC236}">
                  <a16:creationId xmlns:a16="http://schemas.microsoft.com/office/drawing/2014/main" id="{04370E3E-1C23-A52E-8A07-4E28074FF524}"/>
                </a:ext>
              </a:extLst>
            </p:cNvPr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Google Shape;4446;p53">
              <a:extLst>
                <a:ext uri="{FF2B5EF4-FFF2-40B4-BE49-F238E27FC236}">
                  <a16:creationId xmlns:a16="http://schemas.microsoft.com/office/drawing/2014/main" id="{A398AEF3-64AA-B684-5393-AD3D6B698D21}"/>
                </a:ext>
              </a:extLst>
            </p:cNvPr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Google Shape;4447;p53">
              <a:extLst>
                <a:ext uri="{FF2B5EF4-FFF2-40B4-BE49-F238E27FC236}">
                  <a16:creationId xmlns:a16="http://schemas.microsoft.com/office/drawing/2014/main" id="{58D73AD6-3E96-5204-B511-7A88B3B0B211}"/>
                </a:ext>
              </a:extLst>
            </p:cNvPr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Google Shape;4448;p53">
              <a:extLst>
                <a:ext uri="{FF2B5EF4-FFF2-40B4-BE49-F238E27FC236}">
                  <a16:creationId xmlns:a16="http://schemas.microsoft.com/office/drawing/2014/main" id="{1D6680D0-6D39-6256-E6D7-19DBEA6E6535}"/>
                </a:ext>
              </a:extLst>
            </p:cNvPr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Google Shape;4449;p53">
              <a:extLst>
                <a:ext uri="{FF2B5EF4-FFF2-40B4-BE49-F238E27FC236}">
                  <a16:creationId xmlns:a16="http://schemas.microsoft.com/office/drawing/2014/main" id="{182892B2-B19C-74E0-730D-DEC564E06E6A}"/>
                </a:ext>
              </a:extLst>
            </p:cNvPr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Google Shape;4450;p53">
              <a:extLst>
                <a:ext uri="{FF2B5EF4-FFF2-40B4-BE49-F238E27FC236}">
                  <a16:creationId xmlns:a16="http://schemas.microsoft.com/office/drawing/2014/main" id="{DD2ACD6C-937D-47D0-4319-11A84BAD978E}"/>
                </a:ext>
              </a:extLst>
            </p:cNvPr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Google Shape;4451;p53">
              <a:extLst>
                <a:ext uri="{FF2B5EF4-FFF2-40B4-BE49-F238E27FC236}">
                  <a16:creationId xmlns:a16="http://schemas.microsoft.com/office/drawing/2014/main" id="{173BB8BC-7383-8F5D-1200-7C208512E2A9}"/>
                </a:ext>
              </a:extLst>
            </p:cNvPr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Google Shape;4452;p53">
              <a:extLst>
                <a:ext uri="{FF2B5EF4-FFF2-40B4-BE49-F238E27FC236}">
                  <a16:creationId xmlns:a16="http://schemas.microsoft.com/office/drawing/2014/main" id="{239C822A-4038-FF09-1090-A114303BE380}"/>
                </a:ext>
              </a:extLst>
            </p:cNvPr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Google Shape;4453;p53">
              <a:extLst>
                <a:ext uri="{FF2B5EF4-FFF2-40B4-BE49-F238E27FC236}">
                  <a16:creationId xmlns:a16="http://schemas.microsoft.com/office/drawing/2014/main" id="{0B6BC60C-3AB4-10C5-659B-EEC307ABC975}"/>
                </a:ext>
              </a:extLst>
            </p:cNvPr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Google Shape;4454;p53">
              <a:extLst>
                <a:ext uri="{FF2B5EF4-FFF2-40B4-BE49-F238E27FC236}">
                  <a16:creationId xmlns:a16="http://schemas.microsoft.com/office/drawing/2014/main" id="{8C1712F6-8298-9E78-31DB-A04DD181EA4C}"/>
                </a:ext>
              </a:extLst>
            </p:cNvPr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Google Shape;4455;p53">
              <a:extLst>
                <a:ext uri="{FF2B5EF4-FFF2-40B4-BE49-F238E27FC236}">
                  <a16:creationId xmlns:a16="http://schemas.microsoft.com/office/drawing/2014/main" id="{5FFDC96E-8186-A64C-1BC7-165878342958}"/>
                </a:ext>
              </a:extLst>
            </p:cNvPr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Google Shape;4456;p53">
              <a:extLst>
                <a:ext uri="{FF2B5EF4-FFF2-40B4-BE49-F238E27FC236}">
                  <a16:creationId xmlns:a16="http://schemas.microsoft.com/office/drawing/2014/main" id="{34031D1E-5E58-DFC3-860C-F5A17CD2EFCE}"/>
                </a:ext>
              </a:extLst>
            </p:cNvPr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Google Shape;4457;p53">
              <a:extLst>
                <a:ext uri="{FF2B5EF4-FFF2-40B4-BE49-F238E27FC236}">
                  <a16:creationId xmlns:a16="http://schemas.microsoft.com/office/drawing/2014/main" id="{3E8A4ACD-518D-7B25-670C-49C4E179DFD0}"/>
                </a:ext>
              </a:extLst>
            </p:cNvPr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Google Shape;4458;p53">
              <a:extLst>
                <a:ext uri="{FF2B5EF4-FFF2-40B4-BE49-F238E27FC236}">
                  <a16:creationId xmlns:a16="http://schemas.microsoft.com/office/drawing/2014/main" id="{7D32E2E2-D603-46D3-C808-5A537A888E46}"/>
                </a:ext>
              </a:extLst>
            </p:cNvPr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Google Shape;4459;p53">
              <a:extLst>
                <a:ext uri="{FF2B5EF4-FFF2-40B4-BE49-F238E27FC236}">
                  <a16:creationId xmlns:a16="http://schemas.microsoft.com/office/drawing/2014/main" id="{DD9C58CB-CFA7-C353-81EA-DF7B24AB8D12}"/>
                </a:ext>
              </a:extLst>
            </p:cNvPr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Google Shape;4460;p53">
              <a:extLst>
                <a:ext uri="{FF2B5EF4-FFF2-40B4-BE49-F238E27FC236}">
                  <a16:creationId xmlns:a16="http://schemas.microsoft.com/office/drawing/2014/main" id="{FE6E717D-AA8E-6F0D-D1ED-4ACF92A94B0A}"/>
                </a:ext>
              </a:extLst>
            </p:cNvPr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Google Shape;4461;p53">
              <a:extLst>
                <a:ext uri="{FF2B5EF4-FFF2-40B4-BE49-F238E27FC236}">
                  <a16:creationId xmlns:a16="http://schemas.microsoft.com/office/drawing/2014/main" id="{1FEDEE67-FA8E-3D9E-E3FE-C571DA1014F2}"/>
                </a:ext>
              </a:extLst>
            </p:cNvPr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Google Shape;4462;p53">
              <a:extLst>
                <a:ext uri="{FF2B5EF4-FFF2-40B4-BE49-F238E27FC236}">
                  <a16:creationId xmlns:a16="http://schemas.microsoft.com/office/drawing/2014/main" id="{2EBD7310-FCD0-F6A8-FCA6-810D7AC6C76C}"/>
                </a:ext>
              </a:extLst>
            </p:cNvPr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Google Shape;4463;p53">
              <a:extLst>
                <a:ext uri="{FF2B5EF4-FFF2-40B4-BE49-F238E27FC236}">
                  <a16:creationId xmlns:a16="http://schemas.microsoft.com/office/drawing/2014/main" id="{F07DA093-F325-8C22-60A2-2BF4242BDEC7}"/>
                </a:ext>
              </a:extLst>
            </p:cNvPr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Google Shape;4464;p53">
              <a:extLst>
                <a:ext uri="{FF2B5EF4-FFF2-40B4-BE49-F238E27FC236}">
                  <a16:creationId xmlns:a16="http://schemas.microsoft.com/office/drawing/2014/main" id="{2ACA3AEA-BB90-340F-CFEC-253F1AEFA49B}"/>
                </a:ext>
              </a:extLst>
            </p:cNvPr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Google Shape;4465;p53">
              <a:extLst>
                <a:ext uri="{FF2B5EF4-FFF2-40B4-BE49-F238E27FC236}">
                  <a16:creationId xmlns:a16="http://schemas.microsoft.com/office/drawing/2014/main" id="{16AA02FD-9427-F198-41D6-85DF8D59DE2C}"/>
                </a:ext>
              </a:extLst>
            </p:cNvPr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Google Shape;4466;p53">
              <a:extLst>
                <a:ext uri="{FF2B5EF4-FFF2-40B4-BE49-F238E27FC236}">
                  <a16:creationId xmlns:a16="http://schemas.microsoft.com/office/drawing/2014/main" id="{B36FD80A-331B-4F4F-6FBA-AB85B792A897}"/>
                </a:ext>
              </a:extLst>
            </p:cNvPr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Google Shape;4467;p53">
              <a:extLst>
                <a:ext uri="{FF2B5EF4-FFF2-40B4-BE49-F238E27FC236}">
                  <a16:creationId xmlns:a16="http://schemas.microsoft.com/office/drawing/2014/main" id="{0944963C-3B31-10EC-C4C7-399115DCF41A}"/>
                </a:ext>
              </a:extLst>
            </p:cNvPr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Google Shape;4468;p53">
              <a:extLst>
                <a:ext uri="{FF2B5EF4-FFF2-40B4-BE49-F238E27FC236}">
                  <a16:creationId xmlns:a16="http://schemas.microsoft.com/office/drawing/2014/main" id="{82C0BFAF-5E94-EFB9-A798-CFA36F0602FB}"/>
                </a:ext>
              </a:extLst>
            </p:cNvPr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Google Shape;4469;p53">
              <a:extLst>
                <a:ext uri="{FF2B5EF4-FFF2-40B4-BE49-F238E27FC236}">
                  <a16:creationId xmlns:a16="http://schemas.microsoft.com/office/drawing/2014/main" id="{65BEE385-DA9A-F969-ACFC-1A5B1B7D1E7B}"/>
                </a:ext>
              </a:extLst>
            </p:cNvPr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Google Shape;4470;p53">
              <a:extLst>
                <a:ext uri="{FF2B5EF4-FFF2-40B4-BE49-F238E27FC236}">
                  <a16:creationId xmlns:a16="http://schemas.microsoft.com/office/drawing/2014/main" id="{3644F75C-29CC-D37D-3DC3-D2C907D8939B}"/>
                </a:ext>
              </a:extLst>
            </p:cNvPr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Google Shape;4471;p53">
              <a:extLst>
                <a:ext uri="{FF2B5EF4-FFF2-40B4-BE49-F238E27FC236}">
                  <a16:creationId xmlns:a16="http://schemas.microsoft.com/office/drawing/2014/main" id="{2C979D70-0F95-DF9A-04F3-78195922EF4E}"/>
                </a:ext>
              </a:extLst>
            </p:cNvPr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Google Shape;4472;p53">
              <a:extLst>
                <a:ext uri="{FF2B5EF4-FFF2-40B4-BE49-F238E27FC236}">
                  <a16:creationId xmlns:a16="http://schemas.microsoft.com/office/drawing/2014/main" id="{57A6D608-7E3D-C4B9-DF83-B18FE335258C}"/>
                </a:ext>
              </a:extLst>
            </p:cNvPr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Google Shape;4473;p53">
              <a:extLst>
                <a:ext uri="{FF2B5EF4-FFF2-40B4-BE49-F238E27FC236}">
                  <a16:creationId xmlns:a16="http://schemas.microsoft.com/office/drawing/2014/main" id="{061D3F7E-5DBD-8A53-AA5F-E2888FB27323}"/>
                </a:ext>
              </a:extLst>
            </p:cNvPr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Google Shape;4474;p53">
              <a:extLst>
                <a:ext uri="{FF2B5EF4-FFF2-40B4-BE49-F238E27FC236}">
                  <a16:creationId xmlns:a16="http://schemas.microsoft.com/office/drawing/2014/main" id="{C2337412-39B2-3B08-DE66-EFFD11B90260}"/>
                </a:ext>
              </a:extLst>
            </p:cNvPr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Google Shape;4475;p53">
              <a:extLst>
                <a:ext uri="{FF2B5EF4-FFF2-40B4-BE49-F238E27FC236}">
                  <a16:creationId xmlns:a16="http://schemas.microsoft.com/office/drawing/2014/main" id="{E7BCCEA9-B7DC-0CFA-B210-835B48719D25}"/>
                </a:ext>
              </a:extLst>
            </p:cNvPr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Google Shape;4476;p53">
              <a:extLst>
                <a:ext uri="{FF2B5EF4-FFF2-40B4-BE49-F238E27FC236}">
                  <a16:creationId xmlns:a16="http://schemas.microsoft.com/office/drawing/2014/main" id="{82BBD9A9-605F-9A58-CAD3-CF2E1180BF32}"/>
                </a:ext>
              </a:extLst>
            </p:cNvPr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Google Shape;4477;p53">
              <a:extLst>
                <a:ext uri="{FF2B5EF4-FFF2-40B4-BE49-F238E27FC236}">
                  <a16:creationId xmlns:a16="http://schemas.microsoft.com/office/drawing/2014/main" id="{5D77F466-5346-D163-EABA-12AD7D75A0D5}"/>
                </a:ext>
              </a:extLst>
            </p:cNvPr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Google Shape;4478;p53">
              <a:extLst>
                <a:ext uri="{FF2B5EF4-FFF2-40B4-BE49-F238E27FC236}">
                  <a16:creationId xmlns:a16="http://schemas.microsoft.com/office/drawing/2014/main" id="{0BDC2F36-B336-B968-216B-7B76C126903F}"/>
                </a:ext>
              </a:extLst>
            </p:cNvPr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Google Shape;4479;p53">
              <a:extLst>
                <a:ext uri="{FF2B5EF4-FFF2-40B4-BE49-F238E27FC236}">
                  <a16:creationId xmlns:a16="http://schemas.microsoft.com/office/drawing/2014/main" id="{92D41AAF-0992-047A-99FA-C9E1A29E9D56}"/>
                </a:ext>
              </a:extLst>
            </p:cNvPr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Google Shape;4480;p53">
              <a:extLst>
                <a:ext uri="{FF2B5EF4-FFF2-40B4-BE49-F238E27FC236}">
                  <a16:creationId xmlns:a16="http://schemas.microsoft.com/office/drawing/2014/main" id="{E5BF696D-4B44-CBC5-1987-3A213E48DEA5}"/>
                </a:ext>
              </a:extLst>
            </p:cNvPr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Google Shape;4481;p53">
              <a:extLst>
                <a:ext uri="{FF2B5EF4-FFF2-40B4-BE49-F238E27FC236}">
                  <a16:creationId xmlns:a16="http://schemas.microsoft.com/office/drawing/2014/main" id="{C5EC314E-ABD4-2F58-FBDC-9B57B8610F22}"/>
                </a:ext>
              </a:extLst>
            </p:cNvPr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Google Shape;4482;p53">
              <a:extLst>
                <a:ext uri="{FF2B5EF4-FFF2-40B4-BE49-F238E27FC236}">
                  <a16:creationId xmlns:a16="http://schemas.microsoft.com/office/drawing/2014/main" id="{3B6F3BE7-2D3C-20D8-852F-7371F840033F}"/>
                </a:ext>
              </a:extLst>
            </p:cNvPr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Google Shape;4483;p53">
              <a:extLst>
                <a:ext uri="{FF2B5EF4-FFF2-40B4-BE49-F238E27FC236}">
                  <a16:creationId xmlns:a16="http://schemas.microsoft.com/office/drawing/2014/main" id="{EA8F4323-F613-0587-D923-EFA67DCD86EF}"/>
                </a:ext>
              </a:extLst>
            </p:cNvPr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Google Shape;4484;p53">
              <a:extLst>
                <a:ext uri="{FF2B5EF4-FFF2-40B4-BE49-F238E27FC236}">
                  <a16:creationId xmlns:a16="http://schemas.microsoft.com/office/drawing/2014/main" id="{6205C40A-E1BB-46E7-1C1C-EF6D3D83853A}"/>
                </a:ext>
              </a:extLst>
            </p:cNvPr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Google Shape;4485;p53">
              <a:extLst>
                <a:ext uri="{FF2B5EF4-FFF2-40B4-BE49-F238E27FC236}">
                  <a16:creationId xmlns:a16="http://schemas.microsoft.com/office/drawing/2014/main" id="{9A333260-1C97-DB2C-D0CE-FA39D5CC8E2C}"/>
                </a:ext>
              </a:extLst>
            </p:cNvPr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Google Shape;4486;p53">
              <a:extLst>
                <a:ext uri="{FF2B5EF4-FFF2-40B4-BE49-F238E27FC236}">
                  <a16:creationId xmlns:a16="http://schemas.microsoft.com/office/drawing/2014/main" id="{716F2393-6034-E17E-BAAC-91D07500A72D}"/>
                </a:ext>
              </a:extLst>
            </p:cNvPr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Google Shape;4487;p53">
              <a:extLst>
                <a:ext uri="{FF2B5EF4-FFF2-40B4-BE49-F238E27FC236}">
                  <a16:creationId xmlns:a16="http://schemas.microsoft.com/office/drawing/2014/main" id="{5D32FC5D-56D5-4A72-1565-E2F7395D1438}"/>
                </a:ext>
              </a:extLst>
            </p:cNvPr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Google Shape;4488;p53">
              <a:extLst>
                <a:ext uri="{FF2B5EF4-FFF2-40B4-BE49-F238E27FC236}">
                  <a16:creationId xmlns:a16="http://schemas.microsoft.com/office/drawing/2014/main" id="{D965DC3E-6D73-61BF-1149-E708256E4D6A}"/>
                </a:ext>
              </a:extLst>
            </p:cNvPr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Google Shape;4489;p53">
              <a:extLst>
                <a:ext uri="{FF2B5EF4-FFF2-40B4-BE49-F238E27FC236}">
                  <a16:creationId xmlns:a16="http://schemas.microsoft.com/office/drawing/2014/main" id="{DD4F515C-B825-9B97-D5CD-7D551126E104}"/>
                </a:ext>
              </a:extLst>
            </p:cNvPr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Google Shape;4490;p53">
              <a:extLst>
                <a:ext uri="{FF2B5EF4-FFF2-40B4-BE49-F238E27FC236}">
                  <a16:creationId xmlns:a16="http://schemas.microsoft.com/office/drawing/2014/main" id="{25DAF1CF-7AC3-F5C6-0995-C60DDBBAF3F1}"/>
                </a:ext>
              </a:extLst>
            </p:cNvPr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Google Shape;4491;p53">
              <a:extLst>
                <a:ext uri="{FF2B5EF4-FFF2-40B4-BE49-F238E27FC236}">
                  <a16:creationId xmlns:a16="http://schemas.microsoft.com/office/drawing/2014/main" id="{93EC7BF5-5820-4951-B1E8-53268138CC77}"/>
                </a:ext>
              </a:extLst>
            </p:cNvPr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Google Shape;4492;p53">
              <a:extLst>
                <a:ext uri="{FF2B5EF4-FFF2-40B4-BE49-F238E27FC236}">
                  <a16:creationId xmlns:a16="http://schemas.microsoft.com/office/drawing/2014/main" id="{7BED73DE-31C5-9AE5-1B46-C8250FABD1D9}"/>
                </a:ext>
              </a:extLst>
            </p:cNvPr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Google Shape;4493;p53">
              <a:extLst>
                <a:ext uri="{FF2B5EF4-FFF2-40B4-BE49-F238E27FC236}">
                  <a16:creationId xmlns:a16="http://schemas.microsoft.com/office/drawing/2014/main" id="{B9B3F273-A59B-A0AE-C49E-8D5C347942CB}"/>
                </a:ext>
              </a:extLst>
            </p:cNvPr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Google Shape;4494;p53">
              <a:extLst>
                <a:ext uri="{FF2B5EF4-FFF2-40B4-BE49-F238E27FC236}">
                  <a16:creationId xmlns:a16="http://schemas.microsoft.com/office/drawing/2014/main" id="{158D7543-6014-FD60-4CFA-9F35AF0ACD14}"/>
                </a:ext>
              </a:extLst>
            </p:cNvPr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Google Shape;4495;p53">
              <a:extLst>
                <a:ext uri="{FF2B5EF4-FFF2-40B4-BE49-F238E27FC236}">
                  <a16:creationId xmlns:a16="http://schemas.microsoft.com/office/drawing/2014/main" id="{B048C4AD-B720-E9EE-DC7C-D931421D58DD}"/>
                </a:ext>
              </a:extLst>
            </p:cNvPr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Google Shape;4496;p53">
              <a:extLst>
                <a:ext uri="{FF2B5EF4-FFF2-40B4-BE49-F238E27FC236}">
                  <a16:creationId xmlns:a16="http://schemas.microsoft.com/office/drawing/2014/main" id="{A8FC968F-B7DD-E8B2-23D7-DE44B5D20ABD}"/>
                </a:ext>
              </a:extLst>
            </p:cNvPr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Google Shape;4497;p53">
              <a:extLst>
                <a:ext uri="{FF2B5EF4-FFF2-40B4-BE49-F238E27FC236}">
                  <a16:creationId xmlns:a16="http://schemas.microsoft.com/office/drawing/2014/main" id="{F4BB55D9-F48F-7A1D-17FE-F8368137C291}"/>
                </a:ext>
              </a:extLst>
            </p:cNvPr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Google Shape;4498;p53">
              <a:extLst>
                <a:ext uri="{FF2B5EF4-FFF2-40B4-BE49-F238E27FC236}">
                  <a16:creationId xmlns:a16="http://schemas.microsoft.com/office/drawing/2014/main" id="{1718473D-A131-5FCA-804C-2D6CF6A97A6D}"/>
                </a:ext>
              </a:extLst>
            </p:cNvPr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Google Shape;4499;p53">
              <a:extLst>
                <a:ext uri="{FF2B5EF4-FFF2-40B4-BE49-F238E27FC236}">
                  <a16:creationId xmlns:a16="http://schemas.microsoft.com/office/drawing/2014/main" id="{3574C76C-A8F8-8319-6433-BC08EEB88459}"/>
                </a:ext>
              </a:extLst>
            </p:cNvPr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Google Shape;4500;p53">
              <a:extLst>
                <a:ext uri="{FF2B5EF4-FFF2-40B4-BE49-F238E27FC236}">
                  <a16:creationId xmlns:a16="http://schemas.microsoft.com/office/drawing/2014/main" id="{BD1DC5F9-57B8-0C34-E2AF-8423B4FF51A9}"/>
                </a:ext>
              </a:extLst>
            </p:cNvPr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Google Shape;4501;p53">
              <a:extLst>
                <a:ext uri="{FF2B5EF4-FFF2-40B4-BE49-F238E27FC236}">
                  <a16:creationId xmlns:a16="http://schemas.microsoft.com/office/drawing/2014/main" id="{CB681A02-9B68-33E4-12F1-2F0D758765DA}"/>
                </a:ext>
              </a:extLst>
            </p:cNvPr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Google Shape;4502;p53">
              <a:extLst>
                <a:ext uri="{FF2B5EF4-FFF2-40B4-BE49-F238E27FC236}">
                  <a16:creationId xmlns:a16="http://schemas.microsoft.com/office/drawing/2014/main" id="{FD6C925A-6CE2-7875-9E15-3CEEAE5201A3}"/>
                </a:ext>
              </a:extLst>
            </p:cNvPr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Google Shape;4503;p53">
              <a:extLst>
                <a:ext uri="{FF2B5EF4-FFF2-40B4-BE49-F238E27FC236}">
                  <a16:creationId xmlns:a16="http://schemas.microsoft.com/office/drawing/2014/main" id="{E51D33E7-B4A8-6800-F6D0-C925AB90CC68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Google Shape;4504;p53">
              <a:extLst>
                <a:ext uri="{FF2B5EF4-FFF2-40B4-BE49-F238E27FC236}">
                  <a16:creationId xmlns:a16="http://schemas.microsoft.com/office/drawing/2014/main" id="{09B3016E-06CA-ACAE-66A9-FC81B31AD775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Google Shape;4505;p53">
              <a:extLst>
                <a:ext uri="{FF2B5EF4-FFF2-40B4-BE49-F238E27FC236}">
                  <a16:creationId xmlns:a16="http://schemas.microsoft.com/office/drawing/2014/main" id="{D82C3289-A25B-C65C-C1AF-761848DD1377}"/>
                </a:ext>
              </a:extLst>
            </p:cNvPr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Google Shape;4506;p53">
              <a:extLst>
                <a:ext uri="{FF2B5EF4-FFF2-40B4-BE49-F238E27FC236}">
                  <a16:creationId xmlns:a16="http://schemas.microsoft.com/office/drawing/2014/main" id="{8B873D2D-DE8B-7D68-C9C1-572BF0717C5F}"/>
                </a:ext>
              </a:extLst>
            </p:cNvPr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Google Shape;4507;p53">
              <a:extLst>
                <a:ext uri="{FF2B5EF4-FFF2-40B4-BE49-F238E27FC236}">
                  <a16:creationId xmlns:a16="http://schemas.microsoft.com/office/drawing/2014/main" id="{A333C525-CB2B-4BFD-B4BF-CB58C7BCA64C}"/>
                </a:ext>
              </a:extLst>
            </p:cNvPr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Google Shape;4508;p53">
              <a:extLst>
                <a:ext uri="{FF2B5EF4-FFF2-40B4-BE49-F238E27FC236}">
                  <a16:creationId xmlns:a16="http://schemas.microsoft.com/office/drawing/2014/main" id="{B7F08C2F-DDDB-4CB9-5492-DA931C46813A}"/>
                </a:ext>
              </a:extLst>
            </p:cNvPr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Google Shape;4509;p53">
              <a:extLst>
                <a:ext uri="{FF2B5EF4-FFF2-40B4-BE49-F238E27FC236}">
                  <a16:creationId xmlns:a16="http://schemas.microsoft.com/office/drawing/2014/main" id="{9FB5049C-60D5-59FE-7286-58E3DF62E081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Google Shape;4510;p53">
              <a:extLst>
                <a:ext uri="{FF2B5EF4-FFF2-40B4-BE49-F238E27FC236}">
                  <a16:creationId xmlns:a16="http://schemas.microsoft.com/office/drawing/2014/main" id="{8B26D980-8B10-DD30-2BD4-C10591FF61D6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Google Shape;4511;p53">
              <a:extLst>
                <a:ext uri="{FF2B5EF4-FFF2-40B4-BE49-F238E27FC236}">
                  <a16:creationId xmlns:a16="http://schemas.microsoft.com/office/drawing/2014/main" id="{9A8456AE-6693-2D37-3A65-990E29768238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Google Shape;4512;p53">
              <a:extLst>
                <a:ext uri="{FF2B5EF4-FFF2-40B4-BE49-F238E27FC236}">
                  <a16:creationId xmlns:a16="http://schemas.microsoft.com/office/drawing/2014/main" id="{DC3A7564-EE6C-FF64-115C-4F13FCDCDF10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Google Shape;4513;p53">
              <a:extLst>
                <a:ext uri="{FF2B5EF4-FFF2-40B4-BE49-F238E27FC236}">
                  <a16:creationId xmlns:a16="http://schemas.microsoft.com/office/drawing/2014/main" id="{7791DC9F-1EE5-2B01-D97F-FE10C15432E8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Google Shape;4514;p53">
              <a:extLst>
                <a:ext uri="{FF2B5EF4-FFF2-40B4-BE49-F238E27FC236}">
                  <a16:creationId xmlns:a16="http://schemas.microsoft.com/office/drawing/2014/main" id="{33906181-DEDB-F7FF-E201-A9AF4A1B644A}"/>
                </a:ext>
              </a:extLst>
            </p:cNvPr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Google Shape;4515;p53">
              <a:extLst>
                <a:ext uri="{FF2B5EF4-FFF2-40B4-BE49-F238E27FC236}">
                  <a16:creationId xmlns:a16="http://schemas.microsoft.com/office/drawing/2014/main" id="{1B47DAC5-DD37-7398-BC89-C925E2B4E02D}"/>
                </a:ext>
              </a:extLst>
            </p:cNvPr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Google Shape;4516;p53">
              <a:extLst>
                <a:ext uri="{FF2B5EF4-FFF2-40B4-BE49-F238E27FC236}">
                  <a16:creationId xmlns:a16="http://schemas.microsoft.com/office/drawing/2014/main" id="{E87F6385-D35D-8F85-F2AA-62A2BCBD07B8}"/>
                </a:ext>
              </a:extLst>
            </p:cNvPr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Google Shape;4517;p53">
              <a:extLst>
                <a:ext uri="{FF2B5EF4-FFF2-40B4-BE49-F238E27FC236}">
                  <a16:creationId xmlns:a16="http://schemas.microsoft.com/office/drawing/2014/main" id="{1F5C3AA5-113A-D9D7-AE61-B880827322B4}"/>
                </a:ext>
              </a:extLst>
            </p:cNvPr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Google Shape;4518;p53">
              <a:extLst>
                <a:ext uri="{FF2B5EF4-FFF2-40B4-BE49-F238E27FC236}">
                  <a16:creationId xmlns:a16="http://schemas.microsoft.com/office/drawing/2014/main" id="{7FEBE3B1-FFC1-AE45-96CE-B2B20771E2C9}"/>
                </a:ext>
              </a:extLst>
            </p:cNvPr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Google Shape;4519;p53">
              <a:extLst>
                <a:ext uri="{FF2B5EF4-FFF2-40B4-BE49-F238E27FC236}">
                  <a16:creationId xmlns:a16="http://schemas.microsoft.com/office/drawing/2014/main" id="{6E41A2E5-B7D0-B83F-0C61-69C3CAB8CEB0}"/>
                </a:ext>
              </a:extLst>
            </p:cNvPr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Google Shape;4520;p53">
              <a:extLst>
                <a:ext uri="{FF2B5EF4-FFF2-40B4-BE49-F238E27FC236}">
                  <a16:creationId xmlns:a16="http://schemas.microsoft.com/office/drawing/2014/main" id="{28A6AF06-389A-B8D3-81C9-DDDDEA051D6A}"/>
                </a:ext>
              </a:extLst>
            </p:cNvPr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Google Shape;4521;p53">
              <a:extLst>
                <a:ext uri="{FF2B5EF4-FFF2-40B4-BE49-F238E27FC236}">
                  <a16:creationId xmlns:a16="http://schemas.microsoft.com/office/drawing/2014/main" id="{F5B00733-8C00-361A-8EF8-91D60A2CF8E4}"/>
                </a:ext>
              </a:extLst>
            </p:cNvPr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Google Shape;4522;p53">
              <a:extLst>
                <a:ext uri="{FF2B5EF4-FFF2-40B4-BE49-F238E27FC236}">
                  <a16:creationId xmlns:a16="http://schemas.microsoft.com/office/drawing/2014/main" id="{95773B50-93E6-F6BD-3A3C-EBC01962611E}"/>
                </a:ext>
              </a:extLst>
            </p:cNvPr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Google Shape;4523;p53">
              <a:extLst>
                <a:ext uri="{FF2B5EF4-FFF2-40B4-BE49-F238E27FC236}">
                  <a16:creationId xmlns:a16="http://schemas.microsoft.com/office/drawing/2014/main" id="{5D911B69-EFE2-7D01-21EB-011C0C902A50}"/>
                </a:ext>
              </a:extLst>
            </p:cNvPr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Google Shape;4524;p53">
              <a:extLst>
                <a:ext uri="{FF2B5EF4-FFF2-40B4-BE49-F238E27FC236}">
                  <a16:creationId xmlns:a16="http://schemas.microsoft.com/office/drawing/2014/main" id="{C3600895-5FD1-29A6-94C0-F564F8EC2D69}"/>
                </a:ext>
              </a:extLst>
            </p:cNvPr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Google Shape;4525;p53">
              <a:extLst>
                <a:ext uri="{FF2B5EF4-FFF2-40B4-BE49-F238E27FC236}">
                  <a16:creationId xmlns:a16="http://schemas.microsoft.com/office/drawing/2014/main" id="{2D831391-6319-65AB-A8F3-4D59CBE51CAF}"/>
                </a:ext>
              </a:extLst>
            </p:cNvPr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Google Shape;4526;p53">
              <a:extLst>
                <a:ext uri="{FF2B5EF4-FFF2-40B4-BE49-F238E27FC236}">
                  <a16:creationId xmlns:a16="http://schemas.microsoft.com/office/drawing/2014/main" id="{E71585F7-D957-90F6-491F-15773AC50715}"/>
                </a:ext>
              </a:extLst>
            </p:cNvPr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Google Shape;4527;p53">
              <a:extLst>
                <a:ext uri="{FF2B5EF4-FFF2-40B4-BE49-F238E27FC236}">
                  <a16:creationId xmlns:a16="http://schemas.microsoft.com/office/drawing/2014/main" id="{5626F22A-4DD6-88AE-75A9-C748BB2B304C}"/>
                </a:ext>
              </a:extLst>
            </p:cNvPr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Google Shape;4528;p53">
              <a:extLst>
                <a:ext uri="{FF2B5EF4-FFF2-40B4-BE49-F238E27FC236}">
                  <a16:creationId xmlns:a16="http://schemas.microsoft.com/office/drawing/2014/main" id="{7BD74F93-D4EC-46BF-8F12-7B3AA4A57211}"/>
                </a:ext>
              </a:extLst>
            </p:cNvPr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Google Shape;4529;p53">
              <a:extLst>
                <a:ext uri="{FF2B5EF4-FFF2-40B4-BE49-F238E27FC236}">
                  <a16:creationId xmlns:a16="http://schemas.microsoft.com/office/drawing/2014/main" id="{39C0EAE2-5252-1733-173D-D8ABE35C00FC}"/>
                </a:ext>
              </a:extLst>
            </p:cNvPr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Google Shape;4530;p53">
              <a:extLst>
                <a:ext uri="{FF2B5EF4-FFF2-40B4-BE49-F238E27FC236}">
                  <a16:creationId xmlns:a16="http://schemas.microsoft.com/office/drawing/2014/main" id="{CE113CDB-710C-58E7-3FA8-E999DB6AD2D3}"/>
                </a:ext>
              </a:extLst>
            </p:cNvPr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Google Shape;4531;p53">
              <a:extLst>
                <a:ext uri="{FF2B5EF4-FFF2-40B4-BE49-F238E27FC236}">
                  <a16:creationId xmlns:a16="http://schemas.microsoft.com/office/drawing/2014/main" id="{D1A5AFDC-B0DE-D275-6087-19A672521672}"/>
                </a:ext>
              </a:extLst>
            </p:cNvPr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Google Shape;4532;p53">
              <a:extLst>
                <a:ext uri="{FF2B5EF4-FFF2-40B4-BE49-F238E27FC236}">
                  <a16:creationId xmlns:a16="http://schemas.microsoft.com/office/drawing/2014/main" id="{A00F1ACB-7D31-8525-9129-009948CF01DE}"/>
                </a:ext>
              </a:extLst>
            </p:cNvPr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Google Shape;4533;p53">
              <a:extLst>
                <a:ext uri="{FF2B5EF4-FFF2-40B4-BE49-F238E27FC236}">
                  <a16:creationId xmlns:a16="http://schemas.microsoft.com/office/drawing/2014/main" id="{64F94FBB-4007-8F67-79A2-AEC9203AE286}"/>
                </a:ext>
              </a:extLst>
            </p:cNvPr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Google Shape;4534;p53">
              <a:extLst>
                <a:ext uri="{FF2B5EF4-FFF2-40B4-BE49-F238E27FC236}">
                  <a16:creationId xmlns:a16="http://schemas.microsoft.com/office/drawing/2014/main" id="{D15A0844-D5A0-FEFC-0112-476B945D6B15}"/>
                </a:ext>
              </a:extLst>
            </p:cNvPr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Google Shape;4535;p53">
              <a:extLst>
                <a:ext uri="{FF2B5EF4-FFF2-40B4-BE49-F238E27FC236}">
                  <a16:creationId xmlns:a16="http://schemas.microsoft.com/office/drawing/2014/main" id="{01480059-3300-030D-0A97-550842931B80}"/>
                </a:ext>
              </a:extLst>
            </p:cNvPr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Google Shape;4536;p53">
              <a:extLst>
                <a:ext uri="{FF2B5EF4-FFF2-40B4-BE49-F238E27FC236}">
                  <a16:creationId xmlns:a16="http://schemas.microsoft.com/office/drawing/2014/main" id="{87177752-DA98-8DC0-7D87-E3191064EA6E}"/>
                </a:ext>
              </a:extLst>
            </p:cNvPr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Google Shape;4537;p53">
              <a:extLst>
                <a:ext uri="{FF2B5EF4-FFF2-40B4-BE49-F238E27FC236}">
                  <a16:creationId xmlns:a16="http://schemas.microsoft.com/office/drawing/2014/main" id="{2DBF9AA1-7302-3E14-E0A7-B770F7BDA958}"/>
                </a:ext>
              </a:extLst>
            </p:cNvPr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Google Shape;4538;p53">
              <a:extLst>
                <a:ext uri="{FF2B5EF4-FFF2-40B4-BE49-F238E27FC236}">
                  <a16:creationId xmlns:a16="http://schemas.microsoft.com/office/drawing/2014/main" id="{4A279F7D-BF76-26A5-DAE5-4A825820D468}"/>
                </a:ext>
              </a:extLst>
            </p:cNvPr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Google Shape;4539;p53">
              <a:extLst>
                <a:ext uri="{FF2B5EF4-FFF2-40B4-BE49-F238E27FC236}">
                  <a16:creationId xmlns:a16="http://schemas.microsoft.com/office/drawing/2014/main" id="{3D682801-A045-2DE0-8073-B8C808886B1A}"/>
                </a:ext>
              </a:extLst>
            </p:cNvPr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Google Shape;4540;p53">
              <a:extLst>
                <a:ext uri="{FF2B5EF4-FFF2-40B4-BE49-F238E27FC236}">
                  <a16:creationId xmlns:a16="http://schemas.microsoft.com/office/drawing/2014/main" id="{70525697-2FE5-0B92-B999-9C9C92F2F432}"/>
                </a:ext>
              </a:extLst>
            </p:cNvPr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Google Shape;4541;p53">
              <a:extLst>
                <a:ext uri="{FF2B5EF4-FFF2-40B4-BE49-F238E27FC236}">
                  <a16:creationId xmlns:a16="http://schemas.microsoft.com/office/drawing/2014/main" id="{6067022C-B82C-4A4B-A39E-26DE6FE8B73B}"/>
                </a:ext>
              </a:extLst>
            </p:cNvPr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Google Shape;4542;p53">
              <a:extLst>
                <a:ext uri="{FF2B5EF4-FFF2-40B4-BE49-F238E27FC236}">
                  <a16:creationId xmlns:a16="http://schemas.microsoft.com/office/drawing/2014/main" id="{DF996D3C-44F5-30CE-57E6-9E27DC8F311D}"/>
                </a:ext>
              </a:extLst>
            </p:cNvPr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Google Shape;4543;p53">
              <a:extLst>
                <a:ext uri="{FF2B5EF4-FFF2-40B4-BE49-F238E27FC236}">
                  <a16:creationId xmlns:a16="http://schemas.microsoft.com/office/drawing/2014/main" id="{B64E5862-262B-9D34-D6F5-411A7912A1A9}"/>
                </a:ext>
              </a:extLst>
            </p:cNvPr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Google Shape;4544;p53">
              <a:extLst>
                <a:ext uri="{FF2B5EF4-FFF2-40B4-BE49-F238E27FC236}">
                  <a16:creationId xmlns:a16="http://schemas.microsoft.com/office/drawing/2014/main" id="{B825EC97-4A2C-7A0F-0577-C8E45B18951B}"/>
                </a:ext>
              </a:extLst>
            </p:cNvPr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Google Shape;4545;p53">
              <a:extLst>
                <a:ext uri="{FF2B5EF4-FFF2-40B4-BE49-F238E27FC236}">
                  <a16:creationId xmlns:a16="http://schemas.microsoft.com/office/drawing/2014/main" id="{F65B23EE-67A9-371A-AC65-FF0E0A94A8A4}"/>
                </a:ext>
              </a:extLst>
            </p:cNvPr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Google Shape;4546;p53">
              <a:extLst>
                <a:ext uri="{FF2B5EF4-FFF2-40B4-BE49-F238E27FC236}">
                  <a16:creationId xmlns:a16="http://schemas.microsoft.com/office/drawing/2014/main" id="{2026DB25-E497-0AE7-373E-D75DA36E09D7}"/>
                </a:ext>
              </a:extLst>
            </p:cNvPr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Google Shape;4547;p53">
              <a:extLst>
                <a:ext uri="{FF2B5EF4-FFF2-40B4-BE49-F238E27FC236}">
                  <a16:creationId xmlns:a16="http://schemas.microsoft.com/office/drawing/2014/main" id="{9FBBE406-F363-E2FB-10B4-DCD1B97F0DFC}"/>
                </a:ext>
              </a:extLst>
            </p:cNvPr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Google Shape;4548;p53">
              <a:extLst>
                <a:ext uri="{FF2B5EF4-FFF2-40B4-BE49-F238E27FC236}">
                  <a16:creationId xmlns:a16="http://schemas.microsoft.com/office/drawing/2014/main" id="{8B4375A4-430B-685A-A568-CD60D36BC234}"/>
                </a:ext>
              </a:extLst>
            </p:cNvPr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Google Shape;4549;p53">
              <a:extLst>
                <a:ext uri="{FF2B5EF4-FFF2-40B4-BE49-F238E27FC236}">
                  <a16:creationId xmlns:a16="http://schemas.microsoft.com/office/drawing/2014/main" id="{2A3F61E1-1BD9-4F1F-93DB-7DDD9535FF73}"/>
                </a:ext>
              </a:extLst>
            </p:cNvPr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Google Shape;4550;p53">
              <a:extLst>
                <a:ext uri="{FF2B5EF4-FFF2-40B4-BE49-F238E27FC236}">
                  <a16:creationId xmlns:a16="http://schemas.microsoft.com/office/drawing/2014/main" id="{2537BF23-E001-1C6C-6D9C-8365CE98A965}"/>
                </a:ext>
              </a:extLst>
            </p:cNvPr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Google Shape;4551;p53">
              <a:extLst>
                <a:ext uri="{FF2B5EF4-FFF2-40B4-BE49-F238E27FC236}">
                  <a16:creationId xmlns:a16="http://schemas.microsoft.com/office/drawing/2014/main" id="{3DA21FB7-3473-BE09-F302-0D02EF62BC3E}"/>
                </a:ext>
              </a:extLst>
            </p:cNvPr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Google Shape;4552;p53">
              <a:extLst>
                <a:ext uri="{FF2B5EF4-FFF2-40B4-BE49-F238E27FC236}">
                  <a16:creationId xmlns:a16="http://schemas.microsoft.com/office/drawing/2014/main" id="{66B03A76-59B1-FE25-34D5-DBD9D580AFC6}"/>
                </a:ext>
              </a:extLst>
            </p:cNvPr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Google Shape;4553;p53">
              <a:extLst>
                <a:ext uri="{FF2B5EF4-FFF2-40B4-BE49-F238E27FC236}">
                  <a16:creationId xmlns:a16="http://schemas.microsoft.com/office/drawing/2014/main" id="{39853FE8-2E73-EA93-32DF-65544882EC99}"/>
                </a:ext>
              </a:extLst>
            </p:cNvPr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Google Shape;4554;p53">
              <a:extLst>
                <a:ext uri="{FF2B5EF4-FFF2-40B4-BE49-F238E27FC236}">
                  <a16:creationId xmlns:a16="http://schemas.microsoft.com/office/drawing/2014/main" id="{75F6181E-31B7-414E-D828-451A20E098A4}"/>
                </a:ext>
              </a:extLst>
            </p:cNvPr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Google Shape;4555;p53">
              <a:extLst>
                <a:ext uri="{FF2B5EF4-FFF2-40B4-BE49-F238E27FC236}">
                  <a16:creationId xmlns:a16="http://schemas.microsoft.com/office/drawing/2014/main" id="{B8C2CE67-D6D3-4CD2-91EE-4D7F4162460B}"/>
                </a:ext>
              </a:extLst>
            </p:cNvPr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Google Shape;4556;p53">
              <a:extLst>
                <a:ext uri="{FF2B5EF4-FFF2-40B4-BE49-F238E27FC236}">
                  <a16:creationId xmlns:a16="http://schemas.microsoft.com/office/drawing/2014/main" id="{3AADCC41-71AA-A1AA-7928-370F72BDFB73}"/>
                </a:ext>
              </a:extLst>
            </p:cNvPr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Google Shape;4557;p53">
              <a:extLst>
                <a:ext uri="{FF2B5EF4-FFF2-40B4-BE49-F238E27FC236}">
                  <a16:creationId xmlns:a16="http://schemas.microsoft.com/office/drawing/2014/main" id="{D096DAC5-ABCF-4AB1-4B52-35B2C531D83C}"/>
                </a:ext>
              </a:extLst>
            </p:cNvPr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0" name="Google Shape;4558;p53">
              <a:extLst>
                <a:ext uri="{FF2B5EF4-FFF2-40B4-BE49-F238E27FC236}">
                  <a16:creationId xmlns:a16="http://schemas.microsoft.com/office/drawing/2014/main" id="{40298AE5-B65A-0C48-82A1-28BE9B185601}"/>
                </a:ext>
              </a:extLst>
            </p:cNvPr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1" name="Google Shape;4559;p53">
              <a:extLst>
                <a:ext uri="{FF2B5EF4-FFF2-40B4-BE49-F238E27FC236}">
                  <a16:creationId xmlns:a16="http://schemas.microsoft.com/office/drawing/2014/main" id="{B4AE760A-E685-E2A7-01F1-3739E8276180}"/>
                </a:ext>
              </a:extLst>
            </p:cNvPr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Google Shape;4560;p53">
              <a:extLst>
                <a:ext uri="{FF2B5EF4-FFF2-40B4-BE49-F238E27FC236}">
                  <a16:creationId xmlns:a16="http://schemas.microsoft.com/office/drawing/2014/main" id="{2095D119-8076-C6D9-D7A7-55B5075DC0B8}"/>
                </a:ext>
              </a:extLst>
            </p:cNvPr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Google Shape;4561;p53">
              <a:extLst>
                <a:ext uri="{FF2B5EF4-FFF2-40B4-BE49-F238E27FC236}">
                  <a16:creationId xmlns:a16="http://schemas.microsoft.com/office/drawing/2014/main" id="{41C6C522-CF97-D23E-348C-08A997CE2C3A}"/>
                </a:ext>
              </a:extLst>
            </p:cNvPr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Google Shape;4562;p53">
              <a:extLst>
                <a:ext uri="{FF2B5EF4-FFF2-40B4-BE49-F238E27FC236}">
                  <a16:creationId xmlns:a16="http://schemas.microsoft.com/office/drawing/2014/main" id="{8963222F-B6C6-52E7-F217-979C6EE891A5}"/>
                </a:ext>
              </a:extLst>
            </p:cNvPr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Google Shape;4563;p53">
              <a:extLst>
                <a:ext uri="{FF2B5EF4-FFF2-40B4-BE49-F238E27FC236}">
                  <a16:creationId xmlns:a16="http://schemas.microsoft.com/office/drawing/2014/main" id="{1821EC62-495E-B34A-D91E-B3B22D1387D7}"/>
                </a:ext>
              </a:extLst>
            </p:cNvPr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Google Shape;4564;p53">
              <a:extLst>
                <a:ext uri="{FF2B5EF4-FFF2-40B4-BE49-F238E27FC236}">
                  <a16:creationId xmlns:a16="http://schemas.microsoft.com/office/drawing/2014/main" id="{46C7D609-D186-B8C5-BD15-FDE9AF380946}"/>
                </a:ext>
              </a:extLst>
            </p:cNvPr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Google Shape;4565;p53">
              <a:extLst>
                <a:ext uri="{FF2B5EF4-FFF2-40B4-BE49-F238E27FC236}">
                  <a16:creationId xmlns:a16="http://schemas.microsoft.com/office/drawing/2014/main" id="{722704F9-B382-22A1-0638-4895335FAF78}"/>
                </a:ext>
              </a:extLst>
            </p:cNvPr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Google Shape;4566;p53">
              <a:extLst>
                <a:ext uri="{FF2B5EF4-FFF2-40B4-BE49-F238E27FC236}">
                  <a16:creationId xmlns:a16="http://schemas.microsoft.com/office/drawing/2014/main" id="{5143636F-5900-972B-830A-7EAB5123344D}"/>
                </a:ext>
              </a:extLst>
            </p:cNvPr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Google Shape;4567;p53">
              <a:extLst>
                <a:ext uri="{FF2B5EF4-FFF2-40B4-BE49-F238E27FC236}">
                  <a16:creationId xmlns:a16="http://schemas.microsoft.com/office/drawing/2014/main" id="{17DD2C42-C792-15E9-FD6E-2E28874FAB11}"/>
                </a:ext>
              </a:extLst>
            </p:cNvPr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Google Shape;4568;p53">
              <a:extLst>
                <a:ext uri="{FF2B5EF4-FFF2-40B4-BE49-F238E27FC236}">
                  <a16:creationId xmlns:a16="http://schemas.microsoft.com/office/drawing/2014/main" id="{11B36BAB-7829-A617-0C80-2CD8CD52601A}"/>
                </a:ext>
              </a:extLst>
            </p:cNvPr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Google Shape;4569;p53">
              <a:extLst>
                <a:ext uri="{FF2B5EF4-FFF2-40B4-BE49-F238E27FC236}">
                  <a16:creationId xmlns:a16="http://schemas.microsoft.com/office/drawing/2014/main" id="{A99C3AA3-56BB-DFF5-FA7F-A81E08C7A9B2}"/>
                </a:ext>
              </a:extLst>
            </p:cNvPr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Google Shape;4570;p53">
              <a:extLst>
                <a:ext uri="{FF2B5EF4-FFF2-40B4-BE49-F238E27FC236}">
                  <a16:creationId xmlns:a16="http://schemas.microsoft.com/office/drawing/2014/main" id="{52B9AA42-0C1B-F981-2F56-83AAFDD81224}"/>
                </a:ext>
              </a:extLst>
            </p:cNvPr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Google Shape;4571;p53">
              <a:extLst>
                <a:ext uri="{FF2B5EF4-FFF2-40B4-BE49-F238E27FC236}">
                  <a16:creationId xmlns:a16="http://schemas.microsoft.com/office/drawing/2014/main" id="{41EC7185-95A4-1DB5-9649-D3A2DEB1DCC3}"/>
                </a:ext>
              </a:extLst>
            </p:cNvPr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Google Shape;4572;p53">
              <a:extLst>
                <a:ext uri="{FF2B5EF4-FFF2-40B4-BE49-F238E27FC236}">
                  <a16:creationId xmlns:a16="http://schemas.microsoft.com/office/drawing/2014/main" id="{C2CD476A-AE33-202A-7877-8AFA41AC9E22}"/>
                </a:ext>
              </a:extLst>
            </p:cNvPr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Google Shape;4573;p53">
              <a:extLst>
                <a:ext uri="{FF2B5EF4-FFF2-40B4-BE49-F238E27FC236}">
                  <a16:creationId xmlns:a16="http://schemas.microsoft.com/office/drawing/2014/main" id="{55263FDD-0011-72A5-5101-9400CDFA8F26}"/>
                </a:ext>
              </a:extLst>
            </p:cNvPr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3" name="Hộp Văn bản 6">
            <a:extLst>
              <a:ext uri="{FF2B5EF4-FFF2-40B4-BE49-F238E27FC236}">
                <a16:creationId xmlns:a16="http://schemas.microsoft.com/office/drawing/2014/main" id="{8C8A724E-6DB5-99FD-1F30-95584A5DA823}"/>
              </a:ext>
            </a:extLst>
          </p:cNvPr>
          <p:cNvSpPr txBox="1"/>
          <p:nvPr/>
        </p:nvSpPr>
        <p:spPr>
          <a:xfrm>
            <a:off x="566594" y="790847"/>
            <a:ext cx="11440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Gợi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ý:</a:t>
            </a:r>
            <a:r>
              <a:rPr lang="vi-VN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225" name="Google Shape;1475;p48"/>
          <p:cNvGrpSpPr/>
          <p:nvPr/>
        </p:nvGrpSpPr>
        <p:grpSpPr>
          <a:xfrm>
            <a:off x="9653669" y="976129"/>
            <a:ext cx="1610024" cy="1333517"/>
            <a:chOff x="3348925" y="3556225"/>
            <a:chExt cx="776300" cy="567650"/>
          </a:xfrm>
        </p:grpSpPr>
        <p:sp>
          <p:nvSpPr>
            <p:cNvPr id="226" name="Google Shape;1476;p48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477;p48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478;p48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479;p48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480;p48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481;p48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482;p48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483;p48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484;p48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485;p48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486;p48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3207138" y="2776078"/>
            <a:ext cx="5687316" cy="72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32746" y="-10010"/>
            <a:ext cx="2300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7362" y="3243672"/>
            <a:ext cx="2933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3770" y="4769214"/>
            <a:ext cx="110569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7030A0"/>
                </a:solidFill>
              </a:rPr>
              <a:t>- Nhấn mạnh hành động ngang tàng, bạo ngược của giặc ngoại xâm.</a:t>
            </a:r>
            <a:endParaRPr lang="en-US" sz="3200" b="1" dirty="0">
              <a:solidFill>
                <a:srgbClr val="7030A0"/>
              </a:solidFill>
            </a:endParaRPr>
          </a:p>
          <a:p>
            <a:pPr algn="just"/>
            <a:r>
              <a:rPr lang="pt-BR" sz="3200" b="1" dirty="0">
                <a:solidFill>
                  <a:srgbClr val="7030A0"/>
                </a:solidFill>
              </a:rPr>
              <a:t>- Thể hiện thái độ phản đối mạnh mẽ của người viết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7287" y="3743805"/>
            <a:ext cx="6106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Cớ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sao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nghịch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tặc</a:t>
            </a:r>
            <a:r>
              <a:rPr lang="en-US" sz="3200" b="1" dirty="0">
                <a:solidFill>
                  <a:srgbClr val="7030A0"/>
                </a:solidFill>
              </a:rPr>
              <a:t> sang </a:t>
            </a:r>
            <a:r>
              <a:rPr lang="en-US" sz="3200" b="1" dirty="0" err="1">
                <a:solidFill>
                  <a:srgbClr val="7030A0"/>
                </a:solidFill>
              </a:rPr>
              <a:t>xâm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phạm</a:t>
            </a:r>
            <a:r>
              <a:rPr lang="en-US" sz="32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513706" y="4260432"/>
            <a:ext cx="2211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920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14" grpId="0"/>
      <p:bldP spid="6" grpId="0"/>
      <p:bldP spid="2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ame 40"/>
          <p:cNvSpPr/>
          <p:nvPr/>
        </p:nvSpPr>
        <p:spPr>
          <a:xfrm>
            <a:off x="311845" y="389853"/>
            <a:ext cx="11578063" cy="612336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2558" y="-6042"/>
            <a:ext cx="1132346" cy="675922"/>
            <a:chOff x="-2558" y="-6042"/>
            <a:chExt cx="1132346" cy="675922"/>
          </a:xfrm>
        </p:grpSpPr>
        <p:grpSp>
          <p:nvGrpSpPr>
            <p:cNvPr id="18" name="Google Shape;1836;p33">
              <a:extLst>
                <a:ext uri="{FF2B5EF4-FFF2-40B4-BE49-F238E27FC236}">
                  <a16:creationId xmlns:a16="http://schemas.microsoft.com/office/drawing/2014/main" id="{F0E24EE8-F272-36FB-1A1F-F4DB0B96A2DC}"/>
                </a:ext>
              </a:extLst>
            </p:cNvPr>
            <p:cNvGrpSpPr/>
            <p:nvPr/>
          </p:nvGrpSpPr>
          <p:grpSpPr>
            <a:xfrm>
              <a:off x="-2558" y="29755"/>
              <a:ext cx="1132346" cy="640125"/>
              <a:chOff x="75300" y="3702036"/>
              <a:chExt cx="1132346" cy="640125"/>
            </a:xfrm>
          </p:grpSpPr>
          <p:sp>
            <p:nvSpPr>
              <p:cNvPr id="19" name="Google Shape;1837;p33">
                <a:extLst>
                  <a:ext uri="{FF2B5EF4-FFF2-40B4-BE49-F238E27FC236}">
                    <a16:creationId xmlns:a16="http://schemas.microsoft.com/office/drawing/2014/main" id="{C126723B-761F-1A66-487E-8E67B5A8A697}"/>
                  </a:ext>
                </a:extLst>
              </p:cNvPr>
              <p:cNvSpPr/>
              <p:nvPr/>
            </p:nvSpPr>
            <p:spPr>
              <a:xfrm>
                <a:off x="75300" y="3747280"/>
                <a:ext cx="1123750" cy="594881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48" extrusionOk="0">
                    <a:moveTo>
                      <a:pt x="7585" y="0"/>
                    </a:moveTo>
                    <a:cubicBezTo>
                      <a:pt x="5299" y="310"/>
                      <a:pt x="0" y="2917"/>
                      <a:pt x="0" y="2917"/>
                    </a:cubicBezTo>
                    <a:cubicBezTo>
                      <a:pt x="2929" y="3155"/>
                      <a:pt x="7025" y="8858"/>
                      <a:pt x="7716" y="10871"/>
                    </a:cubicBezTo>
                    <a:cubicBezTo>
                      <a:pt x="8283" y="12460"/>
                      <a:pt x="8836" y="13148"/>
                      <a:pt x="9523" y="13148"/>
                    </a:cubicBezTo>
                    <a:cubicBezTo>
                      <a:pt x="9701" y="13148"/>
                      <a:pt x="9887" y="13102"/>
                      <a:pt x="10085" y="13014"/>
                    </a:cubicBezTo>
                    <a:cubicBezTo>
                      <a:pt x="16312" y="10180"/>
                      <a:pt x="20181" y="10394"/>
                      <a:pt x="21682" y="10132"/>
                    </a:cubicBezTo>
                    <a:cubicBezTo>
                      <a:pt x="21682" y="10132"/>
                      <a:pt x="23015" y="7596"/>
                      <a:pt x="24349" y="6584"/>
                    </a:cubicBezTo>
                    <a:cubicBezTo>
                      <a:pt x="24836" y="6202"/>
                      <a:pt x="23761" y="6016"/>
                      <a:pt x="22022" y="6016"/>
                    </a:cubicBezTo>
                    <a:cubicBezTo>
                      <a:pt x="19051" y="6016"/>
                      <a:pt x="14143" y="6560"/>
                      <a:pt x="11799" y="7596"/>
                    </a:cubicBezTo>
                    <a:cubicBezTo>
                      <a:pt x="11847" y="4179"/>
                      <a:pt x="7585" y="0"/>
                      <a:pt x="7585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1838;p33">
                <a:extLst>
                  <a:ext uri="{FF2B5EF4-FFF2-40B4-BE49-F238E27FC236}">
                    <a16:creationId xmlns:a16="http://schemas.microsoft.com/office/drawing/2014/main" id="{E31693F7-8C03-FCE2-6DA2-6EE47A02B9FB}"/>
                  </a:ext>
                </a:extLst>
              </p:cNvPr>
              <p:cNvSpPr/>
              <p:nvPr/>
            </p:nvSpPr>
            <p:spPr>
              <a:xfrm>
                <a:off x="83896" y="3702036"/>
                <a:ext cx="1123750" cy="596239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78" extrusionOk="0">
                    <a:moveTo>
                      <a:pt x="7621" y="0"/>
                    </a:moveTo>
                    <a:cubicBezTo>
                      <a:pt x="5299" y="345"/>
                      <a:pt x="1" y="2953"/>
                      <a:pt x="1" y="2953"/>
                    </a:cubicBezTo>
                    <a:cubicBezTo>
                      <a:pt x="2930" y="3191"/>
                      <a:pt x="7014" y="8894"/>
                      <a:pt x="7728" y="10894"/>
                    </a:cubicBezTo>
                    <a:cubicBezTo>
                      <a:pt x="8275" y="12487"/>
                      <a:pt x="8829" y="13177"/>
                      <a:pt x="9514" y="13177"/>
                    </a:cubicBezTo>
                    <a:cubicBezTo>
                      <a:pt x="9695" y="13177"/>
                      <a:pt x="9884" y="13129"/>
                      <a:pt x="10085" y="13037"/>
                    </a:cubicBezTo>
                    <a:cubicBezTo>
                      <a:pt x="16312" y="10216"/>
                      <a:pt x="20170" y="10418"/>
                      <a:pt x="21682" y="10168"/>
                    </a:cubicBezTo>
                    <a:cubicBezTo>
                      <a:pt x="21682" y="10168"/>
                      <a:pt x="23016" y="7620"/>
                      <a:pt x="24349" y="6596"/>
                    </a:cubicBezTo>
                    <a:cubicBezTo>
                      <a:pt x="24836" y="6223"/>
                      <a:pt x="23776" y="6041"/>
                      <a:pt x="22055" y="6041"/>
                    </a:cubicBezTo>
                    <a:cubicBezTo>
                      <a:pt x="19110" y="6041"/>
                      <a:pt x="14231" y="6574"/>
                      <a:pt x="11871" y="7596"/>
                    </a:cubicBezTo>
                    <a:cubicBezTo>
                      <a:pt x="11859" y="7596"/>
                      <a:pt x="11848" y="7608"/>
                      <a:pt x="11824" y="7608"/>
                    </a:cubicBezTo>
                    <a:lnTo>
                      <a:pt x="11824" y="7525"/>
                    </a:lnTo>
                    <a:cubicBezTo>
                      <a:pt x="11812" y="4132"/>
                      <a:pt x="7621" y="0"/>
                      <a:pt x="7621" y="0"/>
                    </a:cubicBezTo>
                    <a:close/>
                  </a:path>
                </a:pathLst>
              </a:custGeom>
              <a:solidFill>
                <a:srgbClr val="EFD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1839;p33">
                <a:extLst>
                  <a:ext uri="{FF2B5EF4-FFF2-40B4-BE49-F238E27FC236}">
                    <a16:creationId xmlns:a16="http://schemas.microsoft.com/office/drawing/2014/main" id="{BAF466AF-5D18-5D66-51DC-EEEB151C0A7C}"/>
                  </a:ext>
                </a:extLst>
              </p:cNvPr>
              <p:cNvSpPr/>
              <p:nvPr/>
            </p:nvSpPr>
            <p:spPr>
              <a:xfrm>
                <a:off x="504757" y="4043539"/>
                <a:ext cx="115194" cy="225456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983" extrusionOk="0">
                    <a:moveTo>
                      <a:pt x="2498" y="1"/>
                    </a:moveTo>
                    <a:cubicBezTo>
                      <a:pt x="2438" y="96"/>
                      <a:pt x="2391" y="179"/>
                      <a:pt x="2331" y="274"/>
                    </a:cubicBezTo>
                    <a:cubicBezTo>
                      <a:pt x="2212" y="465"/>
                      <a:pt x="2105" y="644"/>
                      <a:pt x="1986" y="834"/>
                    </a:cubicBezTo>
                    <a:cubicBezTo>
                      <a:pt x="1236" y="2144"/>
                      <a:pt x="569" y="3525"/>
                      <a:pt x="9" y="4954"/>
                    </a:cubicBezTo>
                    <a:cubicBezTo>
                      <a:pt x="1" y="4971"/>
                      <a:pt x="24" y="4982"/>
                      <a:pt x="37" y="4982"/>
                    </a:cubicBezTo>
                    <a:cubicBezTo>
                      <a:pt x="42" y="4982"/>
                      <a:pt x="45" y="4981"/>
                      <a:pt x="45" y="4977"/>
                    </a:cubicBezTo>
                    <a:cubicBezTo>
                      <a:pt x="212" y="4573"/>
                      <a:pt x="390" y="4168"/>
                      <a:pt x="569" y="3787"/>
                    </a:cubicBezTo>
                    <a:cubicBezTo>
                      <a:pt x="879" y="3084"/>
                      <a:pt x="1212" y="2394"/>
                      <a:pt x="1593" y="1727"/>
                    </a:cubicBezTo>
                    <a:cubicBezTo>
                      <a:pt x="1772" y="1382"/>
                      <a:pt x="1962" y="1060"/>
                      <a:pt x="2153" y="727"/>
                    </a:cubicBezTo>
                    <a:cubicBezTo>
                      <a:pt x="2248" y="572"/>
                      <a:pt x="2331" y="405"/>
                      <a:pt x="2438" y="239"/>
                    </a:cubicBezTo>
                    <a:cubicBezTo>
                      <a:pt x="2462" y="179"/>
                      <a:pt x="2510" y="120"/>
                      <a:pt x="2546" y="72"/>
                    </a:cubicBezTo>
                    <a:cubicBezTo>
                      <a:pt x="2522" y="72"/>
                      <a:pt x="2510" y="96"/>
                      <a:pt x="2498" y="96"/>
                    </a:cubicBezTo>
                    <a:lnTo>
                      <a:pt x="2498" y="1"/>
                    </a:ln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1840;p33">
                <a:extLst>
                  <a:ext uri="{FF2B5EF4-FFF2-40B4-BE49-F238E27FC236}">
                    <a16:creationId xmlns:a16="http://schemas.microsoft.com/office/drawing/2014/main" id="{49B975D1-5A05-E4FF-B8BD-DA86C6127ED1}"/>
                  </a:ext>
                </a:extLst>
              </p:cNvPr>
              <p:cNvSpPr/>
              <p:nvPr/>
            </p:nvSpPr>
            <p:spPr>
              <a:xfrm>
                <a:off x="139999" y="3814513"/>
                <a:ext cx="364675" cy="456432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10088" extrusionOk="0">
                    <a:moveTo>
                      <a:pt x="27" y="1"/>
                    </a:moveTo>
                    <a:cubicBezTo>
                      <a:pt x="9" y="1"/>
                      <a:pt x="0" y="40"/>
                      <a:pt x="11" y="50"/>
                    </a:cubicBezTo>
                    <a:cubicBezTo>
                      <a:pt x="844" y="419"/>
                      <a:pt x="1642" y="848"/>
                      <a:pt x="2368" y="1419"/>
                    </a:cubicBezTo>
                    <a:cubicBezTo>
                      <a:pt x="3714" y="2431"/>
                      <a:pt x="4797" y="3741"/>
                      <a:pt x="5690" y="5170"/>
                    </a:cubicBezTo>
                    <a:cubicBezTo>
                      <a:pt x="6166" y="5920"/>
                      <a:pt x="6595" y="6741"/>
                      <a:pt x="6976" y="7563"/>
                    </a:cubicBezTo>
                    <a:cubicBezTo>
                      <a:pt x="7345" y="8384"/>
                      <a:pt x="7655" y="9230"/>
                      <a:pt x="8012" y="10063"/>
                    </a:cubicBezTo>
                    <a:cubicBezTo>
                      <a:pt x="8012" y="10075"/>
                      <a:pt x="8012" y="10087"/>
                      <a:pt x="8024" y="10087"/>
                    </a:cubicBezTo>
                    <a:lnTo>
                      <a:pt x="8048" y="10087"/>
                    </a:lnTo>
                    <a:cubicBezTo>
                      <a:pt x="8060" y="10087"/>
                      <a:pt x="8060" y="10087"/>
                      <a:pt x="8060" y="10075"/>
                    </a:cubicBezTo>
                    <a:cubicBezTo>
                      <a:pt x="7917" y="9575"/>
                      <a:pt x="7702" y="9075"/>
                      <a:pt x="7512" y="8599"/>
                    </a:cubicBezTo>
                    <a:cubicBezTo>
                      <a:pt x="7321" y="8146"/>
                      <a:pt x="7119" y="7682"/>
                      <a:pt x="6893" y="7218"/>
                    </a:cubicBezTo>
                    <a:cubicBezTo>
                      <a:pt x="6143" y="5610"/>
                      <a:pt x="5202" y="4098"/>
                      <a:pt x="4000" y="2789"/>
                    </a:cubicBezTo>
                    <a:cubicBezTo>
                      <a:pt x="3452" y="2193"/>
                      <a:pt x="2833" y="1657"/>
                      <a:pt x="2178" y="1181"/>
                    </a:cubicBezTo>
                    <a:cubicBezTo>
                      <a:pt x="1523" y="705"/>
                      <a:pt x="809" y="276"/>
                      <a:pt x="35" y="2"/>
                    </a:cubicBezTo>
                    <a:cubicBezTo>
                      <a:pt x="32" y="1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1841;p33">
                <a:extLst>
                  <a:ext uri="{FF2B5EF4-FFF2-40B4-BE49-F238E27FC236}">
                    <a16:creationId xmlns:a16="http://schemas.microsoft.com/office/drawing/2014/main" id="{EF619B88-5903-5C2E-3E7C-25C4037BA18E}"/>
                  </a:ext>
                </a:extLst>
              </p:cNvPr>
              <p:cNvSpPr/>
              <p:nvPr/>
            </p:nvSpPr>
            <p:spPr>
              <a:xfrm>
                <a:off x="442140" y="4153391"/>
                <a:ext cx="44023" cy="105557"/>
              </a:xfrm>
              <a:custGeom>
                <a:avLst/>
                <a:gdLst/>
                <a:ahLst/>
                <a:cxnLst/>
                <a:rect l="l" t="t" r="r" b="b"/>
                <a:pathLst>
                  <a:path w="973" h="2333" extrusionOk="0">
                    <a:moveTo>
                      <a:pt x="35" y="0"/>
                    </a:moveTo>
                    <a:cubicBezTo>
                      <a:pt x="19" y="0"/>
                      <a:pt x="0" y="11"/>
                      <a:pt x="0" y="25"/>
                    </a:cubicBezTo>
                    <a:cubicBezTo>
                      <a:pt x="143" y="418"/>
                      <a:pt x="322" y="787"/>
                      <a:pt x="477" y="1156"/>
                    </a:cubicBezTo>
                    <a:cubicBezTo>
                      <a:pt x="620" y="1525"/>
                      <a:pt x="774" y="1918"/>
                      <a:pt x="905" y="2311"/>
                    </a:cubicBezTo>
                    <a:cubicBezTo>
                      <a:pt x="910" y="2325"/>
                      <a:pt x="922" y="2332"/>
                      <a:pt x="934" y="2332"/>
                    </a:cubicBezTo>
                    <a:cubicBezTo>
                      <a:pt x="953" y="2332"/>
                      <a:pt x="972" y="2316"/>
                      <a:pt x="965" y="2287"/>
                    </a:cubicBezTo>
                    <a:cubicBezTo>
                      <a:pt x="715" y="1514"/>
                      <a:pt x="429" y="740"/>
                      <a:pt x="60" y="13"/>
                    </a:cubicBezTo>
                    <a:cubicBezTo>
                      <a:pt x="55" y="4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1842;p33">
                <a:extLst>
                  <a:ext uri="{FF2B5EF4-FFF2-40B4-BE49-F238E27FC236}">
                    <a16:creationId xmlns:a16="http://schemas.microsoft.com/office/drawing/2014/main" id="{39181935-2B41-7B65-0800-FF493A5C604C}"/>
                  </a:ext>
                </a:extLst>
              </p:cNvPr>
              <p:cNvSpPr/>
              <p:nvPr/>
            </p:nvSpPr>
            <p:spPr>
              <a:xfrm>
                <a:off x="291115" y="3942146"/>
                <a:ext cx="64338" cy="73161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1617" extrusionOk="0">
                    <a:moveTo>
                      <a:pt x="24" y="0"/>
                    </a:moveTo>
                    <a:cubicBezTo>
                      <a:pt x="7" y="0"/>
                      <a:pt x="0" y="22"/>
                      <a:pt x="17" y="39"/>
                    </a:cubicBezTo>
                    <a:cubicBezTo>
                      <a:pt x="421" y="575"/>
                      <a:pt x="886" y="1075"/>
                      <a:pt x="1326" y="1599"/>
                    </a:cubicBezTo>
                    <a:cubicBezTo>
                      <a:pt x="1336" y="1611"/>
                      <a:pt x="1347" y="1616"/>
                      <a:pt x="1359" y="1616"/>
                    </a:cubicBezTo>
                    <a:cubicBezTo>
                      <a:pt x="1391" y="1616"/>
                      <a:pt x="1421" y="1574"/>
                      <a:pt x="1386" y="1539"/>
                    </a:cubicBezTo>
                    <a:cubicBezTo>
                      <a:pt x="945" y="1027"/>
                      <a:pt x="505" y="503"/>
                      <a:pt x="52" y="15"/>
                    </a:cubicBezTo>
                    <a:cubicBezTo>
                      <a:pt x="41" y="4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1843;p33">
                <a:extLst>
                  <a:ext uri="{FF2B5EF4-FFF2-40B4-BE49-F238E27FC236}">
                    <a16:creationId xmlns:a16="http://schemas.microsoft.com/office/drawing/2014/main" id="{B83B307D-ACFA-2C71-F0E2-ABF9F13D2A31}"/>
                  </a:ext>
                </a:extLst>
              </p:cNvPr>
              <p:cNvSpPr/>
              <p:nvPr/>
            </p:nvSpPr>
            <p:spPr>
              <a:xfrm>
                <a:off x="512358" y="4130181"/>
                <a:ext cx="543935" cy="138857"/>
              </a:xfrm>
              <a:custGeom>
                <a:avLst/>
                <a:gdLst/>
                <a:ahLst/>
                <a:cxnLst/>
                <a:rect l="l" t="t" r="r" b="b"/>
                <a:pathLst>
                  <a:path w="12022" h="3069" extrusionOk="0">
                    <a:moveTo>
                      <a:pt x="10797" y="0"/>
                    </a:moveTo>
                    <a:cubicBezTo>
                      <a:pt x="10272" y="0"/>
                      <a:pt x="9744" y="21"/>
                      <a:pt x="9224" y="62"/>
                    </a:cubicBezTo>
                    <a:cubicBezTo>
                      <a:pt x="7581" y="205"/>
                      <a:pt x="5973" y="526"/>
                      <a:pt x="4425" y="1015"/>
                    </a:cubicBezTo>
                    <a:cubicBezTo>
                      <a:pt x="2878" y="1527"/>
                      <a:pt x="1413" y="2193"/>
                      <a:pt x="20" y="3027"/>
                    </a:cubicBezTo>
                    <a:cubicBezTo>
                      <a:pt x="1" y="3036"/>
                      <a:pt x="13" y="3069"/>
                      <a:pt x="18" y="3069"/>
                    </a:cubicBezTo>
                    <a:cubicBezTo>
                      <a:pt x="19" y="3069"/>
                      <a:pt x="20" y="3067"/>
                      <a:pt x="20" y="3062"/>
                    </a:cubicBezTo>
                    <a:cubicBezTo>
                      <a:pt x="794" y="2598"/>
                      <a:pt x="1604" y="2181"/>
                      <a:pt x="2437" y="1824"/>
                    </a:cubicBezTo>
                    <a:cubicBezTo>
                      <a:pt x="3925" y="1181"/>
                      <a:pt x="5497" y="705"/>
                      <a:pt x="7104" y="407"/>
                    </a:cubicBezTo>
                    <a:cubicBezTo>
                      <a:pt x="8412" y="169"/>
                      <a:pt x="9711" y="68"/>
                      <a:pt x="11016" y="68"/>
                    </a:cubicBezTo>
                    <a:cubicBezTo>
                      <a:pt x="11339" y="68"/>
                      <a:pt x="11662" y="74"/>
                      <a:pt x="11986" y="86"/>
                    </a:cubicBezTo>
                    <a:cubicBezTo>
                      <a:pt x="12022" y="86"/>
                      <a:pt x="12022" y="38"/>
                      <a:pt x="11986" y="38"/>
                    </a:cubicBezTo>
                    <a:cubicBezTo>
                      <a:pt x="11595" y="13"/>
                      <a:pt x="11197" y="0"/>
                      <a:pt x="10797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1844;p33">
                <a:extLst>
                  <a:ext uri="{FF2B5EF4-FFF2-40B4-BE49-F238E27FC236}">
                    <a16:creationId xmlns:a16="http://schemas.microsoft.com/office/drawing/2014/main" id="{3A54F4CD-647F-DE04-5D79-F934E5E883B1}"/>
                  </a:ext>
                </a:extLst>
              </p:cNvPr>
              <p:cNvSpPr/>
              <p:nvPr/>
            </p:nvSpPr>
            <p:spPr>
              <a:xfrm>
                <a:off x="517561" y="4185741"/>
                <a:ext cx="290925" cy="97005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2144" extrusionOk="0">
                    <a:moveTo>
                      <a:pt x="6382" y="1"/>
                    </a:moveTo>
                    <a:cubicBezTo>
                      <a:pt x="5894" y="108"/>
                      <a:pt x="5406" y="203"/>
                      <a:pt x="4930" y="346"/>
                    </a:cubicBezTo>
                    <a:cubicBezTo>
                      <a:pt x="4072" y="560"/>
                      <a:pt x="3227" y="822"/>
                      <a:pt x="2405" y="1120"/>
                    </a:cubicBezTo>
                    <a:cubicBezTo>
                      <a:pt x="2024" y="1251"/>
                      <a:pt x="1620" y="1394"/>
                      <a:pt x="1239" y="1561"/>
                    </a:cubicBezTo>
                    <a:cubicBezTo>
                      <a:pt x="834" y="1727"/>
                      <a:pt x="417" y="1894"/>
                      <a:pt x="24" y="2096"/>
                    </a:cubicBezTo>
                    <a:cubicBezTo>
                      <a:pt x="0" y="2108"/>
                      <a:pt x="12" y="2144"/>
                      <a:pt x="60" y="2144"/>
                    </a:cubicBezTo>
                    <a:cubicBezTo>
                      <a:pt x="524" y="1965"/>
                      <a:pt x="965" y="1751"/>
                      <a:pt x="1429" y="1572"/>
                    </a:cubicBezTo>
                    <a:cubicBezTo>
                      <a:pt x="3036" y="941"/>
                      <a:pt x="4703" y="418"/>
                      <a:pt x="6394" y="48"/>
                    </a:cubicBezTo>
                    <a:cubicBezTo>
                      <a:pt x="6430" y="48"/>
                      <a:pt x="6418" y="1"/>
                      <a:pt x="6382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1845;p33">
                <a:extLst>
                  <a:ext uri="{FF2B5EF4-FFF2-40B4-BE49-F238E27FC236}">
                    <a16:creationId xmlns:a16="http://schemas.microsoft.com/office/drawing/2014/main" id="{266A7A03-58EC-56FB-4E24-806202183327}"/>
                  </a:ext>
                </a:extLst>
              </p:cNvPr>
              <p:cNvSpPr/>
              <p:nvPr/>
            </p:nvSpPr>
            <p:spPr>
              <a:xfrm>
                <a:off x="810698" y="4148731"/>
                <a:ext cx="228894" cy="23165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512" extrusionOk="0">
                    <a:moveTo>
                      <a:pt x="4414" y="0"/>
                    </a:moveTo>
                    <a:cubicBezTo>
                      <a:pt x="3779" y="0"/>
                      <a:pt x="3139" y="29"/>
                      <a:pt x="2499" y="93"/>
                    </a:cubicBezTo>
                    <a:cubicBezTo>
                      <a:pt x="1665" y="164"/>
                      <a:pt x="832" y="271"/>
                      <a:pt x="22" y="474"/>
                    </a:cubicBezTo>
                    <a:cubicBezTo>
                      <a:pt x="1" y="474"/>
                      <a:pt x="8" y="511"/>
                      <a:pt x="27" y="511"/>
                    </a:cubicBezTo>
                    <a:cubicBezTo>
                      <a:pt x="29" y="511"/>
                      <a:pt x="31" y="511"/>
                      <a:pt x="34" y="509"/>
                    </a:cubicBezTo>
                    <a:cubicBezTo>
                      <a:pt x="867" y="355"/>
                      <a:pt x="1689" y="212"/>
                      <a:pt x="2534" y="128"/>
                    </a:cubicBezTo>
                    <a:cubicBezTo>
                      <a:pt x="3179" y="72"/>
                      <a:pt x="3831" y="53"/>
                      <a:pt x="4485" y="53"/>
                    </a:cubicBezTo>
                    <a:cubicBezTo>
                      <a:pt x="4664" y="53"/>
                      <a:pt x="4843" y="54"/>
                      <a:pt x="5023" y="57"/>
                    </a:cubicBezTo>
                    <a:cubicBezTo>
                      <a:pt x="5058" y="57"/>
                      <a:pt x="5058" y="9"/>
                      <a:pt x="5023" y="9"/>
                    </a:cubicBezTo>
                    <a:cubicBezTo>
                      <a:pt x="4821" y="3"/>
                      <a:pt x="4618" y="0"/>
                      <a:pt x="441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oogle Shape;33;p2">
              <a:extLst>
                <a:ext uri="{FF2B5EF4-FFF2-40B4-BE49-F238E27FC236}">
                  <a16:creationId xmlns:a16="http://schemas.microsoft.com/office/drawing/2014/main" id="{2C97CC9C-BF3A-F39C-1592-3A876FA24EC5}"/>
                </a:ext>
              </a:extLst>
            </p:cNvPr>
            <p:cNvGrpSpPr/>
            <p:nvPr/>
          </p:nvGrpSpPr>
          <p:grpSpPr>
            <a:xfrm>
              <a:off x="277595" y="-6042"/>
              <a:ext cx="549125" cy="525575"/>
              <a:chOff x="8025400" y="374250"/>
              <a:chExt cx="549125" cy="525575"/>
            </a:xfrm>
          </p:grpSpPr>
          <p:sp>
            <p:nvSpPr>
              <p:cNvPr id="38" name="Google Shape;34;p2">
                <a:extLst>
                  <a:ext uri="{FF2B5EF4-FFF2-40B4-BE49-F238E27FC236}">
                    <a16:creationId xmlns:a16="http://schemas.microsoft.com/office/drawing/2014/main" id="{257F30AD-F883-B1EB-8935-C1D81871F7EB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extrusionOk="0">
                    <a:moveTo>
                      <a:pt x="11860" y="1370"/>
                    </a:moveTo>
                    <a:lnTo>
                      <a:pt x="12074" y="1413"/>
                    </a:lnTo>
                    <a:lnTo>
                      <a:pt x="12288" y="1499"/>
                    </a:lnTo>
                    <a:lnTo>
                      <a:pt x="12331" y="1542"/>
                    </a:lnTo>
                    <a:lnTo>
                      <a:pt x="12417" y="1584"/>
                    </a:lnTo>
                    <a:lnTo>
                      <a:pt x="12631" y="1713"/>
                    </a:lnTo>
                    <a:lnTo>
                      <a:pt x="12845" y="1884"/>
                    </a:lnTo>
                    <a:lnTo>
                      <a:pt x="13059" y="2098"/>
                    </a:lnTo>
                    <a:lnTo>
                      <a:pt x="13230" y="2355"/>
                    </a:lnTo>
                    <a:lnTo>
                      <a:pt x="13573" y="2869"/>
                    </a:lnTo>
                    <a:lnTo>
                      <a:pt x="13830" y="3468"/>
                    </a:lnTo>
                    <a:lnTo>
                      <a:pt x="13958" y="3811"/>
                    </a:lnTo>
                    <a:lnTo>
                      <a:pt x="14215" y="4710"/>
                    </a:lnTo>
                    <a:lnTo>
                      <a:pt x="14386" y="5523"/>
                    </a:lnTo>
                    <a:lnTo>
                      <a:pt x="14515" y="6251"/>
                    </a:lnTo>
                    <a:lnTo>
                      <a:pt x="14558" y="6765"/>
                    </a:lnTo>
                    <a:lnTo>
                      <a:pt x="14558" y="6894"/>
                    </a:lnTo>
                    <a:lnTo>
                      <a:pt x="14558" y="6979"/>
                    </a:lnTo>
                    <a:lnTo>
                      <a:pt x="15414" y="7022"/>
                    </a:lnTo>
                    <a:lnTo>
                      <a:pt x="16313" y="7150"/>
                    </a:lnTo>
                    <a:lnTo>
                      <a:pt x="17341" y="7365"/>
                    </a:lnTo>
                    <a:lnTo>
                      <a:pt x="17469" y="7365"/>
                    </a:lnTo>
                    <a:lnTo>
                      <a:pt x="17940" y="7493"/>
                    </a:lnTo>
                    <a:lnTo>
                      <a:pt x="18026" y="7536"/>
                    </a:lnTo>
                    <a:lnTo>
                      <a:pt x="18668" y="7707"/>
                    </a:lnTo>
                    <a:lnTo>
                      <a:pt x="19224" y="7921"/>
                    </a:lnTo>
                    <a:lnTo>
                      <a:pt x="19396" y="8050"/>
                    </a:lnTo>
                    <a:lnTo>
                      <a:pt x="19824" y="8264"/>
                    </a:lnTo>
                    <a:lnTo>
                      <a:pt x="19995" y="8392"/>
                    </a:lnTo>
                    <a:lnTo>
                      <a:pt x="20124" y="8478"/>
                    </a:lnTo>
                    <a:lnTo>
                      <a:pt x="20295" y="8649"/>
                    </a:lnTo>
                    <a:lnTo>
                      <a:pt x="20423" y="8820"/>
                    </a:lnTo>
                    <a:lnTo>
                      <a:pt x="20509" y="9034"/>
                    </a:lnTo>
                    <a:lnTo>
                      <a:pt x="20595" y="9206"/>
                    </a:lnTo>
                    <a:lnTo>
                      <a:pt x="20595" y="9377"/>
                    </a:lnTo>
                    <a:lnTo>
                      <a:pt x="20595" y="9591"/>
                    </a:lnTo>
                    <a:lnTo>
                      <a:pt x="20552" y="9762"/>
                    </a:lnTo>
                    <a:lnTo>
                      <a:pt x="20509" y="9933"/>
                    </a:lnTo>
                    <a:lnTo>
                      <a:pt x="20295" y="10319"/>
                    </a:lnTo>
                    <a:lnTo>
                      <a:pt x="20038" y="10661"/>
                    </a:lnTo>
                    <a:lnTo>
                      <a:pt x="19695" y="11004"/>
                    </a:lnTo>
                    <a:lnTo>
                      <a:pt x="19310" y="11346"/>
                    </a:lnTo>
                    <a:lnTo>
                      <a:pt x="18839" y="11689"/>
                    </a:lnTo>
                    <a:lnTo>
                      <a:pt x="18411" y="11989"/>
                    </a:lnTo>
                    <a:lnTo>
                      <a:pt x="17512" y="12545"/>
                    </a:lnTo>
                    <a:lnTo>
                      <a:pt x="16698" y="12973"/>
                    </a:lnTo>
                    <a:lnTo>
                      <a:pt x="15885" y="13359"/>
                    </a:lnTo>
                    <a:lnTo>
                      <a:pt x="16099" y="14129"/>
                    </a:lnTo>
                    <a:lnTo>
                      <a:pt x="16270" y="14943"/>
                    </a:lnTo>
                    <a:lnTo>
                      <a:pt x="16399" y="15970"/>
                    </a:lnTo>
                    <a:lnTo>
                      <a:pt x="16441" y="16484"/>
                    </a:lnTo>
                    <a:lnTo>
                      <a:pt x="16441" y="16998"/>
                    </a:lnTo>
                    <a:lnTo>
                      <a:pt x="16441" y="17512"/>
                    </a:lnTo>
                    <a:lnTo>
                      <a:pt x="16356" y="17983"/>
                    </a:lnTo>
                    <a:lnTo>
                      <a:pt x="16270" y="18454"/>
                    </a:lnTo>
                    <a:lnTo>
                      <a:pt x="16099" y="18839"/>
                    </a:lnTo>
                    <a:lnTo>
                      <a:pt x="15885" y="19182"/>
                    </a:lnTo>
                    <a:lnTo>
                      <a:pt x="15714" y="19310"/>
                    </a:lnTo>
                    <a:lnTo>
                      <a:pt x="15585" y="19438"/>
                    </a:lnTo>
                    <a:lnTo>
                      <a:pt x="15414" y="19524"/>
                    </a:lnTo>
                    <a:lnTo>
                      <a:pt x="15243" y="19610"/>
                    </a:lnTo>
                    <a:lnTo>
                      <a:pt x="15029" y="19652"/>
                    </a:lnTo>
                    <a:lnTo>
                      <a:pt x="14857" y="19652"/>
                    </a:lnTo>
                    <a:lnTo>
                      <a:pt x="14515" y="19610"/>
                    </a:lnTo>
                    <a:lnTo>
                      <a:pt x="14215" y="19567"/>
                    </a:lnTo>
                    <a:lnTo>
                      <a:pt x="14087" y="19524"/>
                    </a:lnTo>
                    <a:lnTo>
                      <a:pt x="13873" y="19438"/>
                    </a:lnTo>
                    <a:lnTo>
                      <a:pt x="13744" y="19396"/>
                    </a:lnTo>
                    <a:lnTo>
                      <a:pt x="13573" y="19310"/>
                    </a:lnTo>
                    <a:lnTo>
                      <a:pt x="13487" y="19267"/>
                    </a:lnTo>
                    <a:lnTo>
                      <a:pt x="13145" y="19096"/>
                    </a:lnTo>
                    <a:lnTo>
                      <a:pt x="12759" y="18839"/>
                    </a:lnTo>
                    <a:lnTo>
                      <a:pt x="12031" y="18325"/>
                    </a:lnTo>
                    <a:lnTo>
                      <a:pt x="11903" y="18240"/>
                    </a:lnTo>
                    <a:lnTo>
                      <a:pt x="11817" y="18154"/>
                    </a:lnTo>
                    <a:lnTo>
                      <a:pt x="11689" y="18068"/>
                    </a:lnTo>
                    <a:lnTo>
                      <a:pt x="11603" y="17983"/>
                    </a:lnTo>
                    <a:lnTo>
                      <a:pt x="10961" y="17426"/>
                    </a:lnTo>
                    <a:lnTo>
                      <a:pt x="10404" y="16912"/>
                    </a:lnTo>
                    <a:lnTo>
                      <a:pt x="9933" y="16441"/>
                    </a:lnTo>
                    <a:lnTo>
                      <a:pt x="9848" y="16484"/>
                    </a:lnTo>
                    <a:lnTo>
                      <a:pt x="9762" y="16527"/>
                    </a:lnTo>
                    <a:lnTo>
                      <a:pt x="8906" y="16955"/>
                    </a:lnTo>
                    <a:lnTo>
                      <a:pt x="8306" y="17212"/>
                    </a:lnTo>
                    <a:lnTo>
                      <a:pt x="7621" y="17512"/>
                    </a:lnTo>
                    <a:lnTo>
                      <a:pt x="6851" y="17811"/>
                    </a:lnTo>
                    <a:lnTo>
                      <a:pt x="6123" y="18026"/>
                    </a:lnTo>
                    <a:lnTo>
                      <a:pt x="5395" y="18197"/>
                    </a:lnTo>
                    <a:lnTo>
                      <a:pt x="5053" y="18240"/>
                    </a:lnTo>
                    <a:lnTo>
                      <a:pt x="4453" y="18240"/>
                    </a:lnTo>
                    <a:lnTo>
                      <a:pt x="4196" y="18197"/>
                    </a:lnTo>
                    <a:lnTo>
                      <a:pt x="3982" y="18111"/>
                    </a:lnTo>
                    <a:lnTo>
                      <a:pt x="3811" y="17983"/>
                    </a:lnTo>
                    <a:lnTo>
                      <a:pt x="3725" y="17940"/>
                    </a:lnTo>
                    <a:lnTo>
                      <a:pt x="3597" y="17811"/>
                    </a:lnTo>
                    <a:lnTo>
                      <a:pt x="3511" y="17597"/>
                    </a:lnTo>
                    <a:lnTo>
                      <a:pt x="3468" y="17555"/>
                    </a:lnTo>
                    <a:lnTo>
                      <a:pt x="3426" y="17426"/>
                    </a:lnTo>
                    <a:lnTo>
                      <a:pt x="3426" y="17340"/>
                    </a:lnTo>
                    <a:lnTo>
                      <a:pt x="3383" y="17255"/>
                    </a:lnTo>
                    <a:lnTo>
                      <a:pt x="3383" y="17212"/>
                    </a:lnTo>
                    <a:lnTo>
                      <a:pt x="3383" y="17126"/>
                    </a:lnTo>
                    <a:lnTo>
                      <a:pt x="3383" y="16955"/>
                    </a:lnTo>
                    <a:lnTo>
                      <a:pt x="3383" y="16655"/>
                    </a:lnTo>
                    <a:lnTo>
                      <a:pt x="3383" y="16270"/>
                    </a:lnTo>
                    <a:lnTo>
                      <a:pt x="3554" y="15499"/>
                    </a:lnTo>
                    <a:lnTo>
                      <a:pt x="3768" y="14686"/>
                    </a:lnTo>
                    <a:lnTo>
                      <a:pt x="4068" y="13915"/>
                    </a:lnTo>
                    <a:lnTo>
                      <a:pt x="4367" y="13230"/>
                    </a:lnTo>
                    <a:lnTo>
                      <a:pt x="4624" y="12631"/>
                    </a:lnTo>
                    <a:lnTo>
                      <a:pt x="4967" y="11989"/>
                    </a:lnTo>
                    <a:lnTo>
                      <a:pt x="4967" y="11946"/>
                    </a:lnTo>
                    <a:lnTo>
                      <a:pt x="4325" y="11389"/>
                    </a:lnTo>
                    <a:lnTo>
                      <a:pt x="3682" y="10790"/>
                    </a:lnTo>
                    <a:lnTo>
                      <a:pt x="2955" y="10062"/>
                    </a:lnTo>
                    <a:lnTo>
                      <a:pt x="2612" y="9634"/>
                    </a:lnTo>
                    <a:lnTo>
                      <a:pt x="2270" y="9206"/>
                    </a:lnTo>
                    <a:lnTo>
                      <a:pt x="2013" y="8777"/>
                    </a:lnTo>
                    <a:lnTo>
                      <a:pt x="1756" y="8349"/>
                    </a:lnTo>
                    <a:lnTo>
                      <a:pt x="1542" y="7921"/>
                    </a:lnTo>
                    <a:lnTo>
                      <a:pt x="1413" y="7536"/>
                    </a:lnTo>
                    <a:lnTo>
                      <a:pt x="1370" y="7150"/>
                    </a:lnTo>
                    <a:lnTo>
                      <a:pt x="1413" y="6979"/>
                    </a:lnTo>
                    <a:lnTo>
                      <a:pt x="1456" y="6808"/>
                    </a:lnTo>
                    <a:lnTo>
                      <a:pt x="1456" y="6722"/>
                    </a:lnTo>
                    <a:lnTo>
                      <a:pt x="1627" y="6465"/>
                    </a:lnTo>
                    <a:lnTo>
                      <a:pt x="1884" y="6251"/>
                    </a:lnTo>
                    <a:lnTo>
                      <a:pt x="2184" y="6080"/>
                    </a:lnTo>
                    <a:lnTo>
                      <a:pt x="2569" y="5952"/>
                    </a:lnTo>
                    <a:lnTo>
                      <a:pt x="2955" y="5866"/>
                    </a:lnTo>
                    <a:lnTo>
                      <a:pt x="3426" y="5823"/>
                    </a:lnTo>
                    <a:lnTo>
                      <a:pt x="4367" y="5780"/>
                    </a:lnTo>
                    <a:lnTo>
                      <a:pt x="5010" y="5780"/>
                    </a:lnTo>
                    <a:lnTo>
                      <a:pt x="5609" y="5823"/>
                    </a:lnTo>
                    <a:lnTo>
                      <a:pt x="6722" y="5952"/>
                    </a:lnTo>
                    <a:lnTo>
                      <a:pt x="7836" y="6123"/>
                    </a:lnTo>
                    <a:lnTo>
                      <a:pt x="8050" y="5523"/>
                    </a:lnTo>
                    <a:lnTo>
                      <a:pt x="8306" y="4881"/>
                    </a:lnTo>
                    <a:lnTo>
                      <a:pt x="8649" y="4153"/>
                    </a:lnTo>
                    <a:lnTo>
                      <a:pt x="9120" y="3383"/>
                    </a:lnTo>
                    <a:lnTo>
                      <a:pt x="9377" y="2997"/>
                    </a:lnTo>
                    <a:lnTo>
                      <a:pt x="9634" y="2612"/>
                    </a:lnTo>
                    <a:lnTo>
                      <a:pt x="9933" y="2270"/>
                    </a:lnTo>
                    <a:lnTo>
                      <a:pt x="10233" y="2013"/>
                    </a:lnTo>
                    <a:lnTo>
                      <a:pt x="10576" y="1756"/>
                    </a:lnTo>
                    <a:lnTo>
                      <a:pt x="10918" y="1542"/>
                    </a:lnTo>
                    <a:lnTo>
                      <a:pt x="11261" y="1413"/>
                    </a:lnTo>
                    <a:lnTo>
                      <a:pt x="11389" y="1413"/>
                    </a:lnTo>
                    <a:lnTo>
                      <a:pt x="11432" y="1370"/>
                    </a:lnTo>
                    <a:close/>
                    <a:moveTo>
                      <a:pt x="11304" y="0"/>
                    </a:moveTo>
                    <a:lnTo>
                      <a:pt x="11132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35;p2">
                <a:extLst>
                  <a:ext uri="{FF2B5EF4-FFF2-40B4-BE49-F238E27FC236}">
                    <a16:creationId xmlns:a16="http://schemas.microsoft.com/office/drawing/2014/main" id="{84B2BA24-B354-E6EA-CB43-9410E84D857E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0276" y="0"/>
                    </a:moveTo>
                    <a:lnTo>
                      <a:pt x="10276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4044" y="18154"/>
                    </a:lnTo>
                    <a:lnTo>
                      <a:pt x="13873" y="18240"/>
                    </a:lnTo>
                    <a:lnTo>
                      <a:pt x="13659" y="18282"/>
                    </a:lnTo>
                    <a:lnTo>
                      <a:pt x="13487" y="18282"/>
                    </a:lnTo>
                    <a:lnTo>
                      <a:pt x="13487" y="18282"/>
                    </a:lnTo>
                    <a:lnTo>
                      <a:pt x="13145" y="18240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536" y="15585"/>
                    </a:lnTo>
                    <a:lnTo>
                      <a:pt x="6936" y="15842"/>
                    </a:lnTo>
                    <a:lnTo>
                      <a:pt x="6251" y="16142"/>
                    </a:lnTo>
                    <a:lnTo>
                      <a:pt x="5481" y="16441"/>
                    </a:lnTo>
                    <a:lnTo>
                      <a:pt x="4753" y="16656"/>
                    </a:lnTo>
                    <a:lnTo>
                      <a:pt x="4025" y="16827"/>
                    </a:lnTo>
                    <a:lnTo>
                      <a:pt x="3683" y="16870"/>
                    </a:lnTo>
                    <a:lnTo>
                      <a:pt x="3383" y="16870"/>
                    </a:lnTo>
                    <a:lnTo>
                      <a:pt x="3383" y="16870"/>
                    </a:lnTo>
                    <a:lnTo>
                      <a:pt x="3083" y="16870"/>
                    </a:lnTo>
                    <a:lnTo>
                      <a:pt x="2826" y="16827"/>
                    </a:lnTo>
                    <a:lnTo>
                      <a:pt x="2612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00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257" y="5095"/>
                    </a:lnTo>
                    <a:lnTo>
                      <a:pt x="514" y="4881"/>
                    </a:lnTo>
                    <a:lnTo>
                      <a:pt x="814" y="4710"/>
                    </a:lnTo>
                    <a:lnTo>
                      <a:pt x="1199" y="4582"/>
                    </a:lnTo>
                    <a:lnTo>
                      <a:pt x="1585" y="4496"/>
                    </a:lnTo>
                    <a:lnTo>
                      <a:pt x="2056" y="4453"/>
                    </a:lnTo>
                    <a:lnTo>
                      <a:pt x="2997" y="4410"/>
                    </a:lnTo>
                    <a:lnTo>
                      <a:pt x="2997" y="4410"/>
                    </a:lnTo>
                    <a:lnTo>
                      <a:pt x="3640" y="4410"/>
                    </a:lnTo>
                    <a:lnTo>
                      <a:pt x="4239" y="4453"/>
                    </a:lnTo>
                    <a:lnTo>
                      <a:pt x="5352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2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36;p2">
                <a:extLst>
                  <a:ext uri="{FF2B5EF4-FFF2-40B4-BE49-F238E27FC236}">
                    <a16:creationId xmlns:a16="http://schemas.microsoft.com/office/drawing/2014/main" id="{F1508732-F6D7-3A48-ECB7-BDEE4D2DDFEA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fill="none" extrusionOk="0">
                    <a:moveTo>
                      <a:pt x="11646" y="0"/>
                    </a:moveTo>
                    <a:lnTo>
                      <a:pt x="11646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518" y="0"/>
                    </a:lnTo>
                    <a:lnTo>
                      <a:pt x="11518" y="0"/>
                    </a:lnTo>
                    <a:lnTo>
                      <a:pt x="11389" y="0"/>
                    </a:lnTo>
                    <a:lnTo>
                      <a:pt x="11389" y="0"/>
                    </a:lnTo>
                    <a:lnTo>
                      <a:pt x="11304" y="0"/>
                    </a:lnTo>
                    <a:lnTo>
                      <a:pt x="11304" y="0"/>
                    </a:lnTo>
                    <a:lnTo>
                      <a:pt x="11132" y="43"/>
                    </a:lnTo>
                    <a:lnTo>
                      <a:pt x="11132" y="43"/>
                    </a:lnTo>
                    <a:lnTo>
                      <a:pt x="11089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726" y="6037"/>
                    </a:lnTo>
                    <a:lnTo>
                      <a:pt x="17683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2031" y="43"/>
                    </a:lnTo>
                    <a:lnTo>
                      <a:pt x="116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37;p2">
                <a:extLst>
                  <a:ext uri="{FF2B5EF4-FFF2-40B4-BE49-F238E27FC236}">
                    <a16:creationId xmlns:a16="http://schemas.microsoft.com/office/drawing/2014/main" id="{C2F5E545-759C-4D5D-0F06-B8C9FB0151AC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206" y="386"/>
                    </a:lnTo>
                    <a:lnTo>
                      <a:pt x="8863" y="643"/>
                    </a:lnTo>
                    <a:lnTo>
                      <a:pt x="8563" y="900"/>
                    </a:lnTo>
                    <a:lnTo>
                      <a:pt x="8264" y="1242"/>
                    </a:lnTo>
                    <a:lnTo>
                      <a:pt x="8007" y="1627"/>
                    </a:lnTo>
                    <a:lnTo>
                      <a:pt x="7750" y="2013"/>
                    </a:lnTo>
                    <a:lnTo>
                      <a:pt x="7279" y="2783"/>
                    </a:lnTo>
                    <a:lnTo>
                      <a:pt x="6936" y="3511"/>
                    </a:lnTo>
                    <a:lnTo>
                      <a:pt x="6680" y="4153"/>
                    </a:lnTo>
                    <a:lnTo>
                      <a:pt x="6466" y="4753"/>
                    </a:lnTo>
                    <a:lnTo>
                      <a:pt x="5566" y="4582"/>
                    </a:lnTo>
                    <a:lnTo>
                      <a:pt x="4624" y="4496"/>
                    </a:lnTo>
                    <a:lnTo>
                      <a:pt x="3554" y="4410"/>
                    </a:lnTo>
                    <a:lnTo>
                      <a:pt x="2441" y="4410"/>
                    </a:lnTo>
                    <a:lnTo>
                      <a:pt x="1927" y="4453"/>
                    </a:lnTo>
                    <a:lnTo>
                      <a:pt x="1413" y="4539"/>
                    </a:lnTo>
                    <a:lnTo>
                      <a:pt x="985" y="4667"/>
                    </a:lnTo>
                    <a:lnTo>
                      <a:pt x="600" y="4839"/>
                    </a:lnTo>
                    <a:lnTo>
                      <a:pt x="300" y="5053"/>
                    </a:lnTo>
                    <a:lnTo>
                      <a:pt x="172" y="5181"/>
                    </a:lnTo>
                    <a:lnTo>
                      <a:pt x="86" y="5352"/>
                    </a:ln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780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86" y="6979"/>
                    </a:lnTo>
                    <a:lnTo>
                      <a:pt x="643" y="7407"/>
                    </a:lnTo>
                    <a:lnTo>
                      <a:pt x="942" y="7836"/>
                    </a:lnTo>
                    <a:lnTo>
                      <a:pt x="1242" y="8264"/>
                    </a:lnTo>
                    <a:lnTo>
                      <a:pt x="1585" y="8692"/>
                    </a:lnTo>
                    <a:lnTo>
                      <a:pt x="2312" y="9420"/>
                    </a:lnTo>
                    <a:lnTo>
                      <a:pt x="2955" y="10019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254" y="11261"/>
                    </a:lnTo>
                    <a:lnTo>
                      <a:pt x="2997" y="11860"/>
                    </a:lnTo>
                    <a:lnTo>
                      <a:pt x="2698" y="12545"/>
                    </a:lnTo>
                    <a:lnTo>
                      <a:pt x="2398" y="13316"/>
                    </a:lnTo>
                    <a:lnTo>
                      <a:pt x="2184" y="14129"/>
                    </a:lnTo>
                    <a:lnTo>
                      <a:pt x="2013" y="14900"/>
                    </a:lnTo>
                    <a:lnTo>
                      <a:pt x="2013" y="15285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98" y="16741"/>
                    </a:lnTo>
                    <a:lnTo>
                      <a:pt x="2997" y="16827"/>
                    </a:lnTo>
                    <a:lnTo>
                      <a:pt x="3340" y="16870"/>
                    </a:lnTo>
                    <a:lnTo>
                      <a:pt x="3768" y="16870"/>
                    </a:lnTo>
                    <a:lnTo>
                      <a:pt x="4153" y="16784"/>
                    </a:lnTo>
                    <a:lnTo>
                      <a:pt x="4624" y="16698"/>
                    </a:lnTo>
                    <a:lnTo>
                      <a:pt x="5524" y="16399"/>
                    </a:lnTo>
                    <a:lnTo>
                      <a:pt x="6423" y="16056"/>
                    </a:lnTo>
                    <a:lnTo>
                      <a:pt x="7279" y="15714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9034" y="15542"/>
                    </a:lnTo>
                    <a:lnTo>
                      <a:pt x="9591" y="16056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88" y="18282"/>
                    </a:lnTo>
                    <a:lnTo>
                      <a:pt x="13573" y="18282"/>
                    </a:lnTo>
                    <a:lnTo>
                      <a:pt x="13915" y="18240"/>
                    </a:lnTo>
                    <a:lnTo>
                      <a:pt x="14215" y="18068"/>
                    </a:lnTo>
                    <a:lnTo>
                      <a:pt x="14344" y="17940"/>
                    </a:lnTo>
                    <a:lnTo>
                      <a:pt x="14515" y="17812"/>
                    </a:lnTo>
                    <a:lnTo>
                      <a:pt x="14729" y="17469"/>
                    </a:lnTo>
                    <a:lnTo>
                      <a:pt x="14900" y="17084"/>
                    </a:lnTo>
                    <a:lnTo>
                      <a:pt x="14986" y="16613"/>
                    </a:lnTo>
                    <a:lnTo>
                      <a:pt x="15071" y="16142"/>
                    </a:lnTo>
                    <a:lnTo>
                      <a:pt x="15071" y="15628"/>
                    </a:lnTo>
                    <a:lnTo>
                      <a:pt x="15071" y="15114"/>
                    </a:lnTo>
                    <a:lnTo>
                      <a:pt x="15029" y="14600"/>
                    </a:lnTo>
                    <a:lnTo>
                      <a:pt x="14900" y="13573"/>
                    </a:lnTo>
                    <a:lnTo>
                      <a:pt x="14729" y="12759"/>
                    </a:lnTo>
                    <a:lnTo>
                      <a:pt x="14515" y="11989"/>
                    </a:lnTo>
                    <a:lnTo>
                      <a:pt x="15328" y="11603"/>
                    </a:lnTo>
                    <a:lnTo>
                      <a:pt x="16142" y="11175"/>
                    </a:lnTo>
                    <a:lnTo>
                      <a:pt x="17041" y="10619"/>
                    </a:lnTo>
                    <a:lnTo>
                      <a:pt x="17469" y="10319"/>
                    </a:lnTo>
                    <a:lnTo>
                      <a:pt x="17940" y="9976"/>
                    </a:lnTo>
                    <a:lnTo>
                      <a:pt x="18325" y="9634"/>
                    </a:lnTo>
                    <a:lnTo>
                      <a:pt x="18668" y="9291"/>
                    </a:lnTo>
                    <a:lnTo>
                      <a:pt x="18925" y="8949"/>
                    </a:lnTo>
                    <a:lnTo>
                      <a:pt x="19139" y="8563"/>
                    </a:lnTo>
                    <a:lnTo>
                      <a:pt x="19182" y="8392"/>
                    </a:lnTo>
                    <a:lnTo>
                      <a:pt x="19225" y="8221"/>
                    </a:lnTo>
                    <a:lnTo>
                      <a:pt x="19225" y="8007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570" y="6123"/>
                    </a:lnTo>
                    <a:lnTo>
                      <a:pt x="16099" y="5995"/>
                    </a:lnTo>
                    <a:lnTo>
                      <a:pt x="15971" y="5995"/>
                    </a:lnTo>
                    <a:lnTo>
                      <a:pt x="14943" y="5780"/>
                    </a:lnTo>
                    <a:lnTo>
                      <a:pt x="14044" y="5652"/>
                    </a:lnTo>
                    <a:lnTo>
                      <a:pt x="13188" y="5609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53"/>
                    </a:lnTo>
                    <a:lnTo>
                      <a:pt x="12845" y="3340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203" y="1499"/>
                    </a:lnTo>
                    <a:lnTo>
                      <a:pt x="11860" y="985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rgbClr val="FFF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38;p2">
                <a:extLst>
                  <a:ext uri="{FF2B5EF4-FFF2-40B4-BE49-F238E27FC236}">
                    <a16:creationId xmlns:a16="http://schemas.microsoft.com/office/drawing/2014/main" id="{7D28CC59-2441-E431-6682-EC8A7E0B0167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4515" y="11989"/>
                    </a:move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3915" y="18240"/>
                    </a:lnTo>
                    <a:lnTo>
                      <a:pt x="13573" y="18282"/>
                    </a:lnTo>
                    <a:lnTo>
                      <a:pt x="13188" y="18282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279" y="15714"/>
                    </a:lnTo>
                    <a:lnTo>
                      <a:pt x="6423" y="16056"/>
                    </a:lnTo>
                    <a:lnTo>
                      <a:pt x="5524" y="16399"/>
                    </a:lnTo>
                    <a:lnTo>
                      <a:pt x="4624" y="16698"/>
                    </a:lnTo>
                    <a:lnTo>
                      <a:pt x="4153" y="16784"/>
                    </a:lnTo>
                    <a:lnTo>
                      <a:pt x="3768" y="16870"/>
                    </a:lnTo>
                    <a:lnTo>
                      <a:pt x="3340" y="16870"/>
                    </a:lnTo>
                    <a:lnTo>
                      <a:pt x="2997" y="16827"/>
                    </a:lnTo>
                    <a:lnTo>
                      <a:pt x="2698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42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172" y="5181"/>
                    </a:lnTo>
                    <a:lnTo>
                      <a:pt x="300" y="5053"/>
                    </a:lnTo>
                    <a:lnTo>
                      <a:pt x="600" y="4839"/>
                    </a:lnTo>
                    <a:lnTo>
                      <a:pt x="985" y="4667"/>
                    </a:lnTo>
                    <a:lnTo>
                      <a:pt x="1413" y="4539"/>
                    </a:lnTo>
                    <a:lnTo>
                      <a:pt x="1927" y="4453"/>
                    </a:lnTo>
                    <a:lnTo>
                      <a:pt x="2441" y="4410"/>
                    </a:lnTo>
                    <a:lnTo>
                      <a:pt x="2997" y="4410"/>
                    </a:lnTo>
                    <a:lnTo>
                      <a:pt x="3554" y="4410"/>
                    </a:lnTo>
                    <a:lnTo>
                      <a:pt x="4624" y="4496"/>
                    </a:lnTo>
                    <a:lnTo>
                      <a:pt x="5566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39;p2">
                <a:extLst>
                  <a:ext uri="{FF2B5EF4-FFF2-40B4-BE49-F238E27FC236}">
                    <a16:creationId xmlns:a16="http://schemas.microsoft.com/office/drawing/2014/main" id="{89442235-36A3-B4F6-6D85-D8E4B151D4FA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40;p2">
                <a:extLst>
                  <a:ext uri="{FF2B5EF4-FFF2-40B4-BE49-F238E27FC236}">
                    <a16:creationId xmlns:a16="http://schemas.microsoft.com/office/drawing/2014/main" id="{D5CE4D31-5233-E9C6-2E77-22D7E4F2DE9F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41;p2">
                <a:extLst>
                  <a:ext uri="{FF2B5EF4-FFF2-40B4-BE49-F238E27FC236}">
                    <a16:creationId xmlns:a16="http://schemas.microsoft.com/office/drawing/2014/main" id="{451FD58D-7217-2070-8E31-1C4BCEC8DFA5}"/>
                  </a:ext>
                </a:extLst>
              </p:cNvPr>
              <p:cNvSpPr/>
              <p:nvPr/>
            </p:nvSpPr>
            <p:spPr>
              <a:xfrm>
                <a:off x="8314400" y="40850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42;p2">
                <a:extLst>
                  <a:ext uri="{FF2B5EF4-FFF2-40B4-BE49-F238E27FC236}">
                    <a16:creationId xmlns:a16="http://schemas.microsoft.com/office/drawing/2014/main" id="{87DFD88C-1CC7-B953-58A3-9B174C4A00AB}"/>
                  </a:ext>
                </a:extLst>
              </p:cNvPr>
              <p:cNvSpPr/>
              <p:nvPr/>
            </p:nvSpPr>
            <p:spPr>
              <a:xfrm>
                <a:off x="831440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43;p2">
                <a:extLst>
                  <a:ext uri="{FF2B5EF4-FFF2-40B4-BE49-F238E27FC236}">
                    <a16:creationId xmlns:a16="http://schemas.microsoft.com/office/drawing/2014/main" id="{89D8CDEF-CACD-61A7-05AA-61EBBFC1FA03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44;p2">
                <a:extLst>
                  <a:ext uri="{FF2B5EF4-FFF2-40B4-BE49-F238E27FC236}">
                    <a16:creationId xmlns:a16="http://schemas.microsoft.com/office/drawing/2014/main" id="{D81A56C1-8C82-A490-C04D-2EF765F8EC1E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45;p2">
                <a:extLst>
                  <a:ext uri="{FF2B5EF4-FFF2-40B4-BE49-F238E27FC236}">
                    <a16:creationId xmlns:a16="http://schemas.microsoft.com/office/drawing/2014/main" id="{4B5573E9-88A8-4E4E-D771-22D63E2C9546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46;p2">
                <a:extLst>
                  <a:ext uri="{FF2B5EF4-FFF2-40B4-BE49-F238E27FC236}">
                    <a16:creationId xmlns:a16="http://schemas.microsoft.com/office/drawing/2014/main" id="{7739439F-8588-1AF1-184D-EC4EBBBF524A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47;p2">
                <a:extLst>
                  <a:ext uri="{FF2B5EF4-FFF2-40B4-BE49-F238E27FC236}">
                    <a16:creationId xmlns:a16="http://schemas.microsoft.com/office/drawing/2014/main" id="{01C0123C-24DA-9023-9B9D-736F0EBB8F3B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48;p2">
                <a:extLst>
                  <a:ext uri="{FF2B5EF4-FFF2-40B4-BE49-F238E27FC236}">
                    <a16:creationId xmlns:a16="http://schemas.microsoft.com/office/drawing/2014/main" id="{FA3BBAA7-A502-E8A2-5213-C5A1BFCE8223}"/>
                  </a:ext>
                </a:extLst>
              </p:cNvPr>
              <p:cNvSpPr/>
              <p:nvPr/>
            </p:nvSpPr>
            <p:spPr>
              <a:xfrm>
                <a:off x="8374350" y="469500"/>
                <a:ext cx="150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956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184" y="698"/>
                    </a:lnTo>
                    <a:lnTo>
                      <a:pt x="0" y="1"/>
                    </a:lnTo>
                    <a:close/>
                    <a:moveTo>
                      <a:pt x="184" y="698"/>
                    </a:moveTo>
                    <a:lnTo>
                      <a:pt x="214" y="814"/>
                    </a:lnTo>
                    <a:lnTo>
                      <a:pt x="279" y="1049"/>
                    </a:lnTo>
                    <a:lnTo>
                      <a:pt x="257" y="943"/>
                    </a:lnTo>
                    <a:lnTo>
                      <a:pt x="184" y="698"/>
                    </a:lnTo>
                    <a:close/>
                    <a:moveTo>
                      <a:pt x="279" y="1049"/>
                    </a:moveTo>
                    <a:lnTo>
                      <a:pt x="428" y="1756"/>
                    </a:lnTo>
                    <a:lnTo>
                      <a:pt x="482" y="2045"/>
                    </a:lnTo>
                    <a:lnTo>
                      <a:pt x="428" y="1585"/>
                    </a:lnTo>
                    <a:lnTo>
                      <a:pt x="279" y="1049"/>
                    </a:lnTo>
                    <a:close/>
                    <a:moveTo>
                      <a:pt x="482" y="2045"/>
                    </a:moveTo>
                    <a:lnTo>
                      <a:pt x="514" y="2313"/>
                    </a:lnTo>
                    <a:lnTo>
                      <a:pt x="600" y="2955"/>
                    </a:lnTo>
                    <a:lnTo>
                      <a:pt x="557" y="2441"/>
                    </a:lnTo>
                    <a:lnTo>
                      <a:pt x="482" y="2045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49;p2">
                <a:extLst>
                  <a:ext uri="{FF2B5EF4-FFF2-40B4-BE49-F238E27FC236}">
                    <a16:creationId xmlns:a16="http://schemas.microsoft.com/office/drawing/2014/main" id="{60A94ECF-F8F9-AD91-195C-C308817F127F}"/>
                  </a:ext>
                </a:extLst>
              </p:cNvPr>
              <p:cNvSpPr/>
              <p:nvPr/>
            </p:nvSpPr>
            <p:spPr>
              <a:xfrm>
                <a:off x="8371125" y="460950"/>
                <a:ext cx="182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42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29" y="428"/>
                    </a:lnTo>
                    <a:lnTo>
                      <a:pt x="129" y="428"/>
                    </a:lnTo>
                    <a:lnTo>
                      <a:pt x="386" y="1285"/>
                    </a:lnTo>
                    <a:lnTo>
                      <a:pt x="557" y="2098"/>
                    </a:lnTo>
                    <a:lnTo>
                      <a:pt x="686" y="2783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643" y="2655"/>
                    </a:lnTo>
                    <a:lnTo>
                      <a:pt x="557" y="1927"/>
                    </a:lnTo>
                    <a:lnTo>
                      <a:pt x="343" y="1156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50;p2">
                <a:extLst>
                  <a:ext uri="{FF2B5EF4-FFF2-40B4-BE49-F238E27FC236}">
                    <a16:creationId xmlns:a16="http://schemas.microsoft.com/office/drawing/2014/main" id="{2E73D897-DFDD-3AAB-6CD7-61B840E77700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51;p2">
                <a:extLst>
                  <a:ext uri="{FF2B5EF4-FFF2-40B4-BE49-F238E27FC236}">
                    <a16:creationId xmlns:a16="http://schemas.microsoft.com/office/drawing/2014/main" id="{6AE0813E-A1FB-B983-DEC9-6624FC7A24B9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52;p2">
                <a:extLst>
                  <a:ext uri="{FF2B5EF4-FFF2-40B4-BE49-F238E27FC236}">
                    <a16:creationId xmlns:a16="http://schemas.microsoft.com/office/drawing/2014/main" id="{0081BFE0-ED1E-9EF7-9137-E8A8505374BA}"/>
                  </a:ext>
                </a:extLst>
              </p:cNvPr>
              <p:cNvSpPr/>
              <p:nvPr/>
            </p:nvSpPr>
            <p:spPr>
              <a:xfrm>
                <a:off x="8458900" y="558350"/>
                <a:ext cx="81375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099" extrusionOk="0">
                    <a:moveTo>
                      <a:pt x="2655" y="1028"/>
                    </a:moveTo>
                    <a:lnTo>
                      <a:pt x="2655" y="1028"/>
                    </a:lnTo>
                    <a:lnTo>
                      <a:pt x="2655" y="1028"/>
                    </a:lnTo>
                    <a:lnTo>
                      <a:pt x="2655" y="1028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955" y="1285"/>
                    </a:lnTo>
                    <a:lnTo>
                      <a:pt x="3083" y="1456"/>
                    </a:lnTo>
                    <a:lnTo>
                      <a:pt x="3169" y="1670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255" y="2098"/>
                    </a:lnTo>
                    <a:lnTo>
                      <a:pt x="3255" y="2098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169" y="1670"/>
                    </a:lnTo>
                    <a:lnTo>
                      <a:pt x="3083" y="1456"/>
                    </a:lnTo>
                    <a:lnTo>
                      <a:pt x="2955" y="1285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655" y="1028"/>
                    </a:lnTo>
                    <a:lnTo>
                      <a:pt x="2655" y="1028"/>
                    </a:lnTo>
                    <a:close/>
                    <a:moveTo>
                      <a:pt x="686" y="172"/>
                    </a:move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1328" y="343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1328" y="343"/>
                    </a:lnTo>
                    <a:lnTo>
                      <a:pt x="686" y="172"/>
                    </a:lnTo>
                    <a:lnTo>
                      <a:pt x="686" y="172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53;p2">
                <a:extLst>
                  <a:ext uri="{FF2B5EF4-FFF2-40B4-BE49-F238E27FC236}">
                    <a16:creationId xmlns:a16="http://schemas.microsoft.com/office/drawing/2014/main" id="{F49D89EB-6303-3E02-8FCB-1FC9136833C6}"/>
                  </a:ext>
                </a:extLst>
              </p:cNvPr>
              <p:cNvSpPr/>
              <p:nvPr/>
            </p:nvSpPr>
            <p:spPr>
              <a:xfrm>
                <a:off x="8525275" y="584050"/>
                <a:ext cx="150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07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300" y="257"/>
                    </a:lnTo>
                    <a:lnTo>
                      <a:pt x="428" y="428"/>
                    </a:lnTo>
                    <a:lnTo>
                      <a:pt x="514" y="642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600" y="1070"/>
                    </a:lnTo>
                    <a:lnTo>
                      <a:pt x="600" y="1070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514" y="642"/>
                    </a:lnTo>
                    <a:lnTo>
                      <a:pt x="428" y="428"/>
                    </a:lnTo>
                    <a:lnTo>
                      <a:pt x="300" y="257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54;p2">
                <a:extLst>
                  <a:ext uri="{FF2B5EF4-FFF2-40B4-BE49-F238E27FC236}">
                    <a16:creationId xmlns:a16="http://schemas.microsoft.com/office/drawing/2014/main" id="{8E1EC3F4-E10B-CD27-4DE8-26CD1D4B19AE}"/>
                  </a:ext>
                </a:extLst>
              </p:cNvPr>
              <p:cNvSpPr/>
              <p:nvPr/>
            </p:nvSpPr>
            <p:spPr>
              <a:xfrm>
                <a:off x="8476025" y="562625"/>
                <a:ext cx="449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43" y="172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643" y="17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55;p2">
                <a:extLst>
                  <a:ext uri="{FF2B5EF4-FFF2-40B4-BE49-F238E27FC236}">
                    <a16:creationId xmlns:a16="http://schemas.microsoft.com/office/drawing/2014/main" id="{8E2A6D1B-5DEB-7371-5795-4F3BBDFF9395}"/>
                  </a:ext>
                </a:extLst>
              </p:cNvPr>
              <p:cNvSpPr/>
              <p:nvPr/>
            </p:nvSpPr>
            <p:spPr>
              <a:xfrm>
                <a:off x="8458900" y="558350"/>
                <a:ext cx="1607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56;p2">
                <a:extLst>
                  <a:ext uri="{FF2B5EF4-FFF2-40B4-BE49-F238E27FC236}">
                    <a16:creationId xmlns:a16="http://schemas.microsoft.com/office/drawing/2014/main" id="{32DA196B-5F77-3C5D-7C6F-3A9A691326E4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57;p2">
                <a:extLst>
                  <a:ext uri="{FF2B5EF4-FFF2-40B4-BE49-F238E27FC236}">
                    <a16:creationId xmlns:a16="http://schemas.microsoft.com/office/drawing/2014/main" id="{03C6CE3A-6EE3-55BB-2C15-C33F385B89D9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58;p2">
                <a:extLst>
                  <a:ext uri="{FF2B5EF4-FFF2-40B4-BE49-F238E27FC236}">
                    <a16:creationId xmlns:a16="http://schemas.microsoft.com/office/drawing/2014/main" id="{201CE122-6D41-0C4A-FF7F-25BA2D8C82A8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extrusionOk="0">
                    <a:moveTo>
                      <a:pt x="0" y="43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59;p2">
                <a:extLst>
                  <a:ext uri="{FF2B5EF4-FFF2-40B4-BE49-F238E27FC236}">
                    <a16:creationId xmlns:a16="http://schemas.microsoft.com/office/drawing/2014/main" id="{5C8E7F1C-36BC-0CA7-F2DE-6B9D5382188F}"/>
                  </a:ext>
                </a:extLst>
              </p:cNvPr>
              <p:cNvSpPr/>
              <p:nvPr/>
            </p:nvSpPr>
            <p:spPr>
              <a:xfrm>
                <a:off x="8413950" y="861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60;p2">
                <a:extLst>
                  <a:ext uri="{FF2B5EF4-FFF2-40B4-BE49-F238E27FC236}">
                    <a16:creationId xmlns:a16="http://schemas.microsoft.com/office/drawing/2014/main" id="{30F9B3B6-E5DD-5E6B-2AF0-02383AD703E2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61;p2">
                <a:extLst>
                  <a:ext uri="{FF2B5EF4-FFF2-40B4-BE49-F238E27FC236}">
                    <a16:creationId xmlns:a16="http://schemas.microsoft.com/office/drawing/2014/main" id="{8489EBBC-99D6-E375-C7F4-283D1F1C8A90}"/>
                  </a:ext>
                </a:extLst>
              </p:cNvPr>
              <p:cNvSpPr/>
              <p:nvPr/>
            </p:nvSpPr>
            <p:spPr>
              <a:xfrm>
                <a:off x="8380775" y="861275"/>
                <a:ext cx="33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72" extrusionOk="0">
                    <a:moveTo>
                      <a:pt x="599" y="171"/>
                    </a:moveTo>
                    <a:lnTo>
                      <a:pt x="599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599" y="171"/>
                    </a:lnTo>
                    <a:close/>
                    <a:moveTo>
                      <a:pt x="0" y="86"/>
                    </a:move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  <a:moveTo>
                      <a:pt x="1327" y="0"/>
                    </a:moveTo>
                    <a:lnTo>
                      <a:pt x="1327" y="0"/>
                    </a:lnTo>
                    <a:lnTo>
                      <a:pt x="1327" y="0"/>
                    </a:lnTo>
                    <a:lnTo>
                      <a:pt x="1327" y="0"/>
                    </a:lnTo>
                    <a:lnTo>
                      <a:pt x="1156" y="86"/>
                    </a:lnTo>
                    <a:lnTo>
                      <a:pt x="985" y="129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985" y="129"/>
                    </a:lnTo>
                    <a:lnTo>
                      <a:pt x="1156" y="86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62;p2">
                <a:extLst>
                  <a:ext uri="{FF2B5EF4-FFF2-40B4-BE49-F238E27FC236}">
                    <a16:creationId xmlns:a16="http://schemas.microsoft.com/office/drawing/2014/main" id="{989AD742-D156-DF6E-D140-5AA52F332EC1}"/>
                  </a:ext>
                </a:extLst>
              </p:cNvPr>
              <p:cNvSpPr/>
              <p:nvPr/>
            </p:nvSpPr>
            <p:spPr>
              <a:xfrm>
                <a:off x="8395750" y="86555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63;p2">
                <a:extLst>
                  <a:ext uri="{FF2B5EF4-FFF2-40B4-BE49-F238E27FC236}">
                    <a16:creationId xmlns:a16="http://schemas.microsoft.com/office/drawing/2014/main" id="{A44F4EA8-A550-A3E8-A63B-23DC7CCB6B16}"/>
                  </a:ext>
                </a:extLst>
              </p:cNvPr>
              <p:cNvSpPr/>
              <p:nvPr/>
            </p:nvSpPr>
            <p:spPr>
              <a:xfrm>
                <a:off x="8380775" y="86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64;p2">
                <a:extLst>
                  <a:ext uri="{FF2B5EF4-FFF2-40B4-BE49-F238E27FC236}">
                    <a16:creationId xmlns:a16="http://schemas.microsoft.com/office/drawing/2014/main" id="{35BF8FF3-D286-5531-2B91-763CC5CD8F58}"/>
                  </a:ext>
                </a:extLst>
              </p:cNvPr>
              <p:cNvSpPr/>
              <p:nvPr/>
            </p:nvSpPr>
            <p:spPr>
              <a:xfrm>
                <a:off x="8396825" y="861275"/>
                <a:ext cx="17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72" fill="none" extrusionOk="0">
                    <a:moveTo>
                      <a:pt x="685" y="0"/>
                    </a:move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514" y="86"/>
                    </a:lnTo>
                    <a:lnTo>
                      <a:pt x="343" y="129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343" y="129"/>
                    </a:lnTo>
                    <a:lnTo>
                      <a:pt x="514" y="86"/>
                    </a:lnTo>
                    <a:lnTo>
                      <a:pt x="6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65;p2">
                <a:extLst>
                  <a:ext uri="{FF2B5EF4-FFF2-40B4-BE49-F238E27FC236}">
                    <a16:creationId xmlns:a16="http://schemas.microsoft.com/office/drawing/2014/main" id="{5B8632F1-0DE0-95C4-4A21-1355283F8B39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591" y="172"/>
                    </a:lnTo>
                    <a:lnTo>
                      <a:pt x="9848" y="214"/>
                    </a:lnTo>
                    <a:lnTo>
                      <a:pt x="10062" y="257"/>
                    </a:lnTo>
                    <a:lnTo>
                      <a:pt x="10276" y="300"/>
                    </a:lnTo>
                    <a:lnTo>
                      <a:pt x="10490" y="386"/>
                    </a:lnTo>
                    <a:lnTo>
                      <a:pt x="10833" y="685"/>
                    </a:lnTo>
                    <a:lnTo>
                      <a:pt x="11132" y="985"/>
                    </a:lnTo>
                    <a:lnTo>
                      <a:pt x="11432" y="1413"/>
                    </a:lnTo>
                    <a:lnTo>
                      <a:pt x="11646" y="1841"/>
                    </a:lnTo>
                    <a:lnTo>
                      <a:pt x="11860" y="2312"/>
                    </a:lnTo>
                    <a:lnTo>
                      <a:pt x="12032" y="2826"/>
                    </a:lnTo>
                    <a:lnTo>
                      <a:pt x="12331" y="3811"/>
                    </a:lnTo>
                    <a:lnTo>
                      <a:pt x="12588" y="4667"/>
                    </a:lnTo>
                    <a:lnTo>
                      <a:pt x="12717" y="5010"/>
                    </a:lnTo>
                    <a:lnTo>
                      <a:pt x="12888" y="5309"/>
                    </a:lnTo>
                    <a:lnTo>
                      <a:pt x="13016" y="5481"/>
                    </a:lnTo>
                    <a:lnTo>
                      <a:pt x="13102" y="5566"/>
                    </a:lnTo>
                    <a:lnTo>
                      <a:pt x="13188" y="5566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96"/>
                    </a:lnTo>
                    <a:lnTo>
                      <a:pt x="12845" y="3383"/>
                    </a:lnTo>
                    <a:lnTo>
                      <a:pt x="12588" y="2526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160" y="1499"/>
                    </a:lnTo>
                    <a:lnTo>
                      <a:pt x="11860" y="942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  <a:moveTo>
                      <a:pt x="86" y="5352"/>
                    </a:move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823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43" y="6936"/>
                    </a:lnTo>
                    <a:lnTo>
                      <a:pt x="557" y="7322"/>
                    </a:lnTo>
                    <a:lnTo>
                      <a:pt x="857" y="7750"/>
                    </a:lnTo>
                    <a:lnTo>
                      <a:pt x="1156" y="8135"/>
                    </a:lnTo>
                    <a:lnTo>
                      <a:pt x="1799" y="8906"/>
                    </a:lnTo>
                    <a:lnTo>
                      <a:pt x="2441" y="9548"/>
                    </a:lnTo>
                    <a:lnTo>
                      <a:pt x="3040" y="10105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683" y="10490"/>
                    </a:lnTo>
                    <a:lnTo>
                      <a:pt x="3768" y="10319"/>
                    </a:lnTo>
                    <a:lnTo>
                      <a:pt x="3768" y="10148"/>
                    </a:lnTo>
                    <a:lnTo>
                      <a:pt x="3683" y="9976"/>
                    </a:lnTo>
                    <a:lnTo>
                      <a:pt x="3426" y="9719"/>
                    </a:lnTo>
                    <a:lnTo>
                      <a:pt x="3083" y="9377"/>
                    </a:lnTo>
                    <a:lnTo>
                      <a:pt x="2612" y="8949"/>
                    </a:lnTo>
                    <a:lnTo>
                      <a:pt x="2098" y="8435"/>
                    </a:lnTo>
                    <a:lnTo>
                      <a:pt x="1585" y="7836"/>
                    </a:lnTo>
                    <a:lnTo>
                      <a:pt x="1071" y="7151"/>
                    </a:lnTo>
                    <a:lnTo>
                      <a:pt x="814" y="6765"/>
                    </a:lnTo>
                    <a:lnTo>
                      <a:pt x="600" y="6380"/>
                    </a:lnTo>
                    <a:lnTo>
                      <a:pt x="386" y="5909"/>
                    </a:lnTo>
                    <a:lnTo>
                      <a:pt x="214" y="5481"/>
                    </a:lnTo>
                    <a:lnTo>
                      <a:pt x="172" y="5395"/>
                    </a:lnTo>
                    <a:lnTo>
                      <a:pt x="86" y="5352"/>
                    </a:lnTo>
                    <a:close/>
                    <a:moveTo>
                      <a:pt x="7493" y="14643"/>
                    </a:moveTo>
                    <a:lnTo>
                      <a:pt x="7236" y="14686"/>
                    </a:lnTo>
                    <a:lnTo>
                      <a:pt x="6680" y="14857"/>
                    </a:lnTo>
                    <a:lnTo>
                      <a:pt x="6080" y="15114"/>
                    </a:lnTo>
                    <a:lnTo>
                      <a:pt x="5438" y="15371"/>
                    </a:lnTo>
                    <a:lnTo>
                      <a:pt x="4796" y="15671"/>
                    </a:lnTo>
                    <a:lnTo>
                      <a:pt x="4153" y="15885"/>
                    </a:lnTo>
                    <a:lnTo>
                      <a:pt x="3554" y="16056"/>
                    </a:lnTo>
                    <a:lnTo>
                      <a:pt x="3254" y="16099"/>
                    </a:lnTo>
                    <a:lnTo>
                      <a:pt x="2997" y="16142"/>
                    </a:lnTo>
                    <a:lnTo>
                      <a:pt x="2698" y="16099"/>
                    </a:lnTo>
                    <a:lnTo>
                      <a:pt x="2441" y="16013"/>
                    </a:lnTo>
                    <a:lnTo>
                      <a:pt x="2184" y="15842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12" y="16741"/>
                    </a:lnTo>
                    <a:lnTo>
                      <a:pt x="2826" y="16784"/>
                    </a:lnTo>
                    <a:lnTo>
                      <a:pt x="3040" y="16827"/>
                    </a:lnTo>
                    <a:lnTo>
                      <a:pt x="3340" y="16870"/>
                    </a:lnTo>
                    <a:lnTo>
                      <a:pt x="3939" y="16784"/>
                    </a:lnTo>
                    <a:lnTo>
                      <a:pt x="4624" y="16656"/>
                    </a:lnTo>
                    <a:lnTo>
                      <a:pt x="5310" y="16441"/>
                    </a:lnTo>
                    <a:lnTo>
                      <a:pt x="6037" y="16185"/>
                    </a:lnTo>
                    <a:lnTo>
                      <a:pt x="7365" y="15628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8435" y="14857"/>
                    </a:lnTo>
                    <a:lnTo>
                      <a:pt x="8221" y="14729"/>
                    </a:lnTo>
                    <a:lnTo>
                      <a:pt x="8007" y="14643"/>
                    </a:lnTo>
                    <a:close/>
                    <a:moveTo>
                      <a:pt x="15971" y="5995"/>
                    </a:moveTo>
                    <a:lnTo>
                      <a:pt x="16570" y="6251"/>
                    </a:lnTo>
                    <a:lnTo>
                      <a:pt x="17212" y="6637"/>
                    </a:lnTo>
                    <a:lnTo>
                      <a:pt x="17512" y="6851"/>
                    </a:lnTo>
                    <a:lnTo>
                      <a:pt x="17769" y="7065"/>
                    </a:lnTo>
                    <a:lnTo>
                      <a:pt x="17940" y="7236"/>
                    </a:lnTo>
                    <a:lnTo>
                      <a:pt x="18026" y="7450"/>
                    </a:lnTo>
                    <a:lnTo>
                      <a:pt x="18111" y="7878"/>
                    </a:lnTo>
                    <a:lnTo>
                      <a:pt x="18069" y="8221"/>
                    </a:lnTo>
                    <a:lnTo>
                      <a:pt x="17983" y="8563"/>
                    </a:lnTo>
                    <a:lnTo>
                      <a:pt x="17812" y="8820"/>
                    </a:lnTo>
                    <a:lnTo>
                      <a:pt x="17555" y="9077"/>
                    </a:lnTo>
                    <a:lnTo>
                      <a:pt x="17255" y="9291"/>
                    </a:lnTo>
                    <a:lnTo>
                      <a:pt x="16955" y="9463"/>
                    </a:lnTo>
                    <a:lnTo>
                      <a:pt x="16570" y="9634"/>
                    </a:lnTo>
                    <a:lnTo>
                      <a:pt x="15799" y="9976"/>
                    </a:lnTo>
                    <a:lnTo>
                      <a:pt x="15071" y="10362"/>
                    </a:lnTo>
                    <a:lnTo>
                      <a:pt x="14729" y="10576"/>
                    </a:lnTo>
                    <a:lnTo>
                      <a:pt x="14429" y="10833"/>
                    </a:lnTo>
                    <a:lnTo>
                      <a:pt x="14172" y="11090"/>
                    </a:lnTo>
                    <a:lnTo>
                      <a:pt x="13958" y="11432"/>
                    </a:lnTo>
                    <a:lnTo>
                      <a:pt x="13830" y="11817"/>
                    </a:lnTo>
                    <a:lnTo>
                      <a:pt x="13744" y="12203"/>
                    </a:lnTo>
                    <a:lnTo>
                      <a:pt x="13744" y="12588"/>
                    </a:lnTo>
                    <a:lnTo>
                      <a:pt x="13744" y="13016"/>
                    </a:lnTo>
                    <a:lnTo>
                      <a:pt x="13787" y="13830"/>
                    </a:lnTo>
                    <a:lnTo>
                      <a:pt x="13915" y="14686"/>
                    </a:lnTo>
                    <a:lnTo>
                      <a:pt x="14001" y="15500"/>
                    </a:lnTo>
                    <a:lnTo>
                      <a:pt x="14001" y="15885"/>
                    </a:lnTo>
                    <a:lnTo>
                      <a:pt x="13958" y="16227"/>
                    </a:lnTo>
                    <a:lnTo>
                      <a:pt x="13873" y="16570"/>
                    </a:lnTo>
                    <a:lnTo>
                      <a:pt x="13701" y="16870"/>
                    </a:lnTo>
                    <a:lnTo>
                      <a:pt x="13487" y="17126"/>
                    </a:lnTo>
                    <a:lnTo>
                      <a:pt x="13230" y="17341"/>
                    </a:lnTo>
                    <a:lnTo>
                      <a:pt x="13016" y="17426"/>
                    </a:lnTo>
                    <a:lnTo>
                      <a:pt x="12802" y="17469"/>
                    </a:lnTo>
                    <a:lnTo>
                      <a:pt x="12503" y="17426"/>
                    </a:lnTo>
                    <a:lnTo>
                      <a:pt x="12160" y="17383"/>
                    </a:lnTo>
                    <a:lnTo>
                      <a:pt x="11475" y="17169"/>
                    </a:lnTo>
                    <a:lnTo>
                      <a:pt x="10790" y="16870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45" y="18282"/>
                    </a:lnTo>
                    <a:lnTo>
                      <a:pt x="13487" y="18282"/>
                    </a:lnTo>
                    <a:lnTo>
                      <a:pt x="13830" y="18240"/>
                    </a:lnTo>
                    <a:lnTo>
                      <a:pt x="14001" y="18197"/>
                    </a:lnTo>
                    <a:lnTo>
                      <a:pt x="14172" y="18111"/>
                    </a:lnTo>
                    <a:lnTo>
                      <a:pt x="14172" y="18068"/>
                    </a:lnTo>
                    <a:lnTo>
                      <a:pt x="14215" y="18068"/>
                    </a:lnTo>
                    <a:lnTo>
                      <a:pt x="14429" y="17897"/>
                    </a:lnTo>
                    <a:lnTo>
                      <a:pt x="14600" y="17640"/>
                    </a:lnTo>
                    <a:lnTo>
                      <a:pt x="14772" y="17383"/>
                    </a:lnTo>
                    <a:lnTo>
                      <a:pt x="14900" y="17041"/>
                    </a:lnTo>
                    <a:lnTo>
                      <a:pt x="14986" y="16741"/>
                    </a:lnTo>
                    <a:lnTo>
                      <a:pt x="15029" y="16356"/>
                    </a:lnTo>
                    <a:lnTo>
                      <a:pt x="15071" y="15585"/>
                    </a:lnTo>
                    <a:lnTo>
                      <a:pt x="15071" y="14943"/>
                    </a:lnTo>
                    <a:lnTo>
                      <a:pt x="14986" y="14301"/>
                    </a:lnTo>
                    <a:lnTo>
                      <a:pt x="14815" y="13145"/>
                    </a:lnTo>
                    <a:lnTo>
                      <a:pt x="14600" y="12288"/>
                    </a:lnTo>
                    <a:lnTo>
                      <a:pt x="14515" y="11989"/>
                    </a:lnTo>
                    <a:lnTo>
                      <a:pt x="15243" y="11603"/>
                    </a:lnTo>
                    <a:lnTo>
                      <a:pt x="16013" y="11218"/>
                    </a:lnTo>
                    <a:lnTo>
                      <a:pt x="16870" y="10704"/>
                    </a:lnTo>
                    <a:lnTo>
                      <a:pt x="17726" y="10148"/>
                    </a:lnTo>
                    <a:lnTo>
                      <a:pt x="18154" y="9805"/>
                    </a:lnTo>
                    <a:lnTo>
                      <a:pt x="18497" y="9463"/>
                    </a:lnTo>
                    <a:lnTo>
                      <a:pt x="18796" y="9120"/>
                    </a:lnTo>
                    <a:lnTo>
                      <a:pt x="19053" y="8778"/>
                    </a:lnTo>
                    <a:lnTo>
                      <a:pt x="19182" y="8435"/>
                    </a:lnTo>
                    <a:lnTo>
                      <a:pt x="19225" y="8264"/>
                    </a:lnTo>
                    <a:lnTo>
                      <a:pt x="19225" y="8092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613" y="6123"/>
                    </a:lnTo>
                    <a:lnTo>
                      <a:pt x="16570" y="6123"/>
                    </a:lnTo>
                    <a:lnTo>
                      <a:pt x="16099" y="5995"/>
                    </a:lnTo>
                    <a:close/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66;p2">
                <a:extLst>
                  <a:ext uri="{FF2B5EF4-FFF2-40B4-BE49-F238E27FC236}">
                    <a16:creationId xmlns:a16="http://schemas.microsoft.com/office/drawing/2014/main" id="{5662BED0-9E13-203A-9707-CB8D7F8640B1}"/>
                  </a:ext>
                </a:extLst>
              </p:cNvPr>
              <p:cNvSpPr/>
              <p:nvPr/>
            </p:nvSpPr>
            <p:spPr>
              <a:xfrm>
                <a:off x="8109950" y="774575"/>
                <a:ext cx="1638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2227" fill="none" extrusionOk="0">
                    <a:moveTo>
                      <a:pt x="5738" y="0"/>
                    </a:moveTo>
                    <a:lnTo>
                      <a:pt x="5738" y="0"/>
                    </a:lnTo>
                    <a:lnTo>
                      <a:pt x="5481" y="0"/>
                    </a:lnTo>
                    <a:lnTo>
                      <a:pt x="5224" y="43"/>
                    </a:lnTo>
                    <a:lnTo>
                      <a:pt x="4668" y="214"/>
                    </a:lnTo>
                    <a:lnTo>
                      <a:pt x="4068" y="471"/>
                    </a:lnTo>
                    <a:lnTo>
                      <a:pt x="3426" y="728"/>
                    </a:lnTo>
                    <a:lnTo>
                      <a:pt x="3426" y="728"/>
                    </a:lnTo>
                    <a:lnTo>
                      <a:pt x="2784" y="1028"/>
                    </a:lnTo>
                    <a:lnTo>
                      <a:pt x="2141" y="1242"/>
                    </a:lnTo>
                    <a:lnTo>
                      <a:pt x="1542" y="1413"/>
                    </a:lnTo>
                    <a:lnTo>
                      <a:pt x="1242" y="1456"/>
                    </a:lnTo>
                    <a:lnTo>
                      <a:pt x="985" y="1499"/>
                    </a:lnTo>
                    <a:lnTo>
                      <a:pt x="985" y="1499"/>
                    </a:lnTo>
                    <a:lnTo>
                      <a:pt x="686" y="1456"/>
                    </a:lnTo>
                    <a:lnTo>
                      <a:pt x="429" y="1370"/>
                    </a:lnTo>
                    <a:lnTo>
                      <a:pt x="172" y="1199"/>
                    </a:lnTo>
                    <a:lnTo>
                      <a:pt x="1" y="942"/>
                    </a:lnTo>
                    <a:lnTo>
                      <a:pt x="1" y="942"/>
                    </a:lnTo>
                    <a:lnTo>
                      <a:pt x="1" y="1113"/>
                    </a:lnTo>
                    <a:lnTo>
                      <a:pt x="1" y="1113"/>
                    </a:lnTo>
                    <a:lnTo>
                      <a:pt x="1" y="1199"/>
                    </a:lnTo>
                    <a:lnTo>
                      <a:pt x="1" y="1199"/>
                    </a:lnTo>
                    <a:lnTo>
                      <a:pt x="1" y="1242"/>
                    </a:lnTo>
                    <a:lnTo>
                      <a:pt x="1" y="1242"/>
                    </a:lnTo>
                    <a:lnTo>
                      <a:pt x="44" y="1327"/>
                    </a:lnTo>
                    <a:lnTo>
                      <a:pt x="44" y="1327"/>
                    </a:lnTo>
                    <a:lnTo>
                      <a:pt x="44" y="1413"/>
                    </a:lnTo>
                    <a:lnTo>
                      <a:pt x="44" y="1413"/>
                    </a:lnTo>
                    <a:lnTo>
                      <a:pt x="86" y="1542"/>
                    </a:lnTo>
                    <a:lnTo>
                      <a:pt x="86" y="1542"/>
                    </a:lnTo>
                    <a:lnTo>
                      <a:pt x="129" y="1584"/>
                    </a:lnTo>
                    <a:lnTo>
                      <a:pt x="129" y="1584"/>
                    </a:lnTo>
                    <a:lnTo>
                      <a:pt x="215" y="1798"/>
                    </a:lnTo>
                    <a:lnTo>
                      <a:pt x="343" y="1927"/>
                    </a:lnTo>
                    <a:lnTo>
                      <a:pt x="343" y="1927"/>
                    </a:lnTo>
                    <a:lnTo>
                      <a:pt x="429" y="1970"/>
                    </a:lnTo>
                    <a:lnTo>
                      <a:pt x="429" y="1970"/>
                    </a:lnTo>
                    <a:lnTo>
                      <a:pt x="600" y="2098"/>
                    </a:lnTo>
                    <a:lnTo>
                      <a:pt x="814" y="2141"/>
                    </a:lnTo>
                    <a:lnTo>
                      <a:pt x="1028" y="2184"/>
                    </a:lnTo>
                    <a:lnTo>
                      <a:pt x="1328" y="2227"/>
                    </a:lnTo>
                    <a:lnTo>
                      <a:pt x="1328" y="2227"/>
                    </a:lnTo>
                    <a:lnTo>
                      <a:pt x="1927" y="2141"/>
                    </a:lnTo>
                    <a:lnTo>
                      <a:pt x="2612" y="2013"/>
                    </a:lnTo>
                    <a:lnTo>
                      <a:pt x="3298" y="1798"/>
                    </a:lnTo>
                    <a:lnTo>
                      <a:pt x="4025" y="1542"/>
                    </a:lnTo>
                    <a:lnTo>
                      <a:pt x="5353" y="985"/>
                    </a:lnTo>
                    <a:lnTo>
                      <a:pt x="6380" y="514"/>
                    </a:lnTo>
                    <a:lnTo>
                      <a:pt x="6380" y="514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423" y="214"/>
                    </a:lnTo>
                    <a:lnTo>
                      <a:pt x="6209" y="86"/>
                    </a:lnTo>
                    <a:lnTo>
                      <a:pt x="5995" y="0"/>
                    </a:lnTo>
                    <a:lnTo>
                      <a:pt x="5738" y="0"/>
                    </a:lnTo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67;p2">
                <a:extLst>
                  <a:ext uri="{FF2B5EF4-FFF2-40B4-BE49-F238E27FC236}">
                    <a16:creationId xmlns:a16="http://schemas.microsoft.com/office/drawing/2014/main" id="{5A263124-558F-4AD8-222C-E61117ADB3FB}"/>
                  </a:ext>
                </a:extLst>
              </p:cNvPr>
              <p:cNvSpPr/>
              <p:nvPr/>
            </p:nvSpPr>
            <p:spPr>
              <a:xfrm>
                <a:off x="8315475" y="558350"/>
                <a:ext cx="224800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2289" fill="none" extrusionOk="0">
                    <a:moveTo>
                      <a:pt x="5738" y="1"/>
                    </a:moveTo>
                    <a:lnTo>
                      <a:pt x="5738" y="1"/>
                    </a:lnTo>
                    <a:lnTo>
                      <a:pt x="6337" y="257"/>
                    </a:lnTo>
                    <a:lnTo>
                      <a:pt x="6979" y="643"/>
                    </a:lnTo>
                    <a:lnTo>
                      <a:pt x="7279" y="857"/>
                    </a:lnTo>
                    <a:lnTo>
                      <a:pt x="7536" y="1071"/>
                    </a:lnTo>
                    <a:lnTo>
                      <a:pt x="7707" y="1242"/>
                    </a:lnTo>
                    <a:lnTo>
                      <a:pt x="7793" y="1456"/>
                    </a:lnTo>
                    <a:lnTo>
                      <a:pt x="7793" y="1456"/>
                    </a:lnTo>
                    <a:lnTo>
                      <a:pt x="7878" y="1884"/>
                    </a:lnTo>
                    <a:lnTo>
                      <a:pt x="7836" y="2227"/>
                    </a:lnTo>
                    <a:lnTo>
                      <a:pt x="7750" y="2569"/>
                    </a:lnTo>
                    <a:lnTo>
                      <a:pt x="7579" y="2826"/>
                    </a:lnTo>
                    <a:lnTo>
                      <a:pt x="7322" y="3083"/>
                    </a:lnTo>
                    <a:lnTo>
                      <a:pt x="7022" y="3297"/>
                    </a:lnTo>
                    <a:lnTo>
                      <a:pt x="6722" y="3469"/>
                    </a:lnTo>
                    <a:lnTo>
                      <a:pt x="6337" y="3640"/>
                    </a:lnTo>
                    <a:lnTo>
                      <a:pt x="5566" y="3982"/>
                    </a:lnTo>
                    <a:lnTo>
                      <a:pt x="4838" y="4368"/>
                    </a:lnTo>
                    <a:lnTo>
                      <a:pt x="4496" y="4582"/>
                    </a:lnTo>
                    <a:lnTo>
                      <a:pt x="4196" y="4839"/>
                    </a:lnTo>
                    <a:lnTo>
                      <a:pt x="3939" y="5096"/>
                    </a:lnTo>
                    <a:lnTo>
                      <a:pt x="3725" y="5438"/>
                    </a:lnTo>
                    <a:lnTo>
                      <a:pt x="3725" y="5438"/>
                    </a:lnTo>
                    <a:lnTo>
                      <a:pt x="3597" y="5823"/>
                    </a:lnTo>
                    <a:lnTo>
                      <a:pt x="3511" y="6209"/>
                    </a:lnTo>
                    <a:lnTo>
                      <a:pt x="3511" y="6594"/>
                    </a:lnTo>
                    <a:lnTo>
                      <a:pt x="3511" y="7022"/>
                    </a:lnTo>
                    <a:lnTo>
                      <a:pt x="3554" y="7836"/>
                    </a:lnTo>
                    <a:lnTo>
                      <a:pt x="3682" y="8692"/>
                    </a:lnTo>
                    <a:lnTo>
                      <a:pt x="3768" y="9506"/>
                    </a:lnTo>
                    <a:lnTo>
                      <a:pt x="3768" y="9891"/>
                    </a:lnTo>
                    <a:lnTo>
                      <a:pt x="3725" y="10233"/>
                    </a:lnTo>
                    <a:lnTo>
                      <a:pt x="3640" y="10576"/>
                    </a:lnTo>
                    <a:lnTo>
                      <a:pt x="3468" y="10876"/>
                    </a:lnTo>
                    <a:lnTo>
                      <a:pt x="3254" y="11132"/>
                    </a:lnTo>
                    <a:lnTo>
                      <a:pt x="2997" y="11347"/>
                    </a:lnTo>
                    <a:lnTo>
                      <a:pt x="2997" y="11347"/>
                    </a:lnTo>
                    <a:lnTo>
                      <a:pt x="2783" y="11432"/>
                    </a:lnTo>
                    <a:lnTo>
                      <a:pt x="2569" y="11475"/>
                    </a:lnTo>
                    <a:lnTo>
                      <a:pt x="2569" y="11475"/>
                    </a:lnTo>
                    <a:lnTo>
                      <a:pt x="2270" y="11432"/>
                    </a:lnTo>
                    <a:lnTo>
                      <a:pt x="1927" y="11389"/>
                    </a:lnTo>
                    <a:lnTo>
                      <a:pt x="1242" y="11175"/>
                    </a:lnTo>
                    <a:lnTo>
                      <a:pt x="557" y="10876"/>
                    </a:lnTo>
                    <a:lnTo>
                      <a:pt x="0" y="10619"/>
                    </a:lnTo>
                    <a:lnTo>
                      <a:pt x="0" y="10619"/>
                    </a:lnTo>
                    <a:lnTo>
                      <a:pt x="86" y="10704"/>
                    </a:lnTo>
                    <a:lnTo>
                      <a:pt x="86" y="10704"/>
                    </a:lnTo>
                    <a:lnTo>
                      <a:pt x="214" y="10790"/>
                    </a:lnTo>
                    <a:lnTo>
                      <a:pt x="214" y="10790"/>
                    </a:lnTo>
                    <a:lnTo>
                      <a:pt x="300" y="10876"/>
                    </a:lnTo>
                    <a:lnTo>
                      <a:pt x="300" y="10876"/>
                    </a:lnTo>
                    <a:lnTo>
                      <a:pt x="428" y="10961"/>
                    </a:lnTo>
                    <a:lnTo>
                      <a:pt x="428" y="10961"/>
                    </a:lnTo>
                    <a:lnTo>
                      <a:pt x="1156" y="11475"/>
                    </a:lnTo>
                    <a:lnTo>
                      <a:pt x="1542" y="11732"/>
                    </a:lnTo>
                    <a:lnTo>
                      <a:pt x="1884" y="11903"/>
                    </a:lnTo>
                    <a:lnTo>
                      <a:pt x="1884" y="11903"/>
                    </a:lnTo>
                    <a:lnTo>
                      <a:pt x="1970" y="11946"/>
                    </a:lnTo>
                    <a:lnTo>
                      <a:pt x="1970" y="11946"/>
                    </a:lnTo>
                    <a:lnTo>
                      <a:pt x="2141" y="12032"/>
                    </a:lnTo>
                    <a:lnTo>
                      <a:pt x="2141" y="12032"/>
                    </a:lnTo>
                    <a:lnTo>
                      <a:pt x="2270" y="12074"/>
                    </a:lnTo>
                    <a:lnTo>
                      <a:pt x="2270" y="12074"/>
                    </a:lnTo>
                    <a:lnTo>
                      <a:pt x="2484" y="12160"/>
                    </a:lnTo>
                    <a:lnTo>
                      <a:pt x="2484" y="12160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912" y="12288"/>
                    </a:lnTo>
                    <a:lnTo>
                      <a:pt x="3211" y="12288"/>
                    </a:lnTo>
                    <a:lnTo>
                      <a:pt x="3211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597" y="12246"/>
                    </a:lnTo>
                    <a:lnTo>
                      <a:pt x="3768" y="12203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074"/>
                    </a:lnTo>
                    <a:lnTo>
                      <a:pt x="3939" y="12074"/>
                    </a:lnTo>
                    <a:lnTo>
                      <a:pt x="3982" y="12074"/>
                    </a:lnTo>
                    <a:lnTo>
                      <a:pt x="3982" y="12074"/>
                    </a:lnTo>
                    <a:lnTo>
                      <a:pt x="4196" y="11903"/>
                    </a:lnTo>
                    <a:lnTo>
                      <a:pt x="4367" y="11646"/>
                    </a:lnTo>
                    <a:lnTo>
                      <a:pt x="4539" y="11389"/>
                    </a:lnTo>
                    <a:lnTo>
                      <a:pt x="4667" y="11047"/>
                    </a:lnTo>
                    <a:lnTo>
                      <a:pt x="4753" y="10747"/>
                    </a:lnTo>
                    <a:lnTo>
                      <a:pt x="4796" y="10362"/>
                    </a:lnTo>
                    <a:lnTo>
                      <a:pt x="4838" y="9591"/>
                    </a:lnTo>
                    <a:lnTo>
                      <a:pt x="4838" y="9591"/>
                    </a:lnTo>
                    <a:lnTo>
                      <a:pt x="4838" y="8949"/>
                    </a:lnTo>
                    <a:lnTo>
                      <a:pt x="4753" y="8307"/>
                    </a:lnTo>
                    <a:lnTo>
                      <a:pt x="4582" y="7151"/>
                    </a:lnTo>
                    <a:lnTo>
                      <a:pt x="4367" y="6294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5010" y="5609"/>
                    </a:lnTo>
                    <a:lnTo>
                      <a:pt x="5780" y="5224"/>
                    </a:lnTo>
                    <a:lnTo>
                      <a:pt x="6637" y="4710"/>
                    </a:lnTo>
                    <a:lnTo>
                      <a:pt x="7493" y="4154"/>
                    </a:lnTo>
                    <a:lnTo>
                      <a:pt x="7921" y="3811"/>
                    </a:lnTo>
                    <a:lnTo>
                      <a:pt x="8264" y="3469"/>
                    </a:lnTo>
                    <a:lnTo>
                      <a:pt x="8563" y="3126"/>
                    </a:lnTo>
                    <a:lnTo>
                      <a:pt x="8820" y="2784"/>
                    </a:lnTo>
                    <a:lnTo>
                      <a:pt x="8949" y="2441"/>
                    </a:lnTo>
                    <a:lnTo>
                      <a:pt x="8992" y="2270"/>
                    </a:lnTo>
                    <a:lnTo>
                      <a:pt x="8992" y="2098"/>
                    </a:lnTo>
                    <a:lnTo>
                      <a:pt x="8992" y="2098"/>
                    </a:lnTo>
                    <a:lnTo>
                      <a:pt x="8992" y="1842"/>
                    </a:lnTo>
                    <a:lnTo>
                      <a:pt x="8992" y="1842"/>
                    </a:lnTo>
                    <a:lnTo>
                      <a:pt x="8906" y="1670"/>
                    </a:lnTo>
                    <a:lnTo>
                      <a:pt x="8820" y="1456"/>
                    </a:lnTo>
                    <a:lnTo>
                      <a:pt x="8692" y="1285"/>
                    </a:lnTo>
                    <a:lnTo>
                      <a:pt x="8521" y="1114"/>
                    </a:lnTo>
                    <a:lnTo>
                      <a:pt x="8521" y="1114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621" y="557"/>
                    </a:lnTo>
                    <a:lnTo>
                      <a:pt x="7621" y="557"/>
                    </a:lnTo>
                    <a:lnTo>
                      <a:pt x="7065" y="343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380" y="129"/>
                    </a:lnTo>
                    <a:lnTo>
                      <a:pt x="6380" y="129"/>
                    </a:lnTo>
                    <a:lnTo>
                      <a:pt x="6337" y="129"/>
                    </a:lnTo>
                    <a:lnTo>
                      <a:pt x="6337" y="129"/>
                    </a:lnTo>
                    <a:lnTo>
                      <a:pt x="5866" y="1"/>
                    </a:lnTo>
                    <a:lnTo>
                      <a:pt x="5866" y="1"/>
                    </a:lnTo>
                    <a:lnTo>
                      <a:pt x="57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68;p2">
                <a:extLst>
                  <a:ext uri="{FF2B5EF4-FFF2-40B4-BE49-F238E27FC236}">
                    <a16:creationId xmlns:a16="http://schemas.microsoft.com/office/drawing/2014/main" id="{7529CFDF-3F85-1608-A338-4634BB7C605B}"/>
                  </a:ext>
                </a:extLst>
              </p:cNvPr>
              <p:cNvSpPr/>
              <p:nvPr/>
            </p:nvSpPr>
            <p:spPr>
              <a:xfrm>
                <a:off x="8059650" y="542300"/>
                <a:ext cx="942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5267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43" y="257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43" y="814"/>
                    </a:lnTo>
                    <a:lnTo>
                      <a:pt x="172" y="1199"/>
                    </a:lnTo>
                    <a:lnTo>
                      <a:pt x="343" y="1584"/>
                    </a:lnTo>
                    <a:lnTo>
                      <a:pt x="557" y="1970"/>
                    </a:lnTo>
                    <a:lnTo>
                      <a:pt x="857" y="2398"/>
                    </a:lnTo>
                    <a:lnTo>
                      <a:pt x="1156" y="2783"/>
                    </a:lnTo>
                    <a:lnTo>
                      <a:pt x="1799" y="3554"/>
                    </a:lnTo>
                    <a:lnTo>
                      <a:pt x="2441" y="4196"/>
                    </a:lnTo>
                    <a:lnTo>
                      <a:pt x="3040" y="4753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67"/>
                    </a:lnTo>
                    <a:lnTo>
                      <a:pt x="3597" y="5267"/>
                    </a:lnTo>
                    <a:lnTo>
                      <a:pt x="3683" y="5138"/>
                    </a:lnTo>
                    <a:lnTo>
                      <a:pt x="3768" y="4967"/>
                    </a:lnTo>
                    <a:lnTo>
                      <a:pt x="3768" y="4796"/>
                    </a:lnTo>
                    <a:lnTo>
                      <a:pt x="3683" y="4624"/>
                    </a:lnTo>
                    <a:lnTo>
                      <a:pt x="3683" y="4624"/>
                    </a:lnTo>
                    <a:lnTo>
                      <a:pt x="3426" y="4367"/>
                    </a:lnTo>
                    <a:lnTo>
                      <a:pt x="3083" y="4025"/>
                    </a:lnTo>
                    <a:lnTo>
                      <a:pt x="2612" y="3597"/>
                    </a:lnTo>
                    <a:lnTo>
                      <a:pt x="2098" y="3083"/>
                    </a:lnTo>
                    <a:lnTo>
                      <a:pt x="1585" y="2484"/>
                    </a:lnTo>
                    <a:lnTo>
                      <a:pt x="1071" y="1799"/>
                    </a:lnTo>
                    <a:lnTo>
                      <a:pt x="814" y="1413"/>
                    </a:lnTo>
                    <a:lnTo>
                      <a:pt x="600" y="1028"/>
                    </a:lnTo>
                    <a:lnTo>
                      <a:pt x="386" y="55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172" y="43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69;p2">
                <a:extLst>
                  <a:ext uri="{FF2B5EF4-FFF2-40B4-BE49-F238E27FC236}">
                    <a16:creationId xmlns:a16="http://schemas.microsoft.com/office/drawing/2014/main" id="{F5970AC8-B6E9-4F67-862F-E260446AF086}"/>
                  </a:ext>
                </a:extLst>
              </p:cNvPr>
              <p:cNvSpPr/>
              <p:nvPr/>
            </p:nvSpPr>
            <p:spPr>
              <a:xfrm>
                <a:off x="8298350" y="408500"/>
                <a:ext cx="910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567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471" y="43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43" y="172"/>
                    </a:lnTo>
                    <a:lnTo>
                      <a:pt x="43" y="172"/>
                    </a:lnTo>
                    <a:lnTo>
                      <a:pt x="300" y="214"/>
                    </a:lnTo>
                    <a:lnTo>
                      <a:pt x="514" y="257"/>
                    </a:lnTo>
                    <a:lnTo>
                      <a:pt x="728" y="300"/>
                    </a:lnTo>
                    <a:lnTo>
                      <a:pt x="942" y="386"/>
                    </a:lnTo>
                    <a:lnTo>
                      <a:pt x="1285" y="685"/>
                    </a:lnTo>
                    <a:lnTo>
                      <a:pt x="1584" y="985"/>
                    </a:lnTo>
                    <a:lnTo>
                      <a:pt x="1884" y="1413"/>
                    </a:lnTo>
                    <a:lnTo>
                      <a:pt x="2098" y="1841"/>
                    </a:lnTo>
                    <a:lnTo>
                      <a:pt x="2312" y="2312"/>
                    </a:lnTo>
                    <a:lnTo>
                      <a:pt x="2484" y="2826"/>
                    </a:lnTo>
                    <a:lnTo>
                      <a:pt x="2783" y="3811"/>
                    </a:lnTo>
                    <a:lnTo>
                      <a:pt x="3040" y="4667"/>
                    </a:lnTo>
                    <a:lnTo>
                      <a:pt x="3169" y="5010"/>
                    </a:lnTo>
                    <a:lnTo>
                      <a:pt x="3340" y="5309"/>
                    </a:lnTo>
                    <a:lnTo>
                      <a:pt x="3468" y="5481"/>
                    </a:lnTo>
                    <a:lnTo>
                      <a:pt x="3554" y="5566"/>
                    </a:lnTo>
                    <a:lnTo>
                      <a:pt x="3640" y="5566"/>
                    </a:lnTo>
                    <a:lnTo>
                      <a:pt x="3640" y="5566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597" y="4881"/>
                    </a:lnTo>
                    <a:lnTo>
                      <a:pt x="3468" y="4196"/>
                    </a:lnTo>
                    <a:lnTo>
                      <a:pt x="3297" y="3383"/>
                    </a:lnTo>
                    <a:lnTo>
                      <a:pt x="3040" y="2526"/>
                    </a:lnTo>
                    <a:lnTo>
                      <a:pt x="3040" y="2526"/>
                    </a:lnTo>
                    <a:lnTo>
                      <a:pt x="3040" y="2441"/>
                    </a:lnTo>
                    <a:lnTo>
                      <a:pt x="3040" y="2441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612" y="1499"/>
                    </a:lnTo>
                    <a:lnTo>
                      <a:pt x="2312" y="942"/>
                    </a:lnTo>
                    <a:lnTo>
                      <a:pt x="2141" y="728"/>
                    </a:lnTo>
                    <a:lnTo>
                      <a:pt x="1927" y="514"/>
                    </a:lnTo>
                    <a:lnTo>
                      <a:pt x="1713" y="343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13" y="172"/>
                    </a:lnTo>
                    <a:lnTo>
                      <a:pt x="1413" y="172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156" y="43"/>
                    </a:lnTo>
                    <a:lnTo>
                      <a:pt x="1156" y="43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99" y="0"/>
                    </a:lnTo>
                    <a:lnTo>
                      <a:pt x="899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70;p2">
                <a:extLst>
                  <a:ext uri="{FF2B5EF4-FFF2-40B4-BE49-F238E27FC236}">
                    <a16:creationId xmlns:a16="http://schemas.microsoft.com/office/drawing/2014/main" id="{E312E01C-4AD5-6146-B335-9A357C14CA70}"/>
                  </a:ext>
                </a:extLst>
              </p:cNvPr>
              <p:cNvSpPr/>
              <p:nvPr/>
            </p:nvSpPr>
            <p:spPr>
              <a:xfrm>
                <a:off x="8079975" y="427775"/>
                <a:ext cx="223750" cy="317925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12717" extrusionOk="0">
                    <a:moveTo>
                      <a:pt x="8564" y="0"/>
                    </a:moveTo>
                    <a:lnTo>
                      <a:pt x="8393" y="86"/>
                    </a:lnTo>
                    <a:lnTo>
                      <a:pt x="8136" y="214"/>
                    </a:lnTo>
                    <a:lnTo>
                      <a:pt x="7965" y="385"/>
                    </a:lnTo>
                    <a:lnTo>
                      <a:pt x="7750" y="557"/>
                    </a:lnTo>
                    <a:lnTo>
                      <a:pt x="7579" y="814"/>
                    </a:lnTo>
                    <a:lnTo>
                      <a:pt x="7280" y="1285"/>
                    </a:lnTo>
                    <a:lnTo>
                      <a:pt x="7023" y="1755"/>
                    </a:lnTo>
                    <a:lnTo>
                      <a:pt x="6809" y="2184"/>
                    </a:lnTo>
                    <a:lnTo>
                      <a:pt x="6680" y="2655"/>
                    </a:lnTo>
                    <a:lnTo>
                      <a:pt x="6680" y="2869"/>
                    </a:lnTo>
                    <a:lnTo>
                      <a:pt x="6680" y="3083"/>
                    </a:lnTo>
                    <a:lnTo>
                      <a:pt x="6723" y="3340"/>
                    </a:lnTo>
                    <a:lnTo>
                      <a:pt x="6809" y="3554"/>
                    </a:lnTo>
                    <a:lnTo>
                      <a:pt x="6894" y="3639"/>
                    </a:lnTo>
                    <a:lnTo>
                      <a:pt x="6980" y="3682"/>
                    </a:lnTo>
                    <a:lnTo>
                      <a:pt x="7108" y="3639"/>
                    </a:lnTo>
                    <a:lnTo>
                      <a:pt x="7194" y="3597"/>
                    </a:lnTo>
                    <a:lnTo>
                      <a:pt x="7194" y="3511"/>
                    </a:lnTo>
                    <a:lnTo>
                      <a:pt x="7322" y="3126"/>
                    </a:lnTo>
                    <a:lnTo>
                      <a:pt x="7451" y="2740"/>
                    </a:lnTo>
                    <a:lnTo>
                      <a:pt x="7622" y="2355"/>
                    </a:lnTo>
                    <a:lnTo>
                      <a:pt x="7793" y="2012"/>
                    </a:lnTo>
                    <a:lnTo>
                      <a:pt x="8093" y="1670"/>
                    </a:lnTo>
                    <a:lnTo>
                      <a:pt x="8393" y="1327"/>
                    </a:lnTo>
                    <a:lnTo>
                      <a:pt x="8650" y="985"/>
                    </a:lnTo>
                    <a:lnTo>
                      <a:pt x="8906" y="599"/>
                    </a:lnTo>
                    <a:lnTo>
                      <a:pt x="8949" y="514"/>
                    </a:lnTo>
                    <a:lnTo>
                      <a:pt x="8949" y="385"/>
                    </a:lnTo>
                    <a:lnTo>
                      <a:pt x="8906" y="214"/>
                    </a:lnTo>
                    <a:lnTo>
                      <a:pt x="8735" y="86"/>
                    </a:lnTo>
                    <a:lnTo>
                      <a:pt x="8650" y="43"/>
                    </a:lnTo>
                    <a:lnTo>
                      <a:pt x="8564" y="0"/>
                    </a:lnTo>
                    <a:close/>
                    <a:moveTo>
                      <a:pt x="1243" y="3853"/>
                    </a:moveTo>
                    <a:lnTo>
                      <a:pt x="857" y="3896"/>
                    </a:lnTo>
                    <a:lnTo>
                      <a:pt x="515" y="4025"/>
                    </a:lnTo>
                    <a:lnTo>
                      <a:pt x="172" y="4196"/>
                    </a:lnTo>
                    <a:lnTo>
                      <a:pt x="87" y="4282"/>
                    </a:lnTo>
                    <a:lnTo>
                      <a:pt x="44" y="4367"/>
                    </a:lnTo>
                    <a:lnTo>
                      <a:pt x="1" y="4538"/>
                    </a:lnTo>
                    <a:lnTo>
                      <a:pt x="44" y="4624"/>
                    </a:lnTo>
                    <a:lnTo>
                      <a:pt x="87" y="4710"/>
                    </a:lnTo>
                    <a:lnTo>
                      <a:pt x="129" y="4795"/>
                    </a:lnTo>
                    <a:lnTo>
                      <a:pt x="258" y="4838"/>
                    </a:lnTo>
                    <a:lnTo>
                      <a:pt x="686" y="4924"/>
                    </a:lnTo>
                    <a:lnTo>
                      <a:pt x="2227" y="4924"/>
                    </a:lnTo>
                    <a:lnTo>
                      <a:pt x="2741" y="5009"/>
                    </a:lnTo>
                    <a:lnTo>
                      <a:pt x="3298" y="5138"/>
                    </a:lnTo>
                    <a:lnTo>
                      <a:pt x="3811" y="5224"/>
                    </a:lnTo>
                    <a:lnTo>
                      <a:pt x="4325" y="5352"/>
                    </a:lnTo>
                    <a:lnTo>
                      <a:pt x="4368" y="5352"/>
                    </a:lnTo>
                    <a:lnTo>
                      <a:pt x="4497" y="5309"/>
                    </a:lnTo>
                    <a:lnTo>
                      <a:pt x="4625" y="5266"/>
                    </a:lnTo>
                    <a:lnTo>
                      <a:pt x="4711" y="5181"/>
                    </a:lnTo>
                    <a:lnTo>
                      <a:pt x="4796" y="5095"/>
                    </a:lnTo>
                    <a:lnTo>
                      <a:pt x="4839" y="5009"/>
                    </a:lnTo>
                    <a:lnTo>
                      <a:pt x="4882" y="4924"/>
                    </a:lnTo>
                    <a:lnTo>
                      <a:pt x="4925" y="4795"/>
                    </a:lnTo>
                    <a:lnTo>
                      <a:pt x="4925" y="4710"/>
                    </a:lnTo>
                    <a:lnTo>
                      <a:pt x="4882" y="4624"/>
                    </a:lnTo>
                    <a:lnTo>
                      <a:pt x="4711" y="4410"/>
                    </a:lnTo>
                    <a:lnTo>
                      <a:pt x="4539" y="4324"/>
                    </a:lnTo>
                    <a:lnTo>
                      <a:pt x="4325" y="4239"/>
                    </a:lnTo>
                    <a:lnTo>
                      <a:pt x="4111" y="4196"/>
                    </a:lnTo>
                    <a:lnTo>
                      <a:pt x="3469" y="4068"/>
                    </a:lnTo>
                    <a:lnTo>
                      <a:pt x="2827" y="3939"/>
                    </a:lnTo>
                    <a:lnTo>
                      <a:pt x="2270" y="3853"/>
                    </a:lnTo>
                    <a:close/>
                    <a:moveTo>
                      <a:pt x="3255" y="10490"/>
                    </a:moveTo>
                    <a:lnTo>
                      <a:pt x="3169" y="10533"/>
                    </a:lnTo>
                    <a:lnTo>
                      <a:pt x="2955" y="10618"/>
                    </a:lnTo>
                    <a:lnTo>
                      <a:pt x="2698" y="10790"/>
                    </a:lnTo>
                    <a:lnTo>
                      <a:pt x="2484" y="11046"/>
                    </a:lnTo>
                    <a:lnTo>
                      <a:pt x="2313" y="11303"/>
                    </a:lnTo>
                    <a:lnTo>
                      <a:pt x="2184" y="11646"/>
                    </a:lnTo>
                    <a:lnTo>
                      <a:pt x="2099" y="11946"/>
                    </a:lnTo>
                    <a:lnTo>
                      <a:pt x="2099" y="12245"/>
                    </a:lnTo>
                    <a:lnTo>
                      <a:pt x="2099" y="12502"/>
                    </a:lnTo>
                    <a:lnTo>
                      <a:pt x="2142" y="12588"/>
                    </a:lnTo>
                    <a:lnTo>
                      <a:pt x="2227" y="12673"/>
                    </a:lnTo>
                    <a:lnTo>
                      <a:pt x="2313" y="12716"/>
                    </a:lnTo>
                    <a:lnTo>
                      <a:pt x="2527" y="12716"/>
                    </a:lnTo>
                    <a:lnTo>
                      <a:pt x="2613" y="12631"/>
                    </a:lnTo>
                    <a:lnTo>
                      <a:pt x="2784" y="12459"/>
                    </a:lnTo>
                    <a:lnTo>
                      <a:pt x="2870" y="12202"/>
                    </a:lnTo>
                    <a:lnTo>
                      <a:pt x="3084" y="11731"/>
                    </a:lnTo>
                    <a:lnTo>
                      <a:pt x="3298" y="11303"/>
                    </a:lnTo>
                    <a:lnTo>
                      <a:pt x="3426" y="11089"/>
                    </a:lnTo>
                    <a:lnTo>
                      <a:pt x="3512" y="10832"/>
                    </a:lnTo>
                    <a:lnTo>
                      <a:pt x="3512" y="10704"/>
                    </a:lnTo>
                    <a:lnTo>
                      <a:pt x="3469" y="10618"/>
                    </a:lnTo>
                    <a:lnTo>
                      <a:pt x="3383" y="10533"/>
                    </a:lnTo>
                    <a:lnTo>
                      <a:pt x="3255" y="10490"/>
                    </a:lnTo>
                    <a:close/>
                  </a:path>
                </a:pathLst>
              </a:custGeom>
              <a:solidFill>
                <a:srgbClr val="FFF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71;p2">
                <a:extLst>
                  <a:ext uri="{FF2B5EF4-FFF2-40B4-BE49-F238E27FC236}">
                    <a16:creationId xmlns:a16="http://schemas.microsoft.com/office/drawing/2014/main" id="{0F8A54D5-C2AE-9807-998E-440E3CF1BFA2}"/>
                  </a:ext>
                </a:extLst>
              </p:cNvPr>
              <p:cNvSpPr/>
              <p:nvPr/>
            </p:nvSpPr>
            <p:spPr>
              <a:xfrm>
                <a:off x="8132425" y="690000"/>
                <a:ext cx="35350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228" fill="none" extrusionOk="0">
                    <a:moveTo>
                      <a:pt x="1157" y="1"/>
                    </a:moveTo>
                    <a:lnTo>
                      <a:pt x="1157" y="1"/>
                    </a:lnTo>
                    <a:lnTo>
                      <a:pt x="1071" y="44"/>
                    </a:lnTo>
                    <a:lnTo>
                      <a:pt x="1071" y="44"/>
                    </a:lnTo>
                    <a:lnTo>
                      <a:pt x="857" y="129"/>
                    </a:lnTo>
                    <a:lnTo>
                      <a:pt x="600" y="301"/>
                    </a:lnTo>
                    <a:lnTo>
                      <a:pt x="386" y="557"/>
                    </a:lnTo>
                    <a:lnTo>
                      <a:pt x="215" y="814"/>
                    </a:lnTo>
                    <a:lnTo>
                      <a:pt x="86" y="1157"/>
                    </a:lnTo>
                    <a:lnTo>
                      <a:pt x="1" y="1457"/>
                    </a:lnTo>
                    <a:lnTo>
                      <a:pt x="1" y="1756"/>
                    </a:lnTo>
                    <a:lnTo>
                      <a:pt x="1" y="2013"/>
                    </a:lnTo>
                    <a:lnTo>
                      <a:pt x="1" y="2013"/>
                    </a:lnTo>
                    <a:lnTo>
                      <a:pt x="44" y="2099"/>
                    </a:lnTo>
                    <a:lnTo>
                      <a:pt x="129" y="2184"/>
                    </a:lnTo>
                    <a:lnTo>
                      <a:pt x="215" y="2227"/>
                    </a:lnTo>
                    <a:lnTo>
                      <a:pt x="301" y="2227"/>
                    </a:lnTo>
                    <a:lnTo>
                      <a:pt x="301" y="2227"/>
                    </a:lnTo>
                    <a:lnTo>
                      <a:pt x="429" y="2227"/>
                    </a:lnTo>
                    <a:lnTo>
                      <a:pt x="515" y="2142"/>
                    </a:lnTo>
                    <a:lnTo>
                      <a:pt x="515" y="2142"/>
                    </a:lnTo>
                    <a:lnTo>
                      <a:pt x="686" y="1970"/>
                    </a:lnTo>
                    <a:lnTo>
                      <a:pt x="772" y="1713"/>
                    </a:lnTo>
                    <a:lnTo>
                      <a:pt x="986" y="1242"/>
                    </a:lnTo>
                    <a:lnTo>
                      <a:pt x="986" y="1242"/>
                    </a:lnTo>
                    <a:lnTo>
                      <a:pt x="1200" y="814"/>
                    </a:lnTo>
                    <a:lnTo>
                      <a:pt x="1328" y="600"/>
                    </a:lnTo>
                    <a:lnTo>
                      <a:pt x="1414" y="343"/>
                    </a:lnTo>
                    <a:lnTo>
                      <a:pt x="1414" y="343"/>
                    </a:lnTo>
                    <a:lnTo>
                      <a:pt x="1414" y="215"/>
                    </a:lnTo>
                    <a:lnTo>
                      <a:pt x="1371" y="129"/>
                    </a:lnTo>
                    <a:lnTo>
                      <a:pt x="1285" y="44"/>
                    </a:lnTo>
                    <a:lnTo>
                      <a:pt x="11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72;p2">
                <a:extLst>
                  <a:ext uri="{FF2B5EF4-FFF2-40B4-BE49-F238E27FC236}">
                    <a16:creationId xmlns:a16="http://schemas.microsoft.com/office/drawing/2014/main" id="{F080B8FF-FBD0-AB04-8CA9-FB6421C4070D}"/>
                  </a:ext>
                </a:extLst>
              </p:cNvPr>
              <p:cNvSpPr/>
              <p:nvPr/>
            </p:nvSpPr>
            <p:spPr>
              <a:xfrm>
                <a:off x="8079975" y="524100"/>
                <a:ext cx="1231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99" fill="none" extrusionOk="0">
                    <a:moveTo>
                      <a:pt x="1671" y="0"/>
                    </a:moveTo>
                    <a:lnTo>
                      <a:pt x="1671" y="0"/>
                    </a:lnTo>
                    <a:lnTo>
                      <a:pt x="1243" y="0"/>
                    </a:lnTo>
                    <a:lnTo>
                      <a:pt x="857" y="43"/>
                    </a:lnTo>
                    <a:lnTo>
                      <a:pt x="515" y="172"/>
                    </a:lnTo>
                    <a:lnTo>
                      <a:pt x="172" y="343"/>
                    </a:lnTo>
                    <a:lnTo>
                      <a:pt x="172" y="343"/>
                    </a:lnTo>
                    <a:lnTo>
                      <a:pt x="87" y="429"/>
                    </a:lnTo>
                    <a:lnTo>
                      <a:pt x="44" y="514"/>
                    </a:lnTo>
                    <a:lnTo>
                      <a:pt x="1" y="685"/>
                    </a:lnTo>
                    <a:lnTo>
                      <a:pt x="44" y="771"/>
                    </a:lnTo>
                    <a:lnTo>
                      <a:pt x="87" y="857"/>
                    </a:lnTo>
                    <a:lnTo>
                      <a:pt x="129" y="942"/>
                    </a:lnTo>
                    <a:lnTo>
                      <a:pt x="258" y="985"/>
                    </a:lnTo>
                    <a:lnTo>
                      <a:pt x="258" y="985"/>
                    </a:lnTo>
                    <a:lnTo>
                      <a:pt x="686" y="1071"/>
                    </a:lnTo>
                    <a:lnTo>
                      <a:pt x="1157" y="1071"/>
                    </a:lnTo>
                    <a:lnTo>
                      <a:pt x="1157" y="1071"/>
                    </a:lnTo>
                    <a:lnTo>
                      <a:pt x="1499" y="1071"/>
                    </a:lnTo>
                    <a:lnTo>
                      <a:pt x="1499" y="1071"/>
                    </a:lnTo>
                    <a:lnTo>
                      <a:pt x="1842" y="1071"/>
                    </a:lnTo>
                    <a:lnTo>
                      <a:pt x="1842" y="1071"/>
                    </a:lnTo>
                    <a:lnTo>
                      <a:pt x="2227" y="1071"/>
                    </a:lnTo>
                    <a:lnTo>
                      <a:pt x="2227" y="1071"/>
                    </a:lnTo>
                    <a:lnTo>
                      <a:pt x="2741" y="1156"/>
                    </a:lnTo>
                    <a:lnTo>
                      <a:pt x="3298" y="1285"/>
                    </a:lnTo>
                    <a:lnTo>
                      <a:pt x="3811" y="1371"/>
                    </a:lnTo>
                    <a:lnTo>
                      <a:pt x="4325" y="1499"/>
                    </a:lnTo>
                    <a:lnTo>
                      <a:pt x="4325" y="1499"/>
                    </a:lnTo>
                    <a:lnTo>
                      <a:pt x="4368" y="1499"/>
                    </a:lnTo>
                    <a:lnTo>
                      <a:pt x="4368" y="1499"/>
                    </a:lnTo>
                    <a:lnTo>
                      <a:pt x="4497" y="1456"/>
                    </a:lnTo>
                    <a:lnTo>
                      <a:pt x="4625" y="1413"/>
                    </a:lnTo>
                    <a:lnTo>
                      <a:pt x="4711" y="1328"/>
                    </a:lnTo>
                    <a:lnTo>
                      <a:pt x="4796" y="1242"/>
                    </a:lnTo>
                    <a:lnTo>
                      <a:pt x="4796" y="1242"/>
                    </a:lnTo>
                    <a:lnTo>
                      <a:pt x="4839" y="1156"/>
                    </a:lnTo>
                    <a:lnTo>
                      <a:pt x="4839" y="1156"/>
                    </a:lnTo>
                    <a:lnTo>
                      <a:pt x="4882" y="1071"/>
                    </a:lnTo>
                    <a:lnTo>
                      <a:pt x="4925" y="942"/>
                    </a:lnTo>
                    <a:lnTo>
                      <a:pt x="4925" y="857"/>
                    </a:lnTo>
                    <a:lnTo>
                      <a:pt x="4882" y="771"/>
                    </a:lnTo>
                    <a:lnTo>
                      <a:pt x="4882" y="771"/>
                    </a:lnTo>
                    <a:lnTo>
                      <a:pt x="4711" y="557"/>
                    </a:lnTo>
                    <a:lnTo>
                      <a:pt x="4539" y="471"/>
                    </a:lnTo>
                    <a:lnTo>
                      <a:pt x="4325" y="386"/>
                    </a:lnTo>
                    <a:lnTo>
                      <a:pt x="4111" y="343"/>
                    </a:lnTo>
                    <a:lnTo>
                      <a:pt x="4111" y="343"/>
                    </a:lnTo>
                    <a:lnTo>
                      <a:pt x="3469" y="215"/>
                    </a:lnTo>
                    <a:lnTo>
                      <a:pt x="2827" y="86"/>
                    </a:lnTo>
                    <a:lnTo>
                      <a:pt x="2827" y="86"/>
                    </a:lnTo>
                    <a:lnTo>
                      <a:pt x="2270" y="0"/>
                    </a:lnTo>
                    <a:lnTo>
                      <a:pt x="16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73;p2">
                <a:extLst>
                  <a:ext uri="{FF2B5EF4-FFF2-40B4-BE49-F238E27FC236}">
                    <a16:creationId xmlns:a16="http://schemas.microsoft.com/office/drawing/2014/main" id="{65EBEBB1-F237-33B3-9D18-38B8F6FE54DE}"/>
                  </a:ext>
                </a:extLst>
              </p:cNvPr>
              <p:cNvSpPr/>
              <p:nvPr/>
            </p:nvSpPr>
            <p:spPr>
              <a:xfrm>
                <a:off x="8246975" y="427775"/>
                <a:ext cx="567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83" fill="none" extrusionOk="0">
                    <a:moveTo>
                      <a:pt x="1884" y="0"/>
                    </a:moveTo>
                    <a:lnTo>
                      <a:pt x="1884" y="0"/>
                    </a:lnTo>
                    <a:lnTo>
                      <a:pt x="1713" y="86"/>
                    </a:lnTo>
                    <a:lnTo>
                      <a:pt x="1713" y="86"/>
                    </a:lnTo>
                    <a:lnTo>
                      <a:pt x="1456" y="214"/>
                    </a:lnTo>
                    <a:lnTo>
                      <a:pt x="1285" y="385"/>
                    </a:lnTo>
                    <a:lnTo>
                      <a:pt x="1070" y="557"/>
                    </a:lnTo>
                    <a:lnTo>
                      <a:pt x="899" y="814"/>
                    </a:lnTo>
                    <a:lnTo>
                      <a:pt x="600" y="1285"/>
                    </a:lnTo>
                    <a:lnTo>
                      <a:pt x="343" y="1755"/>
                    </a:lnTo>
                    <a:lnTo>
                      <a:pt x="343" y="1755"/>
                    </a:lnTo>
                    <a:lnTo>
                      <a:pt x="129" y="2184"/>
                    </a:lnTo>
                    <a:lnTo>
                      <a:pt x="0" y="2655"/>
                    </a:lnTo>
                    <a:lnTo>
                      <a:pt x="0" y="2869"/>
                    </a:lnTo>
                    <a:lnTo>
                      <a:pt x="0" y="3083"/>
                    </a:lnTo>
                    <a:lnTo>
                      <a:pt x="43" y="3340"/>
                    </a:lnTo>
                    <a:lnTo>
                      <a:pt x="129" y="3554"/>
                    </a:lnTo>
                    <a:lnTo>
                      <a:pt x="129" y="3554"/>
                    </a:lnTo>
                    <a:lnTo>
                      <a:pt x="214" y="3639"/>
                    </a:lnTo>
                    <a:lnTo>
                      <a:pt x="300" y="3682"/>
                    </a:lnTo>
                    <a:lnTo>
                      <a:pt x="300" y="3682"/>
                    </a:lnTo>
                    <a:lnTo>
                      <a:pt x="428" y="3639"/>
                    </a:lnTo>
                    <a:lnTo>
                      <a:pt x="514" y="3597"/>
                    </a:lnTo>
                    <a:lnTo>
                      <a:pt x="514" y="3511"/>
                    </a:lnTo>
                    <a:lnTo>
                      <a:pt x="514" y="3511"/>
                    </a:lnTo>
                    <a:lnTo>
                      <a:pt x="642" y="3126"/>
                    </a:lnTo>
                    <a:lnTo>
                      <a:pt x="771" y="2740"/>
                    </a:lnTo>
                    <a:lnTo>
                      <a:pt x="942" y="2355"/>
                    </a:lnTo>
                    <a:lnTo>
                      <a:pt x="1113" y="2012"/>
                    </a:lnTo>
                    <a:lnTo>
                      <a:pt x="1113" y="2012"/>
                    </a:lnTo>
                    <a:lnTo>
                      <a:pt x="1413" y="1670"/>
                    </a:lnTo>
                    <a:lnTo>
                      <a:pt x="1713" y="1327"/>
                    </a:lnTo>
                    <a:lnTo>
                      <a:pt x="1970" y="985"/>
                    </a:lnTo>
                    <a:lnTo>
                      <a:pt x="2226" y="599"/>
                    </a:lnTo>
                    <a:lnTo>
                      <a:pt x="2226" y="599"/>
                    </a:lnTo>
                    <a:lnTo>
                      <a:pt x="2269" y="514"/>
                    </a:lnTo>
                    <a:lnTo>
                      <a:pt x="2269" y="385"/>
                    </a:lnTo>
                    <a:lnTo>
                      <a:pt x="2226" y="214"/>
                    </a:lnTo>
                    <a:lnTo>
                      <a:pt x="2055" y="86"/>
                    </a:lnTo>
                    <a:lnTo>
                      <a:pt x="1970" y="43"/>
                    </a:lnTo>
                    <a:lnTo>
                      <a:pt x="18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54" name="Google Shape;4432;p53">
            <a:extLst>
              <a:ext uri="{FF2B5EF4-FFF2-40B4-BE49-F238E27FC236}">
                <a16:creationId xmlns:a16="http://schemas.microsoft.com/office/drawing/2014/main" id="{961892DF-1252-5C4F-73FC-22AEB02FA8FC}"/>
              </a:ext>
            </a:extLst>
          </p:cNvPr>
          <p:cNvGrpSpPr/>
          <p:nvPr/>
        </p:nvGrpSpPr>
        <p:grpSpPr>
          <a:xfrm flipH="1">
            <a:off x="11580695" y="7064"/>
            <a:ext cx="544069" cy="813208"/>
            <a:chOff x="439550" y="1169175"/>
            <a:chExt cx="1715913" cy="3438181"/>
          </a:xfrm>
        </p:grpSpPr>
        <p:sp>
          <p:nvSpPr>
            <p:cNvPr id="455" name="Google Shape;4433;p53">
              <a:extLst>
                <a:ext uri="{FF2B5EF4-FFF2-40B4-BE49-F238E27FC236}">
                  <a16:creationId xmlns:a16="http://schemas.microsoft.com/office/drawing/2014/main" id="{8D30A659-6922-0B72-4CE7-BB2D73E1EABE}"/>
                </a:ext>
              </a:extLst>
            </p:cNvPr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Google Shape;4434;p53">
              <a:extLst>
                <a:ext uri="{FF2B5EF4-FFF2-40B4-BE49-F238E27FC236}">
                  <a16:creationId xmlns:a16="http://schemas.microsoft.com/office/drawing/2014/main" id="{B28DF985-4F24-1DB9-BD39-1C4814776271}"/>
                </a:ext>
              </a:extLst>
            </p:cNvPr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Google Shape;4435;p53">
              <a:extLst>
                <a:ext uri="{FF2B5EF4-FFF2-40B4-BE49-F238E27FC236}">
                  <a16:creationId xmlns:a16="http://schemas.microsoft.com/office/drawing/2014/main" id="{B5C784FF-6F05-C105-E775-C536838907DD}"/>
                </a:ext>
              </a:extLst>
            </p:cNvPr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Google Shape;4436;p53">
              <a:extLst>
                <a:ext uri="{FF2B5EF4-FFF2-40B4-BE49-F238E27FC236}">
                  <a16:creationId xmlns:a16="http://schemas.microsoft.com/office/drawing/2014/main" id="{249725D9-0E23-CDDD-1919-85DB10B9AE8E}"/>
                </a:ext>
              </a:extLst>
            </p:cNvPr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Google Shape;4437;p53">
              <a:extLst>
                <a:ext uri="{FF2B5EF4-FFF2-40B4-BE49-F238E27FC236}">
                  <a16:creationId xmlns:a16="http://schemas.microsoft.com/office/drawing/2014/main" id="{55AF8719-A27B-908C-D098-9207D62E9CD7}"/>
                </a:ext>
              </a:extLst>
            </p:cNvPr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Google Shape;4438;p53">
              <a:extLst>
                <a:ext uri="{FF2B5EF4-FFF2-40B4-BE49-F238E27FC236}">
                  <a16:creationId xmlns:a16="http://schemas.microsoft.com/office/drawing/2014/main" id="{F6505BCD-CD1F-D696-749A-B51080AF447B}"/>
                </a:ext>
              </a:extLst>
            </p:cNvPr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Google Shape;4439;p53">
              <a:extLst>
                <a:ext uri="{FF2B5EF4-FFF2-40B4-BE49-F238E27FC236}">
                  <a16:creationId xmlns:a16="http://schemas.microsoft.com/office/drawing/2014/main" id="{63BB711C-B5FA-B494-09F2-623AF6E0A990}"/>
                </a:ext>
              </a:extLst>
            </p:cNvPr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Google Shape;4440;p53">
              <a:extLst>
                <a:ext uri="{FF2B5EF4-FFF2-40B4-BE49-F238E27FC236}">
                  <a16:creationId xmlns:a16="http://schemas.microsoft.com/office/drawing/2014/main" id="{6D78DCA2-6601-6ACF-C40C-0700764E78C3}"/>
                </a:ext>
              </a:extLst>
            </p:cNvPr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Google Shape;4441;p53">
              <a:extLst>
                <a:ext uri="{FF2B5EF4-FFF2-40B4-BE49-F238E27FC236}">
                  <a16:creationId xmlns:a16="http://schemas.microsoft.com/office/drawing/2014/main" id="{B1367AAE-37B6-63D4-D6BF-1FD34493B44D}"/>
                </a:ext>
              </a:extLst>
            </p:cNvPr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Google Shape;4442;p53">
              <a:extLst>
                <a:ext uri="{FF2B5EF4-FFF2-40B4-BE49-F238E27FC236}">
                  <a16:creationId xmlns:a16="http://schemas.microsoft.com/office/drawing/2014/main" id="{DFB124AC-144F-45DB-E6A3-C728C63899A0}"/>
                </a:ext>
              </a:extLst>
            </p:cNvPr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Google Shape;4443;p53">
              <a:extLst>
                <a:ext uri="{FF2B5EF4-FFF2-40B4-BE49-F238E27FC236}">
                  <a16:creationId xmlns:a16="http://schemas.microsoft.com/office/drawing/2014/main" id="{FB101104-E597-89B8-6BFD-F60CA7719F6E}"/>
                </a:ext>
              </a:extLst>
            </p:cNvPr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Google Shape;4444;p53">
              <a:extLst>
                <a:ext uri="{FF2B5EF4-FFF2-40B4-BE49-F238E27FC236}">
                  <a16:creationId xmlns:a16="http://schemas.microsoft.com/office/drawing/2014/main" id="{5242B470-A027-F968-614E-86456A9C5D51}"/>
                </a:ext>
              </a:extLst>
            </p:cNvPr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Google Shape;4445;p53">
              <a:extLst>
                <a:ext uri="{FF2B5EF4-FFF2-40B4-BE49-F238E27FC236}">
                  <a16:creationId xmlns:a16="http://schemas.microsoft.com/office/drawing/2014/main" id="{04370E3E-1C23-A52E-8A07-4E28074FF524}"/>
                </a:ext>
              </a:extLst>
            </p:cNvPr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Google Shape;4446;p53">
              <a:extLst>
                <a:ext uri="{FF2B5EF4-FFF2-40B4-BE49-F238E27FC236}">
                  <a16:creationId xmlns:a16="http://schemas.microsoft.com/office/drawing/2014/main" id="{A398AEF3-64AA-B684-5393-AD3D6B698D21}"/>
                </a:ext>
              </a:extLst>
            </p:cNvPr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Google Shape;4447;p53">
              <a:extLst>
                <a:ext uri="{FF2B5EF4-FFF2-40B4-BE49-F238E27FC236}">
                  <a16:creationId xmlns:a16="http://schemas.microsoft.com/office/drawing/2014/main" id="{58D73AD6-3E96-5204-B511-7A88B3B0B211}"/>
                </a:ext>
              </a:extLst>
            </p:cNvPr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Google Shape;4448;p53">
              <a:extLst>
                <a:ext uri="{FF2B5EF4-FFF2-40B4-BE49-F238E27FC236}">
                  <a16:creationId xmlns:a16="http://schemas.microsoft.com/office/drawing/2014/main" id="{1D6680D0-6D39-6256-E6D7-19DBEA6E6535}"/>
                </a:ext>
              </a:extLst>
            </p:cNvPr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Google Shape;4449;p53">
              <a:extLst>
                <a:ext uri="{FF2B5EF4-FFF2-40B4-BE49-F238E27FC236}">
                  <a16:creationId xmlns:a16="http://schemas.microsoft.com/office/drawing/2014/main" id="{182892B2-B19C-74E0-730D-DEC564E06E6A}"/>
                </a:ext>
              </a:extLst>
            </p:cNvPr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Google Shape;4450;p53">
              <a:extLst>
                <a:ext uri="{FF2B5EF4-FFF2-40B4-BE49-F238E27FC236}">
                  <a16:creationId xmlns:a16="http://schemas.microsoft.com/office/drawing/2014/main" id="{DD2ACD6C-937D-47D0-4319-11A84BAD978E}"/>
                </a:ext>
              </a:extLst>
            </p:cNvPr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Google Shape;4451;p53">
              <a:extLst>
                <a:ext uri="{FF2B5EF4-FFF2-40B4-BE49-F238E27FC236}">
                  <a16:creationId xmlns:a16="http://schemas.microsoft.com/office/drawing/2014/main" id="{173BB8BC-7383-8F5D-1200-7C208512E2A9}"/>
                </a:ext>
              </a:extLst>
            </p:cNvPr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Google Shape;4452;p53">
              <a:extLst>
                <a:ext uri="{FF2B5EF4-FFF2-40B4-BE49-F238E27FC236}">
                  <a16:creationId xmlns:a16="http://schemas.microsoft.com/office/drawing/2014/main" id="{239C822A-4038-FF09-1090-A114303BE380}"/>
                </a:ext>
              </a:extLst>
            </p:cNvPr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Google Shape;4453;p53">
              <a:extLst>
                <a:ext uri="{FF2B5EF4-FFF2-40B4-BE49-F238E27FC236}">
                  <a16:creationId xmlns:a16="http://schemas.microsoft.com/office/drawing/2014/main" id="{0B6BC60C-3AB4-10C5-659B-EEC307ABC975}"/>
                </a:ext>
              </a:extLst>
            </p:cNvPr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Google Shape;4454;p53">
              <a:extLst>
                <a:ext uri="{FF2B5EF4-FFF2-40B4-BE49-F238E27FC236}">
                  <a16:creationId xmlns:a16="http://schemas.microsoft.com/office/drawing/2014/main" id="{8C1712F6-8298-9E78-31DB-A04DD181EA4C}"/>
                </a:ext>
              </a:extLst>
            </p:cNvPr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Google Shape;4455;p53">
              <a:extLst>
                <a:ext uri="{FF2B5EF4-FFF2-40B4-BE49-F238E27FC236}">
                  <a16:creationId xmlns:a16="http://schemas.microsoft.com/office/drawing/2014/main" id="{5FFDC96E-8186-A64C-1BC7-165878342958}"/>
                </a:ext>
              </a:extLst>
            </p:cNvPr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Google Shape;4456;p53">
              <a:extLst>
                <a:ext uri="{FF2B5EF4-FFF2-40B4-BE49-F238E27FC236}">
                  <a16:creationId xmlns:a16="http://schemas.microsoft.com/office/drawing/2014/main" id="{34031D1E-5E58-DFC3-860C-F5A17CD2EFCE}"/>
                </a:ext>
              </a:extLst>
            </p:cNvPr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Google Shape;4457;p53">
              <a:extLst>
                <a:ext uri="{FF2B5EF4-FFF2-40B4-BE49-F238E27FC236}">
                  <a16:creationId xmlns:a16="http://schemas.microsoft.com/office/drawing/2014/main" id="{3E8A4ACD-518D-7B25-670C-49C4E179DFD0}"/>
                </a:ext>
              </a:extLst>
            </p:cNvPr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Google Shape;4458;p53">
              <a:extLst>
                <a:ext uri="{FF2B5EF4-FFF2-40B4-BE49-F238E27FC236}">
                  <a16:creationId xmlns:a16="http://schemas.microsoft.com/office/drawing/2014/main" id="{7D32E2E2-D603-46D3-C808-5A537A888E46}"/>
                </a:ext>
              </a:extLst>
            </p:cNvPr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Google Shape;4459;p53">
              <a:extLst>
                <a:ext uri="{FF2B5EF4-FFF2-40B4-BE49-F238E27FC236}">
                  <a16:creationId xmlns:a16="http://schemas.microsoft.com/office/drawing/2014/main" id="{DD9C58CB-CFA7-C353-81EA-DF7B24AB8D12}"/>
                </a:ext>
              </a:extLst>
            </p:cNvPr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Google Shape;4460;p53">
              <a:extLst>
                <a:ext uri="{FF2B5EF4-FFF2-40B4-BE49-F238E27FC236}">
                  <a16:creationId xmlns:a16="http://schemas.microsoft.com/office/drawing/2014/main" id="{FE6E717D-AA8E-6F0D-D1ED-4ACF92A94B0A}"/>
                </a:ext>
              </a:extLst>
            </p:cNvPr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Google Shape;4461;p53">
              <a:extLst>
                <a:ext uri="{FF2B5EF4-FFF2-40B4-BE49-F238E27FC236}">
                  <a16:creationId xmlns:a16="http://schemas.microsoft.com/office/drawing/2014/main" id="{1FEDEE67-FA8E-3D9E-E3FE-C571DA1014F2}"/>
                </a:ext>
              </a:extLst>
            </p:cNvPr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Google Shape;4462;p53">
              <a:extLst>
                <a:ext uri="{FF2B5EF4-FFF2-40B4-BE49-F238E27FC236}">
                  <a16:creationId xmlns:a16="http://schemas.microsoft.com/office/drawing/2014/main" id="{2EBD7310-FCD0-F6A8-FCA6-810D7AC6C76C}"/>
                </a:ext>
              </a:extLst>
            </p:cNvPr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Google Shape;4463;p53">
              <a:extLst>
                <a:ext uri="{FF2B5EF4-FFF2-40B4-BE49-F238E27FC236}">
                  <a16:creationId xmlns:a16="http://schemas.microsoft.com/office/drawing/2014/main" id="{F07DA093-F325-8C22-60A2-2BF4242BDEC7}"/>
                </a:ext>
              </a:extLst>
            </p:cNvPr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Google Shape;4464;p53">
              <a:extLst>
                <a:ext uri="{FF2B5EF4-FFF2-40B4-BE49-F238E27FC236}">
                  <a16:creationId xmlns:a16="http://schemas.microsoft.com/office/drawing/2014/main" id="{2ACA3AEA-BB90-340F-CFEC-253F1AEFA49B}"/>
                </a:ext>
              </a:extLst>
            </p:cNvPr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Google Shape;4465;p53">
              <a:extLst>
                <a:ext uri="{FF2B5EF4-FFF2-40B4-BE49-F238E27FC236}">
                  <a16:creationId xmlns:a16="http://schemas.microsoft.com/office/drawing/2014/main" id="{16AA02FD-9427-F198-41D6-85DF8D59DE2C}"/>
                </a:ext>
              </a:extLst>
            </p:cNvPr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Google Shape;4466;p53">
              <a:extLst>
                <a:ext uri="{FF2B5EF4-FFF2-40B4-BE49-F238E27FC236}">
                  <a16:creationId xmlns:a16="http://schemas.microsoft.com/office/drawing/2014/main" id="{B36FD80A-331B-4F4F-6FBA-AB85B792A897}"/>
                </a:ext>
              </a:extLst>
            </p:cNvPr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Google Shape;4467;p53">
              <a:extLst>
                <a:ext uri="{FF2B5EF4-FFF2-40B4-BE49-F238E27FC236}">
                  <a16:creationId xmlns:a16="http://schemas.microsoft.com/office/drawing/2014/main" id="{0944963C-3B31-10EC-C4C7-399115DCF41A}"/>
                </a:ext>
              </a:extLst>
            </p:cNvPr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Google Shape;4468;p53">
              <a:extLst>
                <a:ext uri="{FF2B5EF4-FFF2-40B4-BE49-F238E27FC236}">
                  <a16:creationId xmlns:a16="http://schemas.microsoft.com/office/drawing/2014/main" id="{82C0BFAF-5E94-EFB9-A798-CFA36F0602FB}"/>
                </a:ext>
              </a:extLst>
            </p:cNvPr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Google Shape;4469;p53">
              <a:extLst>
                <a:ext uri="{FF2B5EF4-FFF2-40B4-BE49-F238E27FC236}">
                  <a16:creationId xmlns:a16="http://schemas.microsoft.com/office/drawing/2014/main" id="{65BEE385-DA9A-F969-ACFC-1A5B1B7D1E7B}"/>
                </a:ext>
              </a:extLst>
            </p:cNvPr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Google Shape;4470;p53">
              <a:extLst>
                <a:ext uri="{FF2B5EF4-FFF2-40B4-BE49-F238E27FC236}">
                  <a16:creationId xmlns:a16="http://schemas.microsoft.com/office/drawing/2014/main" id="{3644F75C-29CC-D37D-3DC3-D2C907D8939B}"/>
                </a:ext>
              </a:extLst>
            </p:cNvPr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Google Shape;4471;p53">
              <a:extLst>
                <a:ext uri="{FF2B5EF4-FFF2-40B4-BE49-F238E27FC236}">
                  <a16:creationId xmlns:a16="http://schemas.microsoft.com/office/drawing/2014/main" id="{2C979D70-0F95-DF9A-04F3-78195922EF4E}"/>
                </a:ext>
              </a:extLst>
            </p:cNvPr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Google Shape;4472;p53">
              <a:extLst>
                <a:ext uri="{FF2B5EF4-FFF2-40B4-BE49-F238E27FC236}">
                  <a16:creationId xmlns:a16="http://schemas.microsoft.com/office/drawing/2014/main" id="{57A6D608-7E3D-C4B9-DF83-B18FE335258C}"/>
                </a:ext>
              </a:extLst>
            </p:cNvPr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Google Shape;4473;p53">
              <a:extLst>
                <a:ext uri="{FF2B5EF4-FFF2-40B4-BE49-F238E27FC236}">
                  <a16:creationId xmlns:a16="http://schemas.microsoft.com/office/drawing/2014/main" id="{061D3F7E-5DBD-8A53-AA5F-E2888FB27323}"/>
                </a:ext>
              </a:extLst>
            </p:cNvPr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Google Shape;4474;p53">
              <a:extLst>
                <a:ext uri="{FF2B5EF4-FFF2-40B4-BE49-F238E27FC236}">
                  <a16:creationId xmlns:a16="http://schemas.microsoft.com/office/drawing/2014/main" id="{C2337412-39B2-3B08-DE66-EFFD11B90260}"/>
                </a:ext>
              </a:extLst>
            </p:cNvPr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Google Shape;4475;p53">
              <a:extLst>
                <a:ext uri="{FF2B5EF4-FFF2-40B4-BE49-F238E27FC236}">
                  <a16:creationId xmlns:a16="http://schemas.microsoft.com/office/drawing/2014/main" id="{E7BCCEA9-B7DC-0CFA-B210-835B48719D25}"/>
                </a:ext>
              </a:extLst>
            </p:cNvPr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Google Shape;4476;p53">
              <a:extLst>
                <a:ext uri="{FF2B5EF4-FFF2-40B4-BE49-F238E27FC236}">
                  <a16:creationId xmlns:a16="http://schemas.microsoft.com/office/drawing/2014/main" id="{82BBD9A9-605F-9A58-CAD3-CF2E1180BF32}"/>
                </a:ext>
              </a:extLst>
            </p:cNvPr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Google Shape;4477;p53">
              <a:extLst>
                <a:ext uri="{FF2B5EF4-FFF2-40B4-BE49-F238E27FC236}">
                  <a16:creationId xmlns:a16="http://schemas.microsoft.com/office/drawing/2014/main" id="{5D77F466-5346-D163-EABA-12AD7D75A0D5}"/>
                </a:ext>
              </a:extLst>
            </p:cNvPr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Google Shape;4478;p53">
              <a:extLst>
                <a:ext uri="{FF2B5EF4-FFF2-40B4-BE49-F238E27FC236}">
                  <a16:creationId xmlns:a16="http://schemas.microsoft.com/office/drawing/2014/main" id="{0BDC2F36-B336-B968-216B-7B76C126903F}"/>
                </a:ext>
              </a:extLst>
            </p:cNvPr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Google Shape;4479;p53">
              <a:extLst>
                <a:ext uri="{FF2B5EF4-FFF2-40B4-BE49-F238E27FC236}">
                  <a16:creationId xmlns:a16="http://schemas.microsoft.com/office/drawing/2014/main" id="{92D41AAF-0992-047A-99FA-C9E1A29E9D56}"/>
                </a:ext>
              </a:extLst>
            </p:cNvPr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Google Shape;4480;p53">
              <a:extLst>
                <a:ext uri="{FF2B5EF4-FFF2-40B4-BE49-F238E27FC236}">
                  <a16:creationId xmlns:a16="http://schemas.microsoft.com/office/drawing/2014/main" id="{E5BF696D-4B44-CBC5-1987-3A213E48DEA5}"/>
                </a:ext>
              </a:extLst>
            </p:cNvPr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Google Shape;4481;p53">
              <a:extLst>
                <a:ext uri="{FF2B5EF4-FFF2-40B4-BE49-F238E27FC236}">
                  <a16:creationId xmlns:a16="http://schemas.microsoft.com/office/drawing/2014/main" id="{C5EC314E-ABD4-2F58-FBDC-9B57B8610F22}"/>
                </a:ext>
              </a:extLst>
            </p:cNvPr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Google Shape;4482;p53">
              <a:extLst>
                <a:ext uri="{FF2B5EF4-FFF2-40B4-BE49-F238E27FC236}">
                  <a16:creationId xmlns:a16="http://schemas.microsoft.com/office/drawing/2014/main" id="{3B6F3BE7-2D3C-20D8-852F-7371F840033F}"/>
                </a:ext>
              </a:extLst>
            </p:cNvPr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Google Shape;4483;p53">
              <a:extLst>
                <a:ext uri="{FF2B5EF4-FFF2-40B4-BE49-F238E27FC236}">
                  <a16:creationId xmlns:a16="http://schemas.microsoft.com/office/drawing/2014/main" id="{EA8F4323-F613-0587-D923-EFA67DCD86EF}"/>
                </a:ext>
              </a:extLst>
            </p:cNvPr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Google Shape;4484;p53">
              <a:extLst>
                <a:ext uri="{FF2B5EF4-FFF2-40B4-BE49-F238E27FC236}">
                  <a16:creationId xmlns:a16="http://schemas.microsoft.com/office/drawing/2014/main" id="{6205C40A-E1BB-46E7-1C1C-EF6D3D83853A}"/>
                </a:ext>
              </a:extLst>
            </p:cNvPr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Google Shape;4485;p53">
              <a:extLst>
                <a:ext uri="{FF2B5EF4-FFF2-40B4-BE49-F238E27FC236}">
                  <a16:creationId xmlns:a16="http://schemas.microsoft.com/office/drawing/2014/main" id="{9A333260-1C97-DB2C-D0CE-FA39D5CC8E2C}"/>
                </a:ext>
              </a:extLst>
            </p:cNvPr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Google Shape;4486;p53">
              <a:extLst>
                <a:ext uri="{FF2B5EF4-FFF2-40B4-BE49-F238E27FC236}">
                  <a16:creationId xmlns:a16="http://schemas.microsoft.com/office/drawing/2014/main" id="{716F2393-6034-E17E-BAAC-91D07500A72D}"/>
                </a:ext>
              </a:extLst>
            </p:cNvPr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Google Shape;4487;p53">
              <a:extLst>
                <a:ext uri="{FF2B5EF4-FFF2-40B4-BE49-F238E27FC236}">
                  <a16:creationId xmlns:a16="http://schemas.microsoft.com/office/drawing/2014/main" id="{5D32FC5D-56D5-4A72-1565-E2F7395D1438}"/>
                </a:ext>
              </a:extLst>
            </p:cNvPr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Google Shape;4488;p53">
              <a:extLst>
                <a:ext uri="{FF2B5EF4-FFF2-40B4-BE49-F238E27FC236}">
                  <a16:creationId xmlns:a16="http://schemas.microsoft.com/office/drawing/2014/main" id="{D965DC3E-6D73-61BF-1149-E708256E4D6A}"/>
                </a:ext>
              </a:extLst>
            </p:cNvPr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Google Shape;4489;p53">
              <a:extLst>
                <a:ext uri="{FF2B5EF4-FFF2-40B4-BE49-F238E27FC236}">
                  <a16:creationId xmlns:a16="http://schemas.microsoft.com/office/drawing/2014/main" id="{DD4F515C-B825-9B97-D5CD-7D551126E104}"/>
                </a:ext>
              </a:extLst>
            </p:cNvPr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Google Shape;4490;p53">
              <a:extLst>
                <a:ext uri="{FF2B5EF4-FFF2-40B4-BE49-F238E27FC236}">
                  <a16:creationId xmlns:a16="http://schemas.microsoft.com/office/drawing/2014/main" id="{25DAF1CF-7AC3-F5C6-0995-C60DDBBAF3F1}"/>
                </a:ext>
              </a:extLst>
            </p:cNvPr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Google Shape;4491;p53">
              <a:extLst>
                <a:ext uri="{FF2B5EF4-FFF2-40B4-BE49-F238E27FC236}">
                  <a16:creationId xmlns:a16="http://schemas.microsoft.com/office/drawing/2014/main" id="{93EC7BF5-5820-4951-B1E8-53268138CC77}"/>
                </a:ext>
              </a:extLst>
            </p:cNvPr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Google Shape;4492;p53">
              <a:extLst>
                <a:ext uri="{FF2B5EF4-FFF2-40B4-BE49-F238E27FC236}">
                  <a16:creationId xmlns:a16="http://schemas.microsoft.com/office/drawing/2014/main" id="{7BED73DE-31C5-9AE5-1B46-C8250FABD1D9}"/>
                </a:ext>
              </a:extLst>
            </p:cNvPr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Google Shape;4493;p53">
              <a:extLst>
                <a:ext uri="{FF2B5EF4-FFF2-40B4-BE49-F238E27FC236}">
                  <a16:creationId xmlns:a16="http://schemas.microsoft.com/office/drawing/2014/main" id="{B9B3F273-A59B-A0AE-C49E-8D5C347942CB}"/>
                </a:ext>
              </a:extLst>
            </p:cNvPr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Google Shape;4494;p53">
              <a:extLst>
                <a:ext uri="{FF2B5EF4-FFF2-40B4-BE49-F238E27FC236}">
                  <a16:creationId xmlns:a16="http://schemas.microsoft.com/office/drawing/2014/main" id="{158D7543-6014-FD60-4CFA-9F35AF0ACD14}"/>
                </a:ext>
              </a:extLst>
            </p:cNvPr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Google Shape;4495;p53">
              <a:extLst>
                <a:ext uri="{FF2B5EF4-FFF2-40B4-BE49-F238E27FC236}">
                  <a16:creationId xmlns:a16="http://schemas.microsoft.com/office/drawing/2014/main" id="{B048C4AD-B720-E9EE-DC7C-D931421D58DD}"/>
                </a:ext>
              </a:extLst>
            </p:cNvPr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Google Shape;4496;p53">
              <a:extLst>
                <a:ext uri="{FF2B5EF4-FFF2-40B4-BE49-F238E27FC236}">
                  <a16:creationId xmlns:a16="http://schemas.microsoft.com/office/drawing/2014/main" id="{A8FC968F-B7DD-E8B2-23D7-DE44B5D20ABD}"/>
                </a:ext>
              </a:extLst>
            </p:cNvPr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Google Shape;4497;p53">
              <a:extLst>
                <a:ext uri="{FF2B5EF4-FFF2-40B4-BE49-F238E27FC236}">
                  <a16:creationId xmlns:a16="http://schemas.microsoft.com/office/drawing/2014/main" id="{F4BB55D9-F48F-7A1D-17FE-F8368137C291}"/>
                </a:ext>
              </a:extLst>
            </p:cNvPr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Google Shape;4498;p53">
              <a:extLst>
                <a:ext uri="{FF2B5EF4-FFF2-40B4-BE49-F238E27FC236}">
                  <a16:creationId xmlns:a16="http://schemas.microsoft.com/office/drawing/2014/main" id="{1718473D-A131-5FCA-804C-2D6CF6A97A6D}"/>
                </a:ext>
              </a:extLst>
            </p:cNvPr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Google Shape;4499;p53">
              <a:extLst>
                <a:ext uri="{FF2B5EF4-FFF2-40B4-BE49-F238E27FC236}">
                  <a16:creationId xmlns:a16="http://schemas.microsoft.com/office/drawing/2014/main" id="{3574C76C-A8F8-8319-6433-BC08EEB88459}"/>
                </a:ext>
              </a:extLst>
            </p:cNvPr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Google Shape;4500;p53">
              <a:extLst>
                <a:ext uri="{FF2B5EF4-FFF2-40B4-BE49-F238E27FC236}">
                  <a16:creationId xmlns:a16="http://schemas.microsoft.com/office/drawing/2014/main" id="{BD1DC5F9-57B8-0C34-E2AF-8423B4FF51A9}"/>
                </a:ext>
              </a:extLst>
            </p:cNvPr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Google Shape;4501;p53">
              <a:extLst>
                <a:ext uri="{FF2B5EF4-FFF2-40B4-BE49-F238E27FC236}">
                  <a16:creationId xmlns:a16="http://schemas.microsoft.com/office/drawing/2014/main" id="{CB681A02-9B68-33E4-12F1-2F0D758765DA}"/>
                </a:ext>
              </a:extLst>
            </p:cNvPr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Google Shape;4502;p53">
              <a:extLst>
                <a:ext uri="{FF2B5EF4-FFF2-40B4-BE49-F238E27FC236}">
                  <a16:creationId xmlns:a16="http://schemas.microsoft.com/office/drawing/2014/main" id="{FD6C925A-6CE2-7875-9E15-3CEEAE5201A3}"/>
                </a:ext>
              </a:extLst>
            </p:cNvPr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Google Shape;4503;p53">
              <a:extLst>
                <a:ext uri="{FF2B5EF4-FFF2-40B4-BE49-F238E27FC236}">
                  <a16:creationId xmlns:a16="http://schemas.microsoft.com/office/drawing/2014/main" id="{E51D33E7-B4A8-6800-F6D0-C925AB90CC68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Google Shape;4504;p53">
              <a:extLst>
                <a:ext uri="{FF2B5EF4-FFF2-40B4-BE49-F238E27FC236}">
                  <a16:creationId xmlns:a16="http://schemas.microsoft.com/office/drawing/2014/main" id="{09B3016E-06CA-ACAE-66A9-FC81B31AD775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Google Shape;4505;p53">
              <a:extLst>
                <a:ext uri="{FF2B5EF4-FFF2-40B4-BE49-F238E27FC236}">
                  <a16:creationId xmlns:a16="http://schemas.microsoft.com/office/drawing/2014/main" id="{D82C3289-A25B-C65C-C1AF-761848DD1377}"/>
                </a:ext>
              </a:extLst>
            </p:cNvPr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Google Shape;4506;p53">
              <a:extLst>
                <a:ext uri="{FF2B5EF4-FFF2-40B4-BE49-F238E27FC236}">
                  <a16:creationId xmlns:a16="http://schemas.microsoft.com/office/drawing/2014/main" id="{8B873D2D-DE8B-7D68-C9C1-572BF0717C5F}"/>
                </a:ext>
              </a:extLst>
            </p:cNvPr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Google Shape;4507;p53">
              <a:extLst>
                <a:ext uri="{FF2B5EF4-FFF2-40B4-BE49-F238E27FC236}">
                  <a16:creationId xmlns:a16="http://schemas.microsoft.com/office/drawing/2014/main" id="{A333C525-CB2B-4BFD-B4BF-CB58C7BCA64C}"/>
                </a:ext>
              </a:extLst>
            </p:cNvPr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Google Shape;4508;p53">
              <a:extLst>
                <a:ext uri="{FF2B5EF4-FFF2-40B4-BE49-F238E27FC236}">
                  <a16:creationId xmlns:a16="http://schemas.microsoft.com/office/drawing/2014/main" id="{B7F08C2F-DDDB-4CB9-5492-DA931C46813A}"/>
                </a:ext>
              </a:extLst>
            </p:cNvPr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Google Shape;4509;p53">
              <a:extLst>
                <a:ext uri="{FF2B5EF4-FFF2-40B4-BE49-F238E27FC236}">
                  <a16:creationId xmlns:a16="http://schemas.microsoft.com/office/drawing/2014/main" id="{9FB5049C-60D5-59FE-7286-58E3DF62E081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Google Shape;4510;p53">
              <a:extLst>
                <a:ext uri="{FF2B5EF4-FFF2-40B4-BE49-F238E27FC236}">
                  <a16:creationId xmlns:a16="http://schemas.microsoft.com/office/drawing/2014/main" id="{8B26D980-8B10-DD30-2BD4-C10591FF61D6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Google Shape;4511;p53">
              <a:extLst>
                <a:ext uri="{FF2B5EF4-FFF2-40B4-BE49-F238E27FC236}">
                  <a16:creationId xmlns:a16="http://schemas.microsoft.com/office/drawing/2014/main" id="{9A8456AE-6693-2D37-3A65-990E29768238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Google Shape;4512;p53">
              <a:extLst>
                <a:ext uri="{FF2B5EF4-FFF2-40B4-BE49-F238E27FC236}">
                  <a16:creationId xmlns:a16="http://schemas.microsoft.com/office/drawing/2014/main" id="{DC3A7564-EE6C-FF64-115C-4F13FCDCDF10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Google Shape;4513;p53">
              <a:extLst>
                <a:ext uri="{FF2B5EF4-FFF2-40B4-BE49-F238E27FC236}">
                  <a16:creationId xmlns:a16="http://schemas.microsoft.com/office/drawing/2014/main" id="{7791DC9F-1EE5-2B01-D97F-FE10C15432E8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Google Shape;4514;p53">
              <a:extLst>
                <a:ext uri="{FF2B5EF4-FFF2-40B4-BE49-F238E27FC236}">
                  <a16:creationId xmlns:a16="http://schemas.microsoft.com/office/drawing/2014/main" id="{33906181-DEDB-F7FF-E201-A9AF4A1B644A}"/>
                </a:ext>
              </a:extLst>
            </p:cNvPr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Google Shape;4515;p53">
              <a:extLst>
                <a:ext uri="{FF2B5EF4-FFF2-40B4-BE49-F238E27FC236}">
                  <a16:creationId xmlns:a16="http://schemas.microsoft.com/office/drawing/2014/main" id="{1B47DAC5-DD37-7398-BC89-C925E2B4E02D}"/>
                </a:ext>
              </a:extLst>
            </p:cNvPr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Google Shape;4516;p53">
              <a:extLst>
                <a:ext uri="{FF2B5EF4-FFF2-40B4-BE49-F238E27FC236}">
                  <a16:creationId xmlns:a16="http://schemas.microsoft.com/office/drawing/2014/main" id="{E87F6385-D35D-8F85-F2AA-62A2BCBD07B8}"/>
                </a:ext>
              </a:extLst>
            </p:cNvPr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Google Shape;4517;p53">
              <a:extLst>
                <a:ext uri="{FF2B5EF4-FFF2-40B4-BE49-F238E27FC236}">
                  <a16:creationId xmlns:a16="http://schemas.microsoft.com/office/drawing/2014/main" id="{1F5C3AA5-113A-D9D7-AE61-B880827322B4}"/>
                </a:ext>
              </a:extLst>
            </p:cNvPr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Google Shape;4518;p53">
              <a:extLst>
                <a:ext uri="{FF2B5EF4-FFF2-40B4-BE49-F238E27FC236}">
                  <a16:creationId xmlns:a16="http://schemas.microsoft.com/office/drawing/2014/main" id="{7FEBE3B1-FFC1-AE45-96CE-B2B20771E2C9}"/>
                </a:ext>
              </a:extLst>
            </p:cNvPr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Google Shape;4519;p53">
              <a:extLst>
                <a:ext uri="{FF2B5EF4-FFF2-40B4-BE49-F238E27FC236}">
                  <a16:creationId xmlns:a16="http://schemas.microsoft.com/office/drawing/2014/main" id="{6E41A2E5-B7D0-B83F-0C61-69C3CAB8CEB0}"/>
                </a:ext>
              </a:extLst>
            </p:cNvPr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Google Shape;4520;p53">
              <a:extLst>
                <a:ext uri="{FF2B5EF4-FFF2-40B4-BE49-F238E27FC236}">
                  <a16:creationId xmlns:a16="http://schemas.microsoft.com/office/drawing/2014/main" id="{28A6AF06-389A-B8D3-81C9-DDDDEA051D6A}"/>
                </a:ext>
              </a:extLst>
            </p:cNvPr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Google Shape;4521;p53">
              <a:extLst>
                <a:ext uri="{FF2B5EF4-FFF2-40B4-BE49-F238E27FC236}">
                  <a16:creationId xmlns:a16="http://schemas.microsoft.com/office/drawing/2014/main" id="{F5B00733-8C00-361A-8EF8-91D60A2CF8E4}"/>
                </a:ext>
              </a:extLst>
            </p:cNvPr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Google Shape;4522;p53">
              <a:extLst>
                <a:ext uri="{FF2B5EF4-FFF2-40B4-BE49-F238E27FC236}">
                  <a16:creationId xmlns:a16="http://schemas.microsoft.com/office/drawing/2014/main" id="{95773B50-93E6-F6BD-3A3C-EBC01962611E}"/>
                </a:ext>
              </a:extLst>
            </p:cNvPr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Google Shape;4523;p53">
              <a:extLst>
                <a:ext uri="{FF2B5EF4-FFF2-40B4-BE49-F238E27FC236}">
                  <a16:creationId xmlns:a16="http://schemas.microsoft.com/office/drawing/2014/main" id="{5D911B69-EFE2-7D01-21EB-011C0C902A50}"/>
                </a:ext>
              </a:extLst>
            </p:cNvPr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Google Shape;4524;p53">
              <a:extLst>
                <a:ext uri="{FF2B5EF4-FFF2-40B4-BE49-F238E27FC236}">
                  <a16:creationId xmlns:a16="http://schemas.microsoft.com/office/drawing/2014/main" id="{C3600895-5FD1-29A6-94C0-F564F8EC2D69}"/>
                </a:ext>
              </a:extLst>
            </p:cNvPr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Google Shape;4525;p53">
              <a:extLst>
                <a:ext uri="{FF2B5EF4-FFF2-40B4-BE49-F238E27FC236}">
                  <a16:creationId xmlns:a16="http://schemas.microsoft.com/office/drawing/2014/main" id="{2D831391-6319-65AB-A8F3-4D59CBE51CAF}"/>
                </a:ext>
              </a:extLst>
            </p:cNvPr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Google Shape;4526;p53">
              <a:extLst>
                <a:ext uri="{FF2B5EF4-FFF2-40B4-BE49-F238E27FC236}">
                  <a16:creationId xmlns:a16="http://schemas.microsoft.com/office/drawing/2014/main" id="{E71585F7-D957-90F6-491F-15773AC50715}"/>
                </a:ext>
              </a:extLst>
            </p:cNvPr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Google Shape;4527;p53">
              <a:extLst>
                <a:ext uri="{FF2B5EF4-FFF2-40B4-BE49-F238E27FC236}">
                  <a16:creationId xmlns:a16="http://schemas.microsoft.com/office/drawing/2014/main" id="{5626F22A-4DD6-88AE-75A9-C748BB2B304C}"/>
                </a:ext>
              </a:extLst>
            </p:cNvPr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Google Shape;4528;p53">
              <a:extLst>
                <a:ext uri="{FF2B5EF4-FFF2-40B4-BE49-F238E27FC236}">
                  <a16:creationId xmlns:a16="http://schemas.microsoft.com/office/drawing/2014/main" id="{7BD74F93-D4EC-46BF-8F12-7B3AA4A57211}"/>
                </a:ext>
              </a:extLst>
            </p:cNvPr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Google Shape;4529;p53">
              <a:extLst>
                <a:ext uri="{FF2B5EF4-FFF2-40B4-BE49-F238E27FC236}">
                  <a16:creationId xmlns:a16="http://schemas.microsoft.com/office/drawing/2014/main" id="{39C0EAE2-5252-1733-173D-D8ABE35C00FC}"/>
                </a:ext>
              </a:extLst>
            </p:cNvPr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Google Shape;4530;p53">
              <a:extLst>
                <a:ext uri="{FF2B5EF4-FFF2-40B4-BE49-F238E27FC236}">
                  <a16:creationId xmlns:a16="http://schemas.microsoft.com/office/drawing/2014/main" id="{CE113CDB-710C-58E7-3FA8-E999DB6AD2D3}"/>
                </a:ext>
              </a:extLst>
            </p:cNvPr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Google Shape;4531;p53">
              <a:extLst>
                <a:ext uri="{FF2B5EF4-FFF2-40B4-BE49-F238E27FC236}">
                  <a16:creationId xmlns:a16="http://schemas.microsoft.com/office/drawing/2014/main" id="{D1A5AFDC-B0DE-D275-6087-19A672521672}"/>
                </a:ext>
              </a:extLst>
            </p:cNvPr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Google Shape;4532;p53">
              <a:extLst>
                <a:ext uri="{FF2B5EF4-FFF2-40B4-BE49-F238E27FC236}">
                  <a16:creationId xmlns:a16="http://schemas.microsoft.com/office/drawing/2014/main" id="{A00F1ACB-7D31-8525-9129-009948CF01DE}"/>
                </a:ext>
              </a:extLst>
            </p:cNvPr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Google Shape;4533;p53">
              <a:extLst>
                <a:ext uri="{FF2B5EF4-FFF2-40B4-BE49-F238E27FC236}">
                  <a16:creationId xmlns:a16="http://schemas.microsoft.com/office/drawing/2014/main" id="{64F94FBB-4007-8F67-79A2-AEC9203AE286}"/>
                </a:ext>
              </a:extLst>
            </p:cNvPr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Google Shape;4534;p53">
              <a:extLst>
                <a:ext uri="{FF2B5EF4-FFF2-40B4-BE49-F238E27FC236}">
                  <a16:creationId xmlns:a16="http://schemas.microsoft.com/office/drawing/2014/main" id="{D15A0844-D5A0-FEFC-0112-476B945D6B15}"/>
                </a:ext>
              </a:extLst>
            </p:cNvPr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Google Shape;4535;p53">
              <a:extLst>
                <a:ext uri="{FF2B5EF4-FFF2-40B4-BE49-F238E27FC236}">
                  <a16:creationId xmlns:a16="http://schemas.microsoft.com/office/drawing/2014/main" id="{01480059-3300-030D-0A97-550842931B80}"/>
                </a:ext>
              </a:extLst>
            </p:cNvPr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Google Shape;4536;p53">
              <a:extLst>
                <a:ext uri="{FF2B5EF4-FFF2-40B4-BE49-F238E27FC236}">
                  <a16:creationId xmlns:a16="http://schemas.microsoft.com/office/drawing/2014/main" id="{87177752-DA98-8DC0-7D87-E3191064EA6E}"/>
                </a:ext>
              </a:extLst>
            </p:cNvPr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Google Shape;4537;p53">
              <a:extLst>
                <a:ext uri="{FF2B5EF4-FFF2-40B4-BE49-F238E27FC236}">
                  <a16:creationId xmlns:a16="http://schemas.microsoft.com/office/drawing/2014/main" id="{2DBF9AA1-7302-3E14-E0A7-B770F7BDA958}"/>
                </a:ext>
              </a:extLst>
            </p:cNvPr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Google Shape;4538;p53">
              <a:extLst>
                <a:ext uri="{FF2B5EF4-FFF2-40B4-BE49-F238E27FC236}">
                  <a16:creationId xmlns:a16="http://schemas.microsoft.com/office/drawing/2014/main" id="{4A279F7D-BF76-26A5-DAE5-4A825820D468}"/>
                </a:ext>
              </a:extLst>
            </p:cNvPr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Google Shape;4539;p53">
              <a:extLst>
                <a:ext uri="{FF2B5EF4-FFF2-40B4-BE49-F238E27FC236}">
                  <a16:creationId xmlns:a16="http://schemas.microsoft.com/office/drawing/2014/main" id="{3D682801-A045-2DE0-8073-B8C808886B1A}"/>
                </a:ext>
              </a:extLst>
            </p:cNvPr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Google Shape;4540;p53">
              <a:extLst>
                <a:ext uri="{FF2B5EF4-FFF2-40B4-BE49-F238E27FC236}">
                  <a16:creationId xmlns:a16="http://schemas.microsoft.com/office/drawing/2014/main" id="{70525697-2FE5-0B92-B999-9C9C92F2F432}"/>
                </a:ext>
              </a:extLst>
            </p:cNvPr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Google Shape;4541;p53">
              <a:extLst>
                <a:ext uri="{FF2B5EF4-FFF2-40B4-BE49-F238E27FC236}">
                  <a16:creationId xmlns:a16="http://schemas.microsoft.com/office/drawing/2014/main" id="{6067022C-B82C-4A4B-A39E-26DE6FE8B73B}"/>
                </a:ext>
              </a:extLst>
            </p:cNvPr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Google Shape;4542;p53">
              <a:extLst>
                <a:ext uri="{FF2B5EF4-FFF2-40B4-BE49-F238E27FC236}">
                  <a16:creationId xmlns:a16="http://schemas.microsoft.com/office/drawing/2014/main" id="{DF996D3C-44F5-30CE-57E6-9E27DC8F311D}"/>
                </a:ext>
              </a:extLst>
            </p:cNvPr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Google Shape;4543;p53">
              <a:extLst>
                <a:ext uri="{FF2B5EF4-FFF2-40B4-BE49-F238E27FC236}">
                  <a16:creationId xmlns:a16="http://schemas.microsoft.com/office/drawing/2014/main" id="{B64E5862-262B-9D34-D6F5-411A7912A1A9}"/>
                </a:ext>
              </a:extLst>
            </p:cNvPr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Google Shape;4544;p53">
              <a:extLst>
                <a:ext uri="{FF2B5EF4-FFF2-40B4-BE49-F238E27FC236}">
                  <a16:creationId xmlns:a16="http://schemas.microsoft.com/office/drawing/2014/main" id="{B825EC97-4A2C-7A0F-0577-C8E45B18951B}"/>
                </a:ext>
              </a:extLst>
            </p:cNvPr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Google Shape;4545;p53">
              <a:extLst>
                <a:ext uri="{FF2B5EF4-FFF2-40B4-BE49-F238E27FC236}">
                  <a16:creationId xmlns:a16="http://schemas.microsoft.com/office/drawing/2014/main" id="{F65B23EE-67A9-371A-AC65-FF0E0A94A8A4}"/>
                </a:ext>
              </a:extLst>
            </p:cNvPr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Google Shape;4546;p53">
              <a:extLst>
                <a:ext uri="{FF2B5EF4-FFF2-40B4-BE49-F238E27FC236}">
                  <a16:creationId xmlns:a16="http://schemas.microsoft.com/office/drawing/2014/main" id="{2026DB25-E497-0AE7-373E-D75DA36E09D7}"/>
                </a:ext>
              </a:extLst>
            </p:cNvPr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Google Shape;4547;p53">
              <a:extLst>
                <a:ext uri="{FF2B5EF4-FFF2-40B4-BE49-F238E27FC236}">
                  <a16:creationId xmlns:a16="http://schemas.microsoft.com/office/drawing/2014/main" id="{9FBBE406-F363-E2FB-10B4-DCD1B97F0DFC}"/>
                </a:ext>
              </a:extLst>
            </p:cNvPr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Google Shape;4548;p53">
              <a:extLst>
                <a:ext uri="{FF2B5EF4-FFF2-40B4-BE49-F238E27FC236}">
                  <a16:creationId xmlns:a16="http://schemas.microsoft.com/office/drawing/2014/main" id="{8B4375A4-430B-685A-A568-CD60D36BC234}"/>
                </a:ext>
              </a:extLst>
            </p:cNvPr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Google Shape;4549;p53">
              <a:extLst>
                <a:ext uri="{FF2B5EF4-FFF2-40B4-BE49-F238E27FC236}">
                  <a16:creationId xmlns:a16="http://schemas.microsoft.com/office/drawing/2014/main" id="{2A3F61E1-1BD9-4F1F-93DB-7DDD9535FF73}"/>
                </a:ext>
              </a:extLst>
            </p:cNvPr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Google Shape;4550;p53">
              <a:extLst>
                <a:ext uri="{FF2B5EF4-FFF2-40B4-BE49-F238E27FC236}">
                  <a16:creationId xmlns:a16="http://schemas.microsoft.com/office/drawing/2014/main" id="{2537BF23-E001-1C6C-6D9C-8365CE98A965}"/>
                </a:ext>
              </a:extLst>
            </p:cNvPr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Google Shape;4551;p53">
              <a:extLst>
                <a:ext uri="{FF2B5EF4-FFF2-40B4-BE49-F238E27FC236}">
                  <a16:creationId xmlns:a16="http://schemas.microsoft.com/office/drawing/2014/main" id="{3DA21FB7-3473-BE09-F302-0D02EF62BC3E}"/>
                </a:ext>
              </a:extLst>
            </p:cNvPr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Google Shape;4552;p53">
              <a:extLst>
                <a:ext uri="{FF2B5EF4-FFF2-40B4-BE49-F238E27FC236}">
                  <a16:creationId xmlns:a16="http://schemas.microsoft.com/office/drawing/2014/main" id="{66B03A76-59B1-FE25-34D5-DBD9D580AFC6}"/>
                </a:ext>
              </a:extLst>
            </p:cNvPr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Google Shape;4553;p53">
              <a:extLst>
                <a:ext uri="{FF2B5EF4-FFF2-40B4-BE49-F238E27FC236}">
                  <a16:creationId xmlns:a16="http://schemas.microsoft.com/office/drawing/2014/main" id="{39853FE8-2E73-EA93-32DF-65544882EC99}"/>
                </a:ext>
              </a:extLst>
            </p:cNvPr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Google Shape;4554;p53">
              <a:extLst>
                <a:ext uri="{FF2B5EF4-FFF2-40B4-BE49-F238E27FC236}">
                  <a16:creationId xmlns:a16="http://schemas.microsoft.com/office/drawing/2014/main" id="{75F6181E-31B7-414E-D828-451A20E098A4}"/>
                </a:ext>
              </a:extLst>
            </p:cNvPr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Google Shape;4555;p53">
              <a:extLst>
                <a:ext uri="{FF2B5EF4-FFF2-40B4-BE49-F238E27FC236}">
                  <a16:creationId xmlns:a16="http://schemas.microsoft.com/office/drawing/2014/main" id="{B8C2CE67-D6D3-4CD2-91EE-4D7F4162460B}"/>
                </a:ext>
              </a:extLst>
            </p:cNvPr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Google Shape;4556;p53">
              <a:extLst>
                <a:ext uri="{FF2B5EF4-FFF2-40B4-BE49-F238E27FC236}">
                  <a16:creationId xmlns:a16="http://schemas.microsoft.com/office/drawing/2014/main" id="{3AADCC41-71AA-A1AA-7928-370F72BDFB73}"/>
                </a:ext>
              </a:extLst>
            </p:cNvPr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Google Shape;4557;p53">
              <a:extLst>
                <a:ext uri="{FF2B5EF4-FFF2-40B4-BE49-F238E27FC236}">
                  <a16:creationId xmlns:a16="http://schemas.microsoft.com/office/drawing/2014/main" id="{D096DAC5-ABCF-4AB1-4B52-35B2C531D83C}"/>
                </a:ext>
              </a:extLst>
            </p:cNvPr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0" name="Google Shape;4558;p53">
              <a:extLst>
                <a:ext uri="{FF2B5EF4-FFF2-40B4-BE49-F238E27FC236}">
                  <a16:creationId xmlns:a16="http://schemas.microsoft.com/office/drawing/2014/main" id="{40298AE5-B65A-0C48-82A1-28BE9B185601}"/>
                </a:ext>
              </a:extLst>
            </p:cNvPr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1" name="Google Shape;4559;p53">
              <a:extLst>
                <a:ext uri="{FF2B5EF4-FFF2-40B4-BE49-F238E27FC236}">
                  <a16:creationId xmlns:a16="http://schemas.microsoft.com/office/drawing/2014/main" id="{B4AE760A-E685-E2A7-01F1-3739E8276180}"/>
                </a:ext>
              </a:extLst>
            </p:cNvPr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Google Shape;4560;p53">
              <a:extLst>
                <a:ext uri="{FF2B5EF4-FFF2-40B4-BE49-F238E27FC236}">
                  <a16:creationId xmlns:a16="http://schemas.microsoft.com/office/drawing/2014/main" id="{2095D119-8076-C6D9-D7A7-55B5075DC0B8}"/>
                </a:ext>
              </a:extLst>
            </p:cNvPr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Google Shape;4561;p53">
              <a:extLst>
                <a:ext uri="{FF2B5EF4-FFF2-40B4-BE49-F238E27FC236}">
                  <a16:creationId xmlns:a16="http://schemas.microsoft.com/office/drawing/2014/main" id="{41C6C522-CF97-D23E-348C-08A997CE2C3A}"/>
                </a:ext>
              </a:extLst>
            </p:cNvPr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Google Shape;4562;p53">
              <a:extLst>
                <a:ext uri="{FF2B5EF4-FFF2-40B4-BE49-F238E27FC236}">
                  <a16:creationId xmlns:a16="http://schemas.microsoft.com/office/drawing/2014/main" id="{8963222F-B6C6-52E7-F217-979C6EE891A5}"/>
                </a:ext>
              </a:extLst>
            </p:cNvPr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Google Shape;4563;p53">
              <a:extLst>
                <a:ext uri="{FF2B5EF4-FFF2-40B4-BE49-F238E27FC236}">
                  <a16:creationId xmlns:a16="http://schemas.microsoft.com/office/drawing/2014/main" id="{1821EC62-495E-B34A-D91E-B3B22D1387D7}"/>
                </a:ext>
              </a:extLst>
            </p:cNvPr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Google Shape;4564;p53">
              <a:extLst>
                <a:ext uri="{FF2B5EF4-FFF2-40B4-BE49-F238E27FC236}">
                  <a16:creationId xmlns:a16="http://schemas.microsoft.com/office/drawing/2014/main" id="{46C7D609-D186-B8C5-BD15-FDE9AF380946}"/>
                </a:ext>
              </a:extLst>
            </p:cNvPr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Google Shape;4565;p53">
              <a:extLst>
                <a:ext uri="{FF2B5EF4-FFF2-40B4-BE49-F238E27FC236}">
                  <a16:creationId xmlns:a16="http://schemas.microsoft.com/office/drawing/2014/main" id="{722704F9-B382-22A1-0638-4895335FAF78}"/>
                </a:ext>
              </a:extLst>
            </p:cNvPr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Google Shape;4566;p53">
              <a:extLst>
                <a:ext uri="{FF2B5EF4-FFF2-40B4-BE49-F238E27FC236}">
                  <a16:creationId xmlns:a16="http://schemas.microsoft.com/office/drawing/2014/main" id="{5143636F-5900-972B-830A-7EAB5123344D}"/>
                </a:ext>
              </a:extLst>
            </p:cNvPr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Google Shape;4567;p53">
              <a:extLst>
                <a:ext uri="{FF2B5EF4-FFF2-40B4-BE49-F238E27FC236}">
                  <a16:creationId xmlns:a16="http://schemas.microsoft.com/office/drawing/2014/main" id="{17DD2C42-C792-15E9-FD6E-2E28874FAB11}"/>
                </a:ext>
              </a:extLst>
            </p:cNvPr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Google Shape;4568;p53">
              <a:extLst>
                <a:ext uri="{FF2B5EF4-FFF2-40B4-BE49-F238E27FC236}">
                  <a16:creationId xmlns:a16="http://schemas.microsoft.com/office/drawing/2014/main" id="{11B36BAB-7829-A617-0C80-2CD8CD52601A}"/>
                </a:ext>
              </a:extLst>
            </p:cNvPr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Google Shape;4569;p53">
              <a:extLst>
                <a:ext uri="{FF2B5EF4-FFF2-40B4-BE49-F238E27FC236}">
                  <a16:creationId xmlns:a16="http://schemas.microsoft.com/office/drawing/2014/main" id="{A99C3AA3-56BB-DFF5-FA7F-A81E08C7A9B2}"/>
                </a:ext>
              </a:extLst>
            </p:cNvPr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Google Shape;4570;p53">
              <a:extLst>
                <a:ext uri="{FF2B5EF4-FFF2-40B4-BE49-F238E27FC236}">
                  <a16:creationId xmlns:a16="http://schemas.microsoft.com/office/drawing/2014/main" id="{52B9AA42-0C1B-F981-2F56-83AAFDD81224}"/>
                </a:ext>
              </a:extLst>
            </p:cNvPr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Google Shape;4571;p53">
              <a:extLst>
                <a:ext uri="{FF2B5EF4-FFF2-40B4-BE49-F238E27FC236}">
                  <a16:creationId xmlns:a16="http://schemas.microsoft.com/office/drawing/2014/main" id="{41EC7185-95A4-1DB5-9649-D3A2DEB1DCC3}"/>
                </a:ext>
              </a:extLst>
            </p:cNvPr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Google Shape;4572;p53">
              <a:extLst>
                <a:ext uri="{FF2B5EF4-FFF2-40B4-BE49-F238E27FC236}">
                  <a16:creationId xmlns:a16="http://schemas.microsoft.com/office/drawing/2014/main" id="{C2CD476A-AE33-202A-7877-8AFA41AC9E22}"/>
                </a:ext>
              </a:extLst>
            </p:cNvPr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Google Shape;4573;p53">
              <a:extLst>
                <a:ext uri="{FF2B5EF4-FFF2-40B4-BE49-F238E27FC236}">
                  <a16:creationId xmlns:a16="http://schemas.microsoft.com/office/drawing/2014/main" id="{55263FDD-0011-72A5-5101-9400CDFA8F26}"/>
                </a:ext>
              </a:extLst>
            </p:cNvPr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3" name="Hộp Văn bản 6">
            <a:extLst>
              <a:ext uri="{FF2B5EF4-FFF2-40B4-BE49-F238E27FC236}">
                <a16:creationId xmlns:a16="http://schemas.microsoft.com/office/drawing/2014/main" id="{8C8A724E-6DB5-99FD-1F30-95584A5DA823}"/>
              </a:ext>
            </a:extLst>
          </p:cNvPr>
          <p:cNvSpPr txBox="1"/>
          <p:nvPr/>
        </p:nvSpPr>
        <p:spPr>
          <a:xfrm>
            <a:off x="537688" y="2395528"/>
            <a:ext cx="11129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dưới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phải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Dựa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đâu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khẳng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vây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algn="just"/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buổi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sớm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mùa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ngồi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nhìn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đường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phố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thấy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cô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gái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làng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Vòng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gánh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cốm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bán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mà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nghe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thấy</a:t>
            </a:r>
            <a:r>
              <a:rPr lang="en-US" sz="3600" b="1" i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lòng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rộn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rã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yêu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đương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sz="3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5" name="Google Shape;1475;p48"/>
          <p:cNvGrpSpPr/>
          <p:nvPr/>
        </p:nvGrpSpPr>
        <p:grpSpPr>
          <a:xfrm>
            <a:off x="10227009" y="5057046"/>
            <a:ext cx="1759527" cy="1282768"/>
            <a:chOff x="3348925" y="3556225"/>
            <a:chExt cx="776300" cy="567650"/>
          </a:xfrm>
        </p:grpSpPr>
        <p:sp>
          <p:nvSpPr>
            <p:cNvPr id="226" name="Google Shape;1476;p48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477;p48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478;p48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479;p48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480;p48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481;p48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482;p48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483;p48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484;p48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485;p48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486;p48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616888" y="1749197"/>
            <a:ext cx="2089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3650579" y="540278"/>
            <a:ext cx="5564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LÀM VIỆC CÁ NHÂN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/>
              <a:t>– </a:t>
            </a:r>
            <a:r>
              <a:rPr lang="en-US" sz="3200" b="1" dirty="0" err="1"/>
              <a:t>Thời</a:t>
            </a:r>
            <a:r>
              <a:rPr lang="en-US" sz="3200" b="1" dirty="0"/>
              <a:t> </a:t>
            </a:r>
            <a:r>
              <a:rPr lang="en-US" sz="3200" b="1" dirty="0" err="1"/>
              <a:t>gian</a:t>
            </a:r>
            <a:r>
              <a:rPr lang="en-US" sz="3200" b="1" dirty="0"/>
              <a:t>: 3 </a:t>
            </a:r>
            <a:r>
              <a:rPr lang="en-US" sz="3200" b="1" dirty="0" err="1"/>
              <a:t>phút</a:t>
            </a:r>
            <a:r>
              <a:rPr lang="en-US" sz="3200" b="1" dirty="0"/>
              <a:t> - </a:t>
            </a:r>
          </a:p>
        </p:txBody>
      </p:sp>
      <p:pic>
        <p:nvPicPr>
          <p:cNvPr id="216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412169" y="596201"/>
            <a:ext cx="1076523" cy="113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43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ame 40"/>
          <p:cNvSpPr/>
          <p:nvPr/>
        </p:nvSpPr>
        <p:spPr>
          <a:xfrm>
            <a:off x="277595" y="598944"/>
            <a:ext cx="11567622" cy="5874229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2558" y="-6042"/>
            <a:ext cx="1132346" cy="675922"/>
            <a:chOff x="-2558" y="-6042"/>
            <a:chExt cx="1132346" cy="675922"/>
          </a:xfrm>
        </p:grpSpPr>
        <p:grpSp>
          <p:nvGrpSpPr>
            <p:cNvPr id="18" name="Google Shape;1836;p33">
              <a:extLst>
                <a:ext uri="{FF2B5EF4-FFF2-40B4-BE49-F238E27FC236}">
                  <a16:creationId xmlns:a16="http://schemas.microsoft.com/office/drawing/2014/main" id="{F0E24EE8-F272-36FB-1A1F-F4DB0B96A2DC}"/>
                </a:ext>
              </a:extLst>
            </p:cNvPr>
            <p:cNvGrpSpPr/>
            <p:nvPr/>
          </p:nvGrpSpPr>
          <p:grpSpPr>
            <a:xfrm>
              <a:off x="-2558" y="29755"/>
              <a:ext cx="1132346" cy="640125"/>
              <a:chOff x="75300" y="3702036"/>
              <a:chExt cx="1132346" cy="640125"/>
            </a:xfrm>
          </p:grpSpPr>
          <p:sp>
            <p:nvSpPr>
              <p:cNvPr id="19" name="Google Shape;1837;p33">
                <a:extLst>
                  <a:ext uri="{FF2B5EF4-FFF2-40B4-BE49-F238E27FC236}">
                    <a16:creationId xmlns:a16="http://schemas.microsoft.com/office/drawing/2014/main" id="{C126723B-761F-1A66-487E-8E67B5A8A697}"/>
                  </a:ext>
                </a:extLst>
              </p:cNvPr>
              <p:cNvSpPr/>
              <p:nvPr/>
            </p:nvSpPr>
            <p:spPr>
              <a:xfrm>
                <a:off x="75300" y="3747280"/>
                <a:ext cx="1123750" cy="594881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48" extrusionOk="0">
                    <a:moveTo>
                      <a:pt x="7585" y="0"/>
                    </a:moveTo>
                    <a:cubicBezTo>
                      <a:pt x="5299" y="310"/>
                      <a:pt x="0" y="2917"/>
                      <a:pt x="0" y="2917"/>
                    </a:cubicBezTo>
                    <a:cubicBezTo>
                      <a:pt x="2929" y="3155"/>
                      <a:pt x="7025" y="8858"/>
                      <a:pt x="7716" y="10871"/>
                    </a:cubicBezTo>
                    <a:cubicBezTo>
                      <a:pt x="8283" y="12460"/>
                      <a:pt x="8836" y="13148"/>
                      <a:pt x="9523" y="13148"/>
                    </a:cubicBezTo>
                    <a:cubicBezTo>
                      <a:pt x="9701" y="13148"/>
                      <a:pt x="9887" y="13102"/>
                      <a:pt x="10085" y="13014"/>
                    </a:cubicBezTo>
                    <a:cubicBezTo>
                      <a:pt x="16312" y="10180"/>
                      <a:pt x="20181" y="10394"/>
                      <a:pt x="21682" y="10132"/>
                    </a:cubicBezTo>
                    <a:cubicBezTo>
                      <a:pt x="21682" y="10132"/>
                      <a:pt x="23015" y="7596"/>
                      <a:pt x="24349" y="6584"/>
                    </a:cubicBezTo>
                    <a:cubicBezTo>
                      <a:pt x="24836" y="6202"/>
                      <a:pt x="23761" y="6016"/>
                      <a:pt x="22022" y="6016"/>
                    </a:cubicBezTo>
                    <a:cubicBezTo>
                      <a:pt x="19051" y="6016"/>
                      <a:pt x="14143" y="6560"/>
                      <a:pt x="11799" y="7596"/>
                    </a:cubicBezTo>
                    <a:cubicBezTo>
                      <a:pt x="11847" y="4179"/>
                      <a:pt x="7585" y="0"/>
                      <a:pt x="7585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1838;p33">
                <a:extLst>
                  <a:ext uri="{FF2B5EF4-FFF2-40B4-BE49-F238E27FC236}">
                    <a16:creationId xmlns:a16="http://schemas.microsoft.com/office/drawing/2014/main" id="{E31693F7-8C03-FCE2-6DA2-6EE47A02B9FB}"/>
                  </a:ext>
                </a:extLst>
              </p:cNvPr>
              <p:cNvSpPr/>
              <p:nvPr/>
            </p:nvSpPr>
            <p:spPr>
              <a:xfrm>
                <a:off x="83896" y="3702036"/>
                <a:ext cx="1123750" cy="596239"/>
              </a:xfrm>
              <a:custGeom>
                <a:avLst/>
                <a:gdLst/>
                <a:ahLst/>
                <a:cxnLst/>
                <a:rect l="l" t="t" r="r" b="b"/>
                <a:pathLst>
                  <a:path w="24837" h="13178" extrusionOk="0">
                    <a:moveTo>
                      <a:pt x="7621" y="0"/>
                    </a:moveTo>
                    <a:cubicBezTo>
                      <a:pt x="5299" y="345"/>
                      <a:pt x="1" y="2953"/>
                      <a:pt x="1" y="2953"/>
                    </a:cubicBezTo>
                    <a:cubicBezTo>
                      <a:pt x="2930" y="3191"/>
                      <a:pt x="7014" y="8894"/>
                      <a:pt x="7728" y="10894"/>
                    </a:cubicBezTo>
                    <a:cubicBezTo>
                      <a:pt x="8275" y="12487"/>
                      <a:pt x="8829" y="13177"/>
                      <a:pt x="9514" y="13177"/>
                    </a:cubicBezTo>
                    <a:cubicBezTo>
                      <a:pt x="9695" y="13177"/>
                      <a:pt x="9884" y="13129"/>
                      <a:pt x="10085" y="13037"/>
                    </a:cubicBezTo>
                    <a:cubicBezTo>
                      <a:pt x="16312" y="10216"/>
                      <a:pt x="20170" y="10418"/>
                      <a:pt x="21682" y="10168"/>
                    </a:cubicBezTo>
                    <a:cubicBezTo>
                      <a:pt x="21682" y="10168"/>
                      <a:pt x="23016" y="7620"/>
                      <a:pt x="24349" y="6596"/>
                    </a:cubicBezTo>
                    <a:cubicBezTo>
                      <a:pt x="24836" y="6223"/>
                      <a:pt x="23776" y="6041"/>
                      <a:pt x="22055" y="6041"/>
                    </a:cubicBezTo>
                    <a:cubicBezTo>
                      <a:pt x="19110" y="6041"/>
                      <a:pt x="14231" y="6574"/>
                      <a:pt x="11871" y="7596"/>
                    </a:cubicBezTo>
                    <a:cubicBezTo>
                      <a:pt x="11859" y="7596"/>
                      <a:pt x="11848" y="7608"/>
                      <a:pt x="11824" y="7608"/>
                    </a:cubicBezTo>
                    <a:lnTo>
                      <a:pt x="11824" y="7525"/>
                    </a:lnTo>
                    <a:cubicBezTo>
                      <a:pt x="11812" y="4132"/>
                      <a:pt x="7621" y="0"/>
                      <a:pt x="7621" y="0"/>
                    </a:cubicBezTo>
                    <a:close/>
                  </a:path>
                </a:pathLst>
              </a:custGeom>
              <a:solidFill>
                <a:srgbClr val="EFD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1839;p33">
                <a:extLst>
                  <a:ext uri="{FF2B5EF4-FFF2-40B4-BE49-F238E27FC236}">
                    <a16:creationId xmlns:a16="http://schemas.microsoft.com/office/drawing/2014/main" id="{BAF466AF-5D18-5D66-51DC-EEEB151C0A7C}"/>
                  </a:ext>
                </a:extLst>
              </p:cNvPr>
              <p:cNvSpPr/>
              <p:nvPr/>
            </p:nvSpPr>
            <p:spPr>
              <a:xfrm>
                <a:off x="504757" y="4043539"/>
                <a:ext cx="115194" cy="225456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983" extrusionOk="0">
                    <a:moveTo>
                      <a:pt x="2498" y="1"/>
                    </a:moveTo>
                    <a:cubicBezTo>
                      <a:pt x="2438" y="96"/>
                      <a:pt x="2391" y="179"/>
                      <a:pt x="2331" y="274"/>
                    </a:cubicBezTo>
                    <a:cubicBezTo>
                      <a:pt x="2212" y="465"/>
                      <a:pt x="2105" y="644"/>
                      <a:pt x="1986" y="834"/>
                    </a:cubicBezTo>
                    <a:cubicBezTo>
                      <a:pt x="1236" y="2144"/>
                      <a:pt x="569" y="3525"/>
                      <a:pt x="9" y="4954"/>
                    </a:cubicBezTo>
                    <a:cubicBezTo>
                      <a:pt x="1" y="4971"/>
                      <a:pt x="24" y="4982"/>
                      <a:pt x="37" y="4982"/>
                    </a:cubicBezTo>
                    <a:cubicBezTo>
                      <a:pt x="42" y="4982"/>
                      <a:pt x="45" y="4981"/>
                      <a:pt x="45" y="4977"/>
                    </a:cubicBezTo>
                    <a:cubicBezTo>
                      <a:pt x="212" y="4573"/>
                      <a:pt x="390" y="4168"/>
                      <a:pt x="569" y="3787"/>
                    </a:cubicBezTo>
                    <a:cubicBezTo>
                      <a:pt x="879" y="3084"/>
                      <a:pt x="1212" y="2394"/>
                      <a:pt x="1593" y="1727"/>
                    </a:cubicBezTo>
                    <a:cubicBezTo>
                      <a:pt x="1772" y="1382"/>
                      <a:pt x="1962" y="1060"/>
                      <a:pt x="2153" y="727"/>
                    </a:cubicBezTo>
                    <a:cubicBezTo>
                      <a:pt x="2248" y="572"/>
                      <a:pt x="2331" y="405"/>
                      <a:pt x="2438" y="239"/>
                    </a:cubicBezTo>
                    <a:cubicBezTo>
                      <a:pt x="2462" y="179"/>
                      <a:pt x="2510" y="120"/>
                      <a:pt x="2546" y="72"/>
                    </a:cubicBezTo>
                    <a:cubicBezTo>
                      <a:pt x="2522" y="72"/>
                      <a:pt x="2510" y="96"/>
                      <a:pt x="2498" y="96"/>
                    </a:cubicBezTo>
                    <a:lnTo>
                      <a:pt x="2498" y="1"/>
                    </a:ln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1840;p33">
                <a:extLst>
                  <a:ext uri="{FF2B5EF4-FFF2-40B4-BE49-F238E27FC236}">
                    <a16:creationId xmlns:a16="http://schemas.microsoft.com/office/drawing/2014/main" id="{49B975D1-5A05-E4FF-B8BD-DA86C6127ED1}"/>
                  </a:ext>
                </a:extLst>
              </p:cNvPr>
              <p:cNvSpPr/>
              <p:nvPr/>
            </p:nvSpPr>
            <p:spPr>
              <a:xfrm>
                <a:off x="139999" y="3814513"/>
                <a:ext cx="364675" cy="456432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10088" extrusionOk="0">
                    <a:moveTo>
                      <a:pt x="27" y="1"/>
                    </a:moveTo>
                    <a:cubicBezTo>
                      <a:pt x="9" y="1"/>
                      <a:pt x="0" y="40"/>
                      <a:pt x="11" y="50"/>
                    </a:cubicBezTo>
                    <a:cubicBezTo>
                      <a:pt x="844" y="419"/>
                      <a:pt x="1642" y="848"/>
                      <a:pt x="2368" y="1419"/>
                    </a:cubicBezTo>
                    <a:cubicBezTo>
                      <a:pt x="3714" y="2431"/>
                      <a:pt x="4797" y="3741"/>
                      <a:pt x="5690" y="5170"/>
                    </a:cubicBezTo>
                    <a:cubicBezTo>
                      <a:pt x="6166" y="5920"/>
                      <a:pt x="6595" y="6741"/>
                      <a:pt x="6976" y="7563"/>
                    </a:cubicBezTo>
                    <a:cubicBezTo>
                      <a:pt x="7345" y="8384"/>
                      <a:pt x="7655" y="9230"/>
                      <a:pt x="8012" y="10063"/>
                    </a:cubicBezTo>
                    <a:cubicBezTo>
                      <a:pt x="8012" y="10075"/>
                      <a:pt x="8012" y="10087"/>
                      <a:pt x="8024" y="10087"/>
                    </a:cubicBezTo>
                    <a:lnTo>
                      <a:pt x="8048" y="10087"/>
                    </a:lnTo>
                    <a:cubicBezTo>
                      <a:pt x="8060" y="10087"/>
                      <a:pt x="8060" y="10087"/>
                      <a:pt x="8060" y="10075"/>
                    </a:cubicBezTo>
                    <a:cubicBezTo>
                      <a:pt x="7917" y="9575"/>
                      <a:pt x="7702" y="9075"/>
                      <a:pt x="7512" y="8599"/>
                    </a:cubicBezTo>
                    <a:cubicBezTo>
                      <a:pt x="7321" y="8146"/>
                      <a:pt x="7119" y="7682"/>
                      <a:pt x="6893" y="7218"/>
                    </a:cubicBezTo>
                    <a:cubicBezTo>
                      <a:pt x="6143" y="5610"/>
                      <a:pt x="5202" y="4098"/>
                      <a:pt x="4000" y="2789"/>
                    </a:cubicBezTo>
                    <a:cubicBezTo>
                      <a:pt x="3452" y="2193"/>
                      <a:pt x="2833" y="1657"/>
                      <a:pt x="2178" y="1181"/>
                    </a:cubicBezTo>
                    <a:cubicBezTo>
                      <a:pt x="1523" y="705"/>
                      <a:pt x="809" y="276"/>
                      <a:pt x="35" y="2"/>
                    </a:cubicBezTo>
                    <a:cubicBezTo>
                      <a:pt x="32" y="1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1841;p33">
                <a:extLst>
                  <a:ext uri="{FF2B5EF4-FFF2-40B4-BE49-F238E27FC236}">
                    <a16:creationId xmlns:a16="http://schemas.microsoft.com/office/drawing/2014/main" id="{EF619B88-5903-5C2E-3E7C-25C4037BA18E}"/>
                  </a:ext>
                </a:extLst>
              </p:cNvPr>
              <p:cNvSpPr/>
              <p:nvPr/>
            </p:nvSpPr>
            <p:spPr>
              <a:xfrm>
                <a:off x="442140" y="4153391"/>
                <a:ext cx="44023" cy="105557"/>
              </a:xfrm>
              <a:custGeom>
                <a:avLst/>
                <a:gdLst/>
                <a:ahLst/>
                <a:cxnLst/>
                <a:rect l="l" t="t" r="r" b="b"/>
                <a:pathLst>
                  <a:path w="973" h="2333" extrusionOk="0">
                    <a:moveTo>
                      <a:pt x="35" y="0"/>
                    </a:moveTo>
                    <a:cubicBezTo>
                      <a:pt x="19" y="0"/>
                      <a:pt x="0" y="11"/>
                      <a:pt x="0" y="25"/>
                    </a:cubicBezTo>
                    <a:cubicBezTo>
                      <a:pt x="143" y="418"/>
                      <a:pt x="322" y="787"/>
                      <a:pt x="477" y="1156"/>
                    </a:cubicBezTo>
                    <a:cubicBezTo>
                      <a:pt x="620" y="1525"/>
                      <a:pt x="774" y="1918"/>
                      <a:pt x="905" y="2311"/>
                    </a:cubicBezTo>
                    <a:cubicBezTo>
                      <a:pt x="910" y="2325"/>
                      <a:pt x="922" y="2332"/>
                      <a:pt x="934" y="2332"/>
                    </a:cubicBezTo>
                    <a:cubicBezTo>
                      <a:pt x="953" y="2332"/>
                      <a:pt x="972" y="2316"/>
                      <a:pt x="965" y="2287"/>
                    </a:cubicBezTo>
                    <a:cubicBezTo>
                      <a:pt x="715" y="1514"/>
                      <a:pt x="429" y="740"/>
                      <a:pt x="60" y="13"/>
                    </a:cubicBezTo>
                    <a:cubicBezTo>
                      <a:pt x="55" y="4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1842;p33">
                <a:extLst>
                  <a:ext uri="{FF2B5EF4-FFF2-40B4-BE49-F238E27FC236}">
                    <a16:creationId xmlns:a16="http://schemas.microsoft.com/office/drawing/2014/main" id="{39181935-2B41-7B65-0800-FF493A5C604C}"/>
                  </a:ext>
                </a:extLst>
              </p:cNvPr>
              <p:cNvSpPr/>
              <p:nvPr/>
            </p:nvSpPr>
            <p:spPr>
              <a:xfrm>
                <a:off x="291115" y="3942146"/>
                <a:ext cx="64338" cy="73161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1617" extrusionOk="0">
                    <a:moveTo>
                      <a:pt x="24" y="0"/>
                    </a:moveTo>
                    <a:cubicBezTo>
                      <a:pt x="7" y="0"/>
                      <a:pt x="0" y="22"/>
                      <a:pt x="17" y="39"/>
                    </a:cubicBezTo>
                    <a:cubicBezTo>
                      <a:pt x="421" y="575"/>
                      <a:pt x="886" y="1075"/>
                      <a:pt x="1326" y="1599"/>
                    </a:cubicBezTo>
                    <a:cubicBezTo>
                      <a:pt x="1336" y="1611"/>
                      <a:pt x="1347" y="1616"/>
                      <a:pt x="1359" y="1616"/>
                    </a:cubicBezTo>
                    <a:cubicBezTo>
                      <a:pt x="1391" y="1616"/>
                      <a:pt x="1421" y="1574"/>
                      <a:pt x="1386" y="1539"/>
                    </a:cubicBezTo>
                    <a:cubicBezTo>
                      <a:pt x="945" y="1027"/>
                      <a:pt x="505" y="503"/>
                      <a:pt x="52" y="15"/>
                    </a:cubicBezTo>
                    <a:cubicBezTo>
                      <a:pt x="41" y="4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1843;p33">
                <a:extLst>
                  <a:ext uri="{FF2B5EF4-FFF2-40B4-BE49-F238E27FC236}">
                    <a16:creationId xmlns:a16="http://schemas.microsoft.com/office/drawing/2014/main" id="{B83B307D-ACFA-2C71-F0E2-ABF9F13D2A31}"/>
                  </a:ext>
                </a:extLst>
              </p:cNvPr>
              <p:cNvSpPr/>
              <p:nvPr/>
            </p:nvSpPr>
            <p:spPr>
              <a:xfrm>
                <a:off x="512358" y="4130181"/>
                <a:ext cx="543935" cy="138857"/>
              </a:xfrm>
              <a:custGeom>
                <a:avLst/>
                <a:gdLst/>
                <a:ahLst/>
                <a:cxnLst/>
                <a:rect l="l" t="t" r="r" b="b"/>
                <a:pathLst>
                  <a:path w="12022" h="3069" extrusionOk="0">
                    <a:moveTo>
                      <a:pt x="10797" y="0"/>
                    </a:moveTo>
                    <a:cubicBezTo>
                      <a:pt x="10272" y="0"/>
                      <a:pt x="9744" y="21"/>
                      <a:pt x="9224" y="62"/>
                    </a:cubicBezTo>
                    <a:cubicBezTo>
                      <a:pt x="7581" y="205"/>
                      <a:pt x="5973" y="526"/>
                      <a:pt x="4425" y="1015"/>
                    </a:cubicBezTo>
                    <a:cubicBezTo>
                      <a:pt x="2878" y="1527"/>
                      <a:pt x="1413" y="2193"/>
                      <a:pt x="20" y="3027"/>
                    </a:cubicBezTo>
                    <a:cubicBezTo>
                      <a:pt x="1" y="3036"/>
                      <a:pt x="13" y="3069"/>
                      <a:pt x="18" y="3069"/>
                    </a:cubicBezTo>
                    <a:cubicBezTo>
                      <a:pt x="19" y="3069"/>
                      <a:pt x="20" y="3067"/>
                      <a:pt x="20" y="3062"/>
                    </a:cubicBezTo>
                    <a:cubicBezTo>
                      <a:pt x="794" y="2598"/>
                      <a:pt x="1604" y="2181"/>
                      <a:pt x="2437" y="1824"/>
                    </a:cubicBezTo>
                    <a:cubicBezTo>
                      <a:pt x="3925" y="1181"/>
                      <a:pt x="5497" y="705"/>
                      <a:pt x="7104" y="407"/>
                    </a:cubicBezTo>
                    <a:cubicBezTo>
                      <a:pt x="8412" y="169"/>
                      <a:pt x="9711" y="68"/>
                      <a:pt x="11016" y="68"/>
                    </a:cubicBezTo>
                    <a:cubicBezTo>
                      <a:pt x="11339" y="68"/>
                      <a:pt x="11662" y="74"/>
                      <a:pt x="11986" y="86"/>
                    </a:cubicBezTo>
                    <a:cubicBezTo>
                      <a:pt x="12022" y="86"/>
                      <a:pt x="12022" y="38"/>
                      <a:pt x="11986" y="38"/>
                    </a:cubicBezTo>
                    <a:cubicBezTo>
                      <a:pt x="11595" y="13"/>
                      <a:pt x="11197" y="0"/>
                      <a:pt x="10797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1844;p33">
                <a:extLst>
                  <a:ext uri="{FF2B5EF4-FFF2-40B4-BE49-F238E27FC236}">
                    <a16:creationId xmlns:a16="http://schemas.microsoft.com/office/drawing/2014/main" id="{3A54F4CD-647F-DE04-5D79-F934E5E883B1}"/>
                  </a:ext>
                </a:extLst>
              </p:cNvPr>
              <p:cNvSpPr/>
              <p:nvPr/>
            </p:nvSpPr>
            <p:spPr>
              <a:xfrm>
                <a:off x="517561" y="4185741"/>
                <a:ext cx="290925" cy="97005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2144" extrusionOk="0">
                    <a:moveTo>
                      <a:pt x="6382" y="1"/>
                    </a:moveTo>
                    <a:cubicBezTo>
                      <a:pt x="5894" y="108"/>
                      <a:pt x="5406" y="203"/>
                      <a:pt x="4930" y="346"/>
                    </a:cubicBezTo>
                    <a:cubicBezTo>
                      <a:pt x="4072" y="560"/>
                      <a:pt x="3227" y="822"/>
                      <a:pt x="2405" y="1120"/>
                    </a:cubicBezTo>
                    <a:cubicBezTo>
                      <a:pt x="2024" y="1251"/>
                      <a:pt x="1620" y="1394"/>
                      <a:pt x="1239" y="1561"/>
                    </a:cubicBezTo>
                    <a:cubicBezTo>
                      <a:pt x="834" y="1727"/>
                      <a:pt x="417" y="1894"/>
                      <a:pt x="24" y="2096"/>
                    </a:cubicBezTo>
                    <a:cubicBezTo>
                      <a:pt x="0" y="2108"/>
                      <a:pt x="12" y="2144"/>
                      <a:pt x="60" y="2144"/>
                    </a:cubicBezTo>
                    <a:cubicBezTo>
                      <a:pt x="524" y="1965"/>
                      <a:pt x="965" y="1751"/>
                      <a:pt x="1429" y="1572"/>
                    </a:cubicBezTo>
                    <a:cubicBezTo>
                      <a:pt x="3036" y="941"/>
                      <a:pt x="4703" y="418"/>
                      <a:pt x="6394" y="48"/>
                    </a:cubicBezTo>
                    <a:cubicBezTo>
                      <a:pt x="6430" y="48"/>
                      <a:pt x="6418" y="1"/>
                      <a:pt x="6382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1845;p33">
                <a:extLst>
                  <a:ext uri="{FF2B5EF4-FFF2-40B4-BE49-F238E27FC236}">
                    <a16:creationId xmlns:a16="http://schemas.microsoft.com/office/drawing/2014/main" id="{266A7A03-58EC-56FB-4E24-806202183327}"/>
                  </a:ext>
                </a:extLst>
              </p:cNvPr>
              <p:cNvSpPr/>
              <p:nvPr/>
            </p:nvSpPr>
            <p:spPr>
              <a:xfrm>
                <a:off x="810698" y="4148731"/>
                <a:ext cx="228894" cy="23165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512" extrusionOk="0">
                    <a:moveTo>
                      <a:pt x="4414" y="0"/>
                    </a:moveTo>
                    <a:cubicBezTo>
                      <a:pt x="3779" y="0"/>
                      <a:pt x="3139" y="29"/>
                      <a:pt x="2499" y="93"/>
                    </a:cubicBezTo>
                    <a:cubicBezTo>
                      <a:pt x="1665" y="164"/>
                      <a:pt x="832" y="271"/>
                      <a:pt x="22" y="474"/>
                    </a:cubicBezTo>
                    <a:cubicBezTo>
                      <a:pt x="1" y="474"/>
                      <a:pt x="8" y="511"/>
                      <a:pt x="27" y="511"/>
                    </a:cubicBezTo>
                    <a:cubicBezTo>
                      <a:pt x="29" y="511"/>
                      <a:pt x="31" y="511"/>
                      <a:pt x="34" y="509"/>
                    </a:cubicBezTo>
                    <a:cubicBezTo>
                      <a:pt x="867" y="355"/>
                      <a:pt x="1689" y="212"/>
                      <a:pt x="2534" y="128"/>
                    </a:cubicBezTo>
                    <a:cubicBezTo>
                      <a:pt x="3179" y="72"/>
                      <a:pt x="3831" y="53"/>
                      <a:pt x="4485" y="53"/>
                    </a:cubicBezTo>
                    <a:cubicBezTo>
                      <a:pt x="4664" y="53"/>
                      <a:pt x="4843" y="54"/>
                      <a:pt x="5023" y="57"/>
                    </a:cubicBezTo>
                    <a:cubicBezTo>
                      <a:pt x="5058" y="57"/>
                      <a:pt x="5058" y="9"/>
                      <a:pt x="5023" y="9"/>
                    </a:cubicBezTo>
                    <a:cubicBezTo>
                      <a:pt x="4821" y="3"/>
                      <a:pt x="4618" y="0"/>
                      <a:pt x="441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oogle Shape;33;p2">
              <a:extLst>
                <a:ext uri="{FF2B5EF4-FFF2-40B4-BE49-F238E27FC236}">
                  <a16:creationId xmlns:a16="http://schemas.microsoft.com/office/drawing/2014/main" id="{2C97CC9C-BF3A-F39C-1592-3A876FA24EC5}"/>
                </a:ext>
              </a:extLst>
            </p:cNvPr>
            <p:cNvGrpSpPr/>
            <p:nvPr/>
          </p:nvGrpSpPr>
          <p:grpSpPr>
            <a:xfrm>
              <a:off x="277595" y="-6042"/>
              <a:ext cx="549125" cy="525575"/>
              <a:chOff x="8025400" y="374250"/>
              <a:chExt cx="549125" cy="525575"/>
            </a:xfrm>
          </p:grpSpPr>
          <p:sp>
            <p:nvSpPr>
              <p:cNvPr id="38" name="Google Shape;34;p2">
                <a:extLst>
                  <a:ext uri="{FF2B5EF4-FFF2-40B4-BE49-F238E27FC236}">
                    <a16:creationId xmlns:a16="http://schemas.microsoft.com/office/drawing/2014/main" id="{257F30AD-F883-B1EB-8935-C1D81871F7EB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extrusionOk="0">
                    <a:moveTo>
                      <a:pt x="11860" y="1370"/>
                    </a:moveTo>
                    <a:lnTo>
                      <a:pt x="12074" y="1413"/>
                    </a:lnTo>
                    <a:lnTo>
                      <a:pt x="12288" y="1499"/>
                    </a:lnTo>
                    <a:lnTo>
                      <a:pt x="12331" y="1542"/>
                    </a:lnTo>
                    <a:lnTo>
                      <a:pt x="12417" y="1584"/>
                    </a:lnTo>
                    <a:lnTo>
                      <a:pt x="12631" y="1713"/>
                    </a:lnTo>
                    <a:lnTo>
                      <a:pt x="12845" y="1884"/>
                    </a:lnTo>
                    <a:lnTo>
                      <a:pt x="13059" y="2098"/>
                    </a:lnTo>
                    <a:lnTo>
                      <a:pt x="13230" y="2355"/>
                    </a:lnTo>
                    <a:lnTo>
                      <a:pt x="13573" y="2869"/>
                    </a:lnTo>
                    <a:lnTo>
                      <a:pt x="13830" y="3468"/>
                    </a:lnTo>
                    <a:lnTo>
                      <a:pt x="13958" y="3811"/>
                    </a:lnTo>
                    <a:lnTo>
                      <a:pt x="14215" y="4710"/>
                    </a:lnTo>
                    <a:lnTo>
                      <a:pt x="14386" y="5523"/>
                    </a:lnTo>
                    <a:lnTo>
                      <a:pt x="14515" y="6251"/>
                    </a:lnTo>
                    <a:lnTo>
                      <a:pt x="14558" y="6765"/>
                    </a:lnTo>
                    <a:lnTo>
                      <a:pt x="14558" y="6894"/>
                    </a:lnTo>
                    <a:lnTo>
                      <a:pt x="14558" y="6979"/>
                    </a:lnTo>
                    <a:lnTo>
                      <a:pt x="15414" y="7022"/>
                    </a:lnTo>
                    <a:lnTo>
                      <a:pt x="16313" y="7150"/>
                    </a:lnTo>
                    <a:lnTo>
                      <a:pt x="17341" y="7365"/>
                    </a:lnTo>
                    <a:lnTo>
                      <a:pt x="17469" y="7365"/>
                    </a:lnTo>
                    <a:lnTo>
                      <a:pt x="17940" y="7493"/>
                    </a:lnTo>
                    <a:lnTo>
                      <a:pt x="18026" y="7536"/>
                    </a:lnTo>
                    <a:lnTo>
                      <a:pt x="18668" y="7707"/>
                    </a:lnTo>
                    <a:lnTo>
                      <a:pt x="19224" y="7921"/>
                    </a:lnTo>
                    <a:lnTo>
                      <a:pt x="19396" y="8050"/>
                    </a:lnTo>
                    <a:lnTo>
                      <a:pt x="19824" y="8264"/>
                    </a:lnTo>
                    <a:lnTo>
                      <a:pt x="19995" y="8392"/>
                    </a:lnTo>
                    <a:lnTo>
                      <a:pt x="20124" y="8478"/>
                    </a:lnTo>
                    <a:lnTo>
                      <a:pt x="20295" y="8649"/>
                    </a:lnTo>
                    <a:lnTo>
                      <a:pt x="20423" y="8820"/>
                    </a:lnTo>
                    <a:lnTo>
                      <a:pt x="20509" y="9034"/>
                    </a:lnTo>
                    <a:lnTo>
                      <a:pt x="20595" y="9206"/>
                    </a:lnTo>
                    <a:lnTo>
                      <a:pt x="20595" y="9377"/>
                    </a:lnTo>
                    <a:lnTo>
                      <a:pt x="20595" y="9591"/>
                    </a:lnTo>
                    <a:lnTo>
                      <a:pt x="20552" y="9762"/>
                    </a:lnTo>
                    <a:lnTo>
                      <a:pt x="20509" y="9933"/>
                    </a:lnTo>
                    <a:lnTo>
                      <a:pt x="20295" y="10319"/>
                    </a:lnTo>
                    <a:lnTo>
                      <a:pt x="20038" y="10661"/>
                    </a:lnTo>
                    <a:lnTo>
                      <a:pt x="19695" y="11004"/>
                    </a:lnTo>
                    <a:lnTo>
                      <a:pt x="19310" y="11346"/>
                    </a:lnTo>
                    <a:lnTo>
                      <a:pt x="18839" y="11689"/>
                    </a:lnTo>
                    <a:lnTo>
                      <a:pt x="18411" y="11989"/>
                    </a:lnTo>
                    <a:lnTo>
                      <a:pt x="17512" y="12545"/>
                    </a:lnTo>
                    <a:lnTo>
                      <a:pt x="16698" y="12973"/>
                    </a:lnTo>
                    <a:lnTo>
                      <a:pt x="15885" y="13359"/>
                    </a:lnTo>
                    <a:lnTo>
                      <a:pt x="16099" y="14129"/>
                    </a:lnTo>
                    <a:lnTo>
                      <a:pt x="16270" y="14943"/>
                    </a:lnTo>
                    <a:lnTo>
                      <a:pt x="16399" y="15970"/>
                    </a:lnTo>
                    <a:lnTo>
                      <a:pt x="16441" y="16484"/>
                    </a:lnTo>
                    <a:lnTo>
                      <a:pt x="16441" y="16998"/>
                    </a:lnTo>
                    <a:lnTo>
                      <a:pt x="16441" y="17512"/>
                    </a:lnTo>
                    <a:lnTo>
                      <a:pt x="16356" y="17983"/>
                    </a:lnTo>
                    <a:lnTo>
                      <a:pt x="16270" y="18454"/>
                    </a:lnTo>
                    <a:lnTo>
                      <a:pt x="16099" y="18839"/>
                    </a:lnTo>
                    <a:lnTo>
                      <a:pt x="15885" y="19182"/>
                    </a:lnTo>
                    <a:lnTo>
                      <a:pt x="15714" y="19310"/>
                    </a:lnTo>
                    <a:lnTo>
                      <a:pt x="15585" y="19438"/>
                    </a:lnTo>
                    <a:lnTo>
                      <a:pt x="15414" y="19524"/>
                    </a:lnTo>
                    <a:lnTo>
                      <a:pt x="15243" y="19610"/>
                    </a:lnTo>
                    <a:lnTo>
                      <a:pt x="15029" y="19652"/>
                    </a:lnTo>
                    <a:lnTo>
                      <a:pt x="14857" y="19652"/>
                    </a:lnTo>
                    <a:lnTo>
                      <a:pt x="14515" y="19610"/>
                    </a:lnTo>
                    <a:lnTo>
                      <a:pt x="14215" y="19567"/>
                    </a:lnTo>
                    <a:lnTo>
                      <a:pt x="14087" y="19524"/>
                    </a:lnTo>
                    <a:lnTo>
                      <a:pt x="13873" y="19438"/>
                    </a:lnTo>
                    <a:lnTo>
                      <a:pt x="13744" y="19396"/>
                    </a:lnTo>
                    <a:lnTo>
                      <a:pt x="13573" y="19310"/>
                    </a:lnTo>
                    <a:lnTo>
                      <a:pt x="13487" y="19267"/>
                    </a:lnTo>
                    <a:lnTo>
                      <a:pt x="13145" y="19096"/>
                    </a:lnTo>
                    <a:lnTo>
                      <a:pt x="12759" y="18839"/>
                    </a:lnTo>
                    <a:lnTo>
                      <a:pt x="12031" y="18325"/>
                    </a:lnTo>
                    <a:lnTo>
                      <a:pt x="11903" y="18240"/>
                    </a:lnTo>
                    <a:lnTo>
                      <a:pt x="11817" y="18154"/>
                    </a:lnTo>
                    <a:lnTo>
                      <a:pt x="11689" y="18068"/>
                    </a:lnTo>
                    <a:lnTo>
                      <a:pt x="11603" y="17983"/>
                    </a:lnTo>
                    <a:lnTo>
                      <a:pt x="10961" y="17426"/>
                    </a:lnTo>
                    <a:lnTo>
                      <a:pt x="10404" y="16912"/>
                    </a:lnTo>
                    <a:lnTo>
                      <a:pt x="9933" y="16441"/>
                    </a:lnTo>
                    <a:lnTo>
                      <a:pt x="9848" y="16484"/>
                    </a:lnTo>
                    <a:lnTo>
                      <a:pt x="9762" y="16527"/>
                    </a:lnTo>
                    <a:lnTo>
                      <a:pt x="8906" y="16955"/>
                    </a:lnTo>
                    <a:lnTo>
                      <a:pt x="8306" y="17212"/>
                    </a:lnTo>
                    <a:lnTo>
                      <a:pt x="7621" y="17512"/>
                    </a:lnTo>
                    <a:lnTo>
                      <a:pt x="6851" y="17811"/>
                    </a:lnTo>
                    <a:lnTo>
                      <a:pt x="6123" y="18026"/>
                    </a:lnTo>
                    <a:lnTo>
                      <a:pt x="5395" y="18197"/>
                    </a:lnTo>
                    <a:lnTo>
                      <a:pt x="5053" y="18240"/>
                    </a:lnTo>
                    <a:lnTo>
                      <a:pt x="4453" y="18240"/>
                    </a:lnTo>
                    <a:lnTo>
                      <a:pt x="4196" y="18197"/>
                    </a:lnTo>
                    <a:lnTo>
                      <a:pt x="3982" y="18111"/>
                    </a:lnTo>
                    <a:lnTo>
                      <a:pt x="3811" y="17983"/>
                    </a:lnTo>
                    <a:lnTo>
                      <a:pt x="3725" y="17940"/>
                    </a:lnTo>
                    <a:lnTo>
                      <a:pt x="3597" y="17811"/>
                    </a:lnTo>
                    <a:lnTo>
                      <a:pt x="3511" y="17597"/>
                    </a:lnTo>
                    <a:lnTo>
                      <a:pt x="3468" y="17555"/>
                    </a:lnTo>
                    <a:lnTo>
                      <a:pt x="3426" y="17426"/>
                    </a:lnTo>
                    <a:lnTo>
                      <a:pt x="3426" y="17340"/>
                    </a:lnTo>
                    <a:lnTo>
                      <a:pt x="3383" y="17255"/>
                    </a:lnTo>
                    <a:lnTo>
                      <a:pt x="3383" y="17212"/>
                    </a:lnTo>
                    <a:lnTo>
                      <a:pt x="3383" y="17126"/>
                    </a:lnTo>
                    <a:lnTo>
                      <a:pt x="3383" y="16955"/>
                    </a:lnTo>
                    <a:lnTo>
                      <a:pt x="3383" y="16655"/>
                    </a:lnTo>
                    <a:lnTo>
                      <a:pt x="3383" y="16270"/>
                    </a:lnTo>
                    <a:lnTo>
                      <a:pt x="3554" y="15499"/>
                    </a:lnTo>
                    <a:lnTo>
                      <a:pt x="3768" y="14686"/>
                    </a:lnTo>
                    <a:lnTo>
                      <a:pt x="4068" y="13915"/>
                    </a:lnTo>
                    <a:lnTo>
                      <a:pt x="4367" y="13230"/>
                    </a:lnTo>
                    <a:lnTo>
                      <a:pt x="4624" y="12631"/>
                    </a:lnTo>
                    <a:lnTo>
                      <a:pt x="4967" y="11989"/>
                    </a:lnTo>
                    <a:lnTo>
                      <a:pt x="4967" y="11946"/>
                    </a:lnTo>
                    <a:lnTo>
                      <a:pt x="4325" y="11389"/>
                    </a:lnTo>
                    <a:lnTo>
                      <a:pt x="3682" y="10790"/>
                    </a:lnTo>
                    <a:lnTo>
                      <a:pt x="2955" y="10062"/>
                    </a:lnTo>
                    <a:lnTo>
                      <a:pt x="2612" y="9634"/>
                    </a:lnTo>
                    <a:lnTo>
                      <a:pt x="2270" y="9206"/>
                    </a:lnTo>
                    <a:lnTo>
                      <a:pt x="2013" y="8777"/>
                    </a:lnTo>
                    <a:lnTo>
                      <a:pt x="1756" y="8349"/>
                    </a:lnTo>
                    <a:lnTo>
                      <a:pt x="1542" y="7921"/>
                    </a:lnTo>
                    <a:lnTo>
                      <a:pt x="1413" y="7536"/>
                    </a:lnTo>
                    <a:lnTo>
                      <a:pt x="1370" y="7150"/>
                    </a:lnTo>
                    <a:lnTo>
                      <a:pt x="1413" y="6979"/>
                    </a:lnTo>
                    <a:lnTo>
                      <a:pt x="1456" y="6808"/>
                    </a:lnTo>
                    <a:lnTo>
                      <a:pt x="1456" y="6722"/>
                    </a:lnTo>
                    <a:lnTo>
                      <a:pt x="1627" y="6465"/>
                    </a:lnTo>
                    <a:lnTo>
                      <a:pt x="1884" y="6251"/>
                    </a:lnTo>
                    <a:lnTo>
                      <a:pt x="2184" y="6080"/>
                    </a:lnTo>
                    <a:lnTo>
                      <a:pt x="2569" y="5952"/>
                    </a:lnTo>
                    <a:lnTo>
                      <a:pt x="2955" y="5866"/>
                    </a:lnTo>
                    <a:lnTo>
                      <a:pt x="3426" y="5823"/>
                    </a:lnTo>
                    <a:lnTo>
                      <a:pt x="4367" y="5780"/>
                    </a:lnTo>
                    <a:lnTo>
                      <a:pt x="5010" y="5780"/>
                    </a:lnTo>
                    <a:lnTo>
                      <a:pt x="5609" y="5823"/>
                    </a:lnTo>
                    <a:lnTo>
                      <a:pt x="6722" y="5952"/>
                    </a:lnTo>
                    <a:lnTo>
                      <a:pt x="7836" y="6123"/>
                    </a:lnTo>
                    <a:lnTo>
                      <a:pt x="8050" y="5523"/>
                    </a:lnTo>
                    <a:lnTo>
                      <a:pt x="8306" y="4881"/>
                    </a:lnTo>
                    <a:lnTo>
                      <a:pt x="8649" y="4153"/>
                    </a:lnTo>
                    <a:lnTo>
                      <a:pt x="9120" y="3383"/>
                    </a:lnTo>
                    <a:lnTo>
                      <a:pt x="9377" y="2997"/>
                    </a:lnTo>
                    <a:lnTo>
                      <a:pt x="9634" y="2612"/>
                    </a:lnTo>
                    <a:lnTo>
                      <a:pt x="9933" y="2270"/>
                    </a:lnTo>
                    <a:lnTo>
                      <a:pt x="10233" y="2013"/>
                    </a:lnTo>
                    <a:lnTo>
                      <a:pt x="10576" y="1756"/>
                    </a:lnTo>
                    <a:lnTo>
                      <a:pt x="10918" y="1542"/>
                    </a:lnTo>
                    <a:lnTo>
                      <a:pt x="11261" y="1413"/>
                    </a:lnTo>
                    <a:lnTo>
                      <a:pt x="11389" y="1413"/>
                    </a:lnTo>
                    <a:lnTo>
                      <a:pt x="11432" y="1370"/>
                    </a:lnTo>
                    <a:close/>
                    <a:moveTo>
                      <a:pt x="11304" y="0"/>
                    </a:moveTo>
                    <a:lnTo>
                      <a:pt x="11132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35;p2">
                <a:extLst>
                  <a:ext uri="{FF2B5EF4-FFF2-40B4-BE49-F238E27FC236}">
                    <a16:creationId xmlns:a16="http://schemas.microsoft.com/office/drawing/2014/main" id="{84B2BA24-B354-E6EA-CB43-9410E84D857E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0276" y="0"/>
                    </a:moveTo>
                    <a:lnTo>
                      <a:pt x="10276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4044" y="18154"/>
                    </a:lnTo>
                    <a:lnTo>
                      <a:pt x="13873" y="18240"/>
                    </a:lnTo>
                    <a:lnTo>
                      <a:pt x="13659" y="18282"/>
                    </a:lnTo>
                    <a:lnTo>
                      <a:pt x="13487" y="18282"/>
                    </a:lnTo>
                    <a:lnTo>
                      <a:pt x="13487" y="18282"/>
                    </a:lnTo>
                    <a:lnTo>
                      <a:pt x="13145" y="18240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536" y="15585"/>
                    </a:lnTo>
                    <a:lnTo>
                      <a:pt x="6936" y="15842"/>
                    </a:lnTo>
                    <a:lnTo>
                      <a:pt x="6251" y="16142"/>
                    </a:lnTo>
                    <a:lnTo>
                      <a:pt x="5481" y="16441"/>
                    </a:lnTo>
                    <a:lnTo>
                      <a:pt x="4753" y="16656"/>
                    </a:lnTo>
                    <a:lnTo>
                      <a:pt x="4025" y="16827"/>
                    </a:lnTo>
                    <a:lnTo>
                      <a:pt x="3683" y="16870"/>
                    </a:lnTo>
                    <a:lnTo>
                      <a:pt x="3383" y="16870"/>
                    </a:lnTo>
                    <a:lnTo>
                      <a:pt x="3383" y="16870"/>
                    </a:lnTo>
                    <a:lnTo>
                      <a:pt x="3083" y="16870"/>
                    </a:lnTo>
                    <a:lnTo>
                      <a:pt x="2826" y="16827"/>
                    </a:lnTo>
                    <a:lnTo>
                      <a:pt x="2612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00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257" y="5095"/>
                    </a:lnTo>
                    <a:lnTo>
                      <a:pt x="514" y="4881"/>
                    </a:lnTo>
                    <a:lnTo>
                      <a:pt x="814" y="4710"/>
                    </a:lnTo>
                    <a:lnTo>
                      <a:pt x="1199" y="4582"/>
                    </a:lnTo>
                    <a:lnTo>
                      <a:pt x="1585" y="4496"/>
                    </a:lnTo>
                    <a:lnTo>
                      <a:pt x="2056" y="4453"/>
                    </a:lnTo>
                    <a:lnTo>
                      <a:pt x="2997" y="4410"/>
                    </a:lnTo>
                    <a:lnTo>
                      <a:pt x="2997" y="4410"/>
                    </a:lnTo>
                    <a:lnTo>
                      <a:pt x="3640" y="4410"/>
                    </a:lnTo>
                    <a:lnTo>
                      <a:pt x="4239" y="4453"/>
                    </a:lnTo>
                    <a:lnTo>
                      <a:pt x="5352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2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36;p2">
                <a:extLst>
                  <a:ext uri="{FF2B5EF4-FFF2-40B4-BE49-F238E27FC236}">
                    <a16:creationId xmlns:a16="http://schemas.microsoft.com/office/drawing/2014/main" id="{F1508732-F6D7-3A48-ECB7-BDEE4D2DDFEA}"/>
                  </a:ext>
                </a:extLst>
              </p:cNvPr>
              <p:cNvSpPr/>
              <p:nvPr/>
            </p:nvSpPr>
            <p:spPr>
              <a:xfrm>
                <a:off x="8025400" y="3742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fill="none" extrusionOk="0">
                    <a:moveTo>
                      <a:pt x="11646" y="0"/>
                    </a:moveTo>
                    <a:lnTo>
                      <a:pt x="11646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518" y="0"/>
                    </a:lnTo>
                    <a:lnTo>
                      <a:pt x="11518" y="0"/>
                    </a:lnTo>
                    <a:lnTo>
                      <a:pt x="11389" y="0"/>
                    </a:lnTo>
                    <a:lnTo>
                      <a:pt x="11389" y="0"/>
                    </a:lnTo>
                    <a:lnTo>
                      <a:pt x="11304" y="0"/>
                    </a:lnTo>
                    <a:lnTo>
                      <a:pt x="11304" y="0"/>
                    </a:lnTo>
                    <a:lnTo>
                      <a:pt x="11132" y="43"/>
                    </a:lnTo>
                    <a:lnTo>
                      <a:pt x="11132" y="43"/>
                    </a:lnTo>
                    <a:lnTo>
                      <a:pt x="11089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726" y="6037"/>
                    </a:lnTo>
                    <a:lnTo>
                      <a:pt x="17683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2031" y="43"/>
                    </a:lnTo>
                    <a:lnTo>
                      <a:pt x="116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37;p2">
                <a:extLst>
                  <a:ext uri="{FF2B5EF4-FFF2-40B4-BE49-F238E27FC236}">
                    <a16:creationId xmlns:a16="http://schemas.microsoft.com/office/drawing/2014/main" id="{C2F5E545-759C-4D5D-0F06-B8C9FB0151AC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206" y="386"/>
                    </a:lnTo>
                    <a:lnTo>
                      <a:pt x="8863" y="643"/>
                    </a:lnTo>
                    <a:lnTo>
                      <a:pt x="8563" y="900"/>
                    </a:lnTo>
                    <a:lnTo>
                      <a:pt x="8264" y="1242"/>
                    </a:lnTo>
                    <a:lnTo>
                      <a:pt x="8007" y="1627"/>
                    </a:lnTo>
                    <a:lnTo>
                      <a:pt x="7750" y="2013"/>
                    </a:lnTo>
                    <a:lnTo>
                      <a:pt x="7279" y="2783"/>
                    </a:lnTo>
                    <a:lnTo>
                      <a:pt x="6936" y="3511"/>
                    </a:lnTo>
                    <a:lnTo>
                      <a:pt x="6680" y="4153"/>
                    </a:lnTo>
                    <a:lnTo>
                      <a:pt x="6466" y="4753"/>
                    </a:lnTo>
                    <a:lnTo>
                      <a:pt x="5566" y="4582"/>
                    </a:lnTo>
                    <a:lnTo>
                      <a:pt x="4624" y="4496"/>
                    </a:lnTo>
                    <a:lnTo>
                      <a:pt x="3554" y="4410"/>
                    </a:lnTo>
                    <a:lnTo>
                      <a:pt x="2441" y="4410"/>
                    </a:lnTo>
                    <a:lnTo>
                      <a:pt x="1927" y="4453"/>
                    </a:lnTo>
                    <a:lnTo>
                      <a:pt x="1413" y="4539"/>
                    </a:lnTo>
                    <a:lnTo>
                      <a:pt x="985" y="4667"/>
                    </a:lnTo>
                    <a:lnTo>
                      <a:pt x="600" y="4839"/>
                    </a:lnTo>
                    <a:lnTo>
                      <a:pt x="300" y="5053"/>
                    </a:lnTo>
                    <a:lnTo>
                      <a:pt x="172" y="5181"/>
                    </a:lnTo>
                    <a:lnTo>
                      <a:pt x="86" y="5352"/>
                    </a:ln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780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86" y="6979"/>
                    </a:lnTo>
                    <a:lnTo>
                      <a:pt x="643" y="7407"/>
                    </a:lnTo>
                    <a:lnTo>
                      <a:pt x="942" y="7836"/>
                    </a:lnTo>
                    <a:lnTo>
                      <a:pt x="1242" y="8264"/>
                    </a:lnTo>
                    <a:lnTo>
                      <a:pt x="1585" y="8692"/>
                    </a:lnTo>
                    <a:lnTo>
                      <a:pt x="2312" y="9420"/>
                    </a:lnTo>
                    <a:lnTo>
                      <a:pt x="2955" y="10019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254" y="11261"/>
                    </a:lnTo>
                    <a:lnTo>
                      <a:pt x="2997" y="11860"/>
                    </a:lnTo>
                    <a:lnTo>
                      <a:pt x="2698" y="12545"/>
                    </a:lnTo>
                    <a:lnTo>
                      <a:pt x="2398" y="13316"/>
                    </a:lnTo>
                    <a:lnTo>
                      <a:pt x="2184" y="14129"/>
                    </a:lnTo>
                    <a:lnTo>
                      <a:pt x="2013" y="14900"/>
                    </a:lnTo>
                    <a:lnTo>
                      <a:pt x="2013" y="15285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98" y="16741"/>
                    </a:lnTo>
                    <a:lnTo>
                      <a:pt x="2997" y="16827"/>
                    </a:lnTo>
                    <a:lnTo>
                      <a:pt x="3340" y="16870"/>
                    </a:lnTo>
                    <a:lnTo>
                      <a:pt x="3768" y="16870"/>
                    </a:lnTo>
                    <a:lnTo>
                      <a:pt x="4153" y="16784"/>
                    </a:lnTo>
                    <a:lnTo>
                      <a:pt x="4624" y="16698"/>
                    </a:lnTo>
                    <a:lnTo>
                      <a:pt x="5524" y="16399"/>
                    </a:lnTo>
                    <a:lnTo>
                      <a:pt x="6423" y="16056"/>
                    </a:lnTo>
                    <a:lnTo>
                      <a:pt x="7279" y="15714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9034" y="15542"/>
                    </a:lnTo>
                    <a:lnTo>
                      <a:pt x="9591" y="16056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88" y="18282"/>
                    </a:lnTo>
                    <a:lnTo>
                      <a:pt x="13573" y="18282"/>
                    </a:lnTo>
                    <a:lnTo>
                      <a:pt x="13915" y="18240"/>
                    </a:lnTo>
                    <a:lnTo>
                      <a:pt x="14215" y="18068"/>
                    </a:lnTo>
                    <a:lnTo>
                      <a:pt x="14344" y="17940"/>
                    </a:lnTo>
                    <a:lnTo>
                      <a:pt x="14515" y="17812"/>
                    </a:lnTo>
                    <a:lnTo>
                      <a:pt x="14729" y="17469"/>
                    </a:lnTo>
                    <a:lnTo>
                      <a:pt x="14900" y="17084"/>
                    </a:lnTo>
                    <a:lnTo>
                      <a:pt x="14986" y="16613"/>
                    </a:lnTo>
                    <a:lnTo>
                      <a:pt x="15071" y="16142"/>
                    </a:lnTo>
                    <a:lnTo>
                      <a:pt x="15071" y="15628"/>
                    </a:lnTo>
                    <a:lnTo>
                      <a:pt x="15071" y="15114"/>
                    </a:lnTo>
                    <a:lnTo>
                      <a:pt x="15029" y="14600"/>
                    </a:lnTo>
                    <a:lnTo>
                      <a:pt x="14900" y="13573"/>
                    </a:lnTo>
                    <a:lnTo>
                      <a:pt x="14729" y="12759"/>
                    </a:lnTo>
                    <a:lnTo>
                      <a:pt x="14515" y="11989"/>
                    </a:lnTo>
                    <a:lnTo>
                      <a:pt x="15328" y="11603"/>
                    </a:lnTo>
                    <a:lnTo>
                      <a:pt x="16142" y="11175"/>
                    </a:lnTo>
                    <a:lnTo>
                      <a:pt x="17041" y="10619"/>
                    </a:lnTo>
                    <a:lnTo>
                      <a:pt x="17469" y="10319"/>
                    </a:lnTo>
                    <a:lnTo>
                      <a:pt x="17940" y="9976"/>
                    </a:lnTo>
                    <a:lnTo>
                      <a:pt x="18325" y="9634"/>
                    </a:lnTo>
                    <a:lnTo>
                      <a:pt x="18668" y="9291"/>
                    </a:lnTo>
                    <a:lnTo>
                      <a:pt x="18925" y="8949"/>
                    </a:lnTo>
                    <a:lnTo>
                      <a:pt x="19139" y="8563"/>
                    </a:lnTo>
                    <a:lnTo>
                      <a:pt x="19182" y="8392"/>
                    </a:lnTo>
                    <a:lnTo>
                      <a:pt x="19225" y="8221"/>
                    </a:lnTo>
                    <a:lnTo>
                      <a:pt x="19225" y="8007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570" y="6123"/>
                    </a:lnTo>
                    <a:lnTo>
                      <a:pt x="16099" y="5995"/>
                    </a:lnTo>
                    <a:lnTo>
                      <a:pt x="15971" y="5995"/>
                    </a:lnTo>
                    <a:lnTo>
                      <a:pt x="14943" y="5780"/>
                    </a:lnTo>
                    <a:lnTo>
                      <a:pt x="14044" y="5652"/>
                    </a:lnTo>
                    <a:lnTo>
                      <a:pt x="13188" y="5609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53"/>
                    </a:lnTo>
                    <a:lnTo>
                      <a:pt x="12845" y="3340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203" y="1499"/>
                    </a:lnTo>
                    <a:lnTo>
                      <a:pt x="11860" y="985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rgbClr val="FFF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38;p2">
                <a:extLst>
                  <a:ext uri="{FF2B5EF4-FFF2-40B4-BE49-F238E27FC236}">
                    <a16:creationId xmlns:a16="http://schemas.microsoft.com/office/drawing/2014/main" id="{7D28CC59-2441-E431-6682-EC8A7E0B0167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4515" y="11989"/>
                    </a:move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3915" y="18240"/>
                    </a:lnTo>
                    <a:lnTo>
                      <a:pt x="13573" y="18282"/>
                    </a:lnTo>
                    <a:lnTo>
                      <a:pt x="13188" y="18282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279" y="15714"/>
                    </a:lnTo>
                    <a:lnTo>
                      <a:pt x="6423" y="16056"/>
                    </a:lnTo>
                    <a:lnTo>
                      <a:pt x="5524" y="16399"/>
                    </a:lnTo>
                    <a:lnTo>
                      <a:pt x="4624" y="16698"/>
                    </a:lnTo>
                    <a:lnTo>
                      <a:pt x="4153" y="16784"/>
                    </a:lnTo>
                    <a:lnTo>
                      <a:pt x="3768" y="16870"/>
                    </a:lnTo>
                    <a:lnTo>
                      <a:pt x="3340" y="16870"/>
                    </a:lnTo>
                    <a:lnTo>
                      <a:pt x="2997" y="16827"/>
                    </a:lnTo>
                    <a:lnTo>
                      <a:pt x="2698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42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172" y="5181"/>
                    </a:lnTo>
                    <a:lnTo>
                      <a:pt x="300" y="5053"/>
                    </a:lnTo>
                    <a:lnTo>
                      <a:pt x="600" y="4839"/>
                    </a:lnTo>
                    <a:lnTo>
                      <a:pt x="985" y="4667"/>
                    </a:lnTo>
                    <a:lnTo>
                      <a:pt x="1413" y="4539"/>
                    </a:lnTo>
                    <a:lnTo>
                      <a:pt x="1927" y="4453"/>
                    </a:lnTo>
                    <a:lnTo>
                      <a:pt x="2441" y="4410"/>
                    </a:lnTo>
                    <a:lnTo>
                      <a:pt x="2997" y="4410"/>
                    </a:lnTo>
                    <a:lnTo>
                      <a:pt x="3554" y="4410"/>
                    </a:lnTo>
                    <a:lnTo>
                      <a:pt x="4624" y="4496"/>
                    </a:lnTo>
                    <a:lnTo>
                      <a:pt x="5566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39;p2">
                <a:extLst>
                  <a:ext uri="{FF2B5EF4-FFF2-40B4-BE49-F238E27FC236}">
                    <a16:creationId xmlns:a16="http://schemas.microsoft.com/office/drawing/2014/main" id="{89442235-36A3-B4F6-6D85-D8E4B151D4FA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40;p2">
                <a:extLst>
                  <a:ext uri="{FF2B5EF4-FFF2-40B4-BE49-F238E27FC236}">
                    <a16:creationId xmlns:a16="http://schemas.microsoft.com/office/drawing/2014/main" id="{D5CE4D31-5233-E9C6-2E77-22D7E4F2DE9F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41;p2">
                <a:extLst>
                  <a:ext uri="{FF2B5EF4-FFF2-40B4-BE49-F238E27FC236}">
                    <a16:creationId xmlns:a16="http://schemas.microsoft.com/office/drawing/2014/main" id="{451FD58D-7217-2070-8E31-1C4BCEC8DFA5}"/>
                  </a:ext>
                </a:extLst>
              </p:cNvPr>
              <p:cNvSpPr/>
              <p:nvPr/>
            </p:nvSpPr>
            <p:spPr>
              <a:xfrm>
                <a:off x="8314400" y="40850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42;p2">
                <a:extLst>
                  <a:ext uri="{FF2B5EF4-FFF2-40B4-BE49-F238E27FC236}">
                    <a16:creationId xmlns:a16="http://schemas.microsoft.com/office/drawing/2014/main" id="{87DFD88C-1CC7-B953-58A3-9B174C4A00AB}"/>
                  </a:ext>
                </a:extLst>
              </p:cNvPr>
              <p:cNvSpPr/>
              <p:nvPr/>
            </p:nvSpPr>
            <p:spPr>
              <a:xfrm>
                <a:off x="831440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43;p2">
                <a:extLst>
                  <a:ext uri="{FF2B5EF4-FFF2-40B4-BE49-F238E27FC236}">
                    <a16:creationId xmlns:a16="http://schemas.microsoft.com/office/drawing/2014/main" id="{89D8CDEF-CACD-61A7-05AA-61EBBFC1FA03}"/>
                  </a:ext>
                </a:extLst>
              </p:cNvPr>
              <p:cNvSpPr/>
              <p:nvPr/>
            </p:nvSpPr>
            <p:spPr>
              <a:xfrm>
                <a:off x="8315475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44;p2">
                <a:extLst>
                  <a:ext uri="{FF2B5EF4-FFF2-40B4-BE49-F238E27FC236}">
                    <a16:creationId xmlns:a16="http://schemas.microsoft.com/office/drawing/2014/main" id="{D81A56C1-8C82-A490-C04D-2EF765F8EC1E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45;p2">
                <a:extLst>
                  <a:ext uri="{FF2B5EF4-FFF2-40B4-BE49-F238E27FC236}">
                    <a16:creationId xmlns:a16="http://schemas.microsoft.com/office/drawing/2014/main" id="{4B5573E9-88A8-4E4E-D771-22D63E2C9546}"/>
                  </a:ext>
                </a:extLst>
              </p:cNvPr>
              <p:cNvSpPr/>
              <p:nvPr/>
            </p:nvSpPr>
            <p:spPr>
              <a:xfrm>
                <a:off x="8319750" y="40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46;p2">
                <a:extLst>
                  <a:ext uri="{FF2B5EF4-FFF2-40B4-BE49-F238E27FC236}">
                    <a16:creationId xmlns:a16="http://schemas.microsoft.com/office/drawing/2014/main" id="{7739439F-8588-1AF1-184D-EC4EBBBF524A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47;p2">
                <a:extLst>
                  <a:ext uri="{FF2B5EF4-FFF2-40B4-BE49-F238E27FC236}">
                    <a16:creationId xmlns:a16="http://schemas.microsoft.com/office/drawing/2014/main" id="{01C0123C-24DA-9023-9B9D-736F0EBB8F3B}"/>
                  </a:ext>
                </a:extLst>
              </p:cNvPr>
              <p:cNvSpPr/>
              <p:nvPr/>
            </p:nvSpPr>
            <p:spPr>
              <a:xfrm>
                <a:off x="8374350" y="4716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48;p2">
                <a:extLst>
                  <a:ext uri="{FF2B5EF4-FFF2-40B4-BE49-F238E27FC236}">
                    <a16:creationId xmlns:a16="http://schemas.microsoft.com/office/drawing/2014/main" id="{FA3BBAA7-A502-E8A2-5213-C5A1BFCE8223}"/>
                  </a:ext>
                </a:extLst>
              </p:cNvPr>
              <p:cNvSpPr/>
              <p:nvPr/>
            </p:nvSpPr>
            <p:spPr>
              <a:xfrm>
                <a:off x="8374350" y="469500"/>
                <a:ext cx="150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956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184" y="698"/>
                    </a:lnTo>
                    <a:lnTo>
                      <a:pt x="0" y="1"/>
                    </a:lnTo>
                    <a:close/>
                    <a:moveTo>
                      <a:pt x="184" y="698"/>
                    </a:moveTo>
                    <a:lnTo>
                      <a:pt x="214" y="814"/>
                    </a:lnTo>
                    <a:lnTo>
                      <a:pt x="279" y="1049"/>
                    </a:lnTo>
                    <a:lnTo>
                      <a:pt x="257" y="943"/>
                    </a:lnTo>
                    <a:lnTo>
                      <a:pt x="184" y="698"/>
                    </a:lnTo>
                    <a:close/>
                    <a:moveTo>
                      <a:pt x="279" y="1049"/>
                    </a:moveTo>
                    <a:lnTo>
                      <a:pt x="428" y="1756"/>
                    </a:lnTo>
                    <a:lnTo>
                      <a:pt x="482" y="2045"/>
                    </a:lnTo>
                    <a:lnTo>
                      <a:pt x="428" y="1585"/>
                    </a:lnTo>
                    <a:lnTo>
                      <a:pt x="279" y="1049"/>
                    </a:lnTo>
                    <a:close/>
                    <a:moveTo>
                      <a:pt x="482" y="2045"/>
                    </a:moveTo>
                    <a:lnTo>
                      <a:pt x="514" y="2313"/>
                    </a:lnTo>
                    <a:lnTo>
                      <a:pt x="600" y="2955"/>
                    </a:lnTo>
                    <a:lnTo>
                      <a:pt x="557" y="2441"/>
                    </a:lnTo>
                    <a:lnTo>
                      <a:pt x="482" y="2045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49;p2">
                <a:extLst>
                  <a:ext uri="{FF2B5EF4-FFF2-40B4-BE49-F238E27FC236}">
                    <a16:creationId xmlns:a16="http://schemas.microsoft.com/office/drawing/2014/main" id="{60A94ECF-F8F9-AD91-195C-C308817F127F}"/>
                  </a:ext>
                </a:extLst>
              </p:cNvPr>
              <p:cNvSpPr/>
              <p:nvPr/>
            </p:nvSpPr>
            <p:spPr>
              <a:xfrm>
                <a:off x="8371125" y="460950"/>
                <a:ext cx="182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42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29" y="428"/>
                    </a:lnTo>
                    <a:lnTo>
                      <a:pt x="129" y="428"/>
                    </a:lnTo>
                    <a:lnTo>
                      <a:pt x="386" y="1285"/>
                    </a:lnTo>
                    <a:lnTo>
                      <a:pt x="557" y="2098"/>
                    </a:lnTo>
                    <a:lnTo>
                      <a:pt x="686" y="2783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643" y="2655"/>
                    </a:lnTo>
                    <a:lnTo>
                      <a:pt x="557" y="1927"/>
                    </a:lnTo>
                    <a:lnTo>
                      <a:pt x="343" y="1156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50;p2">
                <a:extLst>
                  <a:ext uri="{FF2B5EF4-FFF2-40B4-BE49-F238E27FC236}">
                    <a16:creationId xmlns:a16="http://schemas.microsoft.com/office/drawing/2014/main" id="{2E73D897-DFDD-3AAB-6CD7-61B840E77700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51;p2">
                <a:extLst>
                  <a:ext uri="{FF2B5EF4-FFF2-40B4-BE49-F238E27FC236}">
                    <a16:creationId xmlns:a16="http://schemas.microsoft.com/office/drawing/2014/main" id="{6AE0813E-A1FB-B983-DEC9-6624FC7A24B9}"/>
                  </a:ext>
                </a:extLst>
              </p:cNvPr>
              <p:cNvSpPr/>
              <p:nvPr/>
            </p:nvSpPr>
            <p:spPr>
              <a:xfrm>
                <a:off x="8510275" y="5754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52;p2">
                <a:extLst>
                  <a:ext uri="{FF2B5EF4-FFF2-40B4-BE49-F238E27FC236}">
                    <a16:creationId xmlns:a16="http://schemas.microsoft.com/office/drawing/2014/main" id="{0081BFE0-ED1E-9EF7-9137-E8A8505374BA}"/>
                  </a:ext>
                </a:extLst>
              </p:cNvPr>
              <p:cNvSpPr/>
              <p:nvPr/>
            </p:nvSpPr>
            <p:spPr>
              <a:xfrm>
                <a:off x="8458900" y="558350"/>
                <a:ext cx="81375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099" extrusionOk="0">
                    <a:moveTo>
                      <a:pt x="2655" y="1028"/>
                    </a:moveTo>
                    <a:lnTo>
                      <a:pt x="2655" y="1028"/>
                    </a:lnTo>
                    <a:lnTo>
                      <a:pt x="2655" y="1028"/>
                    </a:lnTo>
                    <a:lnTo>
                      <a:pt x="2655" y="1028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955" y="1285"/>
                    </a:lnTo>
                    <a:lnTo>
                      <a:pt x="3083" y="1456"/>
                    </a:lnTo>
                    <a:lnTo>
                      <a:pt x="3169" y="1670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255" y="2098"/>
                    </a:lnTo>
                    <a:lnTo>
                      <a:pt x="3255" y="2098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169" y="1670"/>
                    </a:lnTo>
                    <a:lnTo>
                      <a:pt x="3083" y="1456"/>
                    </a:lnTo>
                    <a:lnTo>
                      <a:pt x="2955" y="1285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655" y="1028"/>
                    </a:lnTo>
                    <a:lnTo>
                      <a:pt x="2655" y="1028"/>
                    </a:lnTo>
                    <a:close/>
                    <a:moveTo>
                      <a:pt x="686" y="172"/>
                    </a:move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1328" y="343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1328" y="343"/>
                    </a:lnTo>
                    <a:lnTo>
                      <a:pt x="686" y="172"/>
                    </a:lnTo>
                    <a:lnTo>
                      <a:pt x="686" y="172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53;p2">
                <a:extLst>
                  <a:ext uri="{FF2B5EF4-FFF2-40B4-BE49-F238E27FC236}">
                    <a16:creationId xmlns:a16="http://schemas.microsoft.com/office/drawing/2014/main" id="{F49D89EB-6303-3E02-8FCB-1FC9136833C6}"/>
                  </a:ext>
                </a:extLst>
              </p:cNvPr>
              <p:cNvSpPr/>
              <p:nvPr/>
            </p:nvSpPr>
            <p:spPr>
              <a:xfrm>
                <a:off x="8525275" y="584050"/>
                <a:ext cx="150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07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300" y="257"/>
                    </a:lnTo>
                    <a:lnTo>
                      <a:pt x="428" y="428"/>
                    </a:lnTo>
                    <a:lnTo>
                      <a:pt x="514" y="642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600" y="1070"/>
                    </a:lnTo>
                    <a:lnTo>
                      <a:pt x="600" y="1070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514" y="642"/>
                    </a:lnTo>
                    <a:lnTo>
                      <a:pt x="428" y="428"/>
                    </a:lnTo>
                    <a:lnTo>
                      <a:pt x="300" y="257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54;p2">
                <a:extLst>
                  <a:ext uri="{FF2B5EF4-FFF2-40B4-BE49-F238E27FC236}">
                    <a16:creationId xmlns:a16="http://schemas.microsoft.com/office/drawing/2014/main" id="{8E1EC3F4-E10B-CD27-4DE8-26CD1D4B19AE}"/>
                  </a:ext>
                </a:extLst>
              </p:cNvPr>
              <p:cNvSpPr/>
              <p:nvPr/>
            </p:nvSpPr>
            <p:spPr>
              <a:xfrm>
                <a:off x="8476025" y="562625"/>
                <a:ext cx="449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43" y="172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643" y="17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55;p2">
                <a:extLst>
                  <a:ext uri="{FF2B5EF4-FFF2-40B4-BE49-F238E27FC236}">
                    <a16:creationId xmlns:a16="http://schemas.microsoft.com/office/drawing/2014/main" id="{8E2A6D1B-5DEB-7371-5795-4F3BBDFF9395}"/>
                  </a:ext>
                </a:extLst>
              </p:cNvPr>
              <p:cNvSpPr/>
              <p:nvPr/>
            </p:nvSpPr>
            <p:spPr>
              <a:xfrm>
                <a:off x="8458900" y="558350"/>
                <a:ext cx="1607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56;p2">
                <a:extLst>
                  <a:ext uri="{FF2B5EF4-FFF2-40B4-BE49-F238E27FC236}">
                    <a16:creationId xmlns:a16="http://schemas.microsoft.com/office/drawing/2014/main" id="{32DA196B-5F77-3C5D-7C6F-3A9A691326E4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57;p2">
                <a:extLst>
                  <a:ext uri="{FF2B5EF4-FFF2-40B4-BE49-F238E27FC236}">
                    <a16:creationId xmlns:a16="http://schemas.microsoft.com/office/drawing/2014/main" id="{03C6CE3A-6EE3-55BB-2C15-C33F385B89D9}"/>
                  </a:ext>
                </a:extLst>
              </p:cNvPr>
              <p:cNvSpPr/>
              <p:nvPr/>
            </p:nvSpPr>
            <p:spPr>
              <a:xfrm>
                <a:off x="8271575" y="7852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58;p2">
                <a:extLst>
                  <a:ext uri="{FF2B5EF4-FFF2-40B4-BE49-F238E27FC236}">
                    <a16:creationId xmlns:a16="http://schemas.microsoft.com/office/drawing/2014/main" id="{201CE122-6D41-0C4A-FF7F-25BA2D8C82A8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extrusionOk="0">
                    <a:moveTo>
                      <a:pt x="0" y="43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59;p2">
                <a:extLst>
                  <a:ext uri="{FF2B5EF4-FFF2-40B4-BE49-F238E27FC236}">
                    <a16:creationId xmlns:a16="http://schemas.microsoft.com/office/drawing/2014/main" id="{5C8E7F1C-36BC-0CA7-F2DE-6B9D5382188F}"/>
                  </a:ext>
                </a:extLst>
              </p:cNvPr>
              <p:cNvSpPr/>
              <p:nvPr/>
            </p:nvSpPr>
            <p:spPr>
              <a:xfrm>
                <a:off x="8413950" y="861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60;p2">
                <a:extLst>
                  <a:ext uri="{FF2B5EF4-FFF2-40B4-BE49-F238E27FC236}">
                    <a16:creationId xmlns:a16="http://schemas.microsoft.com/office/drawing/2014/main" id="{30F9B3B6-E5DD-5E6B-2AF0-02383AD703E2}"/>
                  </a:ext>
                </a:extLst>
              </p:cNvPr>
              <p:cNvSpPr/>
              <p:nvPr/>
            </p:nvSpPr>
            <p:spPr>
              <a:xfrm>
                <a:off x="8413950" y="8602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61;p2">
                <a:extLst>
                  <a:ext uri="{FF2B5EF4-FFF2-40B4-BE49-F238E27FC236}">
                    <a16:creationId xmlns:a16="http://schemas.microsoft.com/office/drawing/2014/main" id="{8489EBBC-99D6-E375-C7F4-283D1F1C8A90}"/>
                  </a:ext>
                </a:extLst>
              </p:cNvPr>
              <p:cNvSpPr/>
              <p:nvPr/>
            </p:nvSpPr>
            <p:spPr>
              <a:xfrm>
                <a:off x="8380775" y="861275"/>
                <a:ext cx="33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72" extrusionOk="0">
                    <a:moveTo>
                      <a:pt x="599" y="171"/>
                    </a:moveTo>
                    <a:lnTo>
                      <a:pt x="599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599" y="171"/>
                    </a:lnTo>
                    <a:close/>
                    <a:moveTo>
                      <a:pt x="0" y="86"/>
                    </a:move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  <a:moveTo>
                      <a:pt x="1327" y="0"/>
                    </a:moveTo>
                    <a:lnTo>
                      <a:pt x="1327" y="0"/>
                    </a:lnTo>
                    <a:lnTo>
                      <a:pt x="1327" y="0"/>
                    </a:lnTo>
                    <a:lnTo>
                      <a:pt x="1327" y="0"/>
                    </a:lnTo>
                    <a:lnTo>
                      <a:pt x="1156" y="86"/>
                    </a:lnTo>
                    <a:lnTo>
                      <a:pt x="985" y="129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985" y="129"/>
                    </a:lnTo>
                    <a:lnTo>
                      <a:pt x="1156" y="86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62;p2">
                <a:extLst>
                  <a:ext uri="{FF2B5EF4-FFF2-40B4-BE49-F238E27FC236}">
                    <a16:creationId xmlns:a16="http://schemas.microsoft.com/office/drawing/2014/main" id="{989AD742-D156-DF6E-D140-5AA52F332EC1}"/>
                  </a:ext>
                </a:extLst>
              </p:cNvPr>
              <p:cNvSpPr/>
              <p:nvPr/>
            </p:nvSpPr>
            <p:spPr>
              <a:xfrm>
                <a:off x="8395750" y="86555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63;p2">
                <a:extLst>
                  <a:ext uri="{FF2B5EF4-FFF2-40B4-BE49-F238E27FC236}">
                    <a16:creationId xmlns:a16="http://schemas.microsoft.com/office/drawing/2014/main" id="{A44F4EA8-A550-A3E8-A63B-23DC7CCB6B16}"/>
                  </a:ext>
                </a:extLst>
              </p:cNvPr>
              <p:cNvSpPr/>
              <p:nvPr/>
            </p:nvSpPr>
            <p:spPr>
              <a:xfrm>
                <a:off x="8380775" y="86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64;p2">
                <a:extLst>
                  <a:ext uri="{FF2B5EF4-FFF2-40B4-BE49-F238E27FC236}">
                    <a16:creationId xmlns:a16="http://schemas.microsoft.com/office/drawing/2014/main" id="{35BF8FF3-D286-5531-2B91-763CC5CD8F58}"/>
                  </a:ext>
                </a:extLst>
              </p:cNvPr>
              <p:cNvSpPr/>
              <p:nvPr/>
            </p:nvSpPr>
            <p:spPr>
              <a:xfrm>
                <a:off x="8396825" y="861275"/>
                <a:ext cx="17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72" fill="none" extrusionOk="0">
                    <a:moveTo>
                      <a:pt x="685" y="0"/>
                    </a:move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514" y="86"/>
                    </a:lnTo>
                    <a:lnTo>
                      <a:pt x="343" y="129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343" y="129"/>
                    </a:lnTo>
                    <a:lnTo>
                      <a:pt x="514" y="86"/>
                    </a:lnTo>
                    <a:lnTo>
                      <a:pt x="6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65;p2">
                <a:extLst>
                  <a:ext uri="{FF2B5EF4-FFF2-40B4-BE49-F238E27FC236}">
                    <a16:creationId xmlns:a16="http://schemas.microsoft.com/office/drawing/2014/main" id="{5B8632F1-0DE0-95C4-4A21-1355283F8B39}"/>
                  </a:ext>
                </a:extLst>
              </p:cNvPr>
              <p:cNvSpPr/>
              <p:nvPr/>
            </p:nvSpPr>
            <p:spPr>
              <a:xfrm>
                <a:off x="8059650" y="4085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591" y="172"/>
                    </a:lnTo>
                    <a:lnTo>
                      <a:pt x="9848" y="214"/>
                    </a:lnTo>
                    <a:lnTo>
                      <a:pt x="10062" y="257"/>
                    </a:lnTo>
                    <a:lnTo>
                      <a:pt x="10276" y="300"/>
                    </a:lnTo>
                    <a:lnTo>
                      <a:pt x="10490" y="386"/>
                    </a:lnTo>
                    <a:lnTo>
                      <a:pt x="10833" y="685"/>
                    </a:lnTo>
                    <a:lnTo>
                      <a:pt x="11132" y="985"/>
                    </a:lnTo>
                    <a:lnTo>
                      <a:pt x="11432" y="1413"/>
                    </a:lnTo>
                    <a:lnTo>
                      <a:pt x="11646" y="1841"/>
                    </a:lnTo>
                    <a:lnTo>
                      <a:pt x="11860" y="2312"/>
                    </a:lnTo>
                    <a:lnTo>
                      <a:pt x="12032" y="2826"/>
                    </a:lnTo>
                    <a:lnTo>
                      <a:pt x="12331" y="3811"/>
                    </a:lnTo>
                    <a:lnTo>
                      <a:pt x="12588" y="4667"/>
                    </a:lnTo>
                    <a:lnTo>
                      <a:pt x="12717" y="5010"/>
                    </a:lnTo>
                    <a:lnTo>
                      <a:pt x="12888" y="5309"/>
                    </a:lnTo>
                    <a:lnTo>
                      <a:pt x="13016" y="5481"/>
                    </a:lnTo>
                    <a:lnTo>
                      <a:pt x="13102" y="5566"/>
                    </a:lnTo>
                    <a:lnTo>
                      <a:pt x="13188" y="5566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96"/>
                    </a:lnTo>
                    <a:lnTo>
                      <a:pt x="12845" y="3383"/>
                    </a:lnTo>
                    <a:lnTo>
                      <a:pt x="12588" y="2526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160" y="1499"/>
                    </a:lnTo>
                    <a:lnTo>
                      <a:pt x="11860" y="942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  <a:moveTo>
                      <a:pt x="86" y="5352"/>
                    </a:move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823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43" y="6936"/>
                    </a:lnTo>
                    <a:lnTo>
                      <a:pt x="557" y="7322"/>
                    </a:lnTo>
                    <a:lnTo>
                      <a:pt x="857" y="7750"/>
                    </a:lnTo>
                    <a:lnTo>
                      <a:pt x="1156" y="8135"/>
                    </a:lnTo>
                    <a:lnTo>
                      <a:pt x="1799" y="8906"/>
                    </a:lnTo>
                    <a:lnTo>
                      <a:pt x="2441" y="9548"/>
                    </a:lnTo>
                    <a:lnTo>
                      <a:pt x="3040" y="10105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683" y="10490"/>
                    </a:lnTo>
                    <a:lnTo>
                      <a:pt x="3768" y="10319"/>
                    </a:lnTo>
                    <a:lnTo>
                      <a:pt x="3768" y="10148"/>
                    </a:lnTo>
                    <a:lnTo>
                      <a:pt x="3683" y="9976"/>
                    </a:lnTo>
                    <a:lnTo>
                      <a:pt x="3426" y="9719"/>
                    </a:lnTo>
                    <a:lnTo>
                      <a:pt x="3083" y="9377"/>
                    </a:lnTo>
                    <a:lnTo>
                      <a:pt x="2612" y="8949"/>
                    </a:lnTo>
                    <a:lnTo>
                      <a:pt x="2098" y="8435"/>
                    </a:lnTo>
                    <a:lnTo>
                      <a:pt x="1585" y="7836"/>
                    </a:lnTo>
                    <a:lnTo>
                      <a:pt x="1071" y="7151"/>
                    </a:lnTo>
                    <a:lnTo>
                      <a:pt x="814" y="6765"/>
                    </a:lnTo>
                    <a:lnTo>
                      <a:pt x="600" y="6380"/>
                    </a:lnTo>
                    <a:lnTo>
                      <a:pt x="386" y="5909"/>
                    </a:lnTo>
                    <a:lnTo>
                      <a:pt x="214" y="5481"/>
                    </a:lnTo>
                    <a:lnTo>
                      <a:pt x="172" y="5395"/>
                    </a:lnTo>
                    <a:lnTo>
                      <a:pt x="86" y="5352"/>
                    </a:lnTo>
                    <a:close/>
                    <a:moveTo>
                      <a:pt x="7493" y="14643"/>
                    </a:moveTo>
                    <a:lnTo>
                      <a:pt x="7236" y="14686"/>
                    </a:lnTo>
                    <a:lnTo>
                      <a:pt x="6680" y="14857"/>
                    </a:lnTo>
                    <a:lnTo>
                      <a:pt x="6080" y="15114"/>
                    </a:lnTo>
                    <a:lnTo>
                      <a:pt x="5438" y="15371"/>
                    </a:lnTo>
                    <a:lnTo>
                      <a:pt x="4796" y="15671"/>
                    </a:lnTo>
                    <a:lnTo>
                      <a:pt x="4153" y="15885"/>
                    </a:lnTo>
                    <a:lnTo>
                      <a:pt x="3554" y="16056"/>
                    </a:lnTo>
                    <a:lnTo>
                      <a:pt x="3254" y="16099"/>
                    </a:lnTo>
                    <a:lnTo>
                      <a:pt x="2997" y="16142"/>
                    </a:lnTo>
                    <a:lnTo>
                      <a:pt x="2698" y="16099"/>
                    </a:lnTo>
                    <a:lnTo>
                      <a:pt x="2441" y="16013"/>
                    </a:lnTo>
                    <a:lnTo>
                      <a:pt x="2184" y="15842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12" y="16741"/>
                    </a:lnTo>
                    <a:lnTo>
                      <a:pt x="2826" y="16784"/>
                    </a:lnTo>
                    <a:lnTo>
                      <a:pt x="3040" y="16827"/>
                    </a:lnTo>
                    <a:lnTo>
                      <a:pt x="3340" y="16870"/>
                    </a:lnTo>
                    <a:lnTo>
                      <a:pt x="3939" y="16784"/>
                    </a:lnTo>
                    <a:lnTo>
                      <a:pt x="4624" y="16656"/>
                    </a:lnTo>
                    <a:lnTo>
                      <a:pt x="5310" y="16441"/>
                    </a:lnTo>
                    <a:lnTo>
                      <a:pt x="6037" y="16185"/>
                    </a:lnTo>
                    <a:lnTo>
                      <a:pt x="7365" y="15628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8435" y="14857"/>
                    </a:lnTo>
                    <a:lnTo>
                      <a:pt x="8221" y="14729"/>
                    </a:lnTo>
                    <a:lnTo>
                      <a:pt x="8007" y="14643"/>
                    </a:lnTo>
                    <a:close/>
                    <a:moveTo>
                      <a:pt x="15971" y="5995"/>
                    </a:moveTo>
                    <a:lnTo>
                      <a:pt x="16570" y="6251"/>
                    </a:lnTo>
                    <a:lnTo>
                      <a:pt x="17212" y="6637"/>
                    </a:lnTo>
                    <a:lnTo>
                      <a:pt x="17512" y="6851"/>
                    </a:lnTo>
                    <a:lnTo>
                      <a:pt x="17769" y="7065"/>
                    </a:lnTo>
                    <a:lnTo>
                      <a:pt x="17940" y="7236"/>
                    </a:lnTo>
                    <a:lnTo>
                      <a:pt x="18026" y="7450"/>
                    </a:lnTo>
                    <a:lnTo>
                      <a:pt x="18111" y="7878"/>
                    </a:lnTo>
                    <a:lnTo>
                      <a:pt x="18069" y="8221"/>
                    </a:lnTo>
                    <a:lnTo>
                      <a:pt x="17983" y="8563"/>
                    </a:lnTo>
                    <a:lnTo>
                      <a:pt x="17812" y="8820"/>
                    </a:lnTo>
                    <a:lnTo>
                      <a:pt x="17555" y="9077"/>
                    </a:lnTo>
                    <a:lnTo>
                      <a:pt x="17255" y="9291"/>
                    </a:lnTo>
                    <a:lnTo>
                      <a:pt x="16955" y="9463"/>
                    </a:lnTo>
                    <a:lnTo>
                      <a:pt x="16570" y="9634"/>
                    </a:lnTo>
                    <a:lnTo>
                      <a:pt x="15799" y="9976"/>
                    </a:lnTo>
                    <a:lnTo>
                      <a:pt x="15071" y="10362"/>
                    </a:lnTo>
                    <a:lnTo>
                      <a:pt x="14729" y="10576"/>
                    </a:lnTo>
                    <a:lnTo>
                      <a:pt x="14429" y="10833"/>
                    </a:lnTo>
                    <a:lnTo>
                      <a:pt x="14172" y="11090"/>
                    </a:lnTo>
                    <a:lnTo>
                      <a:pt x="13958" y="11432"/>
                    </a:lnTo>
                    <a:lnTo>
                      <a:pt x="13830" y="11817"/>
                    </a:lnTo>
                    <a:lnTo>
                      <a:pt x="13744" y="12203"/>
                    </a:lnTo>
                    <a:lnTo>
                      <a:pt x="13744" y="12588"/>
                    </a:lnTo>
                    <a:lnTo>
                      <a:pt x="13744" y="13016"/>
                    </a:lnTo>
                    <a:lnTo>
                      <a:pt x="13787" y="13830"/>
                    </a:lnTo>
                    <a:lnTo>
                      <a:pt x="13915" y="14686"/>
                    </a:lnTo>
                    <a:lnTo>
                      <a:pt x="14001" y="15500"/>
                    </a:lnTo>
                    <a:lnTo>
                      <a:pt x="14001" y="15885"/>
                    </a:lnTo>
                    <a:lnTo>
                      <a:pt x="13958" y="16227"/>
                    </a:lnTo>
                    <a:lnTo>
                      <a:pt x="13873" y="16570"/>
                    </a:lnTo>
                    <a:lnTo>
                      <a:pt x="13701" y="16870"/>
                    </a:lnTo>
                    <a:lnTo>
                      <a:pt x="13487" y="17126"/>
                    </a:lnTo>
                    <a:lnTo>
                      <a:pt x="13230" y="17341"/>
                    </a:lnTo>
                    <a:lnTo>
                      <a:pt x="13016" y="17426"/>
                    </a:lnTo>
                    <a:lnTo>
                      <a:pt x="12802" y="17469"/>
                    </a:lnTo>
                    <a:lnTo>
                      <a:pt x="12503" y="17426"/>
                    </a:lnTo>
                    <a:lnTo>
                      <a:pt x="12160" y="17383"/>
                    </a:lnTo>
                    <a:lnTo>
                      <a:pt x="11475" y="17169"/>
                    </a:lnTo>
                    <a:lnTo>
                      <a:pt x="10790" y="16870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45" y="18282"/>
                    </a:lnTo>
                    <a:lnTo>
                      <a:pt x="13487" y="18282"/>
                    </a:lnTo>
                    <a:lnTo>
                      <a:pt x="13830" y="18240"/>
                    </a:lnTo>
                    <a:lnTo>
                      <a:pt x="14001" y="18197"/>
                    </a:lnTo>
                    <a:lnTo>
                      <a:pt x="14172" y="18111"/>
                    </a:lnTo>
                    <a:lnTo>
                      <a:pt x="14172" y="18068"/>
                    </a:lnTo>
                    <a:lnTo>
                      <a:pt x="14215" y="18068"/>
                    </a:lnTo>
                    <a:lnTo>
                      <a:pt x="14429" y="17897"/>
                    </a:lnTo>
                    <a:lnTo>
                      <a:pt x="14600" y="17640"/>
                    </a:lnTo>
                    <a:lnTo>
                      <a:pt x="14772" y="17383"/>
                    </a:lnTo>
                    <a:lnTo>
                      <a:pt x="14900" y="17041"/>
                    </a:lnTo>
                    <a:lnTo>
                      <a:pt x="14986" y="16741"/>
                    </a:lnTo>
                    <a:lnTo>
                      <a:pt x="15029" y="16356"/>
                    </a:lnTo>
                    <a:lnTo>
                      <a:pt x="15071" y="15585"/>
                    </a:lnTo>
                    <a:lnTo>
                      <a:pt x="15071" y="14943"/>
                    </a:lnTo>
                    <a:lnTo>
                      <a:pt x="14986" y="14301"/>
                    </a:lnTo>
                    <a:lnTo>
                      <a:pt x="14815" y="13145"/>
                    </a:lnTo>
                    <a:lnTo>
                      <a:pt x="14600" y="12288"/>
                    </a:lnTo>
                    <a:lnTo>
                      <a:pt x="14515" y="11989"/>
                    </a:lnTo>
                    <a:lnTo>
                      <a:pt x="15243" y="11603"/>
                    </a:lnTo>
                    <a:lnTo>
                      <a:pt x="16013" y="11218"/>
                    </a:lnTo>
                    <a:lnTo>
                      <a:pt x="16870" y="10704"/>
                    </a:lnTo>
                    <a:lnTo>
                      <a:pt x="17726" y="10148"/>
                    </a:lnTo>
                    <a:lnTo>
                      <a:pt x="18154" y="9805"/>
                    </a:lnTo>
                    <a:lnTo>
                      <a:pt x="18497" y="9463"/>
                    </a:lnTo>
                    <a:lnTo>
                      <a:pt x="18796" y="9120"/>
                    </a:lnTo>
                    <a:lnTo>
                      <a:pt x="19053" y="8778"/>
                    </a:lnTo>
                    <a:lnTo>
                      <a:pt x="19182" y="8435"/>
                    </a:lnTo>
                    <a:lnTo>
                      <a:pt x="19225" y="8264"/>
                    </a:lnTo>
                    <a:lnTo>
                      <a:pt x="19225" y="8092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613" y="6123"/>
                    </a:lnTo>
                    <a:lnTo>
                      <a:pt x="16570" y="6123"/>
                    </a:lnTo>
                    <a:lnTo>
                      <a:pt x="16099" y="5995"/>
                    </a:lnTo>
                    <a:close/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66;p2">
                <a:extLst>
                  <a:ext uri="{FF2B5EF4-FFF2-40B4-BE49-F238E27FC236}">
                    <a16:creationId xmlns:a16="http://schemas.microsoft.com/office/drawing/2014/main" id="{5662BED0-9E13-203A-9707-CB8D7F8640B1}"/>
                  </a:ext>
                </a:extLst>
              </p:cNvPr>
              <p:cNvSpPr/>
              <p:nvPr/>
            </p:nvSpPr>
            <p:spPr>
              <a:xfrm>
                <a:off x="8109950" y="774575"/>
                <a:ext cx="1638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2227" fill="none" extrusionOk="0">
                    <a:moveTo>
                      <a:pt x="5738" y="0"/>
                    </a:moveTo>
                    <a:lnTo>
                      <a:pt x="5738" y="0"/>
                    </a:lnTo>
                    <a:lnTo>
                      <a:pt x="5481" y="0"/>
                    </a:lnTo>
                    <a:lnTo>
                      <a:pt x="5224" y="43"/>
                    </a:lnTo>
                    <a:lnTo>
                      <a:pt x="4668" y="214"/>
                    </a:lnTo>
                    <a:lnTo>
                      <a:pt x="4068" y="471"/>
                    </a:lnTo>
                    <a:lnTo>
                      <a:pt x="3426" y="728"/>
                    </a:lnTo>
                    <a:lnTo>
                      <a:pt x="3426" y="728"/>
                    </a:lnTo>
                    <a:lnTo>
                      <a:pt x="2784" y="1028"/>
                    </a:lnTo>
                    <a:lnTo>
                      <a:pt x="2141" y="1242"/>
                    </a:lnTo>
                    <a:lnTo>
                      <a:pt x="1542" y="1413"/>
                    </a:lnTo>
                    <a:lnTo>
                      <a:pt x="1242" y="1456"/>
                    </a:lnTo>
                    <a:lnTo>
                      <a:pt x="985" y="1499"/>
                    </a:lnTo>
                    <a:lnTo>
                      <a:pt x="985" y="1499"/>
                    </a:lnTo>
                    <a:lnTo>
                      <a:pt x="686" y="1456"/>
                    </a:lnTo>
                    <a:lnTo>
                      <a:pt x="429" y="1370"/>
                    </a:lnTo>
                    <a:lnTo>
                      <a:pt x="172" y="1199"/>
                    </a:lnTo>
                    <a:lnTo>
                      <a:pt x="1" y="942"/>
                    </a:lnTo>
                    <a:lnTo>
                      <a:pt x="1" y="942"/>
                    </a:lnTo>
                    <a:lnTo>
                      <a:pt x="1" y="1113"/>
                    </a:lnTo>
                    <a:lnTo>
                      <a:pt x="1" y="1113"/>
                    </a:lnTo>
                    <a:lnTo>
                      <a:pt x="1" y="1199"/>
                    </a:lnTo>
                    <a:lnTo>
                      <a:pt x="1" y="1199"/>
                    </a:lnTo>
                    <a:lnTo>
                      <a:pt x="1" y="1242"/>
                    </a:lnTo>
                    <a:lnTo>
                      <a:pt x="1" y="1242"/>
                    </a:lnTo>
                    <a:lnTo>
                      <a:pt x="44" y="1327"/>
                    </a:lnTo>
                    <a:lnTo>
                      <a:pt x="44" y="1327"/>
                    </a:lnTo>
                    <a:lnTo>
                      <a:pt x="44" y="1413"/>
                    </a:lnTo>
                    <a:lnTo>
                      <a:pt x="44" y="1413"/>
                    </a:lnTo>
                    <a:lnTo>
                      <a:pt x="86" y="1542"/>
                    </a:lnTo>
                    <a:lnTo>
                      <a:pt x="86" y="1542"/>
                    </a:lnTo>
                    <a:lnTo>
                      <a:pt x="129" y="1584"/>
                    </a:lnTo>
                    <a:lnTo>
                      <a:pt x="129" y="1584"/>
                    </a:lnTo>
                    <a:lnTo>
                      <a:pt x="215" y="1798"/>
                    </a:lnTo>
                    <a:lnTo>
                      <a:pt x="343" y="1927"/>
                    </a:lnTo>
                    <a:lnTo>
                      <a:pt x="343" y="1927"/>
                    </a:lnTo>
                    <a:lnTo>
                      <a:pt x="429" y="1970"/>
                    </a:lnTo>
                    <a:lnTo>
                      <a:pt x="429" y="1970"/>
                    </a:lnTo>
                    <a:lnTo>
                      <a:pt x="600" y="2098"/>
                    </a:lnTo>
                    <a:lnTo>
                      <a:pt x="814" y="2141"/>
                    </a:lnTo>
                    <a:lnTo>
                      <a:pt x="1028" y="2184"/>
                    </a:lnTo>
                    <a:lnTo>
                      <a:pt x="1328" y="2227"/>
                    </a:lnTo>
                    <a:lnTo>
                      <a:pt x="1328" y="2227"/>
                    </a:lnTo>
                    <a:lnTo>
                      <a:pt x="1927" y="2141"/>
                    </a:lnTo>
                    <a:lnTo>
                      <a:pt x="2612" y="2013"/>
                    </a:lnTo>
                    <a:lnTo>
                      <a:pt x="3298" y="1798"/>
                    </a:lnTo>
                    <a:lnTo>
                      <a:pt x="4025" y="1542"/>
                    </a:lnTo>
                    <a:lnTo>
                      <a:pt x="5353" y="985"/>
                    </a:lnTo>
                    <a:lnTo>
                      <a:pt x="6380" y="514"/>
                    </a:lnTo>
                    <a:lnTo>
                      <a:pt x="6380" y="514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423" y="214"/>
                    </a:lnTo>
                    <a:lnTo>
                      <a:pt x="6209" y="86"/>
                    </a:lnTo>
                    <a:lnTo>
                      <a:pt x="5995" y="0"/>
                    </a:lnTo>
                    <a:lnTo>
                      <a:pt x="5738" y="0"/>
                    </a:lnTo>
                  </a:path>
                </a:pathLst>
              </a:custGeom>
              <a:solidFill>
                <a:srgbClr val="FFD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67;p2">
                <a:extLst>
                  <a:ext uri="{FF2B5EF4-FFF2-40B4-BE49-F238E27FC236}">
                    <a16:creationId xmlns:a16="http://schemas.microsoft.com/office/drawing/2014/main" id="{5A263124-558F-4AD8-222C-E61117ADB3FB}"/>
                  </a:ext>
                </a:extLst>
              </p:cNvPr>
              <p:cNvSpPr/>
              <p:nvPr/>
            </p:nvSpPr>
            <p:spPr>
              <a:xfrm>
                <a:off x="8315475" y="558350"/>
                <a:ext cx="224800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2289" fill="none" extrusionOk="0">
                    <a:moveTo>
                      <a:pt x="5738" y="1"/>
                    </a:moveTo>
                    <a:lnTo>
                      <a:pt x="5738" y="1"/>
                    </a:lnTo>
                    <a:lnTo>
                      <a:pt x="6337" y="257"/>
                    </a:lnTo>
                    <a:lnTo>
                      <a:pt x="6979" y="643"/>
                    </a:lnTo>
                    <a:lnTo>
                      <a:pt x="7279" y="857"/>
                    </a:lnTo>
                    <a:lnTo>
                      <a:pt x="7536" y="1071"/>
                    </a:lnTo>
                    <a:lnTo>
                      <a:pt x="7707" y="1242"/>
                    </a:lnTo>
                    <a:lnTo>
                      <a:pt x="7793" y="1456"/>
                    </a:lnTo>
                    <a:lnTo>
                      <a:pt x="7793" y="1456"/>
                    </a:lnTo>
                    <a:lnTo>
                      <a:pt x="7878" y="1884"/>
                    </a:lnTo>
                    <a:lnTo>
                      <a:pt x="7836" y="2227"/>
                    </a:lnTo>
                    <a:lnTo>
                      <a:pt x="7750" y="2569"/>
                    </a:lnTo>
                    <a:lnTo>
                      <a:pt x="7579" y="2826"/>
                    </a:lnTo>
                    <a:lnTo>
                      <a:pt x="7322" y="3083"/>
                    </a:lnTo>
                    <a:lnTo>
                      <a:pt x="7022" y="3297"/>
                    </a:lnTo>
                    <a:lnTo>
                      <a:pt x="6722" y="3469"/>
                    </a:lnTo>
                    <a:lnTo>
                      <a:pt x="6337" y="3640"/>
                    </a:lnTo>
                    <a:lnTo>
                      <a:pt x="5566" y="3982"/>
                    </a:lnTo>
                    <a:lnTo>
                      <a:pt x="4838" y="4368"/>
                    </a:lnTo>
                    <a:lnTo>
                      <a:pt x="4496" y="4582"/>
                    </a:lnTo>
                    <a:lnTo>
                      <a:pt x="4196" y="4839"/>
                    </a:lnTo>
                    <a:lnTo>
                      <a:pt x="3939" y="5096"/>
                    </a:lnTo>
                    <a:lnTo>
                      <a:pt x="3725" y="5438"/>
                    </a:lnTo>
                    <a:lnTo>
                      <a:pt x="3725" y="5438"/>
                    </a:lnTo>
                    <a:lnTo>
                      <a:pt x="3597" y="5823"/>
                    </a:lnTo>
                    <a:lnTo>
                      <a:pt x="3511" y="6209"/>
                    </a:lnTo>
                    <a:lnTo>
                      <a:pt x="3511" y="6594"/>
                    </a:lnTo>
                    <a:lnTo>
                      <a:pt x="3511" y="7022"/>
                    </a:lnTo>
                    <a:lnTo>
                      <a:pt x="3554" y="7836"/>
                    </a:lnTo>
                    <a:lnTo>
                      <a:pt x="3682" y="8692"/>
                    </a:lnTo>
                    <a:lnTo>
                      <a:pt x="3768" y="9506"/>
                    </a:lnTo>
                    <a:lnTo>
                      <a:pt x="3768" y="9891"/>
                    </a:lnTo>
                    <a:lnTo>
                      <a:pt x="3725" y="10233"/>
                    </a:lnTo>
                    <a:lnTo>
                      <a:pt x="3640" y="10576"/>
                    </a:lnTo>
                    <a:lnTo>
                      <a:pt x="3468" y="10876"/>
                    </a:lnTo>
                    <a:lnTo>
                      <a:pt x="3254" y="11132"/>
                    </a:lnTo>
                    <a:lnTo>
                      <a:pt x="2997" y="11347"/>
                    </a:lnTo>
                    <a:lnTo>
                      <a:pt x="2997" y="11347"/>
                    </a:lnTo>
                    <a:lnTo>
                      <a:pt x="2783" y="11432"/>
                    </a:lnTo>
                    <a:lnTo>
                      <a:pt x="2569" y="11475"/>
                    </a:lnTo>
                    <a:lnTo>
                      <a:pt x="2569" y="11475"/>
                    </a:lnTo>
                    <a:lnTo>
                      <a:pt x="2270" y="11432"/>
                    </a:lnTo>
                    <a:lnTo>
                      <a:pt x="1927" y="11389"/>
                    </a:lnTo>
                    <a:lnTo>
                      <a:pt x="1242" y="11175"/>
                    </a:lnTo>
                    <a:lnTo>
                      <a:pt x="557" y="10876"/>
                    </a:lnTo>
                    <a:lnTo>
                      <a:pt x="0" y="10619"/>
                    </a:lnTo>
                    <a:lnTo>
                      <a:pt x="0" y="10619"/>
                    </a:lnTo>
                    <a:lnTo>
                      <a:pt x="86" y="10704"/>
                    </a:lnTo>
                    <a:lnTo>
                      <a:pt x="86" y="10704"/>
                    </a:lnTo>
                    <a:lnTo>
                      <a:pt x="214" y="10790"/>
                    </a:lnTo>
                    <a:lnTo>
                      <a:pt x="214" y="10790"/>
                    </a:lnTo>
                    <a:lnTo>
                      <a:pt x="300" y="10876"/>
                    </a:lnTo>
                    <a:lnTo>
                      <a:pt x="300" y="10876"/>
                    </a:lnTo>
                    <a:lnTo>
                      <a:pt x="428" y="10961"/>
                    </a:lnTo>
                    <a:lnTo>
                      <a:pt x="428" y="10961"/>
                    </a:lnTo>
                    <a:lnTo>
                      <a:pt x="1156" y="11475"/>
                    </a:lnTo>
                    <a:lnTo>
                      <a:pt x="1542" y="11732"/>
                    </a:lnTo>
                    <a:lnTo>
                      <a:pt x="1884" y="11903"/>
                    </a:lnTo>
                    <a:lnTo>
                      <a:pt x="1884" y="11903"/>
                    </a:lnTo>
                    <a:lnTo>
                      <a:pt x="1970" y="11946"/>
                    </a:lnTo>
                    <a:lnTo>
                      <a:pt x="1970" y="11946"/>
                    </a:lnTo>
                    <a:lnTo>
                      <a:pt x="2141" y="12032"/>
                    </a:lnTo>
                    <a:lnTo>
                      <a:pt x="2141" y="12032"/>
                    </a:lnTo>
                    <a:lnTo>
                      <a:pt x="2270" y="12074"/>
                    </a:lnTo>
                    <a:lnTo>
                      <a:pt x="2270" y="12074"/>
                    </a:lnTo>
                    <a:lnTo>
                      <a:pt x="2484" y="12160"/>
                    </a:lnTo>
                    <a:lnTo>
                      <a:pt x="2484" y="12160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912" y="12288"/>
                    </a:lnTo>
                    <a:lnTo>
                      <a:pt x="3211" y="12288"/>
                    </a:lnTo>
                    <a:lnTo>
                      <a:pt x="3211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597" y="12246"/>
                    </a:lnTo>
                    <a:lnTo>
                      <a:pt x="3768" y="12203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074"/>
                    </a:lnTo>
                    <a:lnTo>
                      <a:pt x="3939" y="12074"/>
                    </a:lnTo>
                    <a:lnTo>
                      <a:pt x="3982" y="12074"/>
                    </a:lnTo>
                    <a:lnTo>
                      <a:pt x="3982" y="12074"/>
                    </a:lnTo>
                    <a:lnTo>
                      <a:pt x="4196" y="11903"/>
                    </a:lnTo>
                    <a:lnTo>
                      <a:pt x="4367" y="11646"/>
                    </a:lnTo>
                    <a:lnTo>
                      <a:pt x="4539" y="11389"/>
                    </a:lnTo>
                    <a:lnTo>
                      <a:pt x="4667" y="11047"/>
                    </a:lnTo>
                    <a:lnTo>
                      <a:pt x="4753" y="10747"/>
                    </a:lnTo>
                    <a:lnTo>
                      <a:pt x="4796" y="10362"/>
                    </a:lnTo>
                    <a:lnTo>
                      <a:pt x="4838" y="9591"/>
                    </a:lnTo>
                    <a:lnTo>
                      <a:pt x="4838" y="9591"/>
                    </a:lnTo>
                    <a:lnTo>
                      <a:pt x="4838" y="8949"/>
                    </a:lnTo>
                    <a:lnTo>
                      <a:pt x="4753" y="8307"/>
                    </a:lnTo>
                    <a:lnTo>
                      <a:pt x="4582" y="7151"/>
                    </a:lnTo>
                    <a:lnTo>
                      <a:pt x="4367" y="6294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5010" y="5609"/>
                    </a:lnTo>
                    <a:lnTo>
                      <a:pt x="5780" y="5224"/>
                    </a:lnTo>
                    <a:lnTo>
                      <a:pt x="6637" y="4710"/>
                    </a:lnTo>
                    <a:lnTo>
                      <a:pt x="7493" y="4154"/>
                    </a:lnTo>
                    <a:lnTo>
                      <a:pt x="7921" y="3811"/>
                    </a:lnTo>
                    <a:lnTo>
                      <a:pt x="8264" y="3469"/>
                    </a:lnTo>
                    <a:lnTo>
                      <a:pt x="8563" y="3126"/>
                    </a:lnTo>
                    <a:lnTo>
                      <a:pt x="8820" y="2784"/>
                    </a:lnTo>
                    <a:lnTo>
                      <a:pt x="8949" y="2441"/>
                    </a:lnTo>
                    <a:lnTo>
                      <a:pt x="8992" y="2270"/>
                    </a:lnTo>
                    <a:lnTo>
                      <a:pt x="8992" y="2098"/>
                    </a:lnTo>
                    <a:lnTo>
                      <a:pt x="8992" y="2098"/>
                    </a:lnTo>
                    <a:lnTo>
                      <a:pt x="8992" y="1842"/>
                    </a:lnTo>
                    <a:lnTo>
                      <a:pt x="8992" y="1842"/>
                    </a:lnTo>
                    <a:lnTo>
                      <a:pt x="8906" y="1670"/>
                    </a:lnTo>
                    <a:lnTo>
                      <a:pt x="8820" y="1456"/>
                    </a:lnTo>
                    <a:lnTo>
                      <a:pt x="8692" y="1285"/>
                    </a:lnTo>
                    <a:lnTo>
                      <a:pt x="8521" y="1114"/>
                    </a:lnTo>
                    <a:lnTo>
                      <a:pt x="8521" y="1114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621" y="557"/>
                    </a:lnTo>
                    <a:lnTo>
                      <a:pt x="7621" y="557"/>
                    </a:lnTo>
                    <a:lnTo>
                      <a:pt x="7065" y="343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380" y="129"/>
                    </a:lnTo>
                    <a:lnTo>
                      <a:pt x="6380" y="129"/>
                    </a:lnTo>
                    <a:lnTo>
                      <a:pt x="6337" y="129"/>
                    </a:lnTo>
                    <a:lnTo>
                      <a:pt x="6337" y="129"/>
                    </a:lnTo>
                    <a:lnTo>
                      <a:pt x="5866" y="1"/>
                    </a:lnTo>
                    <a:lnTo>
                      <a:pt x="5866" y="1"/>
                    </a:lnTo>
                    <a:lnTo>
                      <a:pt x="57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68;p2">
                <a:extLst>
                  <a:ext uri="{FF2B5EF4-FFF2-40B4-BE49-F238E27FC236}">
                    <a16:creationId xmlns:a16="http://schemas.microsoft.com/office/drawing/2014/main" id="{7529CFDF-3F85-1608-A338-4634BB7C605B}"/>
                  </a:ext>
                </a:extLst>
              </p:cNvPr>
              <p:cNvSpPr/>
              <p:nvPr/>
            </p:nvSpPr>
            <p:spPr>
              <a:xfrm>
                <a:off x="8059650" y="542300"/>
                <a:ext cx="942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5267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43" y="257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43" y="814"/>
                    </a:lnTo>
                    <a:lnTo>
                      <a:pt x="172" y="1199"/>
                    </a:lnTo>
                    <a:lnTo>
                      <a:pt x="343" y="1584"/>
                    </a:lnTo>
                    <a:lnTo>
                      <a:pt x="557" y="1970"/>
                    </a:lnTo>
                    <a:lnTo>
                      <a:pt x="857" y="2398"/>
                    </a:lnTo>
                    <a:lnTo>
                      <a:pt x="1156" y="2783"/>
                    </a:lnTo>
                    <a:lnTo>
                      <a:pt x="1799" y="3554"/>
                    </a:lnTo>
                    <a:lnTo>
                      <a:pt x="2441" y="4196"/>
                    </a:lnTo>
                    <a:lnTo>
                      <a:pt x="3040" y="4753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67"/>
                    </a:lnTo>
                    <a:lnTo>
                      <a:pt x="3597" y="5267"/>
                    </a:lnTo>
                    <a:lnTo>
                      <a:pt x="3683" y="5138"/>
                    </a:lnTo>
                    <a:lnTo>
                      <a:pt x="3768" y="4967"/>
                    </a:lnTo>
                    <a:lnTo>
                      <a:pt x="3768" y="4796"/>
                    </a:lnTo>
                    <a:lnTo>
                      <a:pt x="3683" y="4624"/>
                    </a:lnTo>
                    <a:lnTo>
                      <a:pt x="3683" y="4624"/>
                    </a:lnTo>
                    <a:lnTo>
                      <a:pt x="3426" y="4367"/>
                    </a:lnTo>
                    <a:lnTo>
                      <a:pt x="3083" y="4025"/>
                    </a:lnTo>
                    <a:lnTo>
                      <a:pt x="2612" y="3597"/>
                    </a:lnTo>
                    <a:lnTo>
                      <a:pt x="2098" y="3083"/>
                    </a:lnTo>
                    <a:lnTo>
                      <a:pt x="1585" y="2484"/>
                    </a:lnTo>
                    <a:lnTo>
                      <a:pt x="1071" y="1799"/>
                    </a:lnTo>
                    <a:lnTo>
                      <a:pt x="814" y="1413"/>
                    </a:lnTo>
                    <a:lnTo>
                      <a:pt x="600" y="1028"/>
                    </a:lnTo>
                    <a:lnTo>
                      <a:pt x="386" y="55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172" y="43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69;p2">
                <a:extLst>
                  <a:ext uri="{FF2B5EF4-FFF2-40B4-BE49-F238E27FC236}">
                    <a16:creationId xmlns:a16="http://schemas.microsoft.com/office/drawing/2014/main" id="{F5970AC8-B6E9-4F67-862F-E260446AF086}"/>
                  </a:ext>
                </a:extLst>
              </p:cNvPr>
              <p:cNvSpPr/>
              <p:nvPr/>
            </p:nvSpPr>
            <p:spPr>
              <a:xfrm>
                <a:off x="8298350" y="408500"/>
                <a:ext cx="910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567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471" y="43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43" y="172"/>
                    </a:lnTo>
                    <a:lnTo>
                      <a:pt x="43" y="172"/>
                    </a:lnTo>
                    <a:lnTo>
                      <a:pt x="300" y="214"/>
                    </a:lnTo>
                    <a:lnTo>
                      <a:pt x="514" y="257"/>
                    </a:lnTo>
                    <a:lnTo>
                      <a:pt x="728" y="300"/>
                    </a:lnTo>
                    <a:lnTo>
                      <a:pt x="942" y="386"/>
                    </a:lnTo>
                    <a:lnTo>
                      <a:pt x="1285" y="685"/>
                    </a:lnTo>
                    <a:lnTo>
                      <a:pt x="1584" y="985"/>
                    </a:lnTo>
                    <a:lnTo>
                      <a:pt x="1884" y="1413"/>
                    </a:lnTo>
                    <a:lnTo>
                      <a:pt x="2098" y="1841"/>
                    </a:lnTo>
                    <a:lnTo>
                      <a:pt x="2312" y="2312"/>
                    </a:lnTo>
                    <a:lnTo>
                      <a:pt x="2484" y="2826"/>
                    </a:lnTo>
                    <a:lnTo>
                      <a:pt x="2783" y="3811"/>
                    </a:lnTo>
                    <a:lnTo>
                      <a:pt x="3040" y="4667"/>
                    </a:lnTo>
                    <a:lnTo>
                      <a:pt x="3169" y="5010"/>
                    </a:lnTo>
                    <a:lnTo>
                      <a:pt x="3340" y="5309"/>
                    </a:lnTo>
                    <a:lnTo>
                      <a:pt x="3468" y="5481"/>
                    </a:lnTo>
                    <a:lnTo>
                      <a:pt x="3554" y="5566"/>
                    </a:lnTo>
                    <a:lnTo>
                      <a:pt x="3640" y="5566"/>
                    </a:lnTo>
                    <a:lnTo>
                      <a:pt x="3640" y="5566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597" y="4881"/>
                    </a:lnTo>
                    <a:lnTo>
                      <a:pt x="3468" y="4196"/>
                    </a:lnTo>
                    <a:lnTo>
                      <a:pt x="3297" y="3383"/>
                    </a:lnTo>
                    <a:lnTo>
                      <a:pt x="3040" y="2526"/>
                    </a:lnTo>
                    <a:lnTo>
                      <a:pt x="3040" y="2526"/>
                    </a:lnTo>
                    <a:lnTo>
                      <a:pt x="3040" y="2441"/>
                    </a:lnTo>
                    <a:lnTo>
                      <a:pt x="3040" y="2441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612" y="1499"/>
                    </a:lnTo>
                    <a:lnTo>
                      <a:pt x="2312" y="942"/>
                    </a:lnTo>
                    <a:lnTo>
                      <a:pt x="2141" y="728"/>
                    </a:lnTo>
                    <a:lnTo>
                      <a:pt x="1927" y="514"/>
                    </a:lnTo>
                    <a:lnTo>
                      <a:pt x="1713" y="343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13" y="172"/>
                    </a:lnTo>
                    <a:lnTo>
                      <a:pt x="1413" y="172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156" y="43"/>
                    </a:lnTo>
                    <a:lnTo>
                      <a:pt x="1156" y="43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99" y="0"/>
                    </a:lnTo>
                    <a:lnTo>
                      <a:pt x="899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70;p2">
                <a:extLst>
                  <a:ext uri="{FF2B5EF4-FFF2-40B4-BE49-F238E27FC236}">
                    <a16:creationId xmlns:a16="http://schemas.microsoft.com/office/drawing/2014/main" id="{E312E01C-4AD5-6146-B335-9A357C14CA70}"/>
                  </a:ext>
                </a:extLst>
              </p:cNvPr>
              <p:cNvSpPr/>
              <p:nvPr/>
            </p:nvSpPr>
            <p:spPr>
              <a:xfrm>
                <a:off x="8079975" y="427775"/>
                <a:ext cx="223750" cy="317925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12717" extrusionOk="0">
                    <a:moveTo>
                      <a:pt x="8564" y="0"/>
                    </a:moveTo>
                    <a:lnTo>
                      <a:pt x="8393" y="86"/>
                    </a:lnTo>
                    <a:lnTo>
                      <a:pt x="8136" y="214"/>
                    </a:lnTo>
                    <a:lnTo>
                      <a:pt x="7965" y="385"/>
                    </a:lnTo>
                    <a:lnTo>
                      <a:pt x="7750" y="557"/>
                    </a:lnTo>
                    <a:lnTo>
                      <a:pt x="7579" y="814"/>
                    </a:lnTo>
                    <a:lnTo>
                      <a:pt x="7280" y="1285"/>
                    </a:lnTo>
                    <a:lnTo>
                      <a:pt x="7023" y="1755"/>
                    </a:lnTo>
                    <a:lnTo>
                      <a:pt x="6809" y="2184"/>
                    </a:lnTo>
                    <a:lnTo>
                      <a:pt x="6680" y="2655"/>
                    </a:lnTo>
                    <a:lnTo>
                      <a:pt x="6680" y="2869"/>
                    </a:lnTo>
                    <a:lnTo>
                      <a:pt x="6680" y="3083"/>
                    </a:lnTo>
                    <a:lnTo>
                      <a:pt x="6723" y="3340"/>
                    </a:lnTo>
                    <a:lnTo>
                      <a:pt x="6809" y="3554"/>
                    </a:lnTo>
                    <a:lnTo>
                      <a:pt x="6894" y="3639"/>
                    </a:lnTo>
                    <a:lnTo>
                      <a:pt x="6980" y="3682"/>
                    </a:lnTo>
                    <a:lnTo>
                      <a:pt x="7108" y="3639"/>
                    </a:lnTo>
                    <a:lnTo>
                      <a:pt x="7194" y="3597"/>
                    </a:lnTo>
                    <a:lnTo>
                      <a:pt x="7194" y="3511"/>
                    </a:lnTo>
                    <a:lnTo>
                      <a:pt x="7322" y="3126"/>
                    </a:lnTo>
                    <a:lnTo>
                      <a:pt x="7451" y="2740"/>
                    </a:lnTo>
                    <a:lnTo>
                      <a:pt x="7622" y="2355"/>
                    </a:lnTo>
                    <a:lnTo>
                      <a:pt x="7793" y="2012"/>
                    </a:lnTo>
                    <a:lnTo>
                      <a:pt x="8093" y="1670"/>
                    </a:lnTo>
                    <a:lnTo>
                      <a:pt x="8393" y="1327"/>
                    </a:lnTo>
                    <a:lnTo>
                      <a:pt x="8650" y="985"/>
                    </a:lnTo>
                    <a:lnTo>
                      <a:pt x="8906" y="599"/>
                    </a:lnTo>
                    <a:lnTo>
                      <a:pt x="8949" y="514"/>
                    </a:lnTo>
                    <a:lnTo>
                      <a:pt x="8949" y="385"/>
                    </a:lnTo>
                    <a:lnTo>
                      <a:pt x="8906" y="214"/>
                    </a:lnTo>
                    <a:lnTo>
                      <a:pt x="8735" y="86"/>
                    </a:lnTo>
                    <a:lnTo>
                      <a:pt x="8650" y="43"/>
                    </a:lnTo>
                    <a:lnTo>
                      <a:pt x="8564" y="0"/>
                    </a:lnTo>
                    <a:close/>
                    <a:moveTo>
                      <a:pt x="1243" y="3853"/>
                    </a:moveTo>
                    <a:lnTo>
                      <a:pt x="857" y="3896"/>
                    </a:lnTo>
                    <a:lnTo>
                      <a:pt x="515" y="4025"/>
                    </a:lnTo>
                    <a:lnTo>
                      <a:pt x="172" y="4196"/>
                    </a:lnTo>
                    <a:lnTo>
                      <a:pt x="87" y="4282"/>
                    </a:lnTo>
                    <a:lnTo>
                      <a:pt x="44" y="4367"/>
                    </a:lnTo>
                    <a:lnTo>
                      <a:pt x="1" y="4538"/>
                    </a:lnTo>
                    <a:lnTo>
                      <a:pt x="44" y="4624"/>
                    </a:lnTo>
                    <a:lnTo>
                      <a:pt x="87" y="4710"/>
                    </a:lnTo>
                    <a:lnTo>
                      <a:pt x="129" y="4795"/>
                    </a:lnTo>
                    <a:lnTo>
                      <a:pt x="258" y="4838"/>
                    </a:lnTo>
                    <a:lnTo>
                      <a:pt x="686" y="4924"/>
                    </a:lnTo>
                    <a:lnTo>
                      <a:pt x="2227" y="4924"/>
                    </a:lnTo>
                    <a:lnTo>
                      <a:pt x="2741" y="5009"/>
                    </a:lnTo>
                    <a:lnTo>
                      <a:pt x="3298" y="5138"/>
                    </a:lnTo>
                    <a:lnTo>
                      <a:pt x="3811" y="5224"/>
                    </a:lnTo>
                    <a:lnTo>
                      <a:pt x="4325" y="5352"/>
                    </a:lnTo>
                    <a:lnTo>
                      <a:pt x="4368" y="5352"/>
                    </a:lnTo>
                    <a:lnTo>
                      <a:pt x="4497" y="5309"/>
                    </a:lnTo>
                    <a:lnTo>
                      <a:pt x="4625" y="5266"/>
                    </a:lnTo>
                    <a:lnTo>
                      <a:pt x="4711" y="5181"/>
                    </a:lnTo>
                    <a:lnTo>
                      <a:pt x="4796" y="5095"/>
                    </a:lnTo>
                    <a:lnTo>
                      <a:pt x="4839" y="5009"/>
                    </a:lnTo>
                    <a:lnTo>
                      <a:pt x="4882" y="4924"/>
                    </a:lnTo>
                    <a:lnTo>
                      <a:pt x="4925" y="4795"/>
                    </a:lnTo>
                    <a:lnTo>
                      <a:pt x="4925" y="4710"/>
                    </a:lnTo>
                    <a:lnTo>
                      <a:pt x="4882" y="4624"/>
                    </a:lnTo>
                    <a:lnTo>
                      <a:pt x="4711" y="4410"/>
                    </a:lnTo>
                    <a:lnTo>
                      <a:pt x="4539" y="4324"/>
                    </a:lnTo>
                    <a:lnTo>
                      <a:pt x="4325" y="4239"/>
                    </a:lnTo>
                    <a:lnTo>
                      <a:pt x="4111" y="4196"/>
                    </a:lnTo>
                    <a:lnTo>
                      <a:pt x="3469" y="4068"/>
                    </a:lnTo>
                    <a:lnTo>
                      <a:pt x="2827" y="3939"/>
                    </a:lnTo>
                    <a:lnTo>
                      <a:pt x="2270" y="3853"/>
                    </a:lnTo>
                    <a:close/>
                    <a:moveTo>
                      <a:pt x="3255" y="10490"/>
                    </a:moveTo>
                    <a:lnTo>
                      <a:pt x="3169" y="10533"/>
                    </a:lnTo>
                    <a:lnTo>
                      <a:pt x="2955" y="10618"/>
                    </a:lnTo>
                    <a:lnTo>
                      <a:pt x="2698" y="10790"/>
                    </a:lnTo>
                    <a:lnTo>
                      <a:pt x="2484" y="11046"/>
                    </a:lnTo>
                    <a:lnTo>
                      <a:pt x="2313" y="11303"/>
                    </a:lnTo>
                    <a:lnTo>
                      <a:pt x="2184" y="11646"/>
                    </a:lnTo>
                    <a:lnTo>
                      <a:pt x="2099" y="11946"/>
                    </a:lnTo>
                    <a:lnTo>
                      <a:pt x="2099" y="12245"/>
                    </a:lnTo>
                    <a:lnTo>
                      <a:pt x="2099" y="12502"/>
                    </a:lnTo>
                    <a:lnTo>
                      <a:pt x="2142" y="12588"/>
                    </a:lnTo>
                    <a:lnTo>
                      <a:pt x="2227" y="12673"/>
                    </a:lnTo>
                    <a:lnTo>
                      <a:pt x="2313" y="12716"/>
                    </a:lnTo>
                    <a:lnTo>
                      <a:pt x="2527" y="12716"/>
                    </a:lnTo>
                    <a:lnTo>
                      <a:pt x="2613" y="12631"/>
                    </a:lnTo>
                    <a:lnTo>
                      <a:pt x="2784" y="12459"/>
                    </a:lnTo>
                    <a:lnTo>
                      <a:pt x="2870" y="12202"/>
                    </a:lnTo>
                    <a:lnTo>
                      <a:pt x="3084" y="11731"/>
                    </a:lnTo>
                    <a:lnTo>
                      <a:pt x="3298" y="11303"/>
                    </a:lnTo>
                    <a:lnTo>
                      <a:pt x="3426" y="11089"/>
                    </a:lnTo>
                    <a:lnTo>
                      <a:pt x="3512" y="10832"/>
                    </a:lnTo>
                    <a:lnTo>
                      <a:pt x="3512" y="10704"/>
                    </a:lnTo>
                    <a:lnTo>
                      <a:pt x="3469" y="10618"/>
                    </a:lnTo>
                    <a:lnTo>
                      <a:pt x="3383" y="10533"/>
                    </a:lnTo>
                    <a:lnTo>
                      <a:pt x="3255" y="10490"/>
                    </a:lnTo>
                    <a:close/>
                  </a:path>
                </a:pathLst>
              </a:custGeom>
              <a:solidFill>
                <a:srgbClr val="FFF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71;p2">
                <a:extLst>
                  <a:ext uri="{FF2B5EF4-FFF2-40B4-BE49-F238E27FC236}">
                    <a16:creationId xmlns:a16="http://schemas.microsoft.com/office/drawing/2014/main" id="{0F8A54D5-C2AE-9807-998E-440E3CF1BFA2}"/>
                  </a:ext>
                </a:extLst>
              </p:cNvPr>
              <p:cNvSpPr/>
              <p:nvPr/>
            </p:nvSpPr>
            <p:spPr>
              <a:xfrm>
                <a:off x="8132425" y="690000"/>
                <a:ext cx="35350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228" fill="none" extrusionOk="0">
                    <a:moveTo>
                      <a:pt x="1157" y="1"/>
                    </a:moveTo>
                    <a:lnTo>
                      <a:pt x="1157" y="1"/>
                    </a:lnTo>
                    <a:lnTo>
                      <a:pt x="1071" y="44"/>
                    </a:lnTo>
                    <a:lnTo>
                      <a:pt x="1071" y="44"/>
                    </a:lnTo>
                    <a:lnTo>
                      <a:pt x="857" y="129"/>
                    </a:lnTo>
                    <a:lnTo>
                      <a:pt x="600" y="301"/>
                    </a:lnTo>
                    <a:lnTo>
                      <a:pt x="386" y="557"/>
                    </a:lnTo>
                    <a:lnTo>
                      <a:pt x="215" y="814"/>
                    </a:lnTo>
                    <a:lnTo>
                      <a:pt x="86" y="1157"/>
                    </a:lnTo>
                    <a:lnTo>
                      <a:pt x="1" y="1457"/>
                    </a:lnTo>
                    <a:lnTo>
                      <a:pt x="1" y="1756"/>
                    </a:lnTo>
                    <a:lnTo>
                      <a:pt x="1" y="2013"/>
                    </a:lnTo>
                    <a:lnTo>
                      <a:pt x="1" y="2013"/>
                    </a:lnTo>
                    <a:lnTo>
                      <a:pt x="44" y="2099"/>
                    </a:lnTo>
                    <a:lnTo>
                      <a:pt x="129" y="2184"/>
                    </a:lnTo>
                    <a:lnTo>
                      <a:pt x="215" y="2227"/>
                    </a:lnTo>
                    <a:lnTo>
                      <a:pt x="301" y="2227"/>
                    </a:lnTo>
                    <a:lnTo>
                      <a:pt x="301" y="2227"/>
                    </a:lnTo>
                    <a:lnTo>
                      <a:pt x="429" y="2227"/>
                    </a:lnTo>
                    <a:lnTo>
                      <a:pt x="515" y="2142"/>
                    </a:lnTo>
                    <a:lnTo>
                      <a:pt x="515" y="2142"/>
                    </a:lnTo>
                    <a:lnTo>
                      <a:pt x="686" y="1970"/>
                    </a:lnTo>
                    <a:lnTo>
                      <a:pt x="772" y="1713"/>
                    </a:lnTo>
                    <a:lnTo>
                      <a:pt x="986" y="1242"/>
                    </a:lnTo>
                    <a:lnTo>
                      <a:pt x="986" y="1242"/>
                    </a:lnTo>
                    <a:lnTo>
                      <a:pt x="1200" y="814"/>
                    </a:lnTo>
                    <a:lnTo>
                      <a:pt x="1328" y="600"/>
                    </a:lnTo>
                    <a:lnTo>
                      <a:pt x="1414" y="343"/>
                    </a:lnTo>
                    <a:lnTo>
                      <a:pt x="1414" y="343"/>
                    </a:lnTo>
                    <a:lnTo>
                      <a:pt x="1414" y="215"/>
                    </a:lnTo>
                    <a:lnTo>
                      <a:pt x="1371" y="129"/>
                    </a:lnTo>
                    <a:lnTo>
                      <a:pt x="1285" y="44"/>
                    </a:lnTo>
                    <a:lnTo>
                      <a:pt x="11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72;p2">
                <a:extLst>
                  <a:ext uri="{FF2B5EF4-FFF2-40B4-BE49-F238E27FC236}">
                    <a16:creationId xmlns:a16="http://schemas.microsoft.com/office/drawing/2014/main" id="{F080B8FF-FBD0-AB04-8CA9-FB6421C4070D}"/>
                  </a:ext>
                </a:extLst>
              </p:cNvPr>
              <p:cNvSpPr/>
              <p:nvPr/>
            </p:nvSpPr>
            <p:spPr>
              <a:xfrm>
                <a:off x="8079975" y="524100"/>
                <a:ext cx="1231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99" fill="none" extrusionOk="0">
                    <a:moveTo>
                      <a:pt x="1671" y="0"/>
                    </a:moveTo>
                    <a:lnTo>
                      <a:pt x="1671" y="0"/>
                    </a:lnTo>
                    <a:lnTo>
                      <a:pt x="1243" y="0"/>
                    </a:lnTo>
                    <a:lnTo>
                      <a:pt x="857" y="43"/>
                    </a:lnTo>
                    <a:lnTo>
                      <a:pt x="515" y="172"/>
                    </a:lnTo>
                    <a:lnTo>
                      <a:pt x="172" y="343"/>
                    </a:lnTo>
                    <a:lnTo>
                      <a:pt x="172" y="343"/>
                    </a:lnTo>
                    <a:lnTo>
                      <a:pt x="87" y="429"/>
                    </a:lnTo>
                    <a:lnTo>
                      <a:pt x="44" y="514"/>
                    </a:lnTo>
                    <a:lnTo>
                      <a:pt x="1" y="685"/>
                    </a:lnTo>
                    <a:lnTo>
                      <a:pt x="44" y="771"/>
                    </a:lnTo>
                    <a:lnTo>
                      <a:pt x="87" y="857"/>
                    </a:lnTo>
                    <a:lnTo>
                      <a:pt x="129" y="942"/>
                    </a:lnTo>
                    <a:lnTo>
                      <a:pt x="258" y="985"/>
                    </a:lnTo>
                    <a:lnTo>
                      <a:pt x="258" y="985"/>
                    </a:lnTo>
                    <a:lnTo>
                      <a:pt x="686" y="1071"/>
                    </a:lnTo>
                    <a:lnTo>
                      <a:pt x="1157" y="1071"/>
                    </a:lnTo>
                    <a:lnTo>
                      <a:pt x="1157" y="1071"/>
                    </a:lnTo>
                    <a:lnTo>
                      <a:pt x="1499" y="1071"/>
                    </a:lnTo>
                    <a:lnTo>
                      <a:pt x="1499" y="1071"/>
                    </a:lnTo>
                    <a:lnTo>
                      <a:pt x="1842" y="1071"/>
                    </a:lnTo>
                    <a:lnTo>
                      <a:pt x="1842" y="1071"/>
                    </a:lnTo>
                    <a:lnTo>
                      <a:pt x="2227" y="1071"/>
                    </a:lnTo>
                    <a:lnTo>
                      <a:pt x="2227" y="1071"/>
                    </a:lnTo>
                    <a:lnTo>
                      <a:pt x="2741" y="1156"/>
                    </a:lnTo>
                    <a:lnTo>
                      <a:pt x="3298" y="1285"/>
                    </a:lnTo>
                    <a:lnTo>
                      <a:pt x="3811" y="1371"/>
                    </a:lnTo>
                    <a:lnTo>
                      <a:pt x="4325" y="1499"/>
                    </a:lnTo>
                    <a:lnTo>
                      <a:pt x="4325" y="1499"/>
                    </a:lnTo>
                    <a:lnTo>
                      <a:pt x="4368" y="1499"/>
                    </a:lnTo>
                    <a:lnTo>
                      <a:pt x="4368" y="1499"/>
                    </a:lnTo>
                    <a:lnTo>
                      <a:pt x="4497" y="1456"/>
                    </a:lnTo>
                    <a:lnTo>
                      <a:pt x="4625" y="1413"/>
                    </a:lnTo>
                    <a:lnTo>
                      <a:pt x="4711" y="1328"/>
                    </a:lnTo>
                    <a:lnTo>
                      <a:pt x="4796" y="1242"/>
                    </a:lnTo>
                    <a:lnTo>
                      <a:pt x="4796" y="1242"/>
                    </a:lnTo>
                    <a:lnTo>
                      <a:pt x="4839" y="1156"/>
                    </a:lnTo>
                    <a:lnTo>
                      <a:pt x="4839" y="1156"/>
                    </a:lnTo>
                    <a:lnTo>
                      <a:pt x="4882" y="1071"/>
                    </a:lnTo>
                    <a:lnTo>
                      <a:pt x="4925" y="942"/>
                    </a:lnTo>
                    <a:lnTo>
                      <a:pt x="4925" y="857"/>
                    </a:lnTo>
                    <a:lnTo>
                      <a:pt x="4882" y="771"/>
                    </a:lnTo>
                    <a:lnTo>
                      <a:pt x="4882" y="771"/>
                    </a:lnTo>
                    <a:lnTo>
                      <a:pt x="4711" y="557"/>
                    </a:lnTo>
                    <a:lnTo>
                      <a:pt x="4539" y="471"/>
                    </a:lnTo>
                    <a:lnTo>
                      <a:pt x="4325" y="386"/>
                    </a:lnTo>
                    <a:lnTo>
                      <a:pt x="4111" y="343"/>
                    </a:lnTo>
                    <a:lnTo>
                      <a:pt x="4111" y="343"/>
                    </a:lnTo>
                    <a:lnTo>
                      <a:pt x="3469" y="215"/>
                    </a:lnTo>
                    <a:lnTo>
                      <a:pt x="2827" y="86"/>
                    </a:lnTo>
                    <a:lnTo>
                      <a:pt x="2827" y="86"/>
                    </a:lnTo>
                    <a:lnTo>
                      <a:pt x="2270" y="0"/>
                    </a:lnTo>
                    <a:lnTo>
                      <a:pt x="16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73;p2">
                <a:extLst>
                  <a:ext uri="{FF2B5EF4-FFF2-40B4-BE49-F238E27FC236}">
                    <a16:creationId xmlns:a16="http://schemas.microsoft.com/office/drawing/2014/main" id="{65EBEBB1-F237-33B3-9D18-38B8F6FE54DE}"/>
                  </a:ext>
                </a:extLst>
              </p:cNvPr>
              <p:cNvSpPr/>
              <p:nvPr/>
            </p:nvSpPr>
            <p:spPr>
              <a:xfrm>
                <a:off x="8246975" y="427775"/>
                <a:ext cx="567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83" fill="none" extrusionOk="0">
                    <a:moveTo>
                      <a:pt x="1884" y="0"/>
                    </a:moveTo>
                    <a:lnTo>
                      <a:pt x="1884" y="0"/>
                    </a:lnTo>
                    <a:lnTo>
                      <a:pt x="1713" y="86"/>
                    </a:lnTo>
                    <a:lnTo>
                      <a:pt x="1713" y="86"/>
                    </a:lnTo>
                    <a:lnTo>
                      <a:pt x="1456" y="214"/>
                    </a:lnTo>
                    <a:lnTo>
                      <a:pt x="1285" y="385"/>
                    </a:lnTo>
                    <a:lnTo>
                      <a:pt x="1070" y="557"/>
                    </a:lnTo>
                    <a:lnTo>
                      <a:pt x="899" y="814"/>
                    </a:lnTo>
                    <a:lnTo>
                      <a:pt x="600" y="1285"/>
                    </a:lnTo>
                    <a:lnTo>
                      <a:pt x="343" y="1755"/>
                    </a:lnTo>
                    <a:lnTo>
                      <a:pt x="343" y="1755"/>
                    </a:lnTo>
                    <a:lnTo>
                      <a:pt x="129" y="2184"/>
                    </a:lnTo>
                    <a:lnTo>
                      <a:pt x="0" y="2655"/>
                    </a:lnTo>
                    <a:lnTo>
                      <a:pt x="0" y="2869"/>
                    </a:lnTo>
                    <a:lnTo>
                      <a:pt x="0" y="3083"/>
                    </a:lnTo>
                    <a:lnTo>
                      <a:pt x="43" y="3340"/>
                    </a:lnTo>
                    <a:lnTo>
                      <a:pt x="129" y="3554"/>
                    </a:lnTo>
                    <a:lnTo>
                      <a:pt x="129" y="3554"/>
                    </a:lnTo>
                    <a:lnTo>
                      <a:pt x="214" y="3639"/>
                    </a:lnTo>
                    <a:lnTo>
                      <a:pt x="300" y="3682"/>
                    </a:lnTo>
                    <a:lnTo>
                      <a:pt x="300" y="3682"/>
                    </a:lnTo>
                    <a:lnTo>
                      <a:pt x="428" y="3639"/>
                    </a:lnTo>
                    <a:lnTo>
                      <a:pt x="514" y="3597"/>
                    </a:lnTo>
                    <a:lnTo>
                      <a:pt x="514" y="3511"/>
                    </a:lnTo>
                    <a:lnTo>
                      <a:pt x="514" y="3511"/>
                    </a:lnTo>
                    <a:lnTo>
                      <a:pt x="642" y="3126"/>
                    </a:lnTo>
                    <a:lnTo>
                      <a:pt x="771" y="2740"/>
                    </a:lnTo>
                    <a:lnTo>
                      <a:pt x="942" y="2355"/>
                    </a:lnTo>
                    <a:lnTo>
                      <a:pt x="1113" y="2012"/>
                    </a:lnTo>
                    <a:lnTo>
                      <a:pt x="1113" y="2012"/>
                    </a:lnTo>
                    <a:lnTo>
                      <a:pt x="1413" y="1670"/>
                    </a:lnTo>
                    <a:lnTo>
                      <a:pt x="1713" y="1327"/>
                    </a:lnTo>
                    <a:lnTo>
                      <a:pt x="1970" y="985"/>
                    </a:lnTo>
                    <a:lnTo>
                      <a:pt x="2226" y="599"/>
                    </a:lnTo>
                    <a:lnTo>
                      <a:pt x="2226" y="599"/>
                    </a:lnTo>
                    <a:lnTo>
                      <a:pt x="2269" y="514"/>
                    </a:lnTo>
                    <a:lnTo>
                      <a:pt x="2269" y="385"/>
                    </a:lnTo>
                    <a:lnTo>
                      <a:pt x="2226" y="214"/>
                    </a:lnTo>
                    <a:lnTo>
                      <a:pt x="2055" y="86"/>
                    </a:lnTo>
                    <a:lnTo>
                      <a:pt x="1970" y="43"/>
                    </a:lnTo>
                    <a:lnTo>
                      <a:pt x="18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54" name="Google Shape;4432;p53">
            <a:extLst>
              <a:ext uri="{FF2B5EF4-FFF2-40B4-BE49-F238E27FC236}">
                <a16:creationId xmlns:a16="http://schemas.microsoft.com/office/drawing/2014/main" id="{961892DF-1252-5C4F-73FC-22AEB02FA8FC}"/>
              </a:ext>
            </a:extLst>
          </p:cNvPr>
          <p:cNvGrpSpPr/>
          <p:nvPr/>
        </p:nvGrpSpPr>
        <p:grpSpPr>
          <a:xfrm flipH="1">
            <a:off x="11580695" y="7064"/>
            <a:ext cx="544069" cy="813208"/>
            <a:chOff x="439550" y="1169175"/>
            <a:chExt cx="1715913" cy="3438181"/>
          </a:xfrm>
        </p:grpSpPr>
        <p:sp>
          <p:nvSpPr>
            <p:cNvPr id="455" name="Google Shape;4433;p53">
              <a:extLst>
                <a:ext uri="{FF2B5EF4-FFF2-40B4-BE49-F238E27FC236}">
                  <a16:creationId xmlns:a16="http://schemas.microsoft.com/office/drawing/2014/main" id="{8D30A659-6922-0B72-4CE7-BB2D73E1EABE}"/>
                </a:ext>
              </a:extLst>
            </p:cNvPr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Google Shape;4434;p53">
              <a:extLst>
                <a:ext uri="{FF2B5EF4-FFF2-40B4-BE49-F238E27FC236}">
                  <a16:creationId xmlns:a16="http://schemas.microsoft.com/office/drawing/2014/main" id="{B28DF985-4F24-1DB9-BD39-1C4814776271}"/>
                </a:ext>
              </a:extLst>
            </p:cNvPr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Google Shape;4435;p53">
              <a:extLst>
                <a:ext uri="{FF2B5EF4-FFF2-40B4-BE49-F238E27FC236}">
                  <a16:creationId xmlns:a16="http://schemas.microsoft.com/office/drawing/2014/main" id="{B5C784FF-6F05-C105-E775-C536838907DD}"/>
                </a:ext>
              </a:extLst>
            </p:cNvPr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Google Shape;4436;p53">
              <a:extLst>
                <a:ext uri="{FF2B5EF4-FFF2-40B4-BE49-F238E27FC236}">
                  <a16:creationId xmlns:a16="http://schemas.microsoft.com/office/drawing/2014/main" id="{249725D9-0E23-CDDD-1919-85DB10B9AE8E}"/>
                </a:ext>
              </a:extLst>
            </p:cNvPr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Google Shape;4437;p53">
              <a:extLst>
                <a:ext uri="{FF2B5EF4-FFF2-40B4-BE49-F238E27FC236}">
                  <a16:creationId xmlns:a16="http://schemas.microsoft.com/office/drawing/2014/main" id="{55AF8719-A27B-908C-D098-9207D62E9CD7}"/>
                </a:ext>
              </a:extLst>
            </p:cNvPr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Google Shape;4438;p53">
              <a:extLst>
                <a:ext uri="{FF2B5EF4-FFF2-40B4-BE49-F238E27FC236}">
                  <a16:creationId xmlns:a16="http://schemas.microsoft.com/office/drawing/2014/main" id="{F6505BCD-CD1F-D696-749A-B51080AF447B}"/>
                </a:ext>
              </a:extLst>
            </p:cNvPr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Google Shape;4439;p53">
              <a:extLst>
                <a:ext uri="{FF2B5EF4-FFF2-40B4-BE49-F238E27FC236}">
                  <a16:creationId xmlns:a16="http://schemas.microsoft.com/office/drawing/2014/main" id="{63BB711C-B5FA-B494-09F2-623AF6E0A990}"/>
                </a:ext>
              </a:extLst>
            </p:cNvPr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Google Shape;4440;p53">
              <a:extLst>
                <a:ext uri="{FF2B5EF4-FFF2-40B4-BE49-F238E27FC236}">
                  <a16:creationId xmlns:a16="http://schemas.microsoft.com/office/drawing/2014/main" id="{6D78DCA2-6601-6ACF-C40C-0700764E78C3}"/>
                </a:ext>
              </a:extLst>
            </p:cNvPr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Google Shape;4441;p53">
              <a:extLst>
                <a:ext uri="{FF2B5EF4-FFF2-40B4-BE49-F238E27FC236}">
                  <a16:creationId xmlns:a16="http://schemas.microsoft.com/office/drawing/2014/main" id="{B1367AAE-37B6-63D4-D6BF-1FD34493B44D}"/>
                </a:ext>
              </a:extLst>
            </p:cNvPr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Google Shape;4442;p53">
              <a:extLst>
                <a:ext uri="{FF2B5EF4-FFF2-40B4-BE49-F238E27FC236}">
                  <a16:creationId xmlns:a16="http://schemas.microsoft.com/office/drawing/2014/main" id="{DFB124AC-144F-45DB-E6A3-C728C63899A0}"/>
                </a:ext>
              </a:extLst>
            </p:cNvPr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Google Shape;4443;p53">
              <a:extLst>
                <a:ext uri="{FF2B5EF4-FFF2-40B4-BE49-F238E27FC236}">
                  <a16:creationId xmlns:a16="http://schemas.microsoft.com/office/drawing/2014/main" id="{FB101104-E597-89B8-6BFD-F60CA7719F6E}"/>
                </a:ext>
              </a:extLst>
            </p:cNvPr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Google Shape;4444;p53">
              <a:extLst>
                <a:ext uri="{FF2B5EF4-FFF2-40B4-BE49-F238E27FC236}">
                  <a16:creationId xmlns:a16="http://schemas.microsoft.com/office/drawing/2014/main" id="{5242B470-A027-F968-614E-86456A9C5D51}"/>
                </a:ext>
              </a:extLst>
            </p:cNvPr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Google Shape;4445;p53">
              <a:extLst>
                <a:ext uri="{FF2B5EF4-FFF2-40B4-BE49-F238E27FC236}">
                  <a16:creationId xmlns:a16="http://schemas.microsoft.com/office/drawing/2014/main" id="{04370E3E-1C23-A52E-8A07-4E28074FF524}"/>
                </a:ext>
              </a:extLst>
            </p:cNvPr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Google Shape;4446;p53">
              <a:extLst>
                <a:ext uri="{FF2B5EF4-FFF2-40B4-BE49-F238E27FC236}">
                  <a16:creationId xmlns:a16="http://schemas.microsoft.com/office/drawing/2014/main" id="{A398AEF3-64AA-B684-5393-AD3D6B698D21}"/>
                </a:ext>
              </a:extLst>
            </p:cNvPr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Google Shape;4447;p53">
              <a:extLst>
                <a:ext uri="{FF2B5EF4-FFF2-40B4-BE49-F238E27FC236}">
                  <a16:creationId xmlns:a16="http://schemas.microsoft.com/office/drawing/2014/main" id="{58D73AD6-3E96-5204-B511-7A88B3B0B211}"/>
                </a:ext>
              </a:extLst>
            </p:cNvPr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Google Shape;4448;p53">
              <a:extLst>
                <a:ext uri="{FF2B5EF4-FFF2-40B4-BE49-F238E27FC236}">
                  <a16:creationId xmlns:a16="http://schemas.microsoft.com/office/drawing/2014/main" id="{1D6680D0-6D39-6256-E6D7-19DBEA6E6535}"/>
                </a:ext>
              </a:extLst>
            </p:cNvPr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Google Shape;4449;p53">
              <a:extLst>
                <a:ext uri="{FF2B5EF4-FFF2-40B4-BE49-F238E27FC236}">
                  <a16:creationId xmlns:a16="http://schemas.microsoft.com/office/drawing/2014/main" id="{182892B2-B19C-74E0-730D-DEC564E06E6A}"/>
                </a:ext>
              </a:extLst>
            </p:cNvPr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Google Shape;4450;p53">
              <a:extLst>
                <a:ext uri="{FF2B5EF4-FFF2-40B4-BE49-F238E27FC236}">
                  <a16:creationId xmlns:a16="http://schemas.microsoft.com/office/drawing/2014/main" id="{DD2ACD6C-937D-47D0-4319-11A84BAD978E}"/>
                </a:ext>
              </a:extLst>
            </p:cNvPr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Google Shape;4451;p53">
              <a:extLst>
                <a:ext uri="{FF2B5EF4-FFF2-40B4-BE49-F238E27FC236}">
                  <a16:creationId xmlns:a16="http://schemas.microsoft.com/office/drawing/2014/main" id="{173BB8BC-7383-8F5D-1200-7C208512E2A9}"/>
                </a:ext>
              </a:extLst>
            </p:cNvPr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Google Shape;4452;p53">
              <a:extLst>
                <a:ext uri="{FF2B5EF4-FFF2-40B4-BE49-F238E27FC236}">
                  <a16:creationId xmlns:a16="http://schemas.microsoft.com/office/drawing/2014/main" id="{239C822A-4038-FF09-1090-A114303BE380}"/>
                </a:ext>
              </a:extLst>
            </p:cNvPr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Google Shape;4453;p53">
              <a:extLst>
                <a:ext uri="{FF2B5EF4-FFF2-40B4-BE49-F238E27FC236}">
                  <a16:creationId xmlns:a16="http://schemas.microsoft.com/office/drawing/2014/main" id="{0B6BC60C-3AB4-10C5-659B-EEC307ABC975}"/>
                </a:ext>
              </a:extLst>
            </p:cNvPr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Google Shape;4454;p53">
              <a:extLst>
                <a:ext uri="{FF2B5EF4-FFF2-40B4-BE49-F238E27FC236}">
                  <a16:creationId xmlns:a16="http://schemas.microsoft.com/office/drawing/2014/main" id="{8C1712F6-8298-9E78-31DB-A04DD181EA4C}"/>
                </a:ext>
              </a:extLst>
            </p:cNvPr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Google Shape;4455;p53">
              <a:extLst>
                <a:ext uri="{FF2B5EF4-FFF2-40B4-BE49-F238E27FC236}">
                  <a16:creationId xmlns:a16="http://schemas.microsoft.com/office/drawing/2014/main" id="{5FFDC96E-8186-A64C-1BC7-165878342958}"/>
                </a:ext>
              </a:extLst>
            </p:cNvPr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Google Shape;4456;p53">
              <a:extLst>
                <a:ext uri="{FF2B5EF4-FFF2-40B4-BE49-F238E27FC236}">
                  <a16:creationId xmlns:a16="http://schemas.microsoft.com/office/drawing/2014/main" id="{34031D1E-5E58-DFC3-860C-F5A17CD2EFCE}"/>
                </a:ext>
              </a:extLst>
            </p:cNvPr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Google Shape;4457;p53">
              <a:extLst>
                <a:ext uri="{FF2B5EF4-FFF2-40B4-BE49-F238E27FC236}">
                  <a16:creationId xmlns:a16="http://schemas.microsoft.com/office/drawing/2014/main" id="{3E8A4ACD-518D-7B25-670C-49C4E179DFD0}"/>
                </a:ext>
              </a:extLst>
            </p:cNvPr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Google Shape;4458;p53">
              <a:extLst>
                <a:ext uri="{FF2B5EF4-FFF2-40B4-BE49-F238E27FC236}">
                  <a16:creationId xmlns:a16="http://schemas.microsoft.com/office/drawing/2014/main" id="{7D32E2E2-D603-46D3-C808-5A537A888E46}"/>
                </a:ext>
              </a:extLst>
            </p:cNvPr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Google Shape;4459;p53">
              <a:extLst>
                <a:ext uri="{FF2B5EF4-FFF2-40B4-BE49-F238E27FC236}">
                  <a16:creationId xmlns:a16="http://schemas.microsoft.com/office/drawing/2014/main" id="{DD9C58CB-CFA7-C353-81EA-DF7B24AB8D12}"/>
                </a:ext>
              </a:extLst>
            </p:cNvPr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Google Shape;4460;p53">
              <a:extLst>
                <a:ext uri="{FF2B5EF4-FFF2-40B4-BE49-F238E27FC236}">
                  <a16:creationId xmlns:a16="http://schemas.microsoft.com/office/drawing/2014/main" id="{FE6E717D-AA8E-6F0D-D1ED-4ACF92A94B0A}"/>
                </a:ext>
              </a:extLst>
            </p:cNvPr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Google Shape;4461;p53">
              <a:extLst>
                <a:ext uri="{FF2B5EF4-FFF2-40B4-BE49-F238E27FC236}">
                  <a16:creationId xmlns:a16="http://schemas.microsoft.com/office/drawing/2014/main" id="{1FEDEE67-FA8E-3D9E-E3FE-C571DA1014F2}"/>
                </a:ext>
              </a:extLst>
            </p:cNvPr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Google Shape;4462;p53">
              <a:extLst>
                <a:ext uri="{FF2B5EF4-FFF2-40B4-BE49-F238E27FC236}">
                  <a16:creationId xmlns:a16="http://schemas.microsoft.com/office/drawing/2014/main" id="{2EBD7310-FCD0-F6A8-FCA6-810D7AC6C76C}"/>
                </a:ext>
              </a:extLst>
            </p:cNvPr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Google Shape;4463;p53">
              <a:extLst>
                <a:ext uri="{FF2B5EF4-FFF2-40B4-BE49-F238E27FC236}">
                  <a16:creationId xmlns:a16="http://schemas.microsoft.com/office/drawing/2014/main" id="{F07DA093-F325-8C22-60A2-2BF4242BDEC7}"/>
                </a:ext>
              </a:extLst>
            </p:cNvPr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Google Shape;4464;p53">
              <a:extLst>
                <a:ext uri="{FF2B5EF4-FFF2-40B4-BE49-F238E27FC236}">
                  <a16:creationId xmlns:a16="http://schemas.microsoft.com/office/drawing/2014/main" id="{2ACA3AEA-BB90-340F-CFEC-253F1AEFA49B}"/>
                </a:ext>
              </a:extLst>
            </p:cNvPr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Google Shape;4465;p53">
              <a:extLst>
                <a:ext uri="{FF2B5EF4-FFF2-40B4-BE49-F238E27FC236}">
                  <a16:creationId xmlns:a16="http://schemas.microsoft.com/office/drawing/2014/main" id="{16AA02FD-9427-F198-41D6-85DF8D59DE2C}"/>
                </a:ext>
              </a:extLst>
            </p:cNvPr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Google Shape;4466;p53">
              <a:extLst>
                <a:ext uri="{FF2B5EF4-FFF2-40B4-BE49-F238E27FC236}">
                  <a16:creationId xmlns:a16="http://schemas.microsoft.com/office/drawing/2014/main" id="{B36FD80A-331B-4F4F-6FBA-AB85B792A897}"/>
                </a:ext>
              </a:extLst>
            </p:cNvPr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Google Shape;4467;p53">
              <a:extLst>
                <a:ext uri="{FF2B5EF4-FFF2-40B4-BE49-F238E27FC236}">
                  <a16:creationId xmlns:a16="http://schemas.microsoft.com/office/drawing/2014/main" id="{0944963C-3B31-10EC-C4C7-399115DCF41A}"/>
                </a:ext>
              </a:extLst>
            </p:cNvPr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Google Shape;4468;p53">
              <a:extLst>
                <a:ext uri="{FF2B5EF4-FFF2-40B4-BE49-F238E27FC236}">
                  <a16:creationId xmlns:a16="http://schemas.microsoft.com/office/drawing/2014/main" id="{82C0BFAF-5E94-EFB9-A798-CFA36F0602FB}"/>
                </a:ext>
              </a:extLst>
            </p:cNvPr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Google Shape;4469;p53">
              <a:extLst>
                <a:ext uri="{FF2B5EF4-FFF2-40B4-BE49-F238E27FC236}">
                  <a16:creationId xmlns:a16="http://schemas.microsoft.com/office/drawing/2014/main" id="{65BEE385-DA9A-F969-ACFC-1A5B1B7D1E7B}"/>
                </a:ext>
              </a:extLst>
            </p:cNvPr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Google Shape;4470;p53">
              <a:extLst>
                <a:ext uri="{FF2B5EF4-FFF2-40B4-BE49-F238E27FC236}">
                  <a16:creationId xmlns:a16="http://schemas.microsoft.com/office/drawing/2014/main" id="{3644F75C-29CC-D37D-3DC3-D2C907D8939B}"/>
                </a:ext>
              </a:extLst>
            </p:cNvPr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Google Shape;4471;p53">
              <a:extLst>
                <a:ext uri="{FF2B5EF4-FFF2-40B4-BE49-F238E27FC236}">
                  <a16:creationId xmlns:a16="http://schemas.microsoft.com/office/drawing/2014/main" id="{2C979D70-0F95-DF9A-04F3-78195922EF4E}"/>
                </a:ext>
              </a:extLst>
            </p:cNvPr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Google Shape;4472;p53">
              <a:extLst>
                <a:ext uri="{FF2B5EF4-FFF2-40B4-BE49-F238E27FC236}">
                  <a16:creationId xmlns:a16="http://schemas.microsoft.com/office/drawing/2014/main" id="{57A6D608-7E3D-C4B9-DF83-B18FE335258C}"/>
                </a:ext>
              </a:extLst>
            </p:cNvPr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Google Shape;4473;p53">
              <a:extLst>
                <a:ext uri="{FF2B5EF4-FFF2-40B4-BE49-F238E27FC236}">
                  <a16:creationId xmlns:a16="http://schemas.microsoft.com/office/drawing/2014/main" id="{061D3F7E-5DBD-8A53-AA5F-E2888FB27323}"/>
                </a:ext>
              </a:extLst>
            </p:cNvPr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Google Shape;4474;p53">
              <a:extLst>
                <a:ext uri="{FF2B5EF4-FFF2-40B4-BE49-F238E27FC236}">
                  <a16:creationId xmlns:a16="http://schemas.microsoft.com/office/drawing/2014/main" id="{C2337412-39B2-3B08-DE66-EFFD11B90260}"/>
                </a:ext>
              </a:extLst>
            </p:cNvPr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Google Shape;4475;p53">
              <a:extLst>
                <a:ext uri="{FF2B5EF4-FFF2-40B4-BE49-F238E27FC236}">
                  <a16:creationId xmlns:a16="http://schemas.microsoft.com/office/drawing/2014/main" id="{E7BCCEA9-B7DC-0CFA-B210-835B48719D25}"/>
                </a:ext>
              </a:extLst>
            </p:cNvPr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Google Shape;4476;p53">
              <a:extLst>
                <a:ext uri="{FF2B5EF4-FFF2-40B4-BE49-F238E27FC236}">
                  <a16:creationId xmlns:a16="http://schemas.microsoft.com/office/drawing/2014/main" id="{82BBD9A9-605F-9A58-CAD3-CF2E1180BF32}"/>
                </a:ext>
              </a:extLst>
            </p:cNvPr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Google Shape;4477;p53">
              <a:extLst>
                <a:ext uri="{FF2B5EF4-FFF2-40B4-BE49-F238E27FC236}">
                  <a16:creationId xmlns:a16="http://schemas.microsoft.com/office/drawing/2014/main" id="{5D77F466-5346-D163-EABA-12AD7D75A0D5}"/>
                </a:ext>
              </a:extLst>
            </p:cNvPr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Google Shape;4478;p53">
              <a:extLst>
                <a:ext uri="{FF2B5EF4-FFF2-40B4-BE49-F238E27FC236}">
                  <a16:creationId xmlns:a16="http://schemas.microsoft.com/office/drawing/2014/main" id="{0BDC2F36-B336-B968-216B-7B76C126903F}"/>
                </a:ext>
              </a:extLst>
            </p:cNvPr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Google Shape;4479;p53">
              <a:extLst>
                <a:ext uri="{FF2B5EF4-FFF2-40B4-BE49-F238E27FC236}">
                  <a16:creationId xmlns:a16="http://schemas.microsoft.com/office/drawing/2014/main" id="{92D41AAF-0992-047A-99FA-C9E1A29E9D56}"/>
                </a:ext>
              </a:extLst>
            </p:cNvPr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Google Shape;4480;p53">
              <a:extLst>
                <a:ext uri="{FF2B5EF4-FFF2-40B4-BE49-F238E27FC236}">
                  <a16:creationId xmlns:a16="http://schemas.microsoft.com/office/drawing/2014/main" id="{E5BF696D-4B44-CBC5-1987-3A213E48DEA5}"/>
                </a:ext>
              </a:extLst>
            </p:cNvPr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Google Shape;4481;p53">
              <a:extLst>
                <a:ext uri="{FF2B5EF4-FFF2-40B4-BE49-F238E27FC236}">
                  <a16:creationId xmlns:a16="http://schemas.microsoft.com/office/drawing/2014/main" id="{C5EC314E-ABD4-2F58-FBDC-9B57B8610F22}"/>
                </a:ext>
              </a:extLst>
            </p:cNvPr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Google Shape;4482;p53">
              <a:extLst>
                <a:ext uri="{FF2B5EF4-FFF2-40B4-BE49-F238E27FC236}">
                  <a16:creationId xmlns:a16="http://schemas.microsoft.com/office/drawing/2014/main" id="{3B6F3BE7-2D3C-20D8-852F-7371F840033F}"/>
                </a:ext>
              </a:extLst>
            </p:cNvPr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Google Shape;4483;p53">
              <a:extLst>
                <a:ext uri="{FF2B5EF4-FFF2-40B4-BE49-F238E27FC236}">
                  <a16:creationId xmlns:a16="http://schemas.microsoft.com/office/drawing/2014/main" id="{EA8F4323-F613-0587-D923-EFA67DCD86EF}"/>
                </a:ext>
              </a:extLst>
            </p:cNvPr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Google Shape;4484;p53">
              <a:extLst>
                <a:ext uri="{FF2B5EF4-FFF2-40B4-BE49-F238E27FC236}">
                  <a16:creationId xmlns:a16="http://schemas.microsoft.com/office/drawing/2014/main" id="{6205C40A-E1BB-46E7-1C1C-EF6D3D83853A}"/>
                </a:ext>
              </a:extLst>
            </p:cNvPr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Google Shape;4485;p53">
              <a:extLst>
                <a:ext uri="{FF2B5EF4-FFF2-40B4-BE49-F238E27FC236}">
                  <a16:creationId xmlns:a16="http://schemas.microsoft.com/office/drawing/2014/main" id="{9A333260-1C97-DB2C-D0CE-FA39D5CC8E2C}"/>
                </a:ext>
              </a:extLst>
            </p:cNvPr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Google Shape;4486;p53">
              <a:extLst>
                <a:ext uri="{FF2B5EF4-FFF2-40B4-BE49-F238E27FC236}">
                  <a16:creationId xmlns:a16="http://schemas.microsoft.com/office/drawing/2014/main" id="{716F2393-6034-E17E-BAAC-91D07500A72D}"/>
                </a:ext>
              </a:extLst>
            </p:cNvPr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Google Shape;4487;p53">
              <a:extLst>
                <a:ext uri="{FF2B5EF4-FFF2-40B4-BE49-F238E27FC236}">
                  <a16:creationId xmlns:a16="http://schemas.microsoft.com/office/drawing/2014/main" id="{5D32FC5D-56D5-4A72-1565-E2F7395D1438}"/>
                </a:ext>
              </a:extLst>
            </p:cNvPr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Google Shape;4488;p53">
              <a:extLst>
                <a:ext uri="{FF2B5EF4-FFF2-40B4-BE49-F238E27FC236}">
                  <a16:creationId xmlns:a16="http://schemas.microsoft.com/office/drawing/2014/main" id="{D965DC3E-6D73-61BF-1149-E708256E4D6A}"/>
                </a:ext>
              </a:extLst>
            </p:cNvPr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Google Shape;4489;p53">
              <a:extLst>
                <a:ext uri="{FF2B5EF4-FFF2-40B4-BE49-F238E27FC236}">
                  <a16:creationId xmlns:a16="http://schemas.microsoft.com/office/drawing/2014/main" id="{DD4F515C-B825-9B97-D5CD-7D551126E104}"/>
                </a:ext>
              </a:extLst>
            </p:cNvPr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Google Shape;4490;p53">
              <a:extLst>
                <a:ext uri="{FF2B5EF4-FFF2-40B4-BE49-F238E27FC236}">
                  <a16:creationId xmlns:a16="http://schemas.microsoft.com/office/drawing/2014/main" id="{25DAF1CF-7AC3-F5C6-0995-C60DDBBAF3F1}"/>
                </a:ext>
              </a:extLst>
            </p:cNvPr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Google Shape;4491;p53">
              <a:extLst>
                <a:ext uri="{FF2B5EF4-FFF2-40B4-BE49-F238E27FC236}">
                  <a16:creationId xmlns:a16="http://schemas.microsoft.com/office/drawing/2014/main" id="{93EC7BF5-5820-4951-B1E8-53268138CC77}"/>
                </a:ext>
              </a:extLst>
            </p:cNvPr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Google Shape;4492;p53">
              <a:extLst>
                <a:ext uri="{FF2B5EF4-FFF2-40B4-BE49-F238E27FC236}">
                  <a16:creationId xmlns:a16="http://schemas.microsoft.com/office/drawing/2014/main" id="{7BED73DE-31C5-9AE5-1B46-C8250FABD1D9}"/>
                </a:ext>
              </a:extLst>
            </p:cNvPr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Google Shape;4493;p53">
              <a:extLst>
                <a:ext uri="{FF2B5EF4-FFF2-40B4-BE49-F238E27FC236}">
                  <a16:creationId xmlns:a16="http://schemas.microsoft.com/office/drawing/2014/main" id="{B9B3F273-A59B-A0AE-C49E-8D5C347942CB}"/>
                </a:ext>
              </a:extLst>
            </p:cNvPr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Google Shape;4494;p53">
              <a:extLst>
                <a:ext uri="{FF2B5EF4-FFF2-40B4-BE49-F238E27FC236}">
                  <a16:creationId xmlns:a16="http://schemas.microsoft.com/office/drawing/2014/main" id="{158D7543-6014-FD60-4CFA-9F35AF0ACD14}"/>
                </a:ext>
              </a:extLst>
            </p:cNvPr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Google Shape;4495;p53">
              <a:extLst>
                <a:ext uri="{FF2B5EF4-FFF2-40B4-BE49-F238E27FC236}">
                  <a16:creationId xmlns:a16="http://schemas.microsoft.com/office/drawing/2014/main" id="{B048C4AD-B720-E9EE-DC7C-D931421D58DD}"/>
                </a:ext>
              </a:extLst>
            </p:cNvPr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Google Shape;4496;p53">
              <a:extLst>
                <a:ext uri="{FF2B5EF4-FFF2-40B4-BE49-F238E27FC236}">
                  <a16:creationId xmlns:a16="http://schemas.microsoft.com/office/drawing/2014/main" id="{A8FC968F-B7DD-E8B2-23D7-DE44B5D20ABD}"/>
                </a:ext>
              </a:extLst>
            </p:cNvPr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Google Shape;4497;p53">
              <a:extLst>
                <a:ext uri="{FF2B5EF4-FFF2-40B4-BE49-F238E27FC236}">
                  <a16:creationId xmlns:a16="http://schemas.microsoft.com/office/drawing/2014/main" id="{F4BB55D9-F48F-7A1D-17FE-F8368137C291}"/>
                </a:ext>
              </a:extLst>
            </p:cNvPr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Google Shape;4498;p53">
              <a:extLst>
                <a:ext uri="{FF2B5EF4-FFF2-40B4-BE49-F238E27FC236}">
                  <a16:creationId xmlns:a16="http://schemas.microsoft.com/office/drawing/2014/main" id="{1718473D-A131-5FCA-804C-2D6CF6A97A6D}"/>
                </a:ext>
              </a:extLst>
            </p:cNvPr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Google Shape;4499;p53">
              <a:extLst>
                <a:ext uri="{FF2B5EF4-FFF2-40B4-BE49-F238E27FC236}">
                  <a16:creationId xmlns:a16="http://schemas.microsoft.com/office/drawing/2014/main" id="{3574C76C-A8F8-8319-6433-BC08EEB88459}"/>
                </a:ext>
              </a:extLst>
            </p:cNvPr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Google Shape;4500;p53">
              <a:extLst>
                <a:ext uri="{FF2B5EF4-FFF2-40B4-BE49-F238E27FC236}">
                  <a16:creationId xmlns:a16="http://schemas.microsoft.com/office/drawing/2014/main" id="{BD1DC5F9-57B8-0C34-E2AF-8423B4FF51A9}"/>
                </a:ext>
              </a:extLst>
            </p:cNvPr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Google Shape;4501;p53">
              <a:extLst>
                <a:ext uri="{FF2B5EF4-FFF2-40B4-BE49-F238E27FC236}">
                  <a16:creationId xmlns:a16="http://schemas.microsoft.com/office/drawing/2014/main" id="{CB681A02-9B68-33E4-12F1-2F0D758765DA}"/>
                </a:ext>
              </a:extLst>
            </p:cNvPr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Google Shape;4502;p53">
              <a:extLst>
                <a:ext uri="{FF2B5EF4-FFF2-40B4-BE49-F238E27FC236}">
                  <a16:creationId xmlns:a16="http://schemas.microsoft.com/office/drawing/2014/main" id="{FD6C925A-6CE2-7875-9E15-3CEEAE5201A3}"/>
                </a:ext>
              </a:extLst>
            </p:cNvPr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Google Shape;4503;p53">
              <a:extLst>
                <a:ext uri="{FF2B5EF4-FFF2-40B4-BE49-F238E27FC236}">
                  <a16:creationId xmlns:a16="http://schemas.microsoft.com/office/drawing/2014/main" id="{E51D33E7-B4A8-6800-F6D0-C925AB90CC68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Google Shape;4504;p53">
              <a:extLst>
                <a:ext uri="{FF2B5EF4-FFF2-40B4-BE49-F238E27FC236}">
                  <a16:creationId xmlns:a16="http://schemas.microsoft.com/office/drawing/2014/main" id="{09B3016E-06CA-ACAE-66A9-FC81B31AD775}"/>
                </a:ext>
              </a:extLst>
            </p:cNvPr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Google Shape;4505;p53">
              <a:extLst>
                <a:ext uri="{FF2B5EF4-FFF2-40B4-BE49-F238E27FC236}">
                  <a16:creationId xmlns:a16="http://schemas.microsoft.com/office/drawing/2014/main" id="{D82C3289-A25B-C65C-C1AF-761848DD1377}"/>
                </a:ext>
              </a:extLst>
            </p:cNvPr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Google Shape;4506;p53">
              <a:extLst>
                <a:ext uri="{FF2B5EF4-FFF2-40B4-BE49-F238E27FC236}">
                  <a16:creationId xmlns:a16="http://schemas.microsoft.com/office/drawing/2014/main" id="{8B873D2D-DE8B-7D68-C9C1-572BF0717C5F}"/>
                </a:ext>
              </a:extLst>
            </p:cNvPr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Google Shape;4507;p53">
              <a:extLst>
                <a:ext uri="{FF2B5EF4-FFF2-40B4-BE49-F238E27FC236}">
                  <a16:creationId xmlns:a16="http://schemas.microsoft.com/office/drawing/2014/main" id="{A333C525-CB2B-4BFD-B4BF-CB58C7BCA64C}"/>
                </a:ext>
              </a:extLst>
            </p:cNvPr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Google Shape;4508;p53">
              <a:extLst>
                <a:ext uri="{FF2B5EF4-FFF2-40B4-BE49-F238E27FC236}">
                  <a16:creationId xmlns:a16="http://schemas.microsoft.com/office/drawing/2014/main" id="{B7F08C2F-DDDB-4CB9-5492-DA931C46813A}"/>
                </a:ext>
              </a:extLst>
            </p:cNvPr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Google Shape;4509;p53">
              <a:extLst>
                <a:ext uri="{FF2B5EF4-FFF2-40B4-BE49-F238E27FC236}">
                  <a16:creationId xmlns:a16="http://schemas.microsoft.com/office/drawing/2014/main" id="{9FB5049C-60D5-59FE-7286-58E3DF62E081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Google Shape;4510;p53">
              <a:extLst>
                <a:ext uri="{FF2B5EF4-FFF2-40B4-BE49-F238E27FC236}">
                  <a16:creationId xmlns:a16="http://schemas.microsoft.com/office/drawing/2014/main" id="{8B26D980-8B10-DD30-2BD4-C10591FF61D6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Google Shape;4511;p53">
              <a:extLst>
                <a:ext uri="{FF2B5EF4-FFF2-40B4-BE49-F238E27FC236}">
                  <a16:creationId xmlns:a16="http://schemas.microsoft.com/office/drawing/2014/main" id="{9A8456AE-6693-2D37-3A65-990E29768238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Google Shape;4512;p53">
              <a:extLst>
                <a:ext uri="{FF2B5EF4-FFF2-40B4-BE49-F238E27FC236}">
                  <a16:creationId xmlns:a16="http://schemas.microsoft.com/office/drawing/2014/main" id="{DC3A7564-EE6C-FF64-115C-4F13FCDCDF10}"/>
                </a:ext>
              </a:extLst>
            </p:cNvPr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Google Shape;4513;p53">
              <a:extLst>
                <a:ext uri="{FF2B5EF4-FFF2-40B4-BE49-F238E27FC236}">
                  <a16:creationId xmlns:a16="http://schemas.microsoft.com/office/drawing/2014/main" id="{7791DC9F-1EE5-2B01-D97F-FE10C15432E8}"/>
                </a:ext>
              </a:extLst>
            </p:cNvPr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Google Shape;4514;p53">
              <a:extLst>
                <a:ext uri="{FF2B5EF4-FFF2-40B4-BE49-F238E27FC236}">
                  <a16:creationId xmlns:a16="http://schemas.microsoft.com/office/drawing/2014/main" id="{33906181-DEDB-F7FF-E201-A9AF4A1B644A}"/>
                </a:ext>
              </a:extLst>
            </p:cNvPr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Google Shape;4515;p53">
              <a:extLst>
                <a:ext uri="{FF2B5EF4-FFF2-40B4-BE49-F238E27FC236}">
                  <a16:creationId xmlns:a16="http://schemas.microsoft.com/office/drawing/2014/main" id="{1B47DAC5-DD37-7398-BC89-C925E2B4E02D}"/>
                </a:ext>
              </a:extLst>
            </p:cNvPr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Google Shape;4516;p53">
              <a:extLst>
                <a:ext uri="{FF2B5EF4-FFF2-40B4-BE49-F238E27FC236}">
                  <a16:creationId xmlns:a16="http://schemas.microsoft.com/office/drawing/2014/main" id="{E87F6385-D35D-8F85-F2AA-62A2BCBD07B8}"/>
                </a:ext>
              </a:extLst>
            </p:cNvPr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Google Shape;4517;p53">
              <a:extLst>
                <a:ext uri="{FF2B5EF4-FFF2-40B4-BE49-F238E27FC236}">
                  <a16:creationId xmlns:a16="http://schemas.microsoft.com/office/drawing/2014/main" id="{1F5C3AA5-113A-D9D7-AE61-B880827322B4}"/>
                </a:ext>
              </a:extLst>
            </p:cNvPr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Google Shape;4518;p53">
              <a:extLst>
                <a:ext uri="{FF2B5EF4-FFF2-40B4-BE49-F238E27FC236}">
                  <a16:creationId xmlns:a16="http://schemas.microsoft.com/office/drawing/2014/main" id="{7FEBE3B1-FFC1-AE45-96CE-B2B20771E2C9}"/>
                </a:ext>
              </a:extLst>
            </p:cNvPr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Google Shape;4519;p53">
              <a:extLst>
                <a:ext uri="{FF2B5EF4-FFF2-40B4-BE49-F238E27FC236}">
                  <a16:creationId xmlns:a16="http://schemas.microsoft.com/office/drawing/2014/main" id="{6E41A2E5-B7D0-B83F-0C61-69C3CAB8CEB0}"/>
                </a:ext>
              </a:extLst>
            </p:cNvPr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Google Shape;4520;p53">
              <a:extLst>
                <a:ext uri="{FF2B5EF4-FFF2-40B4-BE49-F238E27FC236}">
                  <a16:creationId xmlns:a16="http://schemas.microsoft.com/office/drawing/2014/main" id="{28A6AF06-389A-B8D3-81C9-DDDDEA051D6A}"/>
                </a:ext>
              </a:extLst>
            </p:cNvPr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Google Shape;4521;p53">
              <a:extLst>
                <a:ext uri="{FF2B5EF4-FFF2-40B4-BE49-F238E27FC236}">
                  <a16:creationId xmlns:a16="http://schemas.microsoft.com/office/drawing/2014/main" id="{F5B00733-8C00-361A-8EF8-91D60A2CF8E4}"/>
                </a:ext>
              </a:extLst>
            </p:cNvPr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Google Shape;4522;p53">
              <a:extLst>
                <a:ext uri="{FF2B5EF4-FFF2-40B4-BE49-F238E27FC236}">
                  <a16:creationId xmlns:a16="http://schemas.microsoft.com/office/drawing/2014/main" id="{95773B50-93E6-F6BD-3A3C-EBC01962611E}"/>
                </a:ext>
              </a:extLst>
            </p:cNvPr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Google Shape;4523;p53">
              <a:extLst>
                <a:ext uri="{FF2B5EF4-FFF2-40B4-BE49-F238E27FC236}">
                  <a16:creationId xmlns:a16="http://schemas.microsoft.com/office/drawing/2014/main" id="{5D911B69-EFE2-7D01-21EB-011C0C902A50}"/>
                </a:ext>
              </a:extLst>
            </p:cNvPr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Google Shape;4524;p53">
              <a:extLst>
                <a:ext uri="{FF2B5EF4-FFF2-40B4-BE49-F238E27FC236}">
                  <a16:creationId xmlns:a16="http://schemas.microsoft.com/office/drawing/2014/main" id="{C3600895-5FD1-29A6-94C0-F564F8EC2D69}"/>
                </a:ext>
              </a:extLst>
            </p:cNvPr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Google Shape;4525;p53">
              <a:extLst>
                <a:ext uri="{FF2B5EF4-FFF2-40B4-BE49-F238E27FC236}">
                  <a16:creationId xmlns:a16="http://schemas.microsoft.com/office/drawing/2014/main" id="{2D831391-6319-65AB-A8F3-4D59CBE51CAF}"/>
                </a:ext>
              </a:extLst>
            </p:cNvPr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Google Shape;4526;p53">
              <a:extLst>
                <a:ext uri="{FF2B5EF4-FFF2-40B4-BE49-F238E27FC236}">
                  <a16:creationId xmlns:a16="http://schemas.microsoft.com/office/drawing/2014/main" id="{E71585F7-D957-90F6-491F-15773AC50715}"/>
                </a:ext>
              </a:extLst>
            </p:cNvPr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Google Shape;4527;p53">
              <a:extLst>
                <a:ext uri="{FF2B5EF4-FFF2-40B4-BE49-F238E27FC236}">
                  <a16:creationId xmlns:a16="http://schemas.microsoft.com/office/drawing/2014/main" id="{5626F22A-4DD6-88AE-75A9-C748BB2B304C}"/>
                </a:ext>
              </a:extLst>
            </p:cNvPr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Google Shape;4528;p53">
              <a:extLst>
                <a:ext uri="{FF2B5EF4-FFF2-40B4-BE49-F238E27FC236}">
                  <a16:creationId xmlns:a16="http://schemas.microsoft.com/office/drawing/2014/main" id="{7BD74F93-D4EC-46BF-8F12-7B3AA4A57211}"/>
                </a:ext>
              </a:extLst>
            </p:cNvPr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Google Shape;4529;p53">
              <a:extLst>
                <a:ext uri="{FF2B5EF4-FFF2-40B4-BE49-F238E27FC236}">
                  <a16:creationId xmlns:a16="http://schemas.microsoft.com/office/drawing/2014/main" id="{39C0EAE2-5252-1733-173D-D8ABE35C00FC}"/>
                </a:ext>
              </a:extLst>
            </p:cNvPr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Google Shape;4530;p53">
              <a:extLst>
                <a:ext uri="{FF2B5EF4-FFF2-40B4-BE49-F238E27FC236}">
                  <a16:creationId xmlns:a16="http://schemas.microsoft.com/office/drawing/2014/main" id="{CE113CDB-710C-58E7-3FA8-E999DB6AD2D3}"/>
                </a:ext>
              </a:extLst>
            </p:cNvPr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Google Shape;4531;p53">
              <a:extLst>
                <a:ext uri="{FF2B5EF4-FFF2-40B4-BE49-F238E27FC236}">
                  <a16:creationId xmlns:a16="http://schemas.microsoft.com/office/drawing/2014/main" id="{D1A5AFDC-B0DE-D275-6087-19A672521672}"/>
                </a:ext>
              </a:extLst>
            </p:cNvPr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Google Shape;4532;p53">
              <a:extLst>
                <a:ext uri="{FF2B5EF4-FFF2-40B4-BE49-F238E27FC236}">
                  <a16:creationId xmlns:a16="http://schemas.microsoft.com/office/drawing/2014/main" id="{A00F1ACB-7D31-8525-9129-009948CF01DE}"/>
                </a:ext>
              </a:extLst>
            </p:cNvPr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Google Shape;4533;p53">
              <a:extLst>
                <a:ext uri="{FF2B5EF4-FFF2-40B4-BE49-F238E27FC236}">
                  <a16:creationId xmlns:a16="http://schemas.microsoft.com/office/drawing/2014/main" id="{64F94FBB-4007-8F67-79A2-AEC9203AE286}"/>
                </a:ext>
              </a:extLst>
            </p:cNvPr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Google Shape;4534;p53">
              <a:extLst>
                <a:ext uri="{FF2B5EF4-FFF2-40B4-BE49-F238E27FC236}">
                  <a16:creationId xmlns:a16="http://schemas.microsoft.com/office/drawing/2014/main" id="{D15A0844-D5A0-FEFC-0112-476B945D6B15}"/>
                </a:ext>
              </a:extLst>
            </p:cNvPr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Google Shape;4535;p53">
              <a:extLst>
                <a:ext uri="{FF2B5EF4-FFF2-40B4-BE49-F238E27FC236}">
                  <a16:creationId xmlns:a16="http://schemas.microsoft.com/office/drawing/2014/main" id="{01480059-3300-030D-0A97-550842931B80}"/>
                </a:ext>
              </a:extLst>
            </p:cNvPr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Google Shape;4536;p53">
              <a:extLst>
                <a:ext uri="{FF2B5EF4-FFF2-40B4-BE49-F238E27FC236}">
                  <a16:creationId xmlns:a16="http://schemas.microsoft.com/office/drawing/2014/main" id="{87177752-DA98-8DC0-7D87-E3191064EA6E}"/>
                </a:ext>
              </a:extLst>
            </p:cNvPr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Google Shape;4537;p53">
              <a:extLst>
                <a:ext uri="{FF2B5EF4-FFF2-40B4-BE49-F238E27FC236}">
                  <a16:creationId xmlns:a16="http://schemas.microsoft.com/office/drawing/2014/main" id="{2DBF9AA1-7302-3E14-E0A7-B770F7BDA958}"/>
                </a:ext>
              </a:extLst>
            </p:cNvPr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Google Shape;4538;p53">
              <a:extLst>
                <a:ext uri="{FF2B5EF4-FFF2-40B4-BE49-F238E27FC236}">
                  <a16:creationId xmlns:a16="http://schemas.microsoft.com/office/drawing/2014/main" id="{4A279F7D-BF76-26A5-DAE5-4A825820D468}"/>
                </a:ext>
              </a:extLst>
            </p:cNvPr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Google Shape;4539;p53">
              <a:extLst>
                <a:ext uri="{FF2B5EF4-FFF2-40B4-BE49-F238E27FC236}">
                  <a16:creationId xmlns:a16="http://schemas.microsoft.com/office/drawing/2014/main" id="{3D682801-A045-2DE0-8073-B8C808886B1A}"/>
                </a:ext>
              </a:extLst>
            </p:cNvPr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Google Shape;4540;p53">
              <a:extLst>
                <a:ext uri="{FF2B5EF4-FFF2-40B4-BE49-F238E27FC236}">
                  <a16:creationId xmlns:a16="http://schemas.microsoft.com/office/drawing/2014/main" id="{70525697-2FE5-0B92-B999-9C9C92F2F432}"/>
                </a:ext>
              </a:extLst>
            </p:cNvPr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Google Shape;4541;p53">
              <a:extLst>
                <a:ext uri="{FF2B5EF4-FFF2-40B4-BE49-F238E27FC236}">
                  <a16:creationId xmlns:a16="http://schemas.microsoft.com/office/drawing/2014/main" id="{6067022C-B82C-4A4B-A39E-26DE6FE8B73B}"/>
                </a:ext>
              </a:extLst>
            </p:cNvPr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Google Shape;4542;p53">
              <a:extLst>
                <a:ext uri="{FF2B5EF4-FFF2-40B4-BE49-F238E27FC236}">
                  <a16:creationId xmlns:a16="http://schemas.microsoft.com/office/drawing/2014/main" id="{DF996D3C-44F5-30CE-57E6-9E27DC8F311D}"/>
                </a:ext>
              </a:extLst>
            </p:cNvPr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Google Shape;4543;p53">
              <a:extLst>
                <a:ext uri="{FF2B5EF4-FFF2-40B4-BE49-F238E27FC236}">
                  <a16:creationId xmlns:a16="http://schemas.microsoft.com/office/drawing/2014/main" id="{B64E5862-262B-9D34-D6F5-411A7912A1A9}"/>
                </a:ext>
              </a:extLst>
            </p:cNvPr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Google Shape;4544;p53">
              <a:extLst>
                <a:ext uri="{FF2B5EF4-FFF2-40B4-BE49-F238E27FC236}">
                  <a16:creationId xmlns:a16="http://schemas.microsoft.com/office/drawing/2014/main" id="{B825EC97-4A2C-7A0F-0577-C8E45B18951B}"/>
                </a:ext>
              </a:extLst>
            </p:cNvPr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Google Shape;4545;p53">
              <a:extLst>
                <a:ext uri="{FF2B5EF4-FFF2-40B4-BE49-F238E27FC236}">
                  <a16:creationId xmlns:a16="http://schemas.microsoft.com/office/drawing/2014/main" id="{F65B23EE-67A9-371A-AC65-FF0E0A94A8A4}"/>
                </a:ext>
              </a:extLst>
            </p:cNvPr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Google Shape;4546;p53">
              <a:extLst>
                <a:ext uri="{FF2B5EF4-FFF2-40B4-BE49-F238E27FC236}">
                  <a16:creationId xmlns:a16="http://schemas.microsoft.com/office/drawing/2014/main" id="{2026DB25-E497-0AE7-373E-D75DA36E09D7}"/>
                </a:ext>
              </a:extLst>
            </p:cNvPr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Google Shape;4547;p53">
              <a:extLst>
                <a:ext uri="{FF2B5EF4-FFF2-40B4-BE49-F238E27FC236}">
                  <a16:creationId xmlns:a16="http://schemas.microsoft.com/office/drawing/2014/main" id="{9FBBE406-F363-E2FB-10B4-DCD1B97F0DFC}"/>
                </a:ext>
              </a:extLst>
            </p:cNvPr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Google Shape;4548;p53">
              <a:extLst>
                <a:ext uri="{FF2B5EF4-FFF2-40B4-BE49-F238E27FC236}">
                  <a16:creationId xmlns:a16="http://schemas.microsoft.com/office/drawing/2014/main" id="{8B4375A4-430B-685A-A568-CD60D36BC234}"/>
                </a:ext>
              </a:extLst>
            </p:cNvPr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Google Shape;4549;p53">
              <a:extLst>
                <a:ext uri="{FF2B5EF4-FFF2-40B4-BE49-F238E27FC236}">
                  <a16:creationId xmlns:a16="http://schemas.microsoft.com/office/drawing/2014/main" id="{2A3F61E1-1BD9-4F1F-93DB-7DDD9535FF73}"/>
                </a:ext>
              </a:extLst>
            </p:cNvPr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Google Shape;4550;p53">
              <a:extLst>
                <a:ext uri="{FF2B5EF4-FFF2-40B4-BE49-F238E27FC236}">
                  <a16:creationId xmlns:a16="http://schemas.microsoft.com/office/drawing/2014/main" id="{2537BF23-E001-1C6C-6D9C-8365CE98A965}"/>
                </a:ext>
              </a:extLst>
            </p:cNvPr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Google Shape;4551;p53">
              <a:extLst>
                <a:ext uri="{FF2B5EF4-FFF2-40B4-BE49-F238E27FC236}">
                  <a16:creationId xmlns:a16="http://schemas.microsoft.com/office/drawing/2014/main" id="{3DA21FB7-3473-BE09-F302-0D02EF62BC3E}"/>
                </a:ext>
              </a:extLst>
            </p:cNvPr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Google Shape;4552;p53">
              <a:extLst>
                <a:ext uri="{FF2B5EF4-FFF2-40B4-BE49-F238E27FC236}">
                  <a16:creationId xmlns:a16="http://schemas.microsoft.com/office/drawing/2014/main" id="{66B03A76-59B1-FE25-34D5-DBD9D580AFC6}"/>
                </a:ext>
              </a:extLst>
            </p:cNvPr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Google Shape;4553;p53">
              <a:extLst>
                <a:ext uri="{FF2B5EF4-FFF2-40B4-BE49-F238E27FC236}">
                  <a16:creationId xmlns:a16="http://schemas.microsoft.com/office/drawing/2014/main" id="{39853FE8-2E73-EA93-32DF-65544882EC99}"/>
                </a:ext>
              </a:extLst>
            </p:cNvPr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Google Shape;4554;p53">
              <a:extLst>
                <a:ext uri="{FF2B5EF4-FFF2-40B4-BE49-F238E27FC236}">
                  <a16:creationId xmlns:a16="http://schemas.microsoft.com/office/drawing/2014/main" id="{75F6181E-31B7-414E-D828-451A20E098A4}"/>
                </a:ext>
              </a:extLst>
            </p:cNvPr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Google Shape;4555;p53">
              <a:extLst>
                <a:ext uri="{FF2B5EF4-FFF2-40B4-BE49-F238E27FC236}">
                  <a16:creationId xmlns:a16="http://schemas.microsoft.com/office/drawing/2014/main" id="{B8C2CE67-D6D3-4CD2-91EE-4D7F4162460B}"/>
                </a:ext>
              </a:extLst>
            </p:cNvPr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Google Shape;4556;p53">
              <a:extLst>
                <a:ext uri="{FF2B5EF4-FFF2-40B4-BE49-F238E27FC236}">
                  <a16:creationId xmlns:a16="http://schemas.microsoft.com/office/drawing/2014/main" id="{3AADCC41-71AA-A1AA-7928-370F72BDFB73}"/>
                </a:ext>
              </a:extLst>
            </p:cNvPr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Google Shape;4557;p53">
              <a:extLst>
                <a:ext uri="{FF2B5EF4-FFF2-40B4-BE49-F238E27FC236}">
                  <a16:creationId xmlns:a16="http://schemas.microsoft.com/office/drawing/2014/main" id="{D096DAC5-ABCF-4AB1-4B52-35B2C531D83C}"/>
                </a:ext>
              </a:extLst>
            </p:cNvPr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0" name="Google Shape;4558;p53">
              <a:extLst>
                <a:ext uri="{FF2B5EF4-FFF2-40B4-BE49-F238E27FC236}">
                  <a16:creationId xmlns:a16="http://schemas.microsoft.com/office/drawing/2014/main" id="{40298AE5-B65A-0C48-82A1-28BE9B185601}"/>
                </a:ext>
              </a:extLst>
            </p:cNvPr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1" name="Google Shape;4559;p53">
              <a:extLst>
                <a:ext uri="{FF2B5EF4-FFF2-40B4-BE49-F238E27FC236}">
                  <a16:creationId xmlns:a16="http://schemas.microsoft.com/office/drawing/2014/main" id="{B4AE760A-E685-E2A7-01F1-3739E8276180}"/>
                </a:ext>
              </a:extLst>
            </p:cNvPr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Google Shape;4560;p53">
              <a:extLst>
                <a:ext uri="{FF2B5EF4-FFF2-40B4-BE49-F238E27FC236}">
                  <a16:creationId xmlns:a16="http://schemas.microsoft.com/office/drawing/2014/main" id="{2095D119-8076-C6D9-D7A7-55B5075DC0B8}"/>
                </a:ext>
              </a:extLst>
            </p:cNvPr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Google Shape;4561;p53">
              <a:extLst>
                <a:ext uri="{FF2B5EF4-FFF2-40B4-BE49-F238E27FC236}">
                  <a16:creationId xmlns:a16="http://schemas.microsoft.com/office/drawing/2014/main" id="{41C6C522-CF97-D23E-348C-08A997CE2C3A}"/>
                </a:ext>
              </a:extLst>
            </p:cNvPr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Google Shape;4562;p53">
              <a:extLst>
                <a:ext uri="{FF2B5EF4-FFF2-40B4-BE49-F238E27FC236}">
                  <a16:creationId xmlns:a16="http://schemas.microsoft.com/office/drawing/2014/main" id="{8963222F-B6C6-52E7-F217-979C6EE891A5}"/>
                </a:ext>
              </a:extLst>
            </p:cNvPr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Google Shape;4563;p53">
              <a:extLst>
                <a:ext uri="{FF2B5EF4-FFF2-40B4-BE49-F238E27FC236}">
                  <a16:creationId xmlns:a16="http://schemas.microsoft.com/office/drawing/2014/main" id="{1821EC62-495E-B34A-D91E-B3B22D1387D7}"/>
                </a:ext>
              </a:extLst>
            </p:cNvPr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Google Shape;4564;p53">
              <a:extLst>
                <a:ext uri="{FF2B5EF4-FFF2-40B4-BE49-F238E27FC236}">
                  <a16:creationId xmlns:a16="http://schemas.microsoft.com/office/drawing/2014/main" id="{46C7D609-D186-B8C5-BD15-FDE9AF380946}"/>
                </a:ext>
              </a:extLst>
            </p:cNvPr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Google Shape;4565;p53">
              <a:extLst>
                <a:ext uri="{FF2B5EF4-FFF2-40B4-BE49-F238E27FC236}">
                  <a16:creationId xmlns:a16="http://schemas.microsoft.com/office/drawing/2014/main" id="{722704F9-B382-22A1-0638-4895335FAF78}"/>
                </a:ext>
              </a:extLst>
            </p:cNvPr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Google Shape;4566;p53">
              <a:extLst>
                <a:ext uri="{FF2B5EF4-FFF2-40B4-BE49-F238E27FC236}">
                  <a16:creationId xmlns:a16="http://schemas.microsoft.com/office/drawing/2014/main" id="{5143636F-5900-972B-830A-7EAB5123344D}"/>
                </a:ext>
              </a:extLst>
            </p:cNvPr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Google Shape;4567;p53">
              <a:extLst>
                <a:ext uri="{FF2B5EF4-FFF2-40B4-BE49-F238E27FC236}">
                  <a16:creationId xmlns:a16="http://schemas.microsoft.com/office/drawing/2014/main" id="{17DD2C42-C792-15E9-FD6E-2E28874FAB11}"/>
                </a:ext>
              </a:extLst>
            </p:cNvPr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Google Shape;4568;p53">
              <a:extLst>
                <a:ext uri="{FF2B5EF4-FFF2-40B4-BE49-F238E27FC236}">
                  <a16:creationId xmlns:a16="http://schemas.microsoft.com/office/drawing/2014/main" id="{11B36BAB-7829-A617-0C80-2CD8CD52601A}"/>
                </a:ext>
              </a:extLst>
            </p:cNvPr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Google Shape;4569;p53">
              <a:extLst>
                <a:ext uri="{FF2B5EF4-FFF2-40B4-BE49-F238E27FC236}">
                  <a16:creationId xmlns:a16="http://schemas.microsoft.com/office/drawing/2014/main" id="{A99C3AA3-56BB-DFF5-FA7F-A81E08C7A9B2}"/>
                </a:ext>
              </a:extLst>
            </p:cNvPr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Google Shape;4570;p53">
              <a:extLst>
                <a:ext uri="{FF2B5EF4-FFF2-40B4-BE49-F238E27FC236}">
                  <a16:creationId xmlns:a16="http://schemas.microsoft.com/office/drawing/2014/main" id="{52B9AA42-0C1B-F981-2F56-83AAFDD81224}"/>
                </a:ext>
              </a:extLst>
            </p:cNvPr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Google Shape;4571;p53">
              <a:extLst>
                <a:ext uri="{FF2B5EF4-FFF2-40B4-BE49-F238E27FC236}">
                  <a16:creationId xmlns:a16="http://schemas.microsoft.com/office/drawing/2014/main" id="{41EC7185-95A4-1DB5-9649-D3A2DEB1DCC3}"/>
                </a:ext>
              </a:extLst>
            </p:cNvPr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Google Shape;4572;p53">
              <a:extLst>
                <a:ext uri="{FF2B5EF4-FFF2-40B4-BE49-F238E27FC236}">
                  <a16:creationId xmlns:a16="http://schemas.microsoft.com/office/drawing/2014/main" id="{C2CD476A-AE33-202A-7877-8AFA41AC9E22}"/>
                </a:ext>
              </a:extLst>
            </p:cNvPr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Google Shape;4573;p53">
              <a:extLst>
                <a:ext uri="{FF2B5EF4-FFF2-40B4-BE49-F238E27FC236}">
                  <a16:creationId xmlns:a16="http://schemas.microsoft.com/office/drawing/2014/main" id="{55263FDD-0011-72A5-5101-9400CDFA8F26}"/>
                </a:ext>
              </a:extLst>
            </p:cNvPr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3" name="Hộp Văn bản 6">
            <a:extLst>
              <a:ext uri="{FF2B5EF4-FFF2-40B4-BE49-F238E27FC236}">
                <a16:creationId xmlns:a16="http://schemas.microsoft.com/office/drawing/2014/main" id="{8C8A724E-6DB5-99FD-1F30-95584A5DA823}"/>
              </a:ext>
            </a:extLst>
          </p:cNvPr>
          <p:cNvSpPr txBox="1"/>
          <p:nvPr/>
        </p:nvSpPr>
        <p:spPr>
          <a:xfrm>
            <a:off x="518571" y="790662"/>
            <a:ext cx="1177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Gợi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ý:</a:t>
            </a:r>
            <a:r>
              <a:rPr lang="vi-VN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225" name="Google Shape;1475;p48"/>
          <p:cNvGrpSpPr/>
          <p:nvPr/>
        </p:nvGrpSpPr>
        <p:grpSpPr>
          <a:xfrm>
            <a:off x="10050843" y="4966726"/>
            <a:ext cx="1231419" cy="1267469"/>
            <a:chOff x="3348925" y="3556225"/>
            <a:chExt cx="776300" cy="567650"/>
          </a:xfrm>
        </p:grpSpPr>
        <p:sp>
          <p:nvSpPr>
            <p:cNvPr id="226" name="Google Shape;1476;p48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477;p48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478;p48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479;p48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480;p48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481;p48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482;p48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483;p48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484;p48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485;p48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486;p48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ectangle 8"/>
          <p:cNvSpPr/>
          <p:nvPr/>
        </p:nvSpPr>
        <p:spPr>
          <a:xfrm>
            <a:off x="4762999" y="-8309"/>
            <a:ext cx="2300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4484" y="3519622"/>
            <a:ext cx="110386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rgbClr val="0070C0"/>
                </a:solidFill>
              </a:rPr>
              <a:t>-  Cơ sở xác định: </a:t>
            </a:r>
            <a:r>
              <a:rPr lang="pt-BR" sz="3600" b="1" dirty="0"/>
              <a:t>Câu hỏi này không nhằm tìm kiếm câu trả lời mà để bộc lộ tình cảm thiết tha của người viết dành cho cốm làng Vòng.</a:t>
            </a:r>
            <a:endParaRPr lang="en-US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18" name="Hộp Văn bản 6">
            <a:extLst>
              <a:ext uri="{FF2B5EF4-FFF2-40B4-BE49-F238E27FC236}">
                <a16:creationId xmlns:a16="http://schemas.microsoft.com/office/drawing/2014/main" id="{8C8A724E-6DB5-99FD-1F30-95584A5DA823}"/>
              </a:ext>
            </a:extLst>
          </p:cNvPr>
          <p:cNvSpPr txBox="1"/>
          <p:nvPr/>
        </p:nvSpPr>
        <p:spPr>
          <a:xfrm>
            <a:off x="444045" y="1284130"/>
            <a:ext cx="11129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buổi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sớm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mùa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ngồi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nhìn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đường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phố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thấy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cô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gái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làng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Vòng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gánh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cốm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bán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mà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nghe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thấy</a:t>
            </a:r>
            <a:r>
              <a:rPr lang="en-US" sz="3600" b="1" i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lòng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rộn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rã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yêu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đương</a:t>
            </a: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algn="just"/>
            <a:r>
              <a:rPr lang="en-US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-&gt;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1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91886" y="249383"/>
            <a:ext cx="11377748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99" y="1754548"/>
            <a:ext cx="3747450" cy="3110723"/>
          </a:xfrm>
          <a:prstGeom prst="rect">
            <a:avLst/>
          </a:prstGeom>
        </p:spPr>
      </p:pic>
      <p:sp>
        <p:nvSpPr>
          <p:cNvPr id="18" name="文本框 283">
            <a:extLst>
              <a:ext uri="{FF2B5EF4-FFF2-40B4-BE49-F238E27FC236}">
                <a16:creationId xmlns:a16="http://schemas.microsoft.com/office/drawing/2014/main" id="{192A6D67-F623-4427-AD7F-F91A32D1486D}"/>
              </a:ext>
            </a:extLst>
          </p:cNvPr>
          <p:cNvSpPr txBox="1"/>
          <p:nvPr/>
        </p:nvSpPr>
        <p:spPr>
          <a:xfrm>
            <a:off x="6929128" y="2606041"/>
            <a:ext cx="3790761" cy="1028220"/>
          </a:xfrm>
          <a:prstGeom prst="rect">
            <a:avLst/>
          </a:prstGeom>
          <a:noFill/>
        </p:spPr>
        <p:txBody>
          <a:bodyPr wrap="none" lIns="85588" tIns="42794" rIns="85588" bIns="42794" rtlCol="0">
            <a:spAutoFit/>
          </a:bodyPr>
          <a:lstStyle/>
          <a:p>
            <a:pPr algn="ctr" defTabSz="667451"/>
            <a:r>
              <a:rPr lang="en-US" altLang="zh-CN" sz="6120" b="1" dirty="0">
                <a:solidFill>
                  <a:srgbClr val="002060"/>
                </a:solidFill>
                <a:ea typeface="华文新魏" panose="02010800040101010101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6120" b="1" dirty="0">
              <a:solidFill>
                <a:srgbClr val="002060"/>
              </a:solidFill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5">
            <a:extLst>
              <a:ext uri="{FF2B5EF4-FFF2-40B4-BE49-F238E27FC236}">
                <a16:creationId xmlns:a16="http://schemas.microsoft.com/office/drawing/2014/main" id="{18B1C8CB-7B25-480F-BD9C-857ACA24BCE1}"/>
              </a:ext>
            </a:extLst>
          </p:cNvPr>
          <p:cNvCxnSpPr/>
          <p:nvPr/>
        </p:nvCxnSpPr>
        <p:spPr>
          <a:xfrm>
            <a:off x="6986434" y="2589218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7">
            <a:extLst>
              <a:ext uri="{FF2B5EF4-FFF2-40B4-BE49-F238E27FC236}">
                <a16:creationId xmlns:a16="http://schemas.microsoft.com/office/drawing/2014/main" id="{E3C1D5F9-47DE-4F73-9961-26EC5267FC8E}"/>
              </a:ext>
            </a:extLst>
          </p:cNvPr>
          <p:cNvCxnSpPr/>
          <p:nvPr/>
        </p:nvCxnSpPr>
        <p:spPr>
          <a:xfrm>
            <a:off x="6986434" y="3552079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618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391886" y="249383"/>
            <a:ext cx="11377748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87F281B3-18D1-7B74-DC78-ED6092B5A185}"/>
              </a:ext>
            </a:extLst>
          </p:cNvPr>
          <p:cNvSpPr txBox="1"/>
          <p:nvPr/>
        </p:nvSpPr>
        <p:spPr>
          <a:xfrm>
            <a:off x="3270738" y="750559"/>
            <a:ext cx="7930662" cy="3779758"/>
          </a:xfrm>
          <a:prstGeom prst="roundRect">
            <a:avLst/>
          </a:prstGeom>
          <a:noFill/>
          <a:ln w="571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hỏi: </a:t>
            </a:r>
            <a:r>
              <a:rPr lang="en-US" sz="3600" dirty="0"/>
              <a:t> </a:t>
            </a:r>
            <a:r>
              <a:rPr lang="vi-VN" sz="3600" i="1" dirty="0"/>
              <a:t>Viết đoạn văn </a:t>
            </a:r>
            <a:r>
              <a:rPr lang="en-US" sz="3600" i="1" dirty="0"/>
              <a:t>(</a:t>
            </a:r>
            <a:r>
              <a:rPr lang="en-US" sz="3600" i="1" dirty="0" err="1"/>
              <a:t>Khoảng</a:t>
            </a:r>
            <a:r>
              <a:rPr lang="en-US" sz="3600" i="1" dirty="0"/>
              <a:t> 4 </a:t>
            </a:r>
            <a:r>
              <a:rPr lang="en-US" sz="3600" i="1" dirty="0" err="1"/>
              <a:t>đến</a:t>
            </a:r>
            <a:r>
              <a:rPr lang="en-US" sz="3600" i="1" dirty="0"/>
              <a:t> 5 </a:t>
            </a:r>
            <a:r>
              <a:rPr lang="en-US" sz="3600" i="1" dirty="0" err="1"/>
              <a:t>câu</a:t>
            </a:r>
            <a:r>
              <a:rPr lang="en-US" sz="3600" i="1" dirty="0"/>
              <a:t>) </a:t>
            </a:r>
            <a:r>
              <a:rPr lang="en-US" sz="3600" i="1" dirty="0" err="1"/>
              <a:t>trong</a:t>
            </a:r>
            <a:r>
              <a:rPr lang="en-US" sz="3600" i="1" dirty="0"/>
              <a:t> </a:t>
            </a:r>
            <a:r>
              <a:rPr lang="en-US" sz="3600" i="1" dirty="0" err="1"/>
              <a:t>đó</a:t>
            </a:r>
            <a:r>
              <a:rPr lang="en-US" sz="3600" i="1" dirty="0"/>
              <a:t> </a:t>
            </a:r>
            <a:r>
              <a:rPr lang="en-US" sz="3600" i="1" dirty="0" err="1"/>
              <a:t>có</a:t>
            </a:r>
            <a:r>
              <a:rPr lang="en-US" sz="3600" i="1" dirty="0"/>
              <a:t> </a:t>
            </a:r>
            <a:r>
              <a:rPr lang="en-US" sz="3600" i="1" dirty="0" err="1"/>
              <a:t>ít</a:t>
            </a:r>
            <a:r>
              <a:rPr lang="en-US" sz="3600" i="1" dirty="0"/>
              <a:t> </a:t>
            </a:r>
            <a:r>
              <a:rPr lang="en-US" sz="3600" i="1" dirty="0" err="1"/>
              <a:t>nhất</a:t>
            </a:r>
            <a:r>
              <a:rPr lang="en-US" sz="3600" i="1" dirty="0"/>
              <a:t> 1 </a:t>
            </a:r>
            <a:r>
              <a:rPr lang="en-US" sz="3600" i="1" dirty="0" err="1"/>
              <a:t>câu</a:t>
            </a:r>
            <a:r>
              <a:rPr lang="en-US" sz="3600" i="1" dirty="0"/>
              <a:t> </a:t>
            </a:r>
            <a:r>
              <a:rPr lang="en-US" sz="3600" i="1" dirty="0" err="1"/>
              <a:t>hỏi</a:t>
            </a:r>
            <a:r>
              <a:rPr lang="en-US" sz="3600" i="1" dirty="0"/>
              <a:t> </a:t>
            </a:r>
            <a:r>
              <a:rPr lang="en-US" sz="3600" i="1" dirty="0" err="1"/>
              <a:t>tu</a:t>
            </a:r>
            <a:r>
              <a:rPr lang="en-US" sz="3600" i="1" dirty="0"/>
              <a:t> </a:t>
            </a:r>
            <a:r>
              <a:rPr lang="en-US" sz="3600" i="1" dirty="0" err="1"/>
              <a:t>từ</a:t>
            </a:r>
            <a:r>
              <a:rPr lang="en-US" sz="3600" i="1" dirty="0"/>
              <a:t>, </a:t>
            </a:r>
            <a:r>
              <a:rPr lang="en-US" sz="3600" i="1" dirty="0" err="1"/>
              <a:t>nêu</a:t>
            </a:r>
            <a:r>
              <a:rPr lang="en-US" sz="3600" i="1" dirty="0"/>
              <a:t> </a:t>
            </a:r>
            <a:r>
              <a:rPr lang="en-US" sz="3600" i="1" dirty="0" err="1"/>
              <a:t>cảm</a:t>
            </a:r>
            <a:r>
              <a:rPr lang="en-US" sz="3600" i="1" dirty="0"/>
              <a:t> </a:t>
            </a:r>
            <a:r>
              <a:rPr lang="en-US" sz="3600" i="1" dirty="0" err="1"/>
              <a:t>nhận</a:t>
            </a:r>
            <a:r>
              <a:rPr lang="en-US" sz="3600" i="1" dirty="0"/>
              <a:t> </a:t>
            </a:r>
            <a:r>
              <a:rPr lang="en-US" sz="3600" i="1" dirty="0" err="1"/>
              <a:t>của</a:t>
            </a:r>
            <a:r>
              <a:rPr lang="en-US" sz="3600" i="1" dirty="0"/>
              <a:t> </a:t>
            </a:r>
            <a:r>
              <a:rPr lang="en-US" sz="3600" i="1" dirty="0" err="1"/>
              <a:t>em</a:t>
            </a:r>
            <a:r>
              <a:rPr lang="en-US" sz="3600" i="1" dirty="0"/>
              <a:t> </a:t>
            </a:r>
            <a:r>
              <a:rPr lang="en-US" sz="3600" i="1" dirty="0" err="1"/>
              <a:t>về</a:t>
            </a:r>
            <a:r>
              <a:rPr lang="en-US" sz="3600" i="1" dirty="0"/>
              <a:t> </a:t>
            </a:r>
            <a:r>
              <a:rPr lang="en-US" sz="3600" i="1" dirty="0" err="1"/>
              <a:t>bài</a:t>
            </a:r>
            <a:r>
              <a:rPr lang="en-US" sz="3600" i="1" dirty="0"/>
              <a:t> </a:t>
            </a:r>
            <a:r>
              <a:rPr lang="en-US" sz="3600" i="1" dirty="0" err="1"/>
              <a:t>thơ</a:t>
            </a:r>
            <a:r>
              <a:rPr lang="en-US" sz="3600" i="1" dirty="0"/>
              <a:t> </a:t>
            </a:r>
            <a:r>
              <a:rPr lang="en-US" sz="3600" b="1" dirty="0">
                <a:solidFill>
                  <a:srgbClr val="0070C0"/>
                </a:solidFill>
              </a:rPr>
              <a:t>Qua </a:t>
            </a:r>
            <a:r>
              <a:rPr lang="en-US" sz="3600" b="1" dirty="0" err="1">
                <a:solidFill>
                  <a:srgbClr val="0070C0"/>
                </a:solidFill>
              </a:rPr>
              <a:t>đèo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Ngang</a:t>
            </a:r>
            <a:r>
              <a:rPr lang="en-US" sz="3600" i="1" dirty="0"/>
              <a:t>. </a:t>
            </a:r>
            <a:r>
              <a:rPr lang="en-US" sz="3600" i="1" dirty="0" err="1"/>
              <a:t>Sau</a:t>
            </a:r>
            <a:r>
              <a:rPr lang="en-US" sz="3600" i="1" dirty="0"/>
              <a:t> </a:t>
            </a:r>
            <a:r>
              <a:rPr lang="en-US" sz="3600" i="1" dirty="0" err="1"/>
              <a:t>đó</a:t>
            </a:r>
            <a:r>
              <a:rPr lang="en-US" sz="3600" i="1" dirty="0"/>
              <a:t>, </a:t>
            </a:r>
            <a:r>
              <a:rPr lang="en-US" sz="3600" i="1" dirty="0" err="1"/>
              <a:t>cho</a:t>
            </a:r>
            <a:r>
              <a:rPr lang="en-US" sz="3600" i="1" dirty="0"/>
              <a:t> </a:t>
            </a:r>
            <a:r>
              <a:rPr lang="en-US" sz="3600" i="1" dirty="0" err="1"/>
              <a:t>biết</a:t>
            </a:r>
            <a:r>
              <a:rPr lang="en-US" sz="3600" i="1" dirty="0"/>
              <a:t> </a:t>
            </a:r>
            <a:r>
              <a:rPr lang="en-US" sz="3600" i="1" dirty="0" err="1"/>
              <a:t>câu</a:t>
            </a:r>
            <a:r>
              <a:rPr lang="en-US" sz="3600" i="1" dirty="0"/>
              <a:t> </a:t>
            </a:r>
            <a:r>
              <a:rPr lang="en-US" sz="3600" i="1" dirty="0" err="1"/>
              <a:t>hỏi</a:t>
            </a:r>
            <a:r>
              <a:rPr lang="en-US" sz="3600" i="1" dirty="0"/>
              <a:t> </a:t>
            </a:r>
            <a:r>
              <a:rPr lang="en-US" sz="3600" i="1" dirty="0" err="1"/>
              <a:t>ấy</a:t>
            </a:r>
            <a:r>
              <a:rPr lang="en-US" sz="3600" i="1" dirty="0"/>
              <a:t> </a:t>
            </a:r>
            <a:r>
              <a:rPr lang="en-US" sz="3600" i="1" dirty="0" err="1"/>
              <a:t>có</a:t>
            </a:r>
            <a:r>
              <a:rPr lang="en-US" sz="3600" i="1" dirty="0"/>
              <a:t> </a:t>
            </a:r>
            <a:r>
              <a:rPr lang="en-US" sz="3600" i="1" dirty="0" err="1"/>
              <a:t>tác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gì</a:t>
            </a:r>
            <a:r>
              <a:rPr lang="en-US" sz="3600" i="1" dirty="0"/>
              <a:t> </a:t>
            </a:r>
            <a:r>
              <a:rPr lang="en-US" sz="3600" i="1" dirty="0" err="1"/>
              <a:t>trong</a:t>
            </a:r>
            <a:r>
              <a:rPr lang="en-US" sz="3600" i="1" dirty="0"/>
              <a:t> </a:t>
            </a:r>
            <a:r>
              <a:rPr lang="en-US" sz="3600" i="1" dirty="0" err="1"/>
              <a:t>việc</a:t>
            </a:r>
            <a:r>
              <a:rPr lang="en-US" sz="3600" i="1" dirty="0"/>
              <a:t> </a:t>
            </a:r>
            <a:r>
              <a:rPr lang="en-US" sz="3600" i="1" dirty="0" err="1"/>
              <a:t>thể</a:t>
            </a:r>
            <a:r>
              <a:rPr lang="en-US" sz="3600" i="1" dirty="0"/>
              <a:t> </a:t>
            </a:r>
            <a:r>
              <a:rPr lang="en-US" sz="3600" i="1" dirty="0" err="1"/>
              <a:t>hiện</a:t>
            </a:r>
            <a:r>
              <a:rPr lang="en-US" sz="3600" i="1" dirty="0"/>
              <a:t> </a:t>
            </a:r>
            <a:r>
              <a:rPr lang="en-US" sz="3600" i="1" dirty="0" err="1"/>
              <a:t>nội</a:t>
            </a:r>
            <a:r>
              <a:rPr lang="en-US" sz="3600" i="1" dirty="0"/>
              <a:t> dung </a:t>
            </a:r>
            <a:r>
              <a:rPr lang="en-US" sz="3600" i="1" dirty="0" err="1"/>
              <a:t>của</a:t>
            </a:r>
            <a:r>
              <a:rPr lang="en-US" sz="3600" i="1" dirty="0"/>
              <a:t> </a:t>
            </a:r>
            <a:r>
              <a:rPr lang="en-US" sz="3600" i="1" dirty="0" err="1"/>
              <a:t>đoạn</a:t>
            </a:r>
            <a:r>
              <a:rPr lang="en-US" sz="3600" i="1" dirty="0"/>
              <a:t> </a:t>
            </a:r>
            <a:r>
              <a:rPr lang="en-US" sz="3600" i="1" dirty="0" err="1"/>
              <a:t>văn</a:t>
            </a:r>
            <a:r>
              <a:rPr lang="en-US" sz="3600" i="1" dirty="0"/>
              <a:t>.</a:t>
            </a:r>
            <a:r>
              <a:rPr lang="en-US" sz="3600" dirty="0"/>
              <a:t> </a:t>
            </a:r>
            <a:endParaRPr lang="vi-VN" sz="3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Hình ảnh 14">
            <a:extLst>
              <a:ext uri="{FF2B5EF4-FFF2-40B4-BE49-F238E27FC236}">
                <a16:creationId xmlns:a16="http://schemas.microsoft.com/office/drawing/2014/main" id="{5954CDDD-8933-7137-EB53-F7FEC45BC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56412" y="212489"/>
            <a:ext cx="6274037" cy="6274037"/>
          </a:xfrm>
          <a:prstGeom prst="rect">
            <a:avLst/>
          </a:prstGeom>
        </p:spPr>
      </p:pic>
      <p:pic>
        <p:nvPicPr>
          <p:cNvPr id="11" name="Hình ảnh 3">
            <a:extLst>
              <a:ext uri="{FF2B5EF4-FFF2-40B4-BE49-F238E27FC236}">
                <a16:creationId xmlns:a16="http://schemas.microsoft.com/office/drawing/2014/main" id="{1F0F62DE-F460-B110-3258-F00EC0183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124" y="4094965"/>
            <a:ext cx="2391561" cy="239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18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391886" y="249383"/>
            <a:ext cx="11377748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87F281B3-18D1-7B74-DC78-ED6092B5A185}"/>
              </a:ext>
            </a:extLst>
          </p:cNvPr>
          <p:cNvSpPr txBox="1"/>
          <p:nvPr/>
        </p:nvSpPr>
        <p:spPr>
          <a:xfrm>
            <a:off x="3082834" y="490605"/>
            <a:ext cx="8453176" cy="5005626"/>
          </a:xfrm>
          <a:prstGeom prst="roundRect">
            <a:avLst/>
          </a:prstGeom>
          <a:noFill/>
          <a:ln w="571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ý: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Hình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thức</a:t>
            </a:r>
            <a:r>
              <a:rPr lang="en-US" sz="3200" b="1" dirty="0">
                <a:solidFill>
                  <a:srgbClr val="002060"/>
                </a:solidFill>
              </a:rPr>
              <a:t>:</a:t>
            </a:r>
          </a:p>
          <a:p>
            <a:r>
              <a:rPr lang="en-US" sz="3200" dirty="0"/>
              <a:t>+ Dung </a:t>
            </a:r>
            <a:r>
              <a:rPr lang="en-US" sz="3200" dirty="0" err="1"/>
              <a:t>lượng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4- 5 </a:t>
            </a:r>
            <a:r>
              <a:rPr lang="en-US" sz="3200" dirty="0" err="1"/>
              <a:t>câu</a:t>
            </a:r>
            <a:r>
              <a:rPr lang="en-US" sz="3200" dirty="0"/>
              <a:t>; </a:t>
            </a:r>
            <a:r>
              <a:rPr lang="en-US" sz="3200" dirty="0" err="1"/>
              <a:t>đảm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.</a:t>
            </a:r>
          </a:p>
          <a:p>
            <a:r>
              <a:rPr lang="en-US" sz="3200" dirty="0"/>
              <a:t>+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văn có sử dụng ít nhất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câu</a:t>
            </a:r>
            <a:r>
              <a:rPr lang="vi-VN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tu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. 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Nội</a:t>
            </a:r>
            <a:r>
              <a:rPr lang="en-US" sz="3200" b="1" dirty="0">
                <a:solidFill>
                  <a:srgbClr val="002060"/>
                </a:solidFill>
              </a:rPr>
              <a:t> dung</a:t>
            </a:r>
            <a:r>
              <a:rPr lang="vi-VN" sz="3200" b="1" dirty="0">
                <a:solidFill>
                  <a:srgbClr val="002060"/>
                </a:solidFill>
              </a:rPr>
              <a:t>: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 </a:t>
            </a:r>
            <a:r>
              <a:rPr lang="en-US" sz="3200" i="1" dirty="0"/>
              <a:t>Qua </a:t>
            </a:r>
            <a:r>
              <a:rPr lang="en-US" sz="3200" i="1" dirty="0" err="1"/>
              <a:t>đèo</a:t>
            </a:r>
            <a:r>
              <a:rPr lang="en-US" sz="3200" i="1" dirty="0"/>
              <a:t> </a:t>
            </a:r>
            <a:r>
              <a:rPr lang="en-US" sz="3200" i="1" dirty="0" err="1"/>
              <a:t>Ngang</a:t>
            </a:r>
            <a:r>
              <a:rPr lang="vi-VN" sz="3200" dirty="0"/>
              <a:t>.</a:t>
            </a:r>
            <a:endParaRPr lang="en-US" sz="3200" dirty="0"/>
          </a:p>
          <a:p>
            <a:r>
              <a:rPr lang="en-US" sz="3200" dirty="0"/>
              <a:t>- </a:t>
            </a:r>
            <a:r>
              <a:rPr lang="en-US" sz="3200" dirty="0" err="1"/>
              <a:t>Nêu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tu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.</a:t>
            </a:r>
            <a:endParaRPr lang="en-US" sz="32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Hình ảnh 14">
            <a:extLst>
              <a:ext uri="{FF2B5EF4-FFF2-40B4-BE49-F238E27FC236}">
                <a16:creationId xmlns:a16="http://schemas.microsoft.com/office/drawing/2014/main" id="{5954CDDD-8933-7137-EB53-F7FEC45BC3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6" r="25343"/>
          <a:stretch/>
        </p:blipFill>
        <p:spPr>
          <a:xfrm flipH="1">
            <a:off x="372835" y="212489"/>
            <a:ext cx="2899955" cy="6274037"/>
          </a:xfrm>
          <a:prstGeom prst="rect">
            <a:avLst/>
          </a:prstGeom>
        </p:spPr>
      </p:pic>
      <p:pic>
        <p:nvPicPr>
          <p:cNvPr id="11" name="Hình ảnh 3">
            <a:extLst>
              <a:ext uri="{FF2B5EF4-FFF2-40B4-BE49-F238E27FC236}">
                <a16:creationId xmlns:a16="http://schemas.microsoft.com/office/drawing/2014/main" id="{1F0F62DE-F460-B110-3258-F00EC01839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4494984"/>
            <a:ext cx="1991542" cy="199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2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3330" y="645251"/>
            <a:ext cx="5478823" cy="903013"/>
          </a:xfrm>
          <a:prstGeom prst="rect">
            <a:avLst/>
          </a:prstGeom>
          <a:noFill/>
        </p:spPr>
        <p:txBody>
          <a:bodyPr wrap="none" lIns="71318" tIns="35660" rIns="71318" bIns="3566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Hướng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dẫn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nhà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2353" y="1669229"/>
            <a:ext cx="10744200" cy="3626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961" algn="just">
              <a:spcBef>
                <a:spcPts val="0"/>
              </a:spcBef>
            </a:pPr>
            <a:r>
              <a:rPr lang="en-US" sz="4400" b="1" dirty="0">
                <a:solidFill>
                  <a:srgbClr val="FF0000"/>
                </a:solidFill>
                <a:cs typeface="Calibri" pitchFamily="34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cs typeface="Calibri" pitchFamily="34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cs typeface="Calibri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Calibri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cs typeface="Calibri" pitchFamily="34" charset="0"/>
              </a:rPr>
              <a:t>:</a:t>
            </a:r>
          </a:p>
          <a:p>
            <a:pPr marL="108961" algn="just">
              <a:spcBef>
                <a:spcPts val="0"/>
              </a:spcBef>
            </a:pPr>
            <a:r>
              <a:rPr lang="en-US" sz="4400" b="1" dirty="0">
                <a:cs typeface="Calibri" pitchFamily="34" charset="0"/>
              </a:rPr>
              <a:t>+ </a:t>
            </a:r>
            <a:r>
              <a:rPr lang="en-US" sz="4400" b="1" dirty="0" err="1">
                <a:cs typeface="Calibri" pitchFamily="34" charset="0"/>
              </a:rPr>
              <a:t>Hoàn</a:t>
            </a:r>
            <a:r>
              <a:rPr lang="en-US" sz="4400" b="1" dirty="0">
                <a:cs typeface="Calibri" pitchFamily="34" charset="0"/>
              </a:rPr>
              <a:t> </a:t>
            </a:r>
            <a:r>
              <a:rPr lang="en-US" sz="4400" b="1" dirty="0" err="1">
                <a:cs typeface="Calibri" pitchFamily="34" charset="0"/>
              </a:rPr>
              <a:t>thành</a:t>
            </a:r>
            <a:r>
              <a:rPr lang="en-US" sz="4400" b="1" dirty="0">
                <a:cs typeface="Calibri" pitchFamily="34" charset="0"/>
              </a:rPr>
              <a:t> </a:t>
            </a:r>
            <a:r>
              <a:rPr lang="en-US" sz="4400" b="1" dirty="0" err="1">
                <a:cs typeface="Calibri" pitchFamily="34" charset="0"/>
              </a:rPr>
              <a:t>bài</a:t>
            </a:r>
            <a:r>
              <a:rPr lang="en-US" sz="4400" b="1" dirty="0">
                <a:cs typeface="Calibri" pitchFamily="34" charset="0"/>
              </a:rPr>
              <a:t> </a:t>
            </a:r>
            <a:r>
              <a:rPr lang="en-US" sz="4400" b="1" dirty="0" err="1">
                <a:cs typeface="Calibri" pitchFamily="34" charset="0"/>
              </a:rPr>
              <a:t>tập</a:t>
            </a:r>
            <a:r>
              <a:rPr lang="en-US" sz="4400" b="1" dirty="0">
                <a:cs typeface="Calibri" pitchFamily="34" charset="0"/>
              </a:rPr>
              <a:t> </a:t>
            </a:r>
            <a:r>
              <a:rPr lang="en-US" sz="4400" b="1" dirty="0" err="1">
                <a:cs typeface="Calibri" pitchFamily="34" charset="0"/>
              </a:rPr>
              <a:t>phần</a:t>
            </a:r>
            <a:r>
              <a:rPr lang="en-US" sz="4400" b="1" dirty="0">
                <a:cs typeface="Calibri" pitchFamily="34" charset="0"/>
              </a:rPr>
              <a:t> </a:t>
            </a:r>
            <a:r>
              <a:rPr lang="en-US" sz="4400" b="1" dirty="0" err="1">
                <a:cs typeface="Calibri" pitchFamily="34" charset="0"/>
              </a:rPr>
              <a:t>luyện</a:t>
            </a:r>
            <a:r>
              <a:rPr lang="en-US" sz="4400" b="1" dirty="0">
                <a:cs typeface="Calibri" pitchFamily="34" charset="0"/>
              </a:rPr>
              <a:t> </a:t>
            </a:r>
            <a:r>
              <a:rPr lang="en-US" sz="4400" b="1" dirty="0" err="1">
                <a:cs typeface="Calibri" pitchFamily="34" charset="0"/>
              </a:rPr>
              <a:t>tập</a:t>
            </a:r>
            <a:r>
              <a:rPr lang="en-US" sz="4400" b="1" dirty="0">
                <a:cs typeface="Calibri" pitchFamily="34" charset="0"/>
              </a:rPr>
              <a:t>, </a:t>
            </a:r>
            <a:r>
              <a:rPr lang="en-US" sz="4400" b="1" dirty="0" err="1">
                <a:cs typeface="Calibri" pitchFamily="34" charset="0"/>
              </a:rPr>
              <a:t>vận</a:t>
            </a:r>
            <a:r>
              <a:rPr lang="en-US" sz="4400" b="1" dirty="0">
                <a:cs typeface="Calibri" pitchFamily="34" charset="0"/>
              </a:rPr>
              <a:t> </a:t>
            </a:r>
            <a:r>
              <a:rPr lang="en-US" sz="4400" b="1" dirty="0" err="1">
                <a:cs typeface="Calibri" pitchFamily="34" charset="0"/>
              </a:rPr>
              <a:t>dụng</a:t>
            </a:r>
            <a:endParaRPr lang="en-US" sz="4400" b="1" dirty="0">
              <a:cs typeface="Calibri" pitchFamily="34" charset="0"/>
            </a:endParaRPr>
          </a:p>
          <a:p>
            <a:pPr marL="108961" algn="just">
              <a:spcBef>
                <a:spcPts val="0"/>
              </a:spcBef>
            </a:pPr>
            <a:r>
              <a:rPr lang="en-US" sz="4400" b="1" dirty="0">
                <a:solidFill>
                  <a:srgbClr val="FF0000"/>
                </a:solidFill>
                <a:cs typeface="Calibri" pitchFamily="34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cs typeface="Calibri" pitchFamily="34" charset="0"/>
              </a:rPr>
              <a:t>Soạn</a:t>
            </a:r>
            <a:r>
              <a:rPr lang="en-US" sz="4400" b="1" dirty="0">
                <a:solidFill>
                  <a:srgbClr val="FF0000"/>
                </a:solidFill>
                <a:cs typeface="Calibri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Calibri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cs typeface="Calibri" pitchFamily="34" charset="0"/>
              </a:rPr>
              <a:t>: </a:t>
            </a:r>
            <a:r>
              <a:rPr lang="en-US" sz="4400" b="1" i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Chạy</a:t>
            </a:r>
            <a:r>
              <a:rPr lang="en-US" sz="4400" b="1" i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i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giặc</a:t>
            </a:r>
            <a:endParaRPr lang="en-US" sz="4400" b="1" i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4400" b="1" dirty="0">
                <a:cs typeface="Calibri" pitchFamily="34" charset="0"/>
              </a:rPr>
              <a:t>+ </a:t>
            </a:r>
            <a:r>
              <a:rPr lang="en-US" sz="4400" b="1" dirty="0" err="1">
                <a:cs typeface="Calibri" pitchFamily="34" charset="0"/>
              </a:rPr>
              <a:t>Đọc</a:t>
            </a:r>
            <a:r>
              <a:rPr lang="en-US" sz="4400" b="1" dirty="0">
                <a:cs typeface="Calibri" pitchFamily="34" charset="0"/>
              </a:rPr>
              <a:t> </a:t>
            </a:r>
            <a:r>
              <a:rPr lang="en-US" sz="4400" b="1" dirty="0" err="1">
                <a:cs typeface="Calibri" pitchFamily="34" charset="0"/>
              </a:rPr>
              <a:t>văn</a:t>
            </a:r>
            <a:r>
              <a:rPr lang="en-US" sz="4400" b="1" dirty="0">
                <a:cs typeface="Calibri" pitchFamily="34" charset="0"/>
              </a:rPr>
              <a:t> </a:t>
            </a:r>
            <a:r>
              <a:rPr lang="en-US" sz="4400" b="1" dirty="0" err="1">
                <a:cs typeface="Calibri" pitchFamily="34" charset="0"/>
              </a:rPr>
              <a:t>bản</a:t>
            </a:r>
            <a:r>
              <a:rPr lang="en-US" sz="4400" b="1" dirty="0">
                <a:cs typeface="Calibri" pitchFamily="34" charset="0"/>
              </a:rPr>
              <a:t> </a:t>
            </a:r>
            <a:r>
              <a:rPr lang="en-US" sz="4400" b="1" dirty="0">
                <a:latin typeface="Calibri" pitchFamily="34" charset="0"/>
                <a:cs typeface="Calibri" pitchFamily="34" charset="0"/>
              </a:rPr>
              <a:t>(SGK/13)</a:t>
            </a:r>
          </a:p>
          <a:p>
            <a:pPr algn="just">
              <a:spcBef>
                <a:spcPts val="0"/>
              </a:spcBef>
            </a:pPr>
            <a:r>
              <a:rPr lang="en-US" sz="4400" b="1" dirty="0">
                <a:cs typeface="Calibri" pitchFamily="34" charset="0"/>
              </a:rPr>
              <a:t>+ </a:t>
            </a:r>
            <a:r>
              <a:rPr lang="en-US" sz="4400" b="1" dirty="0" err="1">
                <a:latin typeface="Calibri" pitchFamily="34" charset="0"/>
                <a:cs typeface="Calibri" pitchFamily="34" charset="0"/>
              </a:rPr>
              <a:t>Trả</a:t>
            </a:r>
            <a:r>
              <a:rPr lang="en-US" sz="4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>
                <a:latin typeface="Calibri" pitchFamily="34" charset="0"/>
                <a:cs typeface="Calibri" pitchFamily="34" charset="0"/>
              </a:rPr>
              <a:t>lời</a:t>
            </a:r>
            <a:r>
              <a:rPr lang="en-US" sz="4400" b="1" dirty="0">
                <a:latin typeface="Calibri" pitchFamily="34" charset="0"/>
                <a:cs typeface="Calibri" pitchFamily="34" charset="0"/>
              </a:rPr>
              <a:t> 4 </a:t>
            </a:r>
            <a:r>
              <a:rPr lang="en-US" sz="4400" b="1" dirty="0" err="1">
                <a:latin typeface="Calibri" pitchFamily="34" charset="0"/>
                <a:cs typeface="Calibri" pitchFamily="34" charset="0"/>
              </a:rPr>
              <a:t>câu</a:t>
            </a:r>
            <a:r>
              <a:rPr lang="en-US" sz="4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>
                <a:latin typeface="Calibri" pitchFamily="34" charset="0"/>
                <a:cs typeface="Calibri" pitchFamily="34" charset="0"/>
              </a:rPr>
              <a:t>hỏi</a:t>
            </a:r>
            <a:r>
              <a:rPr lang="en-US" sz="4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>
                <a:latin typeface="Calibri" pitchFamily="34" charset="0"/>
                <a:cs typeface="Calibri" pitchFamily="34" charset="0"/>
              </a:rPr>
              <a:t>phần</a:t>
            </a:r>
            <a:r>
              <a:rPr lang="en-US" sz="4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i="1" dirty="0" err="1">
                <a:latin typeface="Calibri" pitchFamily="34" charset="0"/>
                <a:cs typeface="Calibri" pitchFamily="34" charset="0"/>
              </a:rPr>
              <a:t>Hướng</a:t>
            </a:r>
            <a:r>
              <a:rPr lang="en-US" sz="44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i="1" dirty="0" err="1">
                <a:latin typeface="Calibri" pitchFamily="34" charset="0"/>
                <a:cs typeface="Calibri" pitchFamily="34" charset="0"/>
              </a:rPr>
              <a:t>dẫn</a:t>
            </a:r>
            <a:r>
              <a:rPr lang="en-US" sz="44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i="1" dirty="0" err="1">
                <a:latin typeface="Calibri" pitchFamily="34" charset="0"/>
                <a:cs typeface="Calibri" pitchFamily="34" charset="0"/>
              </a:rPr>
              <a:t>đọc</a:t>
            </a:r>
            <a:r>
              <a:rPr lang="en-US" sz="44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>
                <a:latin typeface="Calibri" pitchFamily="34" charset="0"/>
                <a:cs typeface="Calibri" pitchFamily="34" charset="0"/>
              </a:rPr>
              <a:t>(SGK/13)</a:t>
            </a:r>
          </a:p>
        </p:txBody>
      </p:sp>
      <p:pic>
        <p:nvPicPr>
          <p:cNvPr id="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402" y="472173"/>
            <a:ext cx="1407151" cy="1547696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391886" y="249383"/>
            <a:ext cx="11377748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5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70954-BC0B-794A-BB9B-3230A304B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B8101-F1AF-1840-AB44-CD4FF7804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ECCF65-5752-F74E-A8D0-F18609FD4B63}"/>
              </a:ext>
            </a:extLst>
          </p:cNvPr>
          <p:cNvGrpSpPr/>
          <p:nvPr/>
        </p:nvGrpSpPr>
        <p:grpSpPr>
          <a:xfrm>
            <a:off x="-147339" y="-600219"/>
            <a:ext cx="12339339" cy="8058438"/>
            <a:chOff x="-95382" y="-600219"/>
            <a:chExt cx="12339339" cy="805843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C1B47EE-1222-8244-9BEA-D18BC25A4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381" y="0"/>
              <a:ext cx="12339338" cy="685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AF52BD-BBD1-E345-9F93-A0C5BD482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6484" y1="70833" x2="66484" y2="70833"/>
                          <a14:foregroundMark x1="69141" y1="68611" x2="69141" y2="68611"/>
                          <a14:foregroundMark x1="68203" y1="80000" x2="68203" y2="80000"/>
                          <a14:foregroundMark x1="73828" y1="63889" x2="73828" y2="63889"/>
                          <a14:foregroundMark x1="74141" y1="63889" x2="74141" y2="63889"/>
                          <a14:foregroundMark x1="74141" y1="63889" x2="74141" y2="63889"/>
                          <a14:foregroundMark x1="74063" y1="63889" x2="74063" y2="63889"/>
                          <a14:foregroundMark x1="26094" y1="34028" x2="27109" y2="31250"/>
                          <a14:backgroundMark x1="37578" y1="16806" x2="56094" y2="16944"/>
                          <a14:backgroundMark x1="56094" y1="16944" x2="64375" y2="15278"/>
                          <a14:backgroundMark x1="76953" y1="27639" x2="78281" y2="51389"/>
                          <a14:backgroundMark x1="72188" y1="65556" x2="72188" y2="65556"/>
                          <a14:backgroundMark x1="74297" y1="63611" x2="74297" y2="63611"/>
                          <a14:backgroundMark x1="71250" y1="66806" x2="71250" y2="66806"/>
                          <a14:backgroundMark x1="36094" y1="25139" x2="36094" y2="25139"/>
                          <a14:backgroundMark x1="38359" y1="25694" x2="38359" y2="25694"/>
                          <a14:backgroundMark x1="40234" y1="25556" x2="40234" y2="25556"/>
                          <a14:backgroundMark x1="42109" y1="25417" x2="42109" y2="25417"/>
                          <a14:backgroundMark x1="43750" y1="25694" x2="43750" y2="25694"/>
                          <a14:backgroundMark x1="46172" y1="25694" x2="46172" y2="25694"/>
                          <a14:backgroundMark x1="48438" y1="25417" x2="48438" y2="25417"/>
                          <a14:backgroundMark x1="50313" y1="25972" x2="50313" y2="25972"/>
                          <a14:backgroundMark x1="52031" y1="25694" x2="52031" y2="25694"/>
                          <a14:backgroundMark x1="54531" y1="25139" x2="54531" y2="25139"/>
                          <a14:backgroundMark x1="56172" y1="25833" x2="56172" y2="25833"/>
                          <a14:backgroundMark x1="58047" y1="25694" x2="58047" y2="25694"/>
                          <a14:backgroundMark x1="62500" y1="25417" x2="62500" y2="25417"/>
                          <a14:backgroundMark x1="44219" y1="38472" x2="47969" y2="60694"/>
                          <a14:backgroundMark x1="47969" y1="60694" x2="48125" y2="60833"/>
                          <a14:backgroundMark x1="47500" y1="41528" x2="47578" y2="64583"/>
                          <a14:backgroundMark x1="47578" y1="64583" x2="48359" y2="68611"/>
                          <a14:backgroundMark x1="38984" y1="40833" x2="41563" y2="65278"/>
                          <a14:backgroundMark x1="41563" y1="65278" x2="41563" y2="64722"/>
                          <a14:backgroundMark x1="37578" y1="31528" x2="43359" y2="31806"/>
                          <a14:backgroundMark x1="43359" y1="31806" x2="46797" y2="33611"/>
                        </a14:backgroundRemoval>
                      </a14:imgEffect>
                    </a14:imgLayer>
                  </a14:imgProps>
                </a:ext>
              </a:extLst>
            </a:blip>
            <a:srcRect l="20584" t="3034" r="61246" b="-3034"/>
            <a:stretch/>
          </p:blipFill>
          <p:spPr>
            <a:xfrm>
              <a:off x="-95382" y="-600219"/>
              <a:ext cx="3060571" cy="80584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F0BD122-8884-8144-9704-579EF50481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66484" y1="70833" x2="66484" y2="70833"/>
                          <a14:foregroundMark x1="69141" y1="68611" x2="69141" y2="68611"/>
                          <a14:foregroundMark x1="68203" y1="80000" x2="68203" y2="80000"/>
                          <a14:foregroundMark x1="73828" y1="63889" x2="73828" y2="63889"/>
                          <a14:foregroundMark x1="74141" y1="63889" x2="74141" y2="63889"/>
                          <a14:foregroundMark x1="74141" y1="63889" x2="74141" y2="63889"/>
                          <a14:foregroundMark x1="74063" y1="63889" x2="74063" y2="63889"/>
                          <a14:foregroundMark x1="26094" y1="34028" x2="27109" y2="31250"/>
                          <a14:backgroundMark x1="37578" y1="16806" x2="56094" y2="16944"/>
                          <a14:backgroundMark x1="56094" y1="16944" x2="64375" y2="15278"/>
                          <a14:backgroundMark x1="76953" y1="27639" x2="78281" y2="51389"/>
                          <a14:backgroundMark x1="72188" y1="65556" x2="72188" y2="65556"/>
                          <a14:backgroundMark x1="74297" y1="63611" x2="74297" y2="63611"/>
                          <a14:backgroundMark x1="71250" y1="66806" x2="71250" y2="66806"/>
                          <a14:backgroundMark x1="36094" y1="25139" x2="36094" y2="25139"/>
                          <a14:backgroundMark x1="38359" y1="25694" x2="38359" y2="25694"/>
                          <a14:backgroundMark x1="40234" y1="25556" x2="40234" y2="25556"/>
                          <a14:backgroundMark x1="42109" y1="25417" x2="42109" y2="25417"/>
                          <a14:backgroundMark x1="43750" y1="25694" x2="43750" y2="25694"/>
                          <a14:backgroundMark x1="46172" y1="25694" x2="46172" y2="25694"/>
                          <a14:backgroundMark x1="48438" y1="25417" x2="48438" y2="25417"/>
                          <a14:backgroundMark x1="50313" y1="25972" x2="50313" y2="25972"/>
                          <a14:backgroundMark x1="52031" y1="25694" x2="52031" y2="25694"/>
                          <a14:backgroundMark x1="54531" y1="25139" x2="54531" y2="25139"/>
                          <a14:backgroundMark x1="56172" y1="25833" x2="56172" y2="25833"/>
                          <a14:backgroundMark x1="58047" y1="25694" x2="58047" y2="25694"/>
                          <a14:backgroundMark x1="62500" y1="25417" x2="62500" y2="25417"/>
                          <a14:backgroundMark x1="44219" y1="38472" x2="47969" y2="60694"/>
                          <a14:backgroundMark x1="47969" y1="60694" x2="48125" y2="60833"/>
                          <a14:backgroundMark x1="47500" y1="41528" x2="47578" y2="64583"/>
                          <a14:backgroundMark x1="47578" y1="64583" x2="48359" y2="68611"/>
                          <a14:backgroundMark x1="38984" y1="40833" x2="41563" y2="65278"/>
                          <a14:backgroundMark x1="41563" y1="65278" x2="41563" y2="64722"/>
                          <a14:backgroundMark x1="37578" y1="31528" x2="43359" y2="31806"/>
                          <a14:backgroundMark x1="43359" y1="31806" x2="46797" y2="33611"/>
                        </a14:backgroundRemoval>
                      </a14:imgEffect>
                    </a14:imgLayer>
                  </a14:imgProps>
                </a:ext>
              </a:extLst>
            </a:blip>
            <a:srcRect l="61161" t="1414" r="23006" b="-1414"/>
            <a:stretch/>
          </p:blipFill>
          <p:spPr>
            <a:xfrm>
              <a:off x="9576959" y="-600219"/>
              <a:ext cx="2666998" cy="8058438"/>
            </a:xfrm>
            <a:prstGeom prst="rect">
              <a:avLst/>
            </a:prstGeom>
            <a:noFill/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3C89961-1E20-C243-BC8C-0A25CC35CA39}"/>
              </a:ext>
            </a:extLst>
          </p:cNvPr>
          <p:cNvSpPr txBox="1"/>
          <p:nvPr/>
        </p:nvSpPr>
        <p:spPr>
          <a:xfrm>
            <a:off x="2486934" y="2055813"/>
            <a:ext cx="746436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FF0000"/>
                </a:solidFill>
                <a:latin typeface="Calibri" panose="020F0502020204030204" pitchFamily="34" charset="0"/>
                <a:ea typeface="hakuyocaoshu7000" panose="02000600000000000000" pitchFamily="2" charset="-128"/>
                <a:cs typeface="Calibri" panose="020F0502020204030204" pitchFamily="34" charset="0"/>
              </a:rPr>
              <a:t>Trò chơi</a:t>
            </a:r>
          </a:p>
          <a:p>
            <a:pPr algn="ctr"/>
            <a:r>
              <a:rPr lang="vi-VN" sz="8000" b="1" dirty="0">
                <a:solidFill>
                  <a:srgbClr val="7030A0"/>
                </a:solidFill>
                <a:latin typeface="Calibri" panose="020F0502020204030204" pitchFamily="34" charset="0"/>
                <a:ea typeface="hakuyocaoshu7000" panose="02000600000000000000" pitchFamily="2" charset="-128"/>
                <a:cs typeface="Calibri" panose="020F0502020204030204" pitchFamily="34" charset="0"/>
              </a:rPr>
              <a:t>Ai nhanh hơn</a:t>
            </a:r>
          </a:p>
        </p:txBody>
      </p:sp>
    </p:spTree>
    <p:extLst>
      <p:ext uri="{BB962C8B-B14F-4D97-AF65-F5344CB8AC3E}">
        <p14:creationId xmlns:p14="http://schemas.microsoft.com/office/powerpoint/2010/main" val="195809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265044" y="470263"/>
            <a:ext cx="11743180" cy="601626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id="{62C5C5C9-8D6C-52F7-B972-80AE69EB5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441">
            <a:off x="10170030" y="-336094"/>
            <a:ext cx="2256245" cy="22562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B87086-8DE2-EB44-93FA-3DCDB044B746}"/>
              </a:ext>
            </a:extLst>
          </p:cNvPr>
          <p:cNvSpPr txBox="1"/>
          <p:nvPr/>
        </p:nvSpPr>
        <p:spPr>
          <a:xfrm>
            <a:off x="815899" y="1299121"/>
            <a:ext cx="104822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ríu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rít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12944" y="4378035"/>
            <a:ext cx="2205127" cy="1925935"/>
            <a:chOff x="483176" y="2345895"/>
            <a:chExt cx="2832930" cy="2356866"/>
          </a:xfrm>
        </p:grpSpPr>
        <p:pic>
          <p:nvPicPr>
            <p:cNvPr id="22" name="Google Shape;450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3100" y="2706129"/>
              <a:ext cx="1832392" cy="18977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  <p:grpSp>
          <p:nvGrpSpPr>
            <p:cNvPr id="23" name="Google Shape;451;p32"/>
            <p:cNvGrpSpPr/>
            <p:nvPr/>
          </p:nvGrpSpPr>
          <p:grpSpPr>
            <a:xfrm>
              <a:off x="2119757" y="2345895"/>
              <a:ext cx="1196349" cy="1006757"/>
              <a:chOff x="6075750" y="3009125"/>
              <a:chExt cx="550400" cy="463175"/>
            </a:xfrm>
          </p:grpSpPr>
          <p:sp>
            <p:nvSpPr>
              <p:cNvPr id="25" name="Google Shape;452;p32"/>
              <p:cNvSpPr/>
              <p:nvPr/>
            </p:nvSpPr>
            <p:spPr>
              <a:xfrm>
                <a:off x="6076650" y="3020749"/>
                <a:ext cx="538175" cy="433700"/>
              </a:xfrm>
              <a:custGeom>
                <a:avLst/>
                <a:gdLst/>
                <a:ahLst/>
                <a:cxnLst/>
                <a:rect l="l" t="t" r="r" b="b"/>
                <a:pathLst>
                  <a:path w="21527" h="17348" extrusionOk="0">
                    <a:moveTo>
                      <a:pt x="7572" y="17347"/>
                    </a:moveTo>
                    <a:cubicBezTo>
                      <a:pt x="7858" y="16657"/>
                      <a:pt x="8108" y="16097"/>
                      <a:pt x="8311" y="15538"/>
                    </a:cubicBezTo>
                    <a:cubicBezTo>
                      <a:pt x="8430" y="15204"/>
                      <a:pt x="8465" y="14847"/>
                      <a:pt x="8513" y="14514"/>
                    </a:cubicBezTo>
                    <a:cubicBezTo>
                      <a:pt x="8573" y="14014"/>
                      <a:pt x="8489" y="13883"/>
                      <a:pt x="7989" y="13752"/>
                    </a:cubicBezTo>
                    <a:cubicBezTo>
                      <a:pt x="7358" y="13573"/>
                      <a:pt x="6703" y="13418"/>
                      <a:pt x="6072" y="13228"/>
                    </a:cubicBezTo>
                    <a:cubicBezTo>
                      <a:pt x="5167" y="12942"/>
                      <a:pt x="4239" y="12680"/>
                      <a:pt x="3370" y="12299"/>
                    </a:cubicBezTo>
                    <a:cubicBezTo>
                      <a:pt x="2036" y="11752"/>
                      <a:pt x="1048" y="10775"/>
                      <a:pt x="714" y="9358"/>
                    </a:cubicBezTo>
                    <a:cubicBezTo>
                      <a:pt x="0" y="6287"/>
                      <a:pt x="988" y="3334"/>
                      <a:pt x="3727" y="1441"/>
                    </a:cubicBezTo>
                    <a:cubicBezTo>
                      <a:pt x="4703" y="774"/>
                      <a:pt x="5775" y="393"/>
                      <a:pt x="6977" y="274"/>
                    </a:cubicBezTo>
                    <a:cubicBezTo>
                      <a:pt x="9632" y="0"/>
                      <a:pt x="12252" y="274"/>
                      <a:pt x="14871" y="619"/>
                    </a:cubicBezTo>
                    <a:cubicBezTo>
                      <a:pt x="16014" y="774"/>
                      <a:pt x="17133" y="1012"/>
                      <a:pt x="18252" y="1369"/>
                    </a:cubicBezTo>
                    <a:cubicBezTo>
                      <a:pt x="19514" y="1762"/>
                      <a:pt x="20396" y="2524"/>
                      <a:pt x="20812" y="3810"/>
                    </a:cubicBezTo>
                    <a:cubicBezTo>
                      <a:pt x="21527" y="5929"/>
                      <a:pt x="21467" y="8049"/>
                      <a:pt x="20610" y="10097"/>
                    </a:cubicBezTo>
                    <a:cubicBezTo>
                      <a:pt x="20217" y="11085"/>
                      <a:pt x="19562" y="11942"/>
                      <a:pt x="18574" y="12525"/>
                    </a:cubicBezTo>
                    <a:cubicBezTo>
                      <a:pt x="16645" y="13668"/>
                      <a:pt x="14585" y="14288"/>
                      <a:pt x="12323" y="14109"/>
                    </a:cubicBezTo>
                    <a:cubicBezTo>
                      <a:pt x="12037" y="14085"/>
                      <a:pt x="11835" y="14133"/>
                      <a:pt x="11668" y="14383"/>
                    </a:cubicBezTo>
                    <a:cubicBezTo>
                      <a:pt x="11490" y="14669"/>
                      <a:pt x="11359" y="14978"/>
                      <a:pt x="11132" y="15216"/>
                    </a:cubicBezTo>
                    <a:cubicBezTo>
                      <a:pt x="10359" y="16133"/>
                      <a:pt x="9394" y="16800"/>
                      <a:pt x="8287" y="17240"/>
                    </a:cubicBezTo>
                    <a:cubicBezTo>
                      <a:pt x="8108" y="17324"/>
                      <a:pt x="7906" y="17312"/>
                      <a:pt x="7572" y="17347"/>
                    </a:cubicBezTo>
                    <a:close/>
                    <a:moveTo>
                      <a:pt x="10299" y="3298"/>
                    </a:moveTo>
                    <a:cubicBezTo>
                      <a:pt x="10287" y="3465"/>
                      <a:pt x="10251" y="3655"/>
                      <a:pt x="10239" y="3858"/>
                    </a:cubicBezTo>
                    <a:cubicBezTo>
                      <a:pt x="10132" y="4751"/>
                      <a:pt x="10049" y="5644"/>
                      <a:pt x="9942" y="6537"/>
                    </a:cubicBezTo>
                    <a:cubicBezTo>
                      <a:pt x="9882" y="7049"/>
                      <a:pt x="9811" y="7572"/>
                      <a:pt x="9763" y="8096"/>
                    </a:cubicBezTo>
                    <a:cubicBezTo>
                      <a:pt x="9739" y="8382"/>
                      <a:pt x="9870" y="8537"/>
                      <a:pt x="10168" y="8561"/>
                    </a:cubicBezTo>
                    <a:cubicBezTo>
                      <a:pt x="10573" y="8573"/>
                      <a:pt x="10990" y="8596"/>
                      <a:pt x="11382" y="8561"/>
                    </a:cubicBezTo>
                    <a:cubicBezTo>
                      <a:pt x="11918" y="8501"/>
                      <a:pt x="12264" y="8156"/>
                      <a:pt x="12430" y="7644"/>
                    </a:cubicBezTo>
                    <a:cubicBezTo>
                      <a:pt x="12621" y="7037"/>
                      <a:pt x="12514" y="6775"/>
                      <a:pt x="12025" y="6370"/>
                    </a:cubicBezTo>
                    <a:cubicBezTo>
                      <a:pt x="11918" y="6298"/>
                      <a:pt x="11835" y="6203"/>
                      <a:pt x="11763" y="6156"/>
                    </a:cubicBezTo>
                    <a:cubicBezTo>
                      <a:pt x="12025" y="5775"/>
                      <a:pt x="12323" y="5465"/>
                      <a:pt x="12490" y="5084"/>
                    </a:cubicBezTo>
                    <a:cubicBezTo>
                      <a:pt x="12656" y="4679"/>
                      <a:pt x="12633" y="4239"/>
                      <a:pt x="12371" y="3858"/>
                    </a:cubicBezTo>
                    <a:cubicBezTo>
                      <a:pt x="11894" y="3227"/>
                      <a:pt x="10990" y="2977"/>
                      <a:pt x="10299" y="3298"/>
                    </a:cubicBezTo>
                    <a:close/>
                    <a:moveTo>
                      <a:pt x="7418" y="6560"/>
                    </a:moveTo>
                    <a:cubicBezTo>
                      <a:pt x="7787" y="7096"/>
                      <a:pt x="7549" y="7715"/>
                      <a:pt x="7870" y="8215"/>
                    </a:cubicBezTo>
                    <a:cubicBezTo>
                      <a:pt x="8204" y="7942"/>
                      <a:pt x="8204" y="7942"/>
                      <a:pt x="8156" y="7680"/>
                    </a:cubicBezTo>
                    <a:cubicBezTo>
                      <a:pt x="8096" y="7346"/>
                      <a:pt x="8049" y="7025"/>
                      <a:pt x="7977" y="6691"/>
                    </a:cubicBezTo>
                    <a:cubicBezTo>
                      <a:pt x="7811" y="5917"/>
                      <a:pt x="7668" y="5132"/>
                      <a:pt x="7477" y="4358"/>
                    </a:cubicBezTo>
                    <a:cubicBezTo>
                      <a:pt x="7406" y="4108"/>
                      <a:pt x="7275" y="3881"/>
                      <a:pt x="7180" y="3643"/>
                    </a:cubicBezTo>
                    <a:cubicBezTo>
                      <a:pt x="7132" y="3631"/>
                      <a:pt x="7072" y="3608"/>
                      <a:pt x="7025" y="3584"/>
                    </a:cubicBezTo>
                    <a:cubicBezTo>
                      <a:pt x="6977" y="3655"/>
                      <a:pt x="6941" y="3715"/>
                      <a:pt x="6906" y="3786"/>
                    </a:cubicBezTo>
                    <a:cubicBezTo>
                      <a:pt x="6287" y="5167"/>
                      <a:pt x="5656" y="6513"/>
                      <a:pt x="5036" y="7882"/>
                    </a:cubicBezTo>
                    <a:cubicBezTo>
                      <a:pt x="5001" y="7953"/>
                      <a:pt x="5072" y="8072"/>
                      <a:pt x="5096" y="8168"/>
                    </a:cubicBezTo>
                    <a:cubicBezTo>
                      <a:pt x="5298" y="8001"/>
                      <a:pt x="5394" y="7822"/>
                      <a:pt x="5477" y="7632"/>
                    </a:cubicBezTo>
                    <a:cubicBezTo>
                      <a:pt x="5608" y="7334"/>
                      <a:pt x="5727" y="7001"/>
                      <a:pt x="5882" y="6727"/>
                    </a:cubicBezTo>
                    <a:cubicBezTo>
                      <a:pt x="5941" y="6608"/>
                      <a:pt x="6108" y="6489"/>
                      <a:pt x="6239" y="6489"/>
                    </a:cubicBezTo>
                    <a:cubicBezTo>
                      <a:pt x="6644" y="6501"/>
                      <a:pt x="7061" y="6548"/>
                      <a:pt x="7418" y="6560"/>
                    </a:cubicBezTo>
                    <a:close/>
                    <a:moveTo>
                      <a:pt x="16562" y="8120"/>
                    </a:moveTo>
                    <a:cubicBezTo>
                      <a:pt x="16431" y="8144"/>
                      <a:pt x="16324" y="8144"/>
                      <a:pt x="16240" y="8168"/>
                    </a:cubicBezTo>
                    <a:cubicBezTo>
                      <a:pt x="15871" y="8299"/>
                      <a:pt x="15514" y="8251"/>
                      <a:pt x="15133" y="8168"/>
                    </a:cubicBezTo>
                    <a:cubicBezTo>
                      <a:pt x="14121" y="7930"/>
                      <a:pt x="13657" y="6941"/>
                      <a:pt x="14121" y="6025"/>
                    </a:cubicBezTo>
                    <a:cubicBezTo>
                      <a:pt x="14538" y="5179"/>
                      <a:pt x="15181" y="4632"/>
                      <a:pt x="16169" y="4548"/>
                    </a:cubicBezTo>
                    <a:cubicBezTo>
                      <a:pt x="16347" y="4536"/>
                      <a:pt x="16526" y="4536"/>
                      <a:pt x="16502" y="4251"/>
                    </a:cubicBezTo>
                    <a:cubicBezTo>
                      <a:pt x="16169" y="4048"/>
                      <a:pt x="15824" y="4179"/>
                      <a:pt x="15514" y="4298"/>
                    </a:cubicBezTo>
                    <a:cubicBezTo>
                      <a:pt x="14597" y="4608"/>
                      <a:pt x="13978" y="5263"/>
                      <a:pt x="13645" y="6144"/>
                    </a:cubicBezTo>
                    <a:cubicBezTo>
                      <a:pt x="13287" y="7060"/>
                      <a:pt x="13526" y="7870"/>
                      <a:pt x="14359" y="8406"/>
                    </a:cubicBezTo>
                    <a:cubicBezTo>
                      <a:pt x="14942" y="8775"/>
                      <a:pt x="15609" y="8834"/>
                      <a:pt x="16288" y="8715"/>
                    </a:cubicBezTo>
                    <a:cubicBezTo>
                      <a:pt x="16550" y="8644"/>
                      <a:pt x="16681" y="8477"/>
                      <a:pt x="16562" y="8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53;p32"/>
              <p:cNvSpPr/>
              <p:nvPr/>
            </p:nvSpPr>
            <p:spPr>
              <a:xfrm>
                <a:off x="6332025" y="3176125"/>
                <a:ext cx="50025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965" extrusionOk="0">
                    <a:moveTo>
                      <a:pt x="1" y="1762"/>
                    </a:moveTo>
                    <a:cubicBezTo>
                      <a:pt x="24" y="1226"/>
                      <a:pt x="72" y="679"/>
                      <a:pt x="96" y="107"/>
                    </a:cubicBezTo>
                    <a:cubicBezTo>
                      <a:pt x="691" y="0"/>
                      <a:pt x="1132" y="226"/>
                      <a:pt x="1548" y="476"/>
                    </a:cubicBezTo>
                    <a:cubicBezTo>
                      <a:pt x="1787" y="631"/>
                      <a:pt x="2001" y="834"/>
                      <a:pt x="1918" y="1143"/>
                    </a:cubicBezTo>
                    <a:cubicBezTo>
                      <a:pt x="1822" y="1441"/>
                      <a:pt x="1668" y="1738"/>
                      <a:pt x="1322" y="1822"/>
                    </a:cubicBezTo>
                    <a:cubicBezTo>
                      <a:pt x="906" y="1929"/>
                      <a:pt x="489" y="1965"/>
                      <a:pt x="1" y="17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54;p32"/>
              <p:cNvSpPr/>
              <p:nvPr/>
            </p:nvSpPr>
            <p:spPr>
              <a:xfrm>
                <a:off x="6337100" y="3105875"/>
                <a:ext cx="45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465" extrusionOk="0">
                    <a:moveTo>
                      <a:pt x="131" y="1167"/>
                    </a:moveTo>
                    <a:cubicBezTo>
                      <a:pt x="167" y="905"/>
                      <a:pt x="179" y="655"/>
                      <a:pt x="226" y="405"/>
                    </a:cubicBezTo>
                    <a:cubicBezTo>
                      <a:pt x="262" y="131"/>
                      <a:pt x="476" y="0"/>
                      <a:pt x="679" y="131"/>
                    </a:cubicBezTo>
                    <a:cubicBezTo>
                      <a:pt x="1000" y="310"/>
                      <a:pt x="1322" y="524"/>
                      <a:pt x="1548" y="786"/>
                    </a:cubicBezTo>
                    <a:cubicBezTo>
                      <a:pt x="1834" y="1131"/>
                      <a:pt x="1726" y="1655"/>
                      <a:pt x="1381" y="1953"/>
                    </a:cubicBezTo>
                    <a:cubicBezTo>
                      <a:pt x="1238" y="2072"/>
                      <a:pt x="1060" y="2167"/>
                      <a:pt x="881" y="2227"/>
                    </a:cubicBezTo>
                    <a:cubicBezTo>
                      <a:pt x="179" y="2465"/>
                      <a:pt x="0" y="2310"/>
                      <a:pt x="72" y="1560"/>
                    </a:cubicBezTo>
                    <a:cubicBezTo>
                      <a:pt x="95" y="1429"/>
                      <a:pt x="107" y="1298"/>
                      <a:pt x="131" y="11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55;p32"/>
              <p:cNvSpPr/>
              <p:nvPr/>
            </p:nvSpPr>
            <p:spPr>
              <a:xfrm>
                <a:off x="6234100" y="3131775"/>
                <a:ext cx="27100" cy="4227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691" extrusionOk="0">
                    <a:moveTo>
                      <a:pt x="1084" y="1584"/>
                    </a:moveTo>
                    <a:cubicBezTo>
                      <a:pt x="667" y="1679"/>
                      <a:pt x="322" y="1691"/>
                      <a:pt x="1" y="1476"/>
                    </a:cubicBezTo>
                    <a:cubicBezTo>
                      <a:pt x="60" y="929"/>
                      <a:pt x="358" y="512"/>
                      <a:pt x="703" y="0"/>
                    </a:cubicBezTo>
                    <a:cubicBezTo>
                      <a:pt x="965" y="524"/>
                      <a:pt x="1024" y="1036"/>
                      <a:pt x="1084" y="15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56;p32"/>
              <p:cNvSpPr/>
              <p:nvPr/>
            </p:nvSpPr>
            <p:spPr>
              <a:xfrm>
                <a:off x="6075750" y="3009125"/>
                <a:ext cx="550400" cy="463175"/>
              </a:xfrm>
              <a:custGeom>
                <a:avLst/>
                <a:gdLst/>
                <a:ahLst/>
                <a:cxnLst/>
                <a:rect l="l" t="t" r="r" b="b"/>
                <a:pathLst>
                  <a:path w="22016" h="18527" extrusionOk="0">
                    <a:moveTo>
                      <a:pt x="21515" y="4323"/>
                    </a:moveTo>
                    <a:cubicBezTo>
                      <a:pt x="21229" y="3394"/>
                      <a:pt x="20801" y="2382"/>
                      <a:pt x="19777" y="1846"/>
                    </a:cubicBezTo>
                    <a:cubicBezTo>
                      <a:pt x="19146" y="1525"/>
                      <a:pt x="18407" y="1168"/>
                      <a:pt x="17610" y="1001"/>
                    </a:cubicBezTo>
                    <a:cubicBezTo>
                      <a:pt x="16241" y="715"/>
                      <a:pt x="14443" y="370"/>
                      <a:pt x="12633" y="191"/>
                    </a:cubicBezTo>
                    <a:cubicBezTo>
                      <a:pt x="11657" y="108"/>
                      <a:pt x="10514" y="1"/>
                      <a:pt x="9359" y="1"/>
                    </a:cubicBezTo>
                    <a:cubicBezTo>
                      <a:pt x="8561" y="1"/>
                      <a:pt x="7847" y="48"/>
                      <a:pt x="7168" y="132"/>
                    </a:cubicBezTo>
                    <a:cubicBezTo>
                      <a:pt x="5811" y="310"/>
                      <a:pt x="4811" y="632"/>
                      <a:pt x="3906" y="1168"/>
                    </a:cubicBezTo>
                    <a:cubicBezTo>
                      <a:pt x="1810" y="2430"/>
                      <a:pt x="572" y="4216"/>
                      <a:pt x="119" y="6621"/>
                    </a:cubicBezTo>
                    <a:cubicBezTo>
                      <a:pt x="0" y="7311"/>
                      <a:pt x="60" y="7978"/>
                      <a:pt x="108" y="8633"/>
                    </a:cubicBezTo>
                    <a:cubicBezTo>
                      <a:pt x="143" y="8907"/>
                      <a:pt x="155" y="9180"/>
                      <a:pt x="167" y="9466"/>
                    </a:cubicBezTo>
                    <a:cubicBezTo>
                      <a:pt x="203" y="10252"/>
                      <a:pt x="608" y="10871"/>
                      <a:pt x="1001" y="11443"/>
                    </a:cubicBezTo>
                    <a:cubicBezTo>
                      <a:pt x="1143" y="11657"/>
                      <a:pt x="1286" y="11859"/>
                      <a:pt x="1405" y="12086"/>
                    </a:cubicBezTo>
                    <a:cubicBezTo>
                      <a:pt x="1441" y="12145"/>
                      <a:pt x="1489" y="12193"/>
                      <a:pt x="1536" y="12217"/>
                    </a:cubicBezTo>
                    <a:lnTo>
                      <a:pt x="1572" y="12252"/>
                    </a:lnTo>
                    <a:cubicBezTo>
                      <a:pt x="2489" y="12990"/>
                      <a:pt x="3608" y="13550"/>
                      <a:pt x="5084" y="13943"/>
                    </a:cubicBezTo>
                    <a:cubicBezTo>
                      <a:pt x="5918" y="14181"/>
                      <a:pt x="6775" y="14455"/>
                      <a:pt x="7644" y="14741"/>
                    </a:cubicBezTo>
                    <a:cubicBezTo>
                      <a:pt x="8061" y="14872"/>
                      <a:pt x="8061" y="14872"/>
                      <a:pt x="7966" y="15348"/>
                    </a:cubicBezTo>
                    <a:cubicBezTo>
                      <a:pt x="7787" y="16265"/>
                      <a:pt x="7335" y="17074"/>
                      <a:pt x="6918" y="17741"/>
                    </a:cubicBezTo>
                    <a:cubicBezTo>
                      <a:pt x="6823" y="17872"/>
                      <a:pt x="6763" y="18110"/>
                      <a:pt x="6823" y="18289"/>
                    </a:cubicBezTo>
                    <a:cubicBezTo>
                      <a:pt x="6882" y="18455"/>
                      <a:pt x="7156" y="18527"/>
                      <a:pt x="7287" y="18527"/>
                    </a:cubicBezTo>
                    <a:lnTo>
                      <a:pt x="7335" y="18527"/>
                    </a:lnTo>
                    <a:cubicBezTo>
                      <a:pt x="7406" y="18527"/>
                      <a:pt x="7478" y="18515"/>
                      <a:pt x="7549" y="18515"/>
                    </a:cubicBezTo>
                    <a:cubicBezTo>
                      <a:pt x="7870" y="18491"/>
                      <a:pt x="8192" y="18467"/>
                      <a:pt x="8478" y="18336"/>
                    </a:cubicBezTo>
                    <a:cubicBezTo>
                      <a:pt x="9692" y="17753"/>
                      <a:pt x="11061" y="16979"/>
                      <a:pt x="11930" y="15586"/>
                    </a:cubicBezTo>
                    <a:cubicBezTo>
                      <a:pt x="12073" y="15348"/>
                      <a:pt x="12240" y="15253"/>
                      <a:pt x="12514" y="15253"/>
                    </a:cubicBezTo>
                    <a:lnTo>
                      <a:pt x="12657" y="15253"/>
                    </a:lnTo>
                    <a:lnTo>
                      <a:pt x="13026" y="15253"/>
                    </a:lnTo>
                    <a:cubicBezTo>
                      <a:pt x="13419" y="15253"/>
                      <a:pt x="13859" y="15241"/>
                      <a:pt x="14300" y="15169"/>
                    </a:cubicBezTo>
                    <a:cubicBezTo>
                      <a:pt x="15550" y="14943"/>
                      <a:pt x="17003" y="14598"/>
                      <a:pt x="18324" y="13848"/>
                    </a:cubicBezTo>
                    <a:lnTo>
                      <a:pt x="18384" y="13812"/>
                    </a:lnTo>
                    <a:cubicBezTo>
                      <a:pt x="19015" y="13455"/>
                      <a:pt x="19658" y="13086"/>
                      <a:pt x="20134" y="12467"/>
                    </a:cubicBezTo>
                    <a:cubicBezTo>
                      <a:pt x="21158" y="11145"/>
                      <a:pt x="21717" y="9788"/>
                      <a:pt x="21801" y="8478"/>
                    </a:cubicBezTo>
                    <a:cubicBezTo>
                      <a:pt x="22015" y="6966"/>
                      <a:pt x="21920" y="5609"/>
                      <a:pt x="21515" y="4323"/>
                    </a:cubicBezTo>
                    <a:close/>
                    <a:moveTo>
                      <a:pt x="11573" y="14764"/>
                    </a:moveTo>
                    <a:cubicBezTo>
                      <a:pt x="11526" y="14860"/>
                      <a:pt x="11466" y="14931"/>
                      <a:pt x="11418" y="15014"/>
                    </a:cubicBezTo>
                    <a:cubicBezTo>
                      <a:pt x="11299" y="15229"/>
                      <a:pt x="11204" y="15419"/>
                      <a:pt x="11049" y="15586"/>
                    </a:cubicBezTo>
                    <a:cubicBezTo>
                      <a:pt x="10311" y="16443"/>
                      <a:pt x="9371" y="17122"/>
                      <a:pt x="8263" y="17562"/>
                    </a:cubicBezTo>
                    <a:cubicBezTo>
                      <a:pt x="8168" y="17610"/>
                      <a:pt x="8049" y="17610"/>
                      <a:pt x="7894" y="17622"/>
                    </a:cubicBezTo>
                    <a:lnTo>
                      <a:pt x="7835" y="17622"/>
                    </a:lnTo>
                    <a:cubicBezTo>
                      <a:pt x="7894" y="17491"/>
                      <a:pt x="7942" y="17372"/>
                      <a:pt x="8001" y="17229"/>
                    </a:cubicBezTo>
                    <a:cubicBezTo>
                      <a:pt x="8180" y="16789"/>
                      <a:pt x="8335" y="16419"/>
                      <a:pt x="8478" y="16015"/>
                    </a:cubicBezTo>
                    <a:cubicBezTo>
                      <a:pt x="8585" y="15717"/>
                      <a:pt x="8632" y="15407"/>
                      <a:pt x="8704" y="14955"/>
                    </a:cubicBezTo>
                    <a:cubicBezTo>
                      <a:pt x="8763" y="14395"/>
                      <a:pt x="8621" y="14193"/>
                      <a:pt x="8073" y="14038"/>
                    </a:cubicBezTo>
                    <a:lnTo>
                      <a:pt x="7227" y="13812"/>
                    </a:lnTo>
                    <a:cubicBezTo>
                      <a:pt x="6870" y="13717"/>
                      <a:pt x="6513" y="13633"/>
                      <a:pt x="6156" y="13514"/>
                    </a:cubicBezTo>
                    <a:lnTo>
                      <a:pt x="5715" y="13383"/>
                    </a:lnTo>
                    <a:cubicBezTo>
                      <a:pt x="4965" y="13145"/>
                      <a:pt x="4191" y="12907"/>
                      <a:pt x="3441" y="12586"/>
                    </a:cubicBezTo>
                    <a:cubicBezTo>
                      <a:pt x="2060" y="12014"/>
                      <a:pt x="1179" y="11026"/>
                      <a:pt x="870" y="9752"/>
                    </a:cubicBezTo>
                    <a:cubicBezTo>
                      <a:pt x="119" y="6609"/>
                      <a:pt x="1215" y="3775"/>
                      <a:pt x="3810" y="1989"/>
                    </a:cubicBezTo>
                    <a:cubicBezTo>
                      <a:pt x="4739" y="1358"/>
                      <a:pt x="5775" y="977"/>
                      <a:pt x="7013" y="846"/>
                    </a:cubicBezTo>
                    <a:cubicBezTo>
                      <a:pt x="7739" y="775"/>
                      <a:pt x="8490" y="727"/>
                      <a:pt x="9275" y="727"/>
                    </a:cubicBezTo>
                    <a:cubicBezTo>
                      <a:pt x="11180" y="727"/>
                      <a:pt x="13073" y="953"/>
                      <a:pt x="14859" y="1191"/>
                    </a:cubicBezTo>
                    <a:cubicBezTo>
                      <a:pt x="16062" y="1358"/>
                      <a:pt x="17145" y="1596"/>
                      <a:pt x="18205" y="1918"/>
                    </a:cubicBezTo>
                    <a:cubicBezTo>
                      <a:pt x="19503" y="2334"/>
                      <a:pt x="20277" y="3084"/>
                      <a:pt x="20682" y="4251"/>
                    </a:cubicBezTo>
                    <a:cubicBezTo>
                      <a:pt x="21372" y="6359"/>
                      <a:pt x="21313" y="8442"/>
                      <a:pt x="20503" y="10442"/>
                    </a:cubicBezTo>
                    <a:cubicBezTo>
                      <a:pt x="20086" y="11478"/>
                      <a:pt x="19408" y="12264"/>
                      <a:pt x="18515" y="12800"/>
                    </a:cubicBezTo>
                    <a:cubicBezTo>
                      <a:pt x="16705" y="13871"/>
                      <a:pt x="14931" y="14395"/>
                      <a:pt x="13097" y="14395"/>
                    </a:cubicBezTo>
                    <a:cubicBezTo>
                      <a:pt x="12847" y="14395"/>
                      <a:pt x="12597" y="14372"/>
                      <a:pt x="12347" y="14360"/>
                    </a:cubicBezTo>
                    <a:lnTo>
                      <a:pt x="12228" y="14360"/>
                    </a:lnTo>
                    <a:cubicBezTo>
                      <a:pt x="11930" y="14407"/>
                      <a:pt x="11716" y="14526"/>
                      <a:pt x="11573" y="147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57;p32"/>
              <p:cNvSpPr/>
              <p:nvPr/>
            </p:nvSpPr>
            <p:spPr>
              <a:xfrm>
                <a:off x="6315950" y="3095450"/>
                <a:ext cx="81000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5728" extrusionOk="0">
                    <a:moveTo>
                      <a:pt x="2549" y="3263"/>
                    </a:moveTo>
                    <a:lnTo>
                      <a:pt x="2382" y="3132"/>
                    </a:lnTo>
                    <a:cubicBezTo>
                      <a:pt x="2442" y="3049"/>
                      <a:pt x="2501" y="2977"/>
                      <a:pt x="2549" y="2906"/>
                    </a:cubicBezTo>
                    <a:cubicBezTo>
                      <a:pt x="2739" y="2644"/>
                      <a:pt x="2918" y="2417"/>
                      <a:pt x="3037" y="2132"/>
                    </a:cubicBezTo>
                    <a:cubicBezTo>
                      <a:pt x="3239" y="1655"/>
                      <a:pt x="3180" y="1144"/>
                      <a:pt x="2882" y="751"/>
                    </a:cubicBezTo>
                    <a:cubicBezTo>
                      <a:pt x="2549" y="286"/>
                      <a:pt x="1965" y="1"/>
                      <a:pt x="1382" y="1"/>
                    </a:cubicBezTo>
                    <a:cubicBezTo>
                      <a:pt x="1132" y="1"/>
                      <a:pt x="882" y="60"/>
                      <a:pt x="656" y="167"/>
                    </a:cubicBezTo>
                    <a:lnTo>
                      <a:pt x="584" y="191"/>
                    </a:lnTo>
                    <a:lnTo>
                      <a:pt x="548" y="465"/>
                    </a:lnTo>
                    <a:lnTo>
                      <a:pt x="501" y="822"/>
                    </a:lnTo>
                    <a:lnTo>
                      <a:pt x="382" y="1894"/>
                    </a:lnTo>
                    <a:lnTo>
                      <a:pt x="203" y="3501"/>
                    </a:lnTo>
                    <a:cubicBezTo>
                      <a:pt x="191" y="3691"/>
                      <a:pt x="167" y="3870"/>
                      <a:pt x="144" y="4061"/>
                    </a:cubicBezTo>
                    <a:cubicBezTo>
                      <a:pt x="96" y="4394"/>
                      <a:pt x="72" y="4727"/>
                      <a:pt x="25" y="5073"/>
                    </a:cubicBezTo>
                    <a:cubicBezTo>
                      <a:pt x="1" y="5311"/>
                      <a:pt x="84" y="5442"/>
                      <a:pt x="144" y="5525"/>
                    </a:cubicBezTo>
                    <a:cubicBezTo>
                      <a:pt x="215" y="5596"/>
                      <a:pt x="334" y="5680"/>
                      <a:pt x="584" y="5704"/>
                    </a:cubicBezTo>
                    <a:cubicBezTo>
                      <a:pt x="667" y="5704"/>
                      <a:pt x="763" y="5704"/>
                      <a:pt x="858" y="5716"/>
                    </a:cubicBezTo>
                    <a:cubicBezTo>
                      <a:pt x="1025" y="5716"/>
                      <a:pt x="1179" y="5727"/>
                      <a:pt x="1334" y="5727"/>
                    </a:cubicBezTo>
                    <a:cubicBezTo>
                      <a:pt x="1537" y="5727"/>
                      <a:pt x="1680" y="5716"/>
                      <a:pt x="1834" y="5704"/>
                    </a:cubicBezTo>
                    <a:cubicBezTo>
                      <a:pt x="2394" y="5644"/>
                      <a:pt x="2811" y="5287"/>
                      <a:pt x="2989" y="4692"/>
                    </a:cubicBezTo>
                    <a:cubicBezTo>
                      <a:pt x="3204" y="4049"/>
                      <a:pt x="3096" y="3703"/>
                      <a:pt x="2549" y="3263"/>
                    </a:cubicBezTo>
                    <a:close/>
                    <a:moveTo>
                      <a:pt x="2287" y="1310"/>
                    </a:moveTo>
                    <a:cubicBezTo>
                      <a:pt x="2513" y="1584"/>
                      <a:pt x="2442" y="2013"/>
                      <a:pt x="2144" y="2263"/>
                    </a:cubicBezTo>
                    <a:cubicBezTo>
                      <a:pt x="2025" y="2370"/>
                      <a:pt x="1858" y="2453"/>
                      <a:pt x="1680" y="2513"/>
                    </a:cubicBezTo>
                    <a:cubicBezTo>
                      <a:pt x="1501" y="2572"/>
                      <a:pt x="1370" y="2608"/>
                      <a:pt x="1263" y="2608"/>
                    </a:cubicBezTo>
                    <a:cubicBezTo>
                      <a:pt x="1179" y="2608"/>
                      <a:pt x="1144" y="2572"/>
                      <a:pt x="1120" y="2560"/>
                    </a:cubicBezTo>
                    <a:cubicBezTo>
                      <a:pt x="1060" y="2489"/>
                      <a:pt x="1037" y="2310"/>
                      <a:pt x="1072" y="2013"/>
                    </a:cubicBezTo>
                    <a:cubicBezTo>
                      <a:pt x="1084" y="1917"/>
                      <a:pt x="1084" y="1834"/>
                      <a:pt x="1096" y="1763"/>
                    </a:cubicBezTo>
                    <a:lnTo>
                      <a:pt x="1120" y="1763"/>
                    </a:lnTo>
                    <a:lnTo>
                      <a:pt x="1132" y="1608"/>
                    </a:lnTo>
                    <a:cubicBezTo>
                      <a:pt x="1144" y="1536"/>
                      <a:pt x="1144" y="1465"/>
                      <a:pt x="1156" y="1382"/>
                    </a:cubicBezTo>
                    <a:cubicBezTo>
                      <a:pt x="1179" y="1227"/>
                      <a:pt x="1203" y="1048"/>
                      <a:pt x="1239" y="870"/>
                    </a:cubicBezTo>
                    <a:cubicBezTo>
                      <a:pt x="1251" y="774"/>
                      <a:pt x="1299" y="667"/>
                      <a:pt x="1394" y="667"/>
                    </a:cubicBezTo>
                    <a:cubicBezTo>
                      <a:pt x="1429" y="667"/>
                      <a:pt x="1453" y="691"/>
                      <a:pt x="1489" y="703"/>
                    </a:cubicBezTo>
                    <a:cubicBezTo>
                      <a:pt x="1715" y="822"/>
                      <a:pt x="2072" y="1024"/>
                      <a:pt x="2287" y="1310"/>
                    </a:cubicBezTo>
                    <a:close/>
                    <a:moveTo>
                      <a:pt x="894" y="3453"/>
                    </a:moveTo>
                    <a:cubicBezTo>
                      <a:pt x="953" y="3453"/>
                      <a:pt x="1001" y="3441"/>
                      <a:pt x="1037" y="3441"/>
                    </a:cubicBezTo>
                    <a:cubicBezTo>
                      <a:pt x="1453" y="3441"/>
                      <a:pt x="1787" y="3620"/>
                      <a:pt x="2108" y="3811"/>
                    </a:cubicBezTo>
                    <a:cubicBezTo>
                      <a:pt x="2453" y="4025"/>
                      <a:pt x="2453" y="4180"/>
                      <a:pt x="2406" y="4299"/>
                    </a:cubicBezTo>
                    <a:cubicBezTo>
                      <a:pt x="2311" y="4644"/>
                      <a:pt x="2156" y="4823"/>
                      <a:pt x="1930" y="4870"/>
                    </a:cubicBezTo>
                    <a:cubicBezTo>
                      <a:pt x="1751" y="4906"/>
                      <a:pt x="1560" y="4954"/>
                      <a:pt x="1334" y="4954"/>
                    </a:cubicBezTo>
                    <a:cubicBezTo>
                      <a:pt x="1144" y="4954"/>
                      <a:pt x="965" y="4930"/>
                      <a:pt x="787" y="4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58;p32"/>
              <p:cNvSpPr/>
              <p:nvPr/>
            </p:nvSpPr>
            <p:spPr>
              <a:xfrm>
                <a:off x="6197775" y="3106750"/>
                <a:ext cx="8725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5014" extrusionOk="0">
                    <a:moveTo>
                      <a:pt x="3263" y="3239"/>
                    </a:moveTo>
                    <a:lnTo>
                      <a:pt x="3192" y="2858"/>
                    </a:lnTo>
                    <a:cubicBezTo>
                      <a:pt x="3061" y="2216"/>
                      <a:pt x="2930" y="1561"/>
                      <a:pt x="2775" y="906"/>
                    </a:cubicBezTo>
                    <a:cubicBezTo>
                      <a:pt x="2727" y="715"/>
                      <a:pt x="2644" y="549"/>
                      <a:pt x="2573" y="382"/>
                    </a:cubicBezTo>
                    <a:cubicBezTo>
                      <a:pt x="2537" y="311"/>
                      <a:pt x="2489" y="239"/>
                      <a:pt x="2466" y="180"/>
                    </a:cubicBezTo>
                    <a:lnTo>
                      <a:pt x="2430" y="120"/>
                    </a:lnTo>
                    <a:lnTo>
                      <a:pt x="2370" y="96"/>
                    </a:lnTo>
                    <a:cubicBezTo>
                      <a:pt x="2335" y="84"/>
                      <a:pt x="2263" y="72"/>
                      <a:pt x="2227" y="37"/>
                    </a:cubicBezTo>
                    <a:lnTo>
                      <a:pt x="2108" y="1"/>
                    </a:lnTo>
                    <a:lnTo>
                      <a:pt x="2049" y="96"/>
                    </a:lnTo>
                    <a:cubicBezTo>
                      <a:pt x="2037" y="120"/>
                      <a:pt x="2013" y="144"/>
                      <a:pt x="2013" y="156"/>
                    </a:cubicBezTo>
                    <a:cubicBezTo>
                      <a:pt x="1989" y="203"/>
                      <a:pt x="1954" y="263"/>
                      <a:pt x="1930" y="322"/>
                    </a:cubicBezTo>
                    <a:lnTo>
                      <a:pt x="1715" y="775"/>
                    </a:lnTo>
                    <a:cubicBezTo>
                      <a:pt x="1168" y="1965"/>
                      <a:pt x="596" y="3192"/>
                      <a:pt x="49" y="4418"/>
                    </a:cubicBezTo>
                    <a:cubicBezTo>
                      <a:pt x="1" y="4525"/>
                      <a:pt x="49" y="4621"/>
                      <a:pt x="84" y="4716"/>
                    </a:cubicBezTo>
                    <a:cubicBezTo>
                      <a:pt x="96" y="4740"/>
                      <a:pt x="96" y="4775"/>
                      <a:pt x="108" y="4787"/>
                    </a:cubicBezTo>
                    <a:lnTo>
                      <a:pt x="168" y="5013"/>
                    </a:lnTo>
                    <a:lnTo>
                      <a:pt x="346" y="4859"/>
                    </a:lnTo>
                    <a:cubicBezTo>
                      <a:pt x="584" y="4680"/>
                      <a:pt x="692" y="4478"/>
                      <a:pt x="763" y="4287"/>
                    </a:cubicBezTo>
                    <a:lnTo>
                      <a:pt x="906" y="3966"/>
                    </a:lnTo>
                    <a:cubicBezTo>
                      <a:pt x="989" y="3763"/>
                      <a:pt x="1061" y="3573"/>
                      <a:pt x="1168" y="3394"/>
                    </a:cubicBezTo>
                    <a:cubicBezTo>
                      <a:pt x="1215" y="3311"/>
                      <a:pt x="1334" y="3228"/>
                      <a:pt x="1394" y="3228"/>
                    </a:cubicBezTo>
                    <a:lnTo>
                      <a:pt x="1537" y="3228"/>
                    </a:lnTo>
                    <a:cubicBezTo>
                      <a:pt x="1775" y="3228"/>
                      <a:pt x="2013" y="3239"/>
                      <a:pt x="2251" y="3251"/>
                    </a:cubicBezTo>
                    <a:cubicBezTo>
                      <a:pt x="2335" y="3251"/>
                      <a:pt x="2406" y="3275"/>
                      <a:pt x="2477" y="3275"/>
                    </a:cubicBezTo>
                    <a:cubicBezTo>
                      <a:pt x="2608" y="3489"/>
                      <a:pt x="2644" y="3751"/>
                      <a:pt x="2656" y="4013"/>
                    </a:cubicBezTo>
                    <a:cubicBezTo>
                      <a:pt x="2692" y="4299"/>
                      <a:pt x="2716" y="4597"/>
                      <a:pt x="2894" y="4883"/>
                    </a:cubicBezTo>
                    <a:lnTo>
                      <a:pt x="2978" y="5013"/>
                    </a:lnTo>
                    <a:lnTo>
                      <a:pt x="3120" y="4894"/>
                    </a:lnTo>
                    <a:cubicBezTo>
                      <a:pt x="3430" y="4621"/>
                      <a:pt x="3489" y="4585"/>
                      <a:pt x="3430" y="4240"/>
                    </a:cubicBezTo>
                    <a:cubicBezTo>
                      <a:pt x="3406" y="3906"/>
                      <a:pt x="3347" y="3585"/>
                      <a:pt x="3263" y="3239"/>
                    </a:cubicBezTo>
                    <a:close/>
                    <a:moveTo>
                      <a:pt x="2370" y="2466"/>
                    </a:moveTo>
                    <a:cubicBezTo>
                      <a:pt x="2239" y="2501"/>
                      <a:pt x="2132" y="2501"/>
                      <a:pt x="2037" y="2501"/>
                    </a:cubicBezTo>
                    <a:cubicBezTo>
                      <a:pt x="1870" y="2501"/>
                      <a:pt x="1739" y="2466"/>
                      <a:pt x="1596" y="2394"/>
                    </a:cubicBezTo>
                    <a:cubicBezTo>
                      <a:pt x="1656" y="2001"/>
                      <a:pt x="1858" y="1680"/>
                      <a:pt x="2108" y="1287"/>
                    </a:cubicBezTo>
                    <a:cubicBezTo>
                      <a:pt x="2275" y="1680"/>
                      <a:pt x="2335" y="2049"/>
                      <a:pt x="2370" y="2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59;p32"/>
              <p:cNvSpPr/>
              <p:nvPr/>
            </p:nvSpPr>
            <p:spPr>
              <a:xfrm>
                <a:off x="6404950" y="3120750"/>
                <a:ext cx="91400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4895" extrusionOk="0">
                    <a:moveTo>
                      <a:pt x="1156" y="4513"/>
                    </a:moveTo>
                    <a:cubicBezTo>
                      <a:pt x="1560" y="4763"/>
                      <a:pt x="2025" y="4894"/>
                      <a:pt x="2537" y="4894"/>
                    </a:cubicBezTo>
                    <a:cubicBezTo>
                      <a:pt x="2751" y="4894"/>
                      <a:pt x="2953" y="4882"/>
                      <a:pt x="3180" y="4834"/>
                    </a:cubicBezTo>
                    <a:cubicBezTo>
                      <a:pt x="3358" y="4811"/>
                      <a:pt x="3489" y="4739"/>
                      <a:pt x="3573" y="4596"/>
                    </a:cubicBezTo>
                    <a:cubicBezTo>
                      <a:pt x="3656" y="4465"/>
                      <a:pt x="3656" y="4287"/>
                      <a:pt x="3584" y="4061"/>
                    </a:cubicBezTo>
                    <a:lnTo>
                      <a:pt x="3537" y="3942"/>
                    </a:lnTo>
                    <a:lnTo>
                      <a:pt x="3418" y="3965"/>
                    </a:lnTo>
                    <a:cubicBezTo>
                      <a:pt x="3370" y="3965"/>
                      <a:pt x="3334" y="3977"/>
                      <a:pt x="3299" y="3977"/>
                    </a:cubicBezTo>
                    <a:cubicBezTo>
                      <a:pt x="3227" y="3977"/>
                      <a:pt x="3132" y="3989"/>
                      <a:pt x="3061" y="4025"/>
                    </a:cubicBezTo>
                    <a:cubicBezTo>
                      <a:pt x="2930" y="4061"/>
                      <a:pt x="2799" y="4096"/>
                      <a:pt x="2632" y="4096"/>
                    </a:cubicBezTo>
                    <a:cubicBezTo>
                      <a:pt x="2418" y="4096"/>
                      <a:pt x="2227" y="4049"/>
                      <a:pt x="2049" y="4001"/>
                    </a:cubicBezTo>
                    <a:cubicBezTo>
                      <a:pt x="1596" y="3906"/>
                      <a:pt x="1263" y="3632"/>
                      <a:pt x="1096" y="3275"/>
                    </a:cubicBezTo>
                    <a:cubicBezTo>
                      <a:pt x="917" y="2906"/>
                      <a:pt x="929" y="2489"/>
                      <a:pt x="1144" y="2084"/>
                    </a:cubicBezTo>
                    <a:cubicBezTo>
                      <a:pt x="1572" y="1227"/>
                      <a:pt x="2191" y="763"/>
                      <a:pt x="3073" y="703"/>
                    </a:cubicBezTo>
                    <a:cubicBezTo>
                      <a:pt x="3239" y="691"/>
                      <a:pt x="3561" y="655"/>
                      <a:pt x="3549" y="251"/>
                    </a:cubicBezTo>
                    <a:lnTo>
                      <a:pt x="3549" y="179"/>
                    </a:lnTo>
                    <a:lnTo>
                      <a:pt x="3477" y="132"/>
                    </a:lnTo>
                    <a:cubicBezTo>
                      <a:pt x="3323" y="48"/>
                      <a:pt x="3180" y="1"/>
                      <a:pt x="3013" y="1"/>
                    </a:cubicBezTo>
                    <a:cubicBezTo>
                      <a:pt x="2787" y="1"/>
                      <a:pt x="2596" y="72"/>
                      <a:pt x="2394" y="155"/>
                    </a:cubicBezTo>
                    <a:lnTo>
                      <a:pt x="2346" y="167"/>
                    </a:lnTo>
                    <a:cubicBezTo>
                      <a:pt x="1418" y="489"/>
                      <a:pt x="751" y="1144"/>
                      <a:pt x="394" y="2096"/>
                    </a:cubicBezTo>
                    <a:cubicBezTo>
                      <a:pt x="1" y="3084"/>
                      <a:pt x="263" y="3942"/>
                      <a:pt x="1156" y="4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460;p32"/>
            <p:cNvSpPr/>
            <p:nvPr/>
          </p:nvSpPr>
          <p:spPr>
            <a:xfrm rot="2006702">
              <a:off x="483176" y="4136666"/>
              <a:ext cx="588826" cy="566095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847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265044" y="418011"/>
            <a:ext cx="11743180" cy="606851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id="{62C5C5C9-8D6C-52F7-B972-80AE69EB5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441">
            <a:off x="10170030" y="-336094"/>
            <a:ext cx="2256245" cy="22562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B87086-8DE2-EB44-93FA-3DCDB044B746}"/>
              </a:ext>
            </a:extLst>
          </p:cNvPr>
          <p:cNvSpPr txBox="1"/>
          <p:nvPr/>
        </p:nvSpPr>
        <p:spPr>
          <a:xfrm>
            <a:off x="2345103" y="799511"/>
            <a:ext cx="75037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</a:t>
            </a:r>
          </a:p>
          <a:p>
            <a:r>
              <a:rPr lang="en-US" sz="4000" dirty="0"/>
              <a:t>	- </a:t>
            </a:r>
            <a:r>
              <a:rPr lang="en-US" sz="4000" dirty="0" err="1"/>
              <a:t>Chim</a:t>
            </a:r>
            <a:r>
              <a:rPr lang="en-US" sz="4000" dirty="0"/>
              <a:t> </a:t>
            </a:r>
            <a:r>
              <a:rPr lang="en-US" sz="4000" dirty="0" err="1"/>
              <a:t>hót</a:t>
            </a:r>
            <a:r>
              <a:rPr lang="en-US" sz="4000" dirty="0"/>
              <a:t> </a:t>
            </a:r>
            <a:r>
              <a:rPr lang="en-US" sz="4000" dirty="0" err="1"/>
              <a:t>ríu</a:t>
            </a:r>
            <a:r>
              <a:rPr lang="en-US" sz="4000" dirty="0"/>
              <a:t> </a:t>
            </a:r>
            <a:r>
              <a:rPr lang="en-US" sz="4000" dirty="0" err="1"/>
              <a:t>rít</a:t>
            </a:r>
            <a:r>
              <a:rPr lang="en-US" sz="4000" dirty="0"/>
              <a:t>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cây</a:t>
            </a:r>
            <a:r>
              <a:rPr lang="en-US" sz="4000" dirty="0"/>
              <a:t>.</a:t>
            </a:r>
          </a:p>
          <a:p>
            <a:r>
              <a:rPr lang="en-US" sz="4000" dirty="0"/>
              <a:t>	- </a:t>
            </a:r>
            <a:r>
              <a:rPr lang="en-US" sz="4000" dirty="0" err="1"/>
              <a:t>Chim</a:t>
            </a:r>
            <a:r>
              <a:rPr lang="en-US" sz="4000" dirty="0"/>
              <a:t>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cây</a:t>
            </a:r>
            <a:r>
              <a:rPr lang="en-US" sz="4000" dirty="0"/>
              <a:t> </a:t>
            </a:r>
            <a:r>
              <a:rPr lang="en-US" sz="4000" dirty="0" err="1"/>
              <a:t>hót</a:t>
            </a:r>
            <a:r>
              <a:rPr lang="en-US" sz="4000" dirty="0"/>
              <a:t> </a:t>
            </a:r>
            <a:r>
              <a:rPr lang="en-US" sz="4000" dirty="0" err="1"/>
              <a:t>ríu</a:t>
            </a:r>
            <a:r>
              <a:rPr lang="en-US" sz="4000" dirty="0"/>
              <a:t> </a:t>
            </a:r>
            <a:r>
              <a:rPr lang="en-US" sz="4000" dirty="0" err="1"/>
              <a:t>rít</a:t>
            </a:r>
            <a:r>
              <a:rPr lang="en-US" sz="4000" dirty="0"/>
              <a:t>.</a:t>
            </a:r>
          </a:p>
          <a:p>
            <a:r>
              <a:rPr lang="en-US" sz="4000" dirty="0"/>
              <a:t>	- </a:t>
            </a:r>
            <a:r>
              <a:rPr lang="en-US" sz="4000" dirty="0" err="1"/>
              <a:t>Chim</a:t>
            </a:r>
            <a:r>
              <a:rPr lang="en-US" sz="4000" dirty="0"/>
              <a:t> </a:t>
            </a:r>
            <a:r>
              <a:rPr lang="en-US" sz="4000" dirty="0" err="1"/>
              <a:t>ríu</a:t>
            </a:r>
            <a:r>
              <a:rPr lang="en-US" sz="4000" dirty="0"/>
              <a:t> </a:t>
            </a:r>
            <a:r>
              <a:rPr lang="en-US" sz="4000" dirty="0" err="1"/>
              <a:t>rít</a:t>
            </a:r>
            <a:r>
              <a:rPr lang="en-US" sz="4000" dirty="0"/>
              <a:t> </a:t>
            </a:r>
            <a:r>
              <a:rPr lang="en-US" sz="4000" dirty="0" err="1"/>
              <a:t>hót</a:t>
            </a:r>
            <a:r>
              <a:rPr lang="en-US" sz="4000" dirty="0"/>
              <a:t>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cây</a:t>
            </a:r>
            <a:r>
              <a:rPr lang="en-US" sz="4000" dirty="0"/>
              <a:t>.</a:t>
            </a:r>
          </a:p>
          <a:p>
            <a:r>
              <a:rPr lang="en-US" sz="4000" dirty="0"/>
              <a:t>	- </a:t>
            </a:r>
            <a:r>
              <a:rPr lang="en-US" sz="4000" dirty="0" err="1"/>
              <a:t>Chim</a:t>
            </a:r>
            <a:r>
              <a:rPr lang="en-US" sz="4000" dirty="0"/>
              <a:t>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cây</a:t>
            </a:r>
            <a:r>
              <a:rPr lang="en-US" sz="4000" dirty="0"/>
              <a:t> </a:t>
            </a:r>
            <a:r>
              <a:rPr lang="en-US" sz="4000" dirty="0" err="1"/>
              <a:t>ríu</a:t>
            </a:r>
            <a:r>
              <a:rPr lang="en-US" sz="4000" dirty="0"/>
              <a:t> </a:t>
            </a:r>
            <a:r>
              <a:rPr lang="en-US" sz="4000" dirty="0" err="1"/>
              <a:t>rít</a:t>
            </a:r>
            <a:r>
              <a:rPr lang="en-US" sz="4000" dirty="0"/>
              <a:t> </a:t>
            </a:r>
            <a:r>
              <a:rPr lang="en-US" sz="4000" dirty="0" err="1"/>
              <a:t>hót</a:t>
            </a:r>
            <a:r>
              <a:rPr lang="en-US" sz="4000" dirty="0"/>
              <a:t>.</a:t>
            </a:r>
          </a:p>
          <a:p>
            <a:r>
              <a:rPr lang="en-US" sz="4000" dirty="0"/>
              <a:t>	-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cây</a:t>
            </a:r>
            <a:r>
              <a:rPr lang="en-US" sz="4000" dirty="0"/>
              <a:t> </a:t>
            </a:r>
            <a:r>
              <a:rPr lang="en-US" sz="4000" dirty="0" err="1"/>
              <a:t>chim</a:t>
            </a:r>
            <a:r>
              <a:rPr lang="en-US" sz="4000" dirty="0"/>
              <a:t> </a:t>
            </a:r>
            <a:r>
              <a:rPr lang="en-US" sz="4000" dirty="0" err="1"/>
              <a:t>hót</a:t>
            </a:r>
            <a:r>
              <a:rPr lang="en-US" sz="4000" dirty="0"/>
              <a:t> </a:t>
            </a:r>
            <a:r>
              <a:rPr lang="en-US" sz="4000" dirty="0" err="1"/>
              <a:t>ríu</a:t>
            </a:r>
            <a:r>
              <a:rPr lang="en-US" sz="4000" dirty="0"/>
              <a:t> </a:t>
            </a:r>
            <a:r>
              <a:rPr lang="en-US" sz="4000" dirty="0" err="1"/>
              <a:t>rít</a:t>
            </a:r>
            <a:r>
              <a:rPr lang="en-US" sz="4000" dirty="0"/>
              <a:t>.</a:t>
            </a:r>
          </a:p>
          <a:p>
            <a:r>
              <a:rPr lang="en-US" sz="4000" dirty="0"/>
              <a:t>	- </a:t>
            </a:r>
            <a:r>
              <a:rPr lang="en-US" sz="4000" dirty="0" err="1"/>
              <a:t>Ríu</a:t>
            </a:r>
            <a:r>
              <a:rPr lang="en-US" sz="4000" dirty="0"/>
              <a:t> </a:t>
            </a:r>
            <a:r>
              <a:rPr lang="en-US" sz="4000" dirty="0" err="1"/>
              <a:t>rít</a:t>
            </a:r>
            <a:r>
              <a:rPr lang="en-US" sz="4000" dirty="0"/>
              <a:t>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cây</a:t>
            </a:r>
            <a:r>
              <a:rPr lang="en-US" sz="4000" dirty="0"/>
              <a:t> </a:t>
            </a:r>
            <a:r>
              <a:rPr lang="en-US" sz="4000" dirty="0" err="1"/>
              <a:t>chim</a:t>
            </a:r>
            <a:r>
              <a:rPr lang="en-US" sz="4000" dirty="0"/>
              <a:t> </a:t>
            </a:r>
            <a:r>
              <a:rPr lang="en-US" sz="4000" dirty="0" err="1"/>
              <a:t>hót</a:t>
            </a:r>
            <a:r>
              <a:rPr lang="en-US" sz="4000" dirty="0"/>
              <a:t>.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12944" y="4378035"/>
            <a:ext cx="2205127" cy="1925935"/>
            <a:chOff x="483176" y="2345895"/>
            <a:chExt cx="2832930" cy="2356866"/>
          </a:xfrm>
        </p:grpSpPr>
        <p:pic>
          <p:nvPicPr>
            <p:cNvPr id="22" name="Google Shape;450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3100" y="2706129"/>
              <a:ext cx="1832392" cy="18977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  <p:grpSp>
          <p:nvGrpSpPr>
            <p:cNvPr id="23" name="Google Shape;451;p32"/>
            <p:cNvGrpSpPr/>
            <p:nvPr/>
          </p:nvGrpSpPr>
          <p:grpSpPr>
            <a:xfrm>
              <a:off x="2119757" y="2345895"/>
              <a:ext cx="1196349" cy="1006757"/>
              <a:chOff x="6075750" y="3009125"/>
              <a:chExt cx="550400" cy="463175"/>
            </a:xfrm>
          </p:grpSpPr>
          <p:sp>
            <p:nvSpPr>
              <p:cNvPr id="25" name="Google Shape;452;p32"/>
              <p:cNvSpPr/>
              <p:nvPr/>
            </p:nvSpPr>
            <p:spPr>
              <a:xfrm>
                <a:off x="6076650" y="3020749"/>
                <a:ext cx="538175" cy="433700"/>
              </a:xfrm>
              <a:custGeom>
                <a:avLst/>
                <a:gdLst/>
                <a:ahLst/>
                <a:cxnLst/>
                <a:rect l="l" t="t" r="r" b="b"/>
                <a:pathLst>
                  <a:path w="21527" h="17348" extrusionOk="0">
                    <a:moveTo>
                      <a:pt x="7572" y="17347"/>
                    </a:moveTo>
                    <a:cubicBezTo>
                      <a:pt x="7858" y="16657"/>
                      <a:pt x="8108" y="16097"/>
                      <a:pt x="8311" y="15538"/>
                    </a:cubicBezTo>
                    <a:cubicBezTo>
                      <a:pt x="8430" y="15204"/>
                      <a:pt x="8465" y="14847"/>
                      <a:pt x="8513" y="14514"/>
                    </a:cubicBezTo>
                    <a:cubicBezTo>
                      <a:pt x="8573" y="14014"/>
                      <a:pt x="8489" y="13883"/>
                      <a:pt x="7989" y="13752"/>
                    </a:cubicBezTo>
                    <a:cubicBezTo>
                      <a:pt x="7358" y="13573"/>
                      <a:pt x="6703" y="13418"/>
                      <a:pt x="6072" y="13228"/>
                    </a:cubicBezTo>
                    <a:cubicBezTo>
                      <a:pt x="5167" y="12942"/>
                      <a:pt x="4239" y="12680"/>
                      <a:pt x="3370" y="12299"/>
                    </a:cubicBezTo>
                    <a:cubicBezTo>
                      <a:pt x="2036" y="11752"/>
                      <a:pt x="1048" y="10775"/>
                      <a:pt x="714" y="9358"/>
                    </a:cubicBezTo>
                    <a:cubicBezTo>
                      <a:pt x="0" y="6287"/>
                      <a:pt x="988" y="3334"/>
                      <a:pt x="3727" y="1441"/>
                    </a:cubicBezTo>
                    <a:cubicBezTo>
                      <a:pt x="4703" y="774"/>
                      <a:pt x="5775" y="393"/>
                      <a:pt x="6977" y="274"/>
                    </a:cubicBezTo>
                    <a:cubicBezTo>
                      <a:pt x="9632" y="0"/>
                      <a:pt x="12252" y="274"/>
                      <a:pt x="14871" y="619"/>
                    </a:cubicBezTo>
                    <a:cubicBezTo>
                      <a:pt x="16014" y="774"/>
                      <a:pt x="17133" y="1012"/>
                      <a:pt x="18252" y="1369"/>
                    </a:cubicBezTo>
                    <a:cubicBezTo>
                      <a:pt x="19514" y="1762"/>
                      <a:pt x="20396" y="2524"/>
                      <a:pt x="20812" y="3810"/>
                    </a:cubicBezTo>
                    <a:cubicBezTo>
                      <a:pt x="21527" y="5929"/>
                      <a:pt x="21467" y="8049"/>
                      <a:pt x="20610" y="10097"/>
                    </a:cubicBezTo>
                    <a:cubicBezTo>
                      <a:pt x="20217" y="11085"/>
                      <a:pt x="19562" y="11942"/>
                      <a:pt x="18574" y="12525"/>
                    </a:cubicBezTo>
                    <a:cubicBezTo>
                      <a:pt x="16645" y="13668"/>
                      <a:pt x="14585" y="14288"/>
                      <a:pt x="12323" y="14109"/>
                    </a:cubicBezTo>
                    <a:cubicBezTo>
                      <a:pt x="12037" y="14085"/>
                      <a:pt x="11835" y="14133"/>
                      <a:pt x="11668" y="14383"/>
                    </a:cubicBezTo>
                    <a:cubicBezTo>
                      <a:pt x="11490" y="14669"/>
                      <a:pt x="11359" y="14978"/>
                      <a:pt x="11132" y="15216"/>
                    </a:cubicBezTo>
                    <a:cubicBezTo>
                      <a:pt x="10359" y="16133"/>
                      <a:pt x="9394" y="16800"/>
                      <a:pt x="8287" y="17240"/>
                    </a:cubicBezTo>
                    <a:cubicBezTo>
                      <a:pt x="8108" y="17324"/>
                      <a:pt x="7906" y="17312"/>
                      <a:pt x="7572" y="17347"/>
                    </a:cubicBezTo>
                    <a:close/>
                    <a:moveTo>
                      <a:pt x="10299" y="3298"/>
                    </a:moveTo>
                    <a:cubicBezTo>
                      <a:pt x="10287" y="3465"/>
                      <a:pt x="10251" y="3655"/>
                      <a:pt x="10239" y="3858"/>
                    </a:cubicBezTo>
                    <a:cubicBezTo>
                      <a:pt x="10132" y="4751"/>
                      <a:pt x="10049" y="5644"/>
                      <a:pt x="9942" y="6537"/>
                    </a:cubicBezTo>
                    <a:cubicBezTo>
                      <a:pt x="9882" y="7049"/>
                      <a:pt x="9811" y="7572"/>
                      <a:pt x="9763" y="8096"/>
                    </a:cubicBezTo>
                    <a:cubicBezTo>
                      <a:pt x="9739" y="8382"/>
                      <a:pt x="9870" y="8537"/>
                      <a:pt x="10168" y="8561"/>
                    </a:cubicBezTo>
                    <a:cubicBezTo>
                      <a:pt x="10573" y="8573"/>
                      <a:pt x="10990" y="8596"/>
                      <a:pt x="11382" y="8561"/>
                    </a:cubicBezTo>
                    <a:cubicBezTo>
                      <a:pt x="11918" y="8501"/>
                      <a:pt x="12264" y="8156"/>
                      <a:pt x="12430" y="7644"/>
                    </a:cubicBezTo>
                    <a:cubicBezTo>
                      <a:pt x="12621" y="7037"/>
                      <a:pt x="12514" y="6775"/>
                      <a:pt x="12025" y="6370"/>
                    </a:cubicBezTo>
                    <a:cubicBezTo>
                      <a:pt x="11918" y="6298"/>
                      <a:pt x="11835" y="6203"/>
                      <a:pt x="11763" y="6156"/>
                    </a:cubicBezTo>
                    <a:cubicBezTo>
                      <a:pt x="12025" y="5775"/>
                      <a:pt x="12323" y="5465"/>
                      <a:pt x="12490" y="5084"/>
                    </a:cubicBezTo>
                    <a:cubicBezTo>
                      <a:pt x="12656" y="4679"/>
                      <a:pt x="12633" y="4239"/>
                      <a:pt x="12371" y="3858"/>
                    </a:cubicBezTo>
                    <a:cubicBezTo>
                      <a:pt x="11894" y="3227"/>
                      <a:pt x="10990" y="2977"/>
                      <a:pt x="10299" y="3298"/>
                    </a:cubicBezTo>
                    <a:close/>
                    <a:moveTo>
                      <a:pt x="7418" y="6560"/>
                    </a:moveTo>
                    <a:cubicBezTo>
                      <a:pt x="7787" y="7096"/>
                      <a:pt x="7549" y="7715"/>
                      <a:pt x="7870" y="8215"/>
                    </a:cubicBezTo>
                    <a:cubicBezTo>
                      <a:pt x="8204" y="7942"/>
                      <a:pt x="8204" y="7942"/>
                      <a:pt x="8156" y="7680"/>
                    </a:cubicBezTo>
                    <a:cubicBezTo>
                      <a:pt x="8096" y="7346"/>
                      <a:pt x="8049" y="7025"/>
                      <a:pt x="7977" y="6691"/>
                    </a:cubicBezTo>
                    <a:cubicBezTo>
                      <a:pt x="7811" y="5917"/>
                      <a:pt x="7668" y="5132"/>
                      <a:pt x="7477" y="4358"/>
                    </a:cubicBezTo>
                    <a:cubicBezTo>
                      <a:pt x="7406" y="4108"/>
                      <a:pt x="7275" y="3881"/>
                      <a:pt x="7180" y="3643"/>
                    </a:cubicBezTo>
                    <a:cubicBezTo>
                      <a:pt x="7132" y="3631"/>
                      <a:pt x="7072" y="3608"/>
                      <a:pt x="7025" y="3584"/>
                    </a:cubicBezTo>
                    <a:cubicBezTo>
                      <a:pt x="6977" y="3655"/>
                      <a:pt x="6941" y="3715"/>
                      <a:pt x="6906" y="3786"/>
                    </a:cubicBezTo>
                    <a:cubicBezTo>
                      <a:pt x="6287" y="5167"/>
                      <a:pt x="5656" y="6513"/>
                      <a:pt x="5036" y="7882"/>
                    </a:cubicBezTo>
                    <a:cubicBezTo>
                      <a:pt x="5001" y="7953"/>
                      <a:pt x="5072" y="8072"/>
                      <a:pt x="5096" y="8168"/>
                    </a:cubicBezTo>
                    <a:cubicBezTo>
                      <a:pt x="5298" y="8001"/>
                      <a:pt x="5394" y="7822"/>
                      <a:pt x="5477" y="7632"/>
                    </a:cubicBezTo>
                    <a:cubicBezTo>
                      <a:pt x="5608" y="7334"/>
                      <a:pt x="5727" y="7001"/>
                      <a:pt x="5882" y="6727"/>
                    </a:cubicBezTo>
                    <a:cubicBezTo>
                      <a:pt x="5941" y="6608"/>
                      <a:pt x="6108" y="6489"/>
                      <a:pt x="6239" y="6489"/>
                    </a:cubicBezTo>
                    <a:cubicBezTo>
                      <a:pt x="6644" y="6501"/>
                      <a:pt x="7061" y="6548"/>
                      <a:pt x="7418" y="6560"/>
                    </a:cubicBezTo>
                    <a:close/>
                    <a:moveTo>
                      <a:pt x="16562" y="8120"/>
                    </a:moveTo>
                    <a:cubicBezTo>
                      <a:pt x="16431" y="8144"/>
                      <a:pt x="16324" y="8144"/>
                      <a:pt x="16240" y="8168"/>
                    </a:cubicBezTo>
                    <a:cubicBezTo>
                      <a:pt x="15871" y="8299"/>
                      <a:pt x="15514" y="8251"/>
                      <a:pt x="15133" y="8168"/>
                    </a:cubicBezTo>
                    <a:cubicBezTo>
                      <a:pt x="14121" y="7930"/>
                      <a:pt x="13657" y="6941"/>
                      <a:pt x="14121" y="6025"/>
                    </a:cubicBezTo>
                    <a:cubicBezTo>
                      <a:pt x="14538" y="5179"/>
                      <a:pt x="15181" y="4632"/>
                      <a:pt x="16169" y="4548"/>
                    </a:cubicBezTo>
                    <a:cubicBezTo>
                      <a:pt x="16347" y="4536"/>
                      <a:pt x="16526" y="4536"/>
                      <a:pt x="16502" y="4251"/>
                    </a:cubicBezTo>
                    <a:cubicBezTo>
                      <a:pt x="16169" y="4048"/>
                      <a:pt x="15824" y="4179"/>
                      <a:pt x="15514" y="4298"/>
                    </a:cubicBezTo>
                    <a:cubicBezTo>
                      <a:pt x="14597" y="4608"/>
                      <a:pt x="13978" y="5263"/>
                      <a:pt x="13645" y="6144"/>
                    </a:cubicBezTo>
                    <a:cubicBezTo>
                      <a:pt x="13287" y="7060"/>
                      <a:pt x="13526" y="7870"/>
                      <a:pt x="14359" y="8406"/>
                    </a:cubicBezTo>
                    <a:cubicBezTo>
                      <a:pt x="14942" y="8775"/>
                      <a:pt x="15609" y="8834"/>
                      <a:pt x="16288" y="8715"/>
                    </a:cubicBezTo>
                    <a:cubicBezTo>
                      <a:pt x="16550" y="8644"/>
                      <a:pt x="16681" y="8477"/>
                      <a:pt x="16562" y="8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53;p32"/>
              <p:cNvSpPr/>
              <p:nvPr/>
            </p:nvSpPr>
            <p:spPr>
              <a:xfrm>
                <a:off x="6332025" y="3176125"/>
                <a:ext cx="50025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965" extrusionOk="0">
                    <a:moveTo>
                      <a:pt x="1" y="1762"/>
                    </a:moveTo>
                    <a:cubicBezTo>
                      <a:pt x="24" y="1226"/>
                      <a:pt x="72" y="679"/>
                      <a:pt x="96" y="107"/>
                    </a:cubicBezTo>
                    <a:cubicBezTo>
                      <a:pt x="691" y="0"/>
                      <a:pt x="1132" y="226"/>
                      <a:pt x="1548" y="476"/>
                    </a:cubicBezTo>
                    <a:cubicBezTo>
                      <a:pt x="1787" y="631"/>
                      <a:pt x="2001" y="834"/>
                      <a:pt x="1918" y="1143"/>
                    </a:cubicBezTo>
                    <a:cubicBezTo>
                      <a:pt x="1822" y="1441"/>
                      <a:pt x="1668" y="1738"/>
                      <a:pt x="1322" y="1822"/>
                    </a:cubicBezTo>
                    <a:cubicBezTo>
                      <a:pt x="906" y="1929"/>
                      <a:pt x="489" y="1965"/>
                      <a:pt x="1" y="17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54;p32"/>
              <p:cNvSpPr/>
              <p:nvPr/>
            </p:nvSpPr>
            <p:spPr>
              <a:xfrm>
                <a:off x="6337100" y="3105875"/>
                <a:ext cx="45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465" extrusionOk="0">
                    <a:moveTo>
                      <a:pt x="131" y="1167"/>
                    </a:moveTo>
                    <a:cubicBezTo>
                      <a:pt x="167" y="905"/>
                      <a:pt x="179" y="655"/>
                      <a:pt x="226" y="405"/>
                    </a:cubicBezTo>
                    <a:cubicBezTo>
                      <a:pt x="262" y="131"/>
                      <a:pt x="476" y="0"/>
                      <a:pt x="679" y="131"/>
                    </a:cubicBezTo>
                    <a:cubicBezTo>
                      <a:pt x="1000" y="310"/>
                      <a:pt x="1322" y="524"/>
                      <a:pt x="1548" y="786"/>
                    </a:cubicBezTo>
                    <a:cubicBezTo>
                      <a:pt x="1834" y="1131"/>
                      <a:pt x="1726" y="1655"/>
                      <a:pt x="1381" y="1953"/>
                    </a:cubicBezTo>
                    <a:cubicBezTo>
                      <a:pt x="1238" y="2072"/>
                      <a:pt x="1060" y="2167"/>
                      <a:pt x="881" y="2227"/>
                    </a:cubicBezTo>
                    <a:cubicBezTo>
                      <a:pt x="179" y="2465"/>
                      <a:pt x="0" y="2310"/>
                      <a:pt x="72" y="1560"/>
                    </a:cubicBezTo>
                    <a:cubicBezTo>
                      <a:pt x="95" y="1429"/>
                      <a:pt x="107" y="1298"/>
                      <a:pt x="131" y="11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55;p32"/>
              <p:cNvSpPr/>
              <p:nvPr/>
            </p:nvSpPr>
            <p:spPr>
              <a:xfrm>
                <a:off x="6234100" y="3131775"/>
                <a:ext cx="27100" cy="4227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691" extrusionOk="0">
                    <a:moveTo>
                      <a:pt x="1084" y="1584"/>
                    </a:moveTo>
                    <a:cubicBezTo>
                      <a:pt x="667" y="1679"/>
                      <a:pt x="322" y="1691"/>
                      <a:pt x="1" y="1476"/>
                    </a:cubicBezTo>
                    <a:cubicBezTo>
                      <a:pt x="60" y="929"/>
                      <a:pt x="358" y="512"/>
                      <a:pt x="703" y="0"/>
                    </a:cubicBezTo>
                    <a:cubicBezTo>
                      <a:pt x="965" y="524"/>
                      <a:pt x="1024" y="1036"/>
                      <a:pt x="1084" y="15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56;p32"/>
              <p:cNvSpPr/>
              <p:nvPr/>
            </p:nvSpPr>
            <p:spPr>
              <a:xfrm>
                <a:off x="6075750" y="3009125"/>
                <a:ext cx="550400" cy="463175"/>
              </a:xfrm>
              <a:custGeom>
                <a:avLst/>
                <a:gdLst/>
                <a:ahLst/>
                <a:cxnLst/>
                <a:rect l="l" t="t" r="r" b="b"/>
                <a:pathLst>
                  <a:path w="22016" h="18527" extrusionOk="0">
                    <a:moveTo>
                      <a:pt x="21515" y="4323"/>
                    </a:moveTo>
                    <a:cubicBezTo>
                      <a:pt x="21229" y="3394"/>
                      <a:pt x="20801" y="2382"/>
                      <a:pt x="19777" y="1846"/>
                    </a:cubicBezTo>
                    <a:cubicBezTo>
                      <a:pt x="19146" y="1525"/>
                      <a:pt x="18407" y="1168"/>
                      <a:pt x="17610" y="1001"/>
                    </a:cubicBezTo>
                    <a:cubicBezTo>
                      <a:pt x="16241" y="715"/>
                      <a:pt x="14443" y="370"/>
                      <a:pt x="12633" y="191"/>
                    </a:cubicBezTo>
                    <a:cubicBezTo>
                      <a:pt x="11657" y="108"/>
                      <a:pt x="10514" y="1"/>
                      <a:pt x="9359" y="1"/>
                    </a:cubicBezTo>
                    <a:cubicBezTo>
                      <a:pt x="8561" y="1"/>
                      <a:pt x="7847" y="48"/>
                      <a:pt x="7168" y="132"/>
                    </a:cubicBezTo>
                    <a:cubicBezTo>
                      <a:pt x="5811" y="310"/>
                      <a:pt x="4811" y="632"/>
                      <a:pt x="3906" y="1168"/>
                    </a:cubicBezTo>
                    <a:cubicBezTo>
                      <a:pt x="1810" y="2430"/>
                      <a:pt x="572" y="4216"/>
                      <a:pt x="119" y="6621"/>
                    </a:cubicBezTo>
                    <a:cubicBezTo>
                      <a:pt x="0" y="7311"/>
                      <a:pt x="60" y="7978"/>
                      <a:pt x="108" y="8633"/>
                    </a:cubicBezTo>
                    <a:cubicBezTo>
                      <a:pt x="143" y="8907"/>
                      <a:pt x="155" y="9180"/>
                      <a:pt x="167" y="9466"/>
                    </a:cubicBezTo>
                    <a:cubicBezTo>
                      <a:pt x="203" y="10252"/>
                      <a:pt x="608" y="10871"/>
                      <a:pt x="1001" y="11443"/>
                    </a:cubicBezTo>
                    <a:cubicBezTo>
                      <a:pt x="1143" y="11657"/>
                      <a:pt x="1286" y="11859"/>
                      <a:pt x="1405" y="12086"/>
                    </a:cubicBezTo>
                    <a:cubicBezTo>
                      <a:pt x="1441" y="12145"/>
                      <a:pt x="1489" y="12193"/>
                      <a:pt x="1536" y="12217"/>
                    </a:cubicBezTo>
                    <a:lnTo>
                      <a:pt x="1572" y="12252"/>
                    </a:lnTo>
                    <a:cubicBezTo>
                      <a:pt x="2489" y="12990"/>
                      <a:pt x="3608" y="13550"/>
                      <a:pt x="5084" y="13943"/>
                    </a:cubicBezTo>
                    <a:cubicBezTo>
                      <a:pt x="5918" y="14181"/>
                      <a:pt x="6775" y="14455"/>
                      <a:pt x="7644" y="14741"/>
                    </a:cubicBezTo>
                    <a:cubicBezTo>
                      <a:pt x="8061" y="14872"/>
                      <a:pt x="8061" y="14872"/>
                      <a:pt x="7966" y="15348"/>
                    </a:cubicBezTo>
                    <a:cubicBezTo>
                      <a:pt x="7787" y="16265"/>
                      <a:pt x="7335" y="17074"/>
                      <a:pt x="6918" y="17741"/>
                    </a:cubicBezTo>
                    <a:cubicBezTo>
                      <a:pt x="6823" y="17872"/>
                      <a:pt x="6763" y="18110"/>
                      <a:pt x="6823" y="18289"/>
                    </a:cubicBezTo>
                    <a:cubicBezTo>
                      <a:pt x="6882" y="18455"/>
                      <a:pt x="7156" y="18527"/>
                      <a:pt x="7287" y="18527"/>
                    </a:cubicBezTo>
                    <a:lnTo>
                      <a:pt x="7335" y="18527"/>
                    </a:lnTo>
                    <a:cubicBezTo>
                      <a:pt x="7406" y="18527"/>
                      <a:pt x="7478" y="18515"/>
                      <a:pt x="7549" y="18515"/>
                    </a:cubicBezTo>
                    <a:cubicBezTo>
                      <a:pt x="7870" y="18491"/>
                      <a:pt x="8192" y="18467"/>
                      <a:pt x="8478" y="18336"/>
                    </a:cubicBezTo>
                    <a:cubicBezTo>
                      <a:pt x="9692" y="17753"/>
                      <a:pt x="11061" y="16979"/>
                      <a:pt x="11930" y="15586"/>
                    </a:cubicBezTo>
                    <a:cubicBezTo>
                      <a:pt x="12073" y="15348"/>
                      <a:pt x="12240" y="15253"/>
                      <a:pt x="12514" y="15253"/>
                    </a:cubicBezTo>
                    <a:lnTo>
                      <a:pt x="12657" y="15253"/>
                    </a:lnTo>
                    <a:lnTo>
                      <a:pt x="13026" y="15253"/>
                    </a:lnTo>
                    <a:cubicBezTo>
                      <a:pt x="13419" y="15253"/>
                      <a:pt x="13859" y="15241"/>
                      <a:pt x="14300" y="15169"/>
                    </a:cubicBezTo>
                    <a:cubicBezTo>
                      <a:pt x="15550" y="14943"/>
                      <a:pt x="17003" y="14598"/>
                      <a:pt x="18324" y="13848"/>
                    </a:cubicBezTo>
                    <a:lnTo>
                      <a:pt x="18384" y="13812"/>
                    </a:lnTo>
                    <a:cubicBezTo>
                      <a:pt x="19015" y="13455"/>
                      <a:pt x="19658" y="13086"/>
                      <a:pt x="20134" y="12467"/>
                    </a:cubicBezTo>
                    <a:cubicBezTo>
                      <a:pt x="21158" y="11145"/>
                      <a:pt x="21717" y="9788"/>
                      <a:pt x="21801" y="8478"/>
                    </a:cubicBezTo>
                    <a:cubicBezTo>
                      <a:pt x="22015" y="6966"/>
                      <a:pt x="21920" y="5609"/>
                      <a:pt x="21515" y="4323"/>
                    </a:cubicBezTo>
                    <a:close/>
                    <a:moveTo>
                      <a:pt x="11573" y="14764"/>
                    </a:moveTo>
                    <a:cubicBezTo>
                      <a:pt x="11526" y="14860"/>
                      <a:pt x="11466" y="14931"/>
                      <a:pt x="11418" y="15014"/>
                    </a:cubicBezTo>
                    <a:cubicBezTo>
                      <a:pt x="11299" y="15229"/>
                      <a:pt x="11204" y="15419"/>
                      <a:pt x="11049" y="15586"/>
                    </a:cubicBezTo>
                    <a:cubicBezTo>
                      <a:pt x="10311" y="16443"/>
                      <a:pt x="9371" y="17122"/>
                      <a:pt x="8263" y="17562"/>
                    </a:cubicBezTo>
                    <a:cubicBezTo>
                      <a:pt x="8168" y="17610"/>
                      <a:pt x="8049" y="17610"/>
                      <a:pt x="7894" y="17622"/>
                    </a:cubicBezTo>
                    <a:lnTo>
                      <a:pt x="7835" y="17622"/>
                    </a:lnTo>
                    <a:cubicBezTo>
                      <a:pt x="7894" y="17491"/>
                      <a:pt x="7942" y="17372"/>
                      <a:pt x="8001" y="17229"/>
                    </a:cubicBezTo>
                    <a:cubicBezTo>
                      <a:pt x="8180" y="16789"/>
                      <a:pt x="8335" y="16419"/>
                      <a:pt x="8478" y="16015"/>
                    </a:cubicBezTo>
                    <a:cubicBezTo>
                      <a:pt x="8585" y="15717"/>
                      <a:pt x="8632" y="15407"/>
                      <a:pt x="8704" y="14955"/>
                    </a:cubicBezTo>
                    <a:cubicBezTo>
                      <a:pt x="8763" y="14395"/>
                      <a:pt x="8621" y="14193"/>
                      <a:pt x="8073" y="14038"/>
                    </a:cubicBezTo>
                    <a:lnTo>
                      <a:pt x="7227" y="13812"/>
                    </a:lnTo>
                    <a:cubicBezTo>
                      <a:pt x="6870" y="13717"/>
                      <a:pt x="6513" y="13633"/>
                      <a:pt x="6156" y="13514"/>
                    </a:cubicBezTo>
                    <a:lnTo>
                      <a:pt x="5715" y="13383"/>
                    </a:lnTo>
                    <a:cubicBezTo>
                      <a:pt x="4965" y="13145"/>
                      <a:pt x="4191" y="12907"/>
                      <a:pt x="3441" y="12586"/>
                    </a:cubicBezTo>
                    <a:cubicBezTo>
                      <a:pt x="2060" y="12014"/>
                      <a:pt x="1179" y="11026"/>
                      <a:pt x="870" y="9752"/>
                    </a:cubicBezTo>
                    <a:cubicBezTo>
                      <a:pt x="119" y="6609"/>
                      <a:pt x="1215" y="3775"/>
                      <a:pt x="3810" y="1989"/>
                    </a:cubicBezTo>
                    <a:cubicBezTo>
                      <a:pt x="4739" y="1358"/>
                      <a:pt x="5775" y="977"/>
                      <a:pt x="7013" y="846"/>
                    </a:cubicBezTo>
                    <a:cubicBezTo>
                      <a:pt x="7739" y="775"/>
                      <a:pt x="8490" y="727"/>
                      <a:pt x="9275" y="727"/>
                    </a:cubicBezTo>
                    <a:cubicBezTo>
                      <a:pt x="11180" y="727"/>
                      <a:pt x="13073" y="953"/>
                      <a:pt x="14859" y="1191"/>
                    </a:cubicBezTo>
                    <a:cubicBezTo>
                      <a:pt x="16062" y="1358"/>
                      <a:pt x="17145" y="1596"/>
                      <a:pt x="18205" y="1918"/>
                    </a:cubicBezTo>
                    <a:cubicBezTo>
                      <a:pt x="19503" y="2334"/>
                      <a:pt x="20277" y="3084"/>
                      <a:pt x="20682" y="4251"/>
                    </a:cubicBezTo>
                    <a:cubicBezTo>
                      <a:pt x="21372" y="6359"/>
                      <a:pt x="21313" y="8442"/>
                      <a:pt x="20503" y="10442"/>
                    </a:cubicBezTo>
                    <a:cubicBezTo>
                      <a:pt x="20086" y="11478"/>
                      <a:pt x="19408" y="12264"/>
                      <a:pt x="18515" y="12800"/>
                    </a:cubicBezTo>
                    <a:cubicBezTo>
                      <a:pt x="16705" y="13871"/>
                      <a:pt x="14931" y="14395"/>
                      <a:pt x="13097" y="14395"/>
                    </a:cubicBezTo>
                    <a:cubicBezTo>
                      <a:pt x="12847" y="14395"/>
                      <a:pt x="12597" y="14372"/>
                      <a:pt x="12347" y="14360"/>
                    </a:cubicBezTo>
                    <a:lnTo>
                      <a:pt x="12228" y="14360"/>
                    </a:lnTo>
                    <a:cubicBezTo>
                      <a:pt x="11930" y="14407"/>
                      <a:pt x="11716" y="14526"/>
                      <a:pt x="11573" y="147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57;p32"/>
              <p:cNvSpPr/>
              <p:nvPr/>
            </p:nvSpPr>
            <p:spPr>
              <a:xfrm>
                <a:off x="6315950" y="3095450"/>
                <a:ext cx="81000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5728" extrusionOk="0">
                    <a:moveTo>
                      <a:pt x="2549" y="3263"/>
                    </a:moveTo>
                    <a:lnTo>
                      <a:pt x="2382" y="3132"/>
                    </a:lnTo>
                    <a:cubicBezTo>
                      <a:pt x="2442" y="3049"/>
                      <a:pt x="2501" y="2977"/>
                      <a:pt x="2549" y="2906"/>
                    </a:cubicBezTo>
                    <a:cubicBezTo>
                      <a:pt x="2739" y="2644"/>
                      <a:pt x="2918" y="2417"/>
                      <a:pt x="3037" y="2132"/>
                    </a:cubicBezTo>
                    <a:cubicBezTo>
                      <a:pt x="3239" y="1655"/>
                      <a:pt x="3180" y="1144"/>
                      <a:pt x="2882" y="751"/>
                    </a:cubicBezTo>
                    <a:cubicBezTo>
                      <a:pt x="2549" y="286"/>
                      <a:pt x="1965" y="1"/>
                      <a:pt x="1382" y="1"/>
                    </a:cubicBezTo>
                    <a:cubicBezTo>
                      <a:pt x="1132" y="1"/>
                      <a:pt x="882" y="60"/>
                      <a:pt x="656" y="167"/>
                    </a:cubicBezTo>
                    <a:lnTo>
                      <a:pt x="584" y="191"/>
                    </a:lnTo>
                    <a:lnTo>
                      <a:pt x="548" y="465"/>
                    </a:lnTo>
                    <a:lnTo>
                      <a:pt x="501" y="822"/>
                    </a:lnTo>
                    <a:lnTo>
                      <a:pt x="382" y="1894"/>
                    </a:lnTo>
                    <a:lnTo>
                      <a:pt x="203" y="3501"/>
                    </a:lnTo>
                    <a:cubicBezTo>
                      <a:pt x="191" y="3691"/>
                      <a:pt x="167" y="3870"/>
                      <a:pt x="144" y="4061"/>
                    </a:cubicBezTo>
                    <a:cubicBezTo>
                      <a:pt x="96" y="4394"/>
                      <a:pt x="72" y="4727"/>
                      <a:pt x="25" y="5073"/>
                    </a:cubicBezTo>
                    <a:cubicBezTo>
                      <a:pt x="1" y="5311"/>
                      <a:pt x="84" y="5442"/>
                      <a:pt x="144" y="5525"/>
                    </a:cubicBezTo>
                    <a:cubicBezTo>
                      <a:pt x="215" y="5596"/>
                      <a:pt x="334" y="5680"/>
                      <a:pt x="584" y="5704"/>
                    </a:cubicBezTo>
                    <a:cubicBezTo>
                      <a:pt x="667" y="5704"/>
                      <a:pt x="763" y="5704"/>
                      <a:pt x="858" y="5716"/>
                    </a:cubicBezTo>
                    <a:cubicBezTo>
                      <a:pt x="1025" y="5716"/>
                      <a:pt x="1179" y="5727"/>
                      <a:pt x="1334" y="5727"/>
                    </a:cubicBezTo>
                    <a:cubicBezTo>
                      <a:pt x="1537" y="5727"/>
                      <a:pt x="1680" y="5716"/>
                      <a:pt x="1834" y="5704"/>
                    </a:cubicBezTo>
                    <a:cubicBezTo>
                      <a:pt x="2394" y="5644"/>
                      <a:pt x="2811" y="5287"/>
                      <a:pt x="2989" y="4692"/>
                    </a:cubicBezTo>
                    <a:cubicBezTo>
                      <a:pt x="3204" y="4049"/>
                      <a:pt x="3096" y="3703"/>
                      <a:pt x="2549" y="3263"/>
                    </a:cubicBezTo>
                    <a:close/>
                    <a:moveTo>
                      <a:pt x="2287" y="1310"/>
                    </a:moveTo>
                    <a:cubicBezTo>
                      <a:pt x="2513" y="1584"/>
                      <a:pt x="2442" y="2013"/>
                      <a:pt x="2144" y="2263"/>
                    </a:cubicBezTo>
                    <a:cubicBezTo>
                      <a:pt x="2025" y="2370"/>
                      <a:pt x="1858" y="2453"/>
                      <a:pt x="1680" y="2513"/>
                    </a:cubicBezTo>
                    <a:cubicBezTo>
                      <a:pt x="1501" y="2572"/>
                      <a:pt x="1370" y="2608"/>
                      <a:pt x="1263" y="2608"/>
                    </a:cubicBezTo>
                    <a:cubicBezTo>
                      <a:pt x="1179" y="2608"/>
                      <a:pt x="1144" y="2572"/>
                      <a:pt x="1120" y="2560"/>
                    </a:cubicBezTo>
                    <a:cubicBezTo>
                      <a:pt x="1060" y="2489"/>
                      <a:pt x="1037" y="2310"/>
                      <a:pt x="1072" y="2013"/>
                    </a:cubicBezTo>
                    <a:cubicBezTo>
                      <a:pt x="1084" y="1917"/>
                      <a:pt x="1084" y="1834"/>
                      <a:pt x="1096" y="1763"/>
                    </a:cubicBezTo>
                    <a:lnTo>
                      <a:pt x="1120" y="1763"/>
                    </a:lnTo>
                    <a:lnTo>
                      <a:pt x="1132" y="1608"/>
                    </a:lnTo>
                    <a:cubicBezTo>
                      <a:pt x="1144" y="1536"/>
                      <a:pt x="1144" y="1465"/>
                      <a:pt x="1156" y="1382"/>
                    </a:cubicBezTo>
                    <a:cubicBezTo>
                      <a:pt x="1179" y="1227"/>
                      <a:pt x="1203" y="1048"/>
                      <a:pt x="1239" y="870"/>
                    </a:cubicBezTo>
                    <a:cubicBezTo>
                      <a:pt x="1251" y="774"/>
                      <a:pt x="1299" y="667"/>
                      <a:pt x="1394" y="667"/>
                    </a:cubicBezTo>
                    <a:cubicBezTo>
                      <a:pt x="1429" y="667"/>
                      <a:pt x="1453" y="691"/>
                      <a:pt x="1489" y="703"/>
                    </a:cubicBezTo>
                    <a:cubicBezTo>
                      <a:pt x="1715" y="822"/>
                      <a:pt x="2072" y="1024"/>
                      <a:pt x="2287" y="1310"/>
                    </a:cubicBezTo>
                    <a:close/>
                    <a:moveTo>
                      <a:pt x="894" y="3453"/>
                    </a:moveTo>
                    <a:cubicBezTo>
                      <a:pt x="953" y="3453"/>
                      <a:pt x="1001" y="3441"/>
                      <a:pt x="1037" y="3441"/>
                    </a:cubicBezTo>
                    <a:cubicBezTo>
                      <a:pt x="1453" y="3441"/>
                      <a:pt x="1787" y="3620"/>
                      <a:pt x="2108" y="3811"/>
                    </a:cubicBezTo>
                    <a:cubicBezTo>
                      <a:pt x="2453" y="4025"/>
                      <a:pt x="2453" y="4180"/>
                      <a:pt x="2406" y="4299"/>
                    </a:cubicBezTo>
                    <a:cubicBezTo>
                      <a:pt x="2311" y="4644"/>
                      <a:pt x="2156" y="4823"/>
                      <a:pt x="1930" y="4870"/>
                    </a:cubicBezTo>
                    <a:cubicBezTo>
                      <a:pt x="1751" y="4906"/>
                      <a:pt x="1560" y="4954"/>
                      <a:pt x="1334" y="4954"/>
                    </a:cubicBezTo>
                    <a:cubicBezTo>
                      <a:pt x="1144" y="4954"/>
                      <a:pt x="965" y="4930"/>
                      <a:pt x="787" y="4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58;p32"/>
              <p:cNvSpPr/>
              <p:nvPr/>
            </p:nvSpPr>
            <p:spPr>
              <a:xfrm>
                <a:off x="6197775" y="3106750"/>
                <a:ext cx="8725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5014" extrusionOk="0">
                    <a:moveTo>
                      <a:pt x="3263" y="3239"/>
                    </a:moveTo>
                    <a:lnTo>
                      <a:pt x="3192" y="2858"/>
                    </a:lnTo>
                    <a:cubicBezTo>
                      <a:pt x="3061" y="2216"/>
                      <a:pt x="2930" y="1561"/>
                      <a:pt x="2775" y="906"/>
                    </a:cubicBezTo>
                    <a:cubicBezTo>
                      <a:pt x="2727" y="715"/>
                      <a:pt x="2644" y="549"/>
                      <a:pt x="2573" y="382"/>
                    </a:cubicBezTo>
                    <a:cubicBezTo>
                      <a:pt x="2537" y="311"/>
                      <a:pt x="2489" y="239"/>
                      <a:pt x="2466" y="180"/>
                    </a:cubicBezTo>
                    <a:lnTo>
                      <a:pt x="2430" y="120"/>
                    </a:lnTo>
                    <a:lnTo>
                      <a:pt x="2370" y="96"/>
                    </a:lnTo>
                    <a:cubicBezTo>
                      <a:pt x="2335" y="84"/>
                      <a:pt x="2263" y="72"/>
                      <a:pt x="2227" y="37"/>
                    </a:cubicBezTo>
                    <a:lnTo>
                      <a:pt x="2108" y="1"/>
                    </a:lnTo>
                    <a:lnTo>
                      <a:pt x="2049" y="96"/>
                    </a:lnTo>
                    <a:cubicBezTo>
                      <a:pt x="2037" y="120"/>
                      <a:pt x="2013" y="144"/>
                      <a:pt x="2013" y="156"/>
                    </a:cubicBezTo>
                    <a:cubicBezTo>
                      <a:pt x="1989" y="203"/>
                      <a:pt x="1954" y="263"/>
                      <a:pt x="1930" y="322"/>
                    </a:cubicBezTo>
                    <a:lnTo>
                      <a:pt x="1715" y="775"/>
                    </a:lnTo>
                    <a:cubicBezTo>
                      <a:pt x="1168" y="1965"/>
                      <a:pt x="596" y="3192"/>
                      <a:pt x="49" y="4418"/>
                    </a:cubicBezTo>
                    <a:cubicBezTo>
                      <a:pt x="1" y="4525"/>
                      <a:pt x="49" y="4621"/>
                      <a:pt x="84" y="4716"/>
                    </a:cubicBezTo>
                    <a:cubicBezTo>
                      <a:pt x="96" y="4740"/>
                      <a:pt x="96" y="4775"/>
                      <a:pt x="108" y="4787"/>
                    </a:cubicBezTo>
                    <a:lnTo>
                      <a:pt x="168" y="5013"/>
                    </a:lnTo>
                    <a:lnTo>
                      <a:pt x="346" y="4859"/>
                    </a:lnTo>
                    <a:cubicBezTo>
                      <a:pt x="584" y="4680"/>
                      <a:pt x="692" y="4478"/>
                      <a:pt x="763" y="4287"/>
                    </a:cubicBezTo>
                    <a:lnTo>
                      <a:pt x="906" y="3966"/>
                    </a:lnTo>
                    <a:cubicBezTo>
                      <a:pt x="989" y="3763"/>
                      <a:pt x="1061" y="3573"/>
                      <a:pt x="1168" y="3394"/>
                    </a:cubicBezTo>
                    <a:cubicBezTo>
                      <a:pt x="1215" y="3311"/>
                      <a:pt x="1334" y="3228"/>
                      <a:pt x="1394" y="3228"/>
                    </a:cubicBezTo>
                    <a:lnTo>
                      <a:pt x="1537" y="3228"/>
                    </a:lnTo>
                    <a:cubicBezTo>
                      <a:pt x="1775" y="3228"/>
                      <a:pt x="2013" y="3239"/>
                      <a:pt x="2251" y="3251"/>
                    </a:cubicBezTo>
                    <a:cubicBezTo>
                      <a:pt x="2335" y="3251"/>
                      <a:pt x="2406" y="3275"/>
                      <a:pt x="2477" y="3275"/>
                    </a:cubicBezTo>
                    <a:cubicBezTo>
                      <a:pt x="2608" y="3489"/>
                      <a:pt x="2644" y="3751"/>
                      <a:pt x="2656" y="4013"/>
                    </a:cubicBezTo>
                    <a:cubicBezTo>
                      <a:pt x="2692" y="4299"/>
                      <a:pt x="2716" y="4597"/>
                      <a:pt x="2894" y="4883"/>
                    </a:cubicBezTo>
                    <a:lnTo>
                      <a:pt x="2978" y="5013"/>
                    </a:lnTo>
                    <a:lnTo>
                      <a:pt x="3120" y="4894"/>
                    </a:lnTo>
                    <a:cubicBezTo>
                      <a:pt x="3430" y="4621"/>
                      <a:pt x="3489" y="4585"/>
                      <a:pt x="3430" y="4240"/>
                    </a:cubicBezTo>
                    <a:cubicBezTo>
                      <a:pt x="3406" y="3906"/>
                      <a:pt x="3347" y="3585"/>
                      <a:pt x="3263" y="3239"/>
                    </a:cubicBezTo>
                    <a:close/>
                    <a:moveTo>
                      <a:pt x="2370" y="2466"/>
                    </a:moveTo>
                    <a:cubicBezTo>
                      <a:pt x="2239" y="2501"/>
                      <a:pt x="2132" y="2501"/>
                      <a:pt x="2037" y="2501"/>
                    </a:cubicBezTo>
                    <a:cubicBezTo>
                      <a:pt x="1870" y="2501"/>
                      <a:pt x="1739" y="2466"/>
                      <a:pt x="1596" y="2394"/>
                    </a:cubicBezTo>
                    <a:cubicBezTo>
                      <a:pt x="1656" y="2001"/>
                      <a:pt x="1858" y="1680"/>
                      <a:pt x="2108" y="1287"/>
                    </a:cubicBezTo>
                    <a:cubicBezTo>
                      <a:pt x="2275" y="1680"/>
                      <a:pt x="2335" y="2049"/>
                      <a:pt x="2370" y="2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59;p32"/>
              <p:cNvSpPr/>
              <p:nvPr/>
            </p:nvSpPr>
            <p:spPr>
              <a:xfrm>
                <a:off x="6404950" y="3120750"/>
                <a:ext cx="91400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4895" extrusionOk="0">
                    <a:moveTo>
                      <a:pt x="1156" y="4513"/>
                    </a:moveTo>
                    <a:cubicBezTo>
                      <a:pt x="1560" y="4763"/>
                      <a:pt x="2025" y="4894"/>
                      <a:pt x="2537" y="4894"/>
                    </a:cubicBezTo>
                    <a:cubicBezTo>
                      <a:pt x="2751" y="4894"/>
                      <a:pt x="2953" y="4882"/>
                      <a:pt x="3180" y="4834"/>
                    </a:cubicBezTo>
                    <a:cubicBezTo>
                      <a:pt x="3358" y="4811"/>
                      <a:pt x="3489" y="4739"/>
                      <a:pt x="3573" y="4596"/>
                    </a:cubicBezTo>
                    <a:cubicBezTo>
                      <a:pt x="3656" y="4465"/>
                      <a:pt x="3656" y="4287"/>
                      <a:pt x="3584" y="4061"/>
                    </a:cubicBezTo>
                    <a:lnTo>
                      <a:pt x="3537" y="3942"/>
                    </a:lnTo>
                    <a:lnTo>
                      <a:pt x="3418" y="3965"/>
                    </a:lnTo>
                    <a:cubicBezTo>
                      <a:pt x="3370" y="3965"/>
                      <a:pt x="3334" y="3977"/>
                      <a:pt x="3299" y="3977"/>
                    </a:cubicBezTo>
                    <a:cubicBezTo>
                      <a:pt x="3227" y="3977"/>
                      <a:pt x="3132" y="3989"/>
                      <a:pt x="3061" y="4025"/>
                    </a:cubicBezTo>
                    <a:cubicBezTo>
                      <a:pt x="2930" y="4061"/>
                      <a:pt x="2799" y="4096"/>
                      <a:pt x="2632" y="4096"/>
                    </a:cubicBezTo>
                    <a:cubicBezTo>
                      <a:pt x="2418" y="4096"/>
                      <a:pt x="2227" y="4049"/>
                      <a:pt x="2049" y="4001"/>
                    </a:cubicBezTo>
                    <a:cubicBezTo>
                      <a:pt x="1596" y="3906"/>
                      <a:pt x="1263" y="3632"/>
                      <a:pt x="1096" y="3275"/>
                    </a:cubicBezTo>
                    <a:cubicBezTo>
                      <a:pt x="917" y="2906"/>
                      <a:pt x="929" y="2489"/>
                      <a:pt x="1144" y="2084"/>
                    </a:cubicBezTo>
                    <a:cubicBezTo>
                      <a:pt x="1572" y="1227"/>
                      <a:pt x="2191" y="763"/>
                      <a:pt x="3073" y="703"/>
                    </a:cubicBezTo>
                    <a:cubicBezTo>
                      <a:pt x="3239" y="691"/>
                      <a:pt x="3561" y="655"/>
                      <a:pt x="3549" y="251"/>
                    </a:cubicBezTo>
                    <a:lnTo>
                      <a:pt x="3549" y="179"/>
                    </a:lnTo>
                    <a:lnTo>
                      <a:pt x="3477" y="132"/>
                    </a:lnTo>
                    <a:cubicBezTo>
                      <a:pt x="3323" y="48"/>
                      <a:pt x="3180" y="1"/>
                      <a:pt x="3013" y="1"/>
                    </a:cubicBezTo>
                    <a:cubicBezTo>
                      <a:pt x="2787" y="1"/>
                      <a:pt x="2596" y="72"/>
                      <a:pt x="2394" y="155"/>
                    </a:cubicBezTo>
                    <a:lnTo>
                      <a:pt x="2346" y="167"/>
                    </a:lnTo>
                    <a:cubicBezTo>
                      <a:pt x="1418" y="489"/>
                      <a:pt x="751" y="1144"/>
                      <a:pt x="394" y="2096"/>
                    </a:cubicBezTo>
                    <a:cubicBezTo>
                      <a:pt x="1" y="3084"/>
                      <a:pt x="263" y="3942"/>
                      <a:pt x="1156" y="4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460;p32"/>
            <p:cNvSpPr/>
            <p:nvPr/>
          </p:nvSpPr>
          <p:spPr>
            <a:xfrm rot="2006702">
              <a:off x="483176" y="4136666"/>
              <a:ext cx="588826" cy="566095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13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265044" y="418011"/>
            <a:ext cx="11743180" cy="606851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id="{62C5C5C9-8D6C-52F7-B972-80AE69EB5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441">
            <a:off x="10170030" y="-336094"/>
            <a:ext cx="2256245" cy="225624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12944" y="4378035"/>
            <a:ext cx="2205127" cy="1925935"/>
            <a:chOff x="483176" y="2345895"/>
            <a:chExt cx="2832930" cy="2356866"/>
          </a:xfrm>
        </p:grpSpPr>
        <p:pic>
          <p:nvPicPr>
            <p:cNvPr id="22" name="Google Shape;450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3100" y="2706129"/>
              <a:ext cx="1832392" cy="18977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  <p:grpSp>
          <p:nvGrpSpPr>
            <p:cNvPr id="23" name="Google Shape;451;p32"/>
            <p:cNvGrpSpPr/>
            <p:nvPr/>
          </p:nvGrpSpPr>
          <p:grpSpPr>
            <a:xfrm>
              <a:off x="2119757" y="2345895"/>
              <a:ext cx="1196349" cy="1006757"/>
              <a:chOff x="6075750" y="3009125"/>
              <a:chExt cx="550400" cy="463175"/>
            </a:xfrm>
          </p:grpSpPr>
          <p:sp>
            <p:nvSpPr>
              <p:cNvPr id="25" name="Google Shape;452;p32"/>
              <p:cNvSpPr/>
              <p:nvPr/>
            </p:nvSpPr>
            <p:spPr>
              <a:xfrm>
                <a:off x="6076650" y="3020749"/>
                <a:ext cx="538175" cy="433700"/>
              </a:xfrm>
              <a:custGeom>
                <a:avLst/>
                <a:gdLst/>
                <a:ahLst/>
                <a:cxnLst/>
                <a:rect l="l" t="t" r="r" b="b"/>
                <a:pathLst>
                  <a:path w="21527" h="17348" extrusionOk="0">
                    <a:moveTo>
                      <a:pt x="7572" y="17347"/>
                    </a:moveTo>
                    <a:cubicBezTo>
                      <a:pt x="7858" y="16657"/>
                      <a:pt x="8108" y="16097"/>
                      <a:pt x="8311" y="15538"/>
                    </a:cubicBezTo>
                    <a:cubicBezTo>
                      <a:pt x="8430" y="15204"/>
                      <a:pt x="8465" y="14847"/>
                      <a:pt x="8513" y="14514"/>
                    </a:cubicBezTo>
                    <a:cubicBezTo>
                      <a:pt x="8573" y="14014"/>
                      <a:pt x="8489" y="13883"/>
                      <a:pt x="7989" y="13752"/>
                    </a:cubicBezTo>
                    <a:cubicBezTo>
                      <a:pt x="7358" y="13573"/>
                      <a:pt x="6703" y="13418"/>
                      <a:pt x="6072" y="13228"/>
                    </a:cubicBezTo>
                    <a:cubicBezTo>
                      <a:pt x="5167" y="12942"/>
                      <a:pt x="4239" y="12680"/>
                      <a:pt x="3370" y="12299"/>
                    </a:cubicBezTo>
                    <a:cubicBezTo>
                      <a:pt x="2036" y="11752"/>
                      <a:pt x="1048" y="10775"/>
                      <a:pt x="714" y="9358"/>
                    </a:cubicBezTo>
                    <a:cubicBezTo>
                      <a:pt x="0" y="6287"/>
                      <a:pt x="988" y="3334"/>
                      <a:pt x="3727" y="1441"/>
                    </a:cubicBezTo>
                    <a:cubicBezTo>
                      <a:pt x="4703" y="774"/>
                      <a:pt x="5775" y="393"/>
                      <a:pt x="6977" y="274"/>
                    </a:cubicBezTo>
                    <a:cubicBezTo>
                      <a:pt x="9632" y="0"/>
                      <a:pt x="12252" y="274"/>
                      <a:pt x="14871" y="619"/>
                    </a:cubicBezTo>
                    <a:cubicBezTo>
                      <a:pt x="16014" y="774"/>
                      <a:pt x="17133" y="1012"/>
                      <a:pt x="18252" y="1369"/>
                    </a:cubicBezTo>
                    <a:cubicBezTo>
                      <a:pt x="19514" y="1762"/>
                      <a:pt x="20396" y="2524"/>
                      <a:pt x="20812" y="3810"/>
                    </a:cubicBezTo>
                    <a:cubicBezTo>
                      <a:pt x="21527" y="5929"/>
                      <a:pt x="21467" y="8049"/>
                      <a:pt x="20610" y="10097"/>
                    </a:cubicBezTo>
                    <a:cubicBezTo>
                      <a:pt x="20217" y="11085"/>
                      <a:pt x="19562" y="11942"/>
                      <a:pt x="18574" y="12525"/>
                    </a:cubicBezTo>
                    <a:cubicBezTo>
                      <a:pt x="16645" y="13668"/>
                      <a:pt x="14585" y="14288"/>
                      <a:pt x="12323" y="14109"/>
                    </a:cubicBezTo>
                    <a:cubicBezTo>
                      <a:pt x="12037" y="14085"/>
                      <a:pt x="11835" y="14133"/>
                      <a:pt x="11668" y="14383"/>
                    </a:cubicBezTo>
                    <a:cubicBezTo>
                      <a:pt x="11490" y="14669"/>
                      <a:pt x="11359" y="14978"/>
                      <a:pt x="11132" y="15216"/>
                    </a:cubicBezTo>
                    <a:cubicBezTo>
                      <a:pt x="10359" y="16133"/>
                      <a:pt x="9394" y="16800"/>
                      <a:pt x="8287" y="17240"/>
                    </a:cubicBezTo>
                    <a:cubicBezTo>
                      <a:pt x="8108" y="17324"/>
                      <a:pt x="7906" y="17312"/>
                      <a:pt x="7572" y="17347"/>
                    </a:cubicBezTo>
                    <a:close/>
                    <a:moveTo>
                      <a:pt x="10299" y="3298"/>
                    </a:moveTo>
                    <a:cubicBezTo>
                      <a:pt x="10287" y="3465"/>
                      <a:pt x="10251" y="3655"/>
                      <a:pt x="10239" y="3858"/>
                    </a:cubicBezTo>
                    <a:cubicBezTo>
                      <a:pt x="10132" y="4751"/>
                      <a:pt x="10049" y="5644"/>
                      <a:pt x="9942" y="6537"/>
                    </a:cubicBezTo>
                    <a:cubicBezTo>
                      <a:pt x="9882" y="7049"/>
                      <a:pt x="9811" y="7572"/>
                      <a:pt x="9763" y="8096"/>
                    </a:cubicBezTo>
                    <a:cubicBezTo>
                      <a:pt x="9739" y="8382"/>
                      <a:pt x="9870" y="8537"/>
                      <a:pt x="10168" y="8561"/>
                    </a:cubicBezTo>
                    <a:cubicBezTo>
                      <a:pt x="10573" y="8573"/>
                      <a:pt x="10990" y="8596"/>
                      <a:pt x="11382" y="8561"/>
                    </a:cubicBezTo>
                    <a:cubicBezTo>
                      <a:pt x="11918" y="8501"/>
                      <a:pt x="12264" y="8156"/>
                      <a:pt x="12430" y="7644"/>
                    </a:cubicBezTo>
                    <a:cubicBezTo>
                      <a:pt x="12621" y="7037"/>
                      <a:pt x="12514" y="6775"/>
                      <a:pt x="12025" y="6370"/>
                    </a:cubicBezTo>
                    <a:cubicBezTo>
                      <a:pt x="11918" y="6298"/>
                      <a:pt x="11835" y="6203"/>
                      <a:pt x="11763" y="6156"/>
                    </a:cubicBezTo>
                    <a:cubicBezTo>
                      <a:pt x="12025" y="5775"/>
                      <a:pt x="12323" y="5465"/>
                      <a:pt x="12490" y="5084"/>
                    </a:cubicBezTo>
                    <a:cubicBezTo>
                      <a:pt x="12656" y="4679"/>
                      <a:pt x="12633" y="4239"/>
                      <a:pt x="12371" y="3858"/>
                    </a:cubicBezTo>
                    <a:cubicBezTo>
                      <a:pt x="11894" y="3227"/>
                      <a:pt x="10990" y="2977"/>
                      <a:pt x="10299" y="3298"/>
                    </a:cubicBezTo>
                    <a:close/>
                    <a:moveTo>
                      <a:pt x="7418" y="6560"/>
                    </a:moveTo>
                    <a:cubicBezTo>
                      <a:pt x="7787" y="7096"/>
                      <a:pt x="7549" y="7715"/>
                      <a:pt x="7870" y="8215"/>
                    </a:cubicBezTo>
                    <a:cubicBezTo>
                      <a:pt x="8204" y="7942"/>
                      <a:pt x="8204" y="7942"/>
                      <a:pt x="8156" y="7680"/>
                    </a:cubicBezTo>
                    <a:cubicBezTo>
                      <a:pt x="8096" y="7346"/>
                      <a:pt x="8049" y="7025"/>
                      <a:pt x="7977" y="6691"/>
                    </a:cubicBezTo>
                    <a:cubicBezTo>
                      <a:pt x="7811" y="5917"/>
                      <a:pt x="7668" y="5132"/>
                      <a:pt x="7477" y="4358"/>
                    </a:cubicBezTo>
                    <a:cubicBezTo>
                      <a:pt x="7406" y="4108"/>
                      <a:pt x="7275" y="3881"/>
                      <a:pt x="7180" y="3643"/>
                    </a:cubicBezTo>
                    <a:cubicBezTo>
                      <a:pt x="7132" y="3631"/>
                      <a:pt x="7072" y="3608"/>
                      <a:pt x="7025" y="3584"/>
                    </a:cubicBezTo>
                    <a:cubicBezTo>
                      <a:pt x="6977" y="3655"/>
                      <a:pt x="6941" y="3715"/>
                      <a:pt x="6906" y="3786"/>
                    </a:cubicBezTo>
                    <a:cubicBezTo>
                      <a:pt x="6287" y="5167"/>
                      <a:pt x="5656" y="6513"/>
                      <a:pt x="5036" y="7882"/>
                    </a:cubicBezTo>
                    <a:cubicBezTo>
                      <a:pt x="5001" y="7953"/>
                      <a:pt x="5072" y="8072"/>
                      <a:pt x="5096" y="8168"/>
                    </a:cubicBezTo>
                    <a:cubicBezTo>
                      <a:pt x="5298" y="8001"/>
                      <a:pt x="5394" y="7822"/>
                      <a:pt x="5477" y="7632"/>
                    </a:cubicBezTo>
                    <a:cubicBezTo>
                      <a:pt x="5608" y="7334"/>
                      <a:pt x="5727" y="7001"/>
                      <a:pt x="5882" y="6727"/>
                    </a:cubicBezTo>
                    <a:cubicBezTo>
                      <a:pt x="5941" y="6608"/>
                      <a:pt x="6108" y="6489"/>
                      <a:pt x="6239" y="6489"/>
                    </a:cubicBezTo>
                    <a:cubicBezTo>
                      <a:pt x="6644" y="6501"/>
                      <a:pt x="7061" y="6548"/>
                      <a:pt x="7418" y="6560"/>
                    </a:cubicBezTo>
                    <a:close/>
                    <a:moveTo>
                      <a:pt x="16562" y="8120"/>
                    </a:moveTo>
                    <a:cubicBezTo>
                      <a:pt x="16431" y="8144"/>
                      <a:pt x="16324" y="8144"/>
                      <a:pt x="16240" y="8168"/>
                    </a:cubicBezTo>
                    <a:cubicBezTo>
                      <a:pt x="15871" y="8299"/>
                      <a:pt x="15514" y="8251"/>
                      <a:pt x="15133" y="8168"/>
                    </a:cubicBezTo>
                    <a:cubicBezTo>
                      <a:pt x="14121" y="7930"/>
                      <a:pt x="13657" y="6941"/>
                      <a:pt x="14121" y="6025"/>
                    </a:cubicBezTo>
                    <a:cubicBezTo>
                      <a:pt x="14538" y="5179"/>
                      <a:pt x="15181" y="4632"/>
                      <a:pt x="16169" y="4548"/>
                    </a:cubicBezTo>
                    <a:cubicBezTo>
                      <a:pt x="16347" y="4536"/>
                      <a:pt x="16526" y="4536"/>
                      <a:pt x="16502" y="4251"/>
                    </a:cubicBezTo>
                    <a:cubicBezTo>
                      <a:pt x="16169" y="4048"/>
                      <a:pt x="15824" y="4179"/>
                      <a:pt x="15514" y="4298"/>
                    </a:cubicBezTo>
                    <a:cubicBezTo>
                      <a:pt x="14597" y="4608"/>
                      <a:pt x="13978" y="5263"/>
                      <a:pt x="13645" y="6144"/>
                    </a:cubicBezTo>
                    <a:cubicBezTo>
                      <a:pt x="13287" y="7060"/>
                      <a:pt x="13526" y="7870"/>
                      <a:pt x="14359" y="8406"/>
                    </a:cubicBezTo>
                    <a:cubicBezTo>
                      <a:pt x="14942" y="8775"/>
                      <a:pt x="15609" y="8834"/>
                      <a:pt x="16288" y="8715"/>
                    </a:cubicBezTo>
                    <a:cubicBezTo>
                      <a:pt x="16550" y="8644"/>
                      <a:pt x="16681" y="8477"/>
                      <a:pt x="16562" y="8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53;p32"/>
              <p:cNvSpPr/>
              <p:nvPr/>
            </p:nvSpPr>
            <p:spPr>
              <a:xfrm>
                <a:off x="6332025" y="3176125"/>
                <a:ext cx="50025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965" extrusionOk="0">
                    <a:moveTo>
                      <a:pt x="1" y="1762"/>
                    </a:moveTo>
                    <a:cubicBezTo>
                      <a:pt x="24" y="1226"/>
                      <a:pt x="72" y="679"/>
                      <a:pt x="96" y="107"/>
                    </a:cubicBezTo>
                    <a:cubicBezTo>
                      <a:pt x="691" y="0"/>
                      <a:pt x="1132" y="226"/>
                      <a:pt x="1548" y="476"/>
                    </a:cubicBezTo>
                    <a:cubicBezTo>
                      <a:pt x="1787" y="631"/>
                      <a:pt x="2001" y="834"/>
                      <a:pt x="1918" y="1143"/>
                    </a:cubicBezTo>
                    <a:cubicBezTo>
                      <a:pt x="1822" y="1441"/>
                      <a:pt x="1668" y="1738"/>
                      <a:pt x="1322" y="1822"/>
                    </a:cubicBezTo>
                    <a:cubicBezTo>
                      <a:pt x="906" y="1929"/>
                      <a:pt x="489" y="1965"/>
                      <a:pt x="1" y="17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54;p32"/>
              <p:cNvSpPr/>
              <p:nvPr/>
            </p:nvSpPr>
            <p:spPr>
              <a:xfrm>
                <a:off x="6337100" y="3105875"/>
                <a:ext cx="45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465" extrusionOk="0">
                    <a:moveTo>
                      <a:pt x="131" y="1167"/>
                    </a:moveTo>
                    <a:cubicBezTo>
                      <a:pt x="167" y="905"/>
                      <a:pt x="179" y="655"/>
                      <a:pt x="226" y="405"/>
                    </a:cubicBezTo>
                    <a:cubicBezTo>
                      <a:pt x="262" y="131"/>
                      <a:pt x="476" y="0"/>
                      <a:pt x="679" y="131"/>
                    </a:cubicBezTo>
                    <a:cubicBezTo>
                      <a:pt x="1000" y="310"/>
                      <a:pt x="1322" y="524"/>
                      <a:pt x="1548" y="786"/>
                    </a:cubicBezTo>
                    <a:cubicBezTo>
                      <a:pt x="1834" y="1131"/>
                      <a:pt x="1726" y="1655"/>
                      <a:pt x="1381" y="1953"/>
                    </a:cubicBezTo>
                    <a:cubicBezTo>
                      <a:pt x="1238" y="2072"/>
                      <a:pt x="1060" y="2167"/>
                      <a:pt x="881" y="2227"/>
                    </a:cubicBezTo>
                    <a:cubicBezTo>
                      <a:pt x="179" y="2465"/>
                      <a:pt x="0" y="2310"/>
                      <a:pt x="72" y="1560"/>
                    </a:cubicBezTo>
                    <a:cubicBezTo>
                      <a:pt x="95" y="1429"/>
                      <a:pt x="107" y="1298"/>
                      <a:pt x="131" y="11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55;p32"/>
              <p:cNvSpPr/>
              <p:nvPr/>
            </p:nvSpPr>
            <p:spPr>
              <a:xfrm>
                <a:off x="6234100" y="3131775"/>
                <a:ext cx="27100" cy="4227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691" extrusionOk="0">
                    <a:moveTo>
                      <a:pt x="1084" y="1584"/>
                    </a:moveTo>
                    <a:cubicBezTo>
                      <a:pt x="667" y="1679"/>
                      <a:pt x="322" y="1691"/>
                      <a:pt x="1" y="1476"/>
                    </a:cubicBezTo>
                    <a:cubicBezTo>
                      <a:pt x="60" y="929"/>
                      <a:pt x="358" y="512"/>
                      <a:pt x="703" y="0"/>
                    </a:cubicBezTo>
                    <a:cubicBezTo>
                      <a:pt x="965" y="524"/>
                      <a:pt x="1024" y="1036"/>
                      <a:pt x="1084" y="15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56;p32"/>
              <p:cNvSpPr/>
              <p:nvPr/>
            </p:nvSpPr>
            <p:spPr>
              <a:xfrm>
                <a:off x="6075750" y="3009125"/>
                <a:ext cx="550400" cy="463175"/>
              </a:xfrm>
              <a:custGeom>
                <a:avLst/>
                <a:gdLst/>
                <a:ahLst/>
                <a:cxnLst/>
                <a:rect l="l" t="t" r="r" b="b"/>
                <a:pathLst>
                  <a:path w="22016" h="18527" extrusionOk="0">
                    <a:moveTo>
                      <a:pt x="21515" y="4323"/>
                    </a:moveTo>
                    <a:cubicBezTo>
                      <a:pt x="21229" y="3394"/>
                      <a:pt x="20801" y="2382"/>
                      <a:pt x="19777" y="1846"/>
                    </a:cubicBezTo>
                    <a:cubicBezTo>
                      <a:pt x="19146" y="1525"/>
                      <a:pt x="18407" y="1168"/>
                      <a:pt x="17610" y="1001"/>
                    </a:cubicBezTo>
                    <a:cubicBezTo>
                      <a:pt x="16241" y="715"/>
                      <a:pt x="14443" y="370"/>
                      <a:pt x="12633" y="191"/>
                    </a:cubicBezTo>
                    <a:cubicBezTo>
                      <a:pt x="11657" y="108"/>
                      <a:pt x="10514" y="1"/>
                      <a:pt x="9359" y="1"/>
                    </a:cubicBezTo>
                    <a:cubicBezTo>
                      <a:pt x="8561" y="1"/>
                      <a:pt x="7847" y="48"/>
                      <a:pt x="7168" y="132"/>
                    </a:cubicBezTo>
                    <a:cubicBezTo>
                      <a:pt x="5811" y="310"/>
                      <a:pt x="4811" y="632"/>
                      <a:pt x="3906" y="1168"/>
                    </a:cubicBezTo>
                    <a:cubicBezTo>
                      <a:pt x="1810" y="2430"/>
                      <a:pt x="572" y="4216"/>
                      <a:pt x="119" y="6621"/>
                    </a:cubicBezTo>
                    <a:cubicBezTo>
                      <a:pt x="0" y="7311"/>
                      <a:pt x="60" y="7978"/>
                      <a:pt x="108" y="8633"/>
                    </a:cubicBezTo>
                    <a:cubicBezTo>
                      <a:pt x="143" y="8907"/>
                      <a:pt x="155" y="9180"/>
                      <a:pt x="167" y="9466"/>
                    </a:cubicBezTo>
                    <a:cubicBezTo>
                      <a:pt x="203" y="10252"/>
                      <a:pt x="608" y="10871"/>
                      <a:pt x="1001" y="11443"/>
                    </a:cubicBezTo>
                    <a:cubicBezTo>
                      <a:pt x="1143" y="11657"/>
                      <a:pt x="1286" y="11859"/>
                      <a:pt x="1405" y="12086"/>
                    </a:cubicBezTo>
                    <a:cubicBezTo>
                      <a:pt x="1441" y="12145"/>
                      <a:pt x="1489" y="12193"/>
                      <a:pt x="1536" y="12217"/>
                    </a:cubicBezTo>
                    <a:lnTo>
                      <a:pt x="1572" y="12252"/>
                    </a:lnTo>
                    <a:cubicBezTo>
                      <a:pt x="2489" y="12990"/>
                      <a:pt x="3608" y="13550"/>
                      <a:pt x="5084" y="13943"/>
                    </a:cubicBezTo>
                    <a:cubicBezTo>
                      <a:pt x="5918" y="14181"/>
                      <a:pt x="6775" y="14455"/>
                      <a:pt x="7644" y="14741"/>
                    </a:cubicBezTo>
                    <a:cubicBezTo>
                      <a:pt x="8061" y="14872"/>
                      <a:pt x="8061" y="14872"/>
                      <a:pt x="7966" y="15348"/>
                    </a:cubicBezTo>
                    <a:cubicBezTo>
                      <a:pt x="7787" y="16265"/>
                      <a:pt x="7335" y="17074"/>
                      <a:pt x="6918" y="17741"/>
                    </a:cubicBezTo>
                    <a:cubicBezTo>
                      <a:pt x="6823" y="17872"/>
                      <a:pt x="6763" y="18110"/>
                      <a:pt x="6823" y="18289"/>
                    </a:cubicBezTo>
                    <a:cubicBezTo>
                      <a:pt x="6882" y="18455"/>
                      <a:pt x="7156" y="18527"/>
                      <a:pt x="7287" y="18527"/>
                    </a:cubicBezTo>
                    <a:lnTo>
                      <a:pt x="7335" y="18527"/>
                    </a:lnTo>
                    <a:cubicBezTo>
                      <a:pt x="7406" y="18527"/>
                      <a:pt x="7478" y="18515"/>
                      <a:pt x="7549" y="18515"/>
                    </a:cubicBezTo>
                    <a:cubicBezTo>
                      <a:pt x="7870" y="18491"/>
                      <a:pt x="8192" y="18467"/>
                      <a:pt x="8478" y="18336"/>
                    </a:cubicBezTo>
                    <a:cubicBezTo>
                      <a:pt x="9692" y="17753"/>
                      <a:pt x="11061" y="16979"/>
                      <a:pt x="11930" y="15586"/>
                    </a:cubicBezTo>
                    <a:cubicBezTo>
                      <a:pt x="12073" y="15348"/>
                      <a:pt x="12240" y="15253"/>
                      <a:pt x="12514" y="15253"/>
                    </a:cubicBezTo>
                    <a:lnTo>
                      <a:pt x="12657" y="15253"/>
                    </a:lnTo>
                    <a:lnTo>
                      <a:pt x="13026" y="15253"/>
                    </a:lnTo>
                    <a:cubicBezTo>
                      <a:pt x="13419" y="15253"/>
                      <a:pt x="13859" y="15241"/>
                      <a:pt x="14300" y="15169"/>
                    </a:cubicBezTo>
                    <a:cubicBezTo>
                      <a:pt x="15550" y="14943"/>
                      <a:pt x="17003" y="14598"/>
                      <a:pt x="18324" y="13848"/>
                    </a:cubicBezTo>
                    <a:lnTo>
                      <a:pt x="18384" y="13812"/>
                    </a:lnTo>
                    <a:cubicBezTo>
                      <a:pt x="19015" y="13455"/>
                      <a:pt x="19658" y="13086"/>
                      <a:pt x="20134" y="12467"/>
                    </a:cubicBezTo>
                    <a:cubicBezTo>
                      <a:pt x="21158" y="11145"/>
                      <a:pt x="21717" y="9788"/>
                      <a:pt x="21801" y="8478"/>
                    </a:cubicBezTo>
                    <a:cubicBezTo>
                      <a:pt x="22015" y="6966"/>
                      <a:pt x="21920" y="5609"/>
                      <a:pt x="21515" y="4323"/>
                    </a:cubicBezTo>
                    <a:close/>
                    <a:moveTo>
                      <a:pt x="11573" y="14764"/>
                    </a:moveTo>
                    <a:cubicBezTo>
                      <a:pt x="11526" y="14860"/>
                      <a:pt x="11466" y="14931"/>
                      <a:pt x="11418" y="15014"/>
                    </a:cubicBezTo>
                    <a:cubicBezTo>
                      <a:pt x="11299" y="15229"/>
                      <a:pt x="11204" y="15419"/>
                      <a:pt x="11049" y="15586"/>
                    </a:cubicBezTo>
                    <a:cubicBezTo>
                      <a:pt x="10311" y="16443"/>
                      <a:pt x="9371" y="17122"/>
                      <a:pt x="8263" y="17562"/>
                    </a:cubicBezTo>
                    <a:cubicBezTo>
                      <a:pt x="8168" y="17610"/>
                      <a:pt x="8049" y="17610"/>
                      <a:pt x="7894" y="17622"/>
                    </a:cubicBezTo>
                    <a:lnTo>
                      <a:pt x="7835" y="17622"/>
                    </a:lnTo>
                    <a:cubicBezTo>
                      <a:pt x="7894" y="17491"/>
                      <a:pt x="7942" y="17372"/>
                      <a:pt x="8001" y="17229"/>
                    </a:cubicBezTo>
                    <a:cubicBezTo>
                      <a:pt x="8180" y="16789"/>
                      <a:pt x="8335" y="16419"/>
                      <a:pt x="8478" y="16015"/>
                    </a:cubicBezTo>
                    <a:cubicBezTo>
                      <a:pt x="8585" y="15717"/>
                      <a:pt x="8632" y="15407"/>
                      <a:pt x="8704" y="14955"/>
                    </a:cubicBezTo>
                    <a:cubicBezTo>
                      <a:pt x="8763" y="14395"/>
                      <a:pt x="8621" y="14193"/>
                      <a:pt x="8073" y="14038"/>
                    </a:cubicBezTo>
                    <a:lnTo>
                      <a:pt x="7227" y="13812"/>
                    </a:lnTo>
                    <a:cubicBezTo>
                      <a:pt x="6870" y="13717"/>
                      <a:pt x="6513" y="13633"/>
                      <a:pt x="6156" y="13514"/>
                    </a:cubicBezTo>
                    <a:lnTo>
                      <a:pt x="5715" y="13383"/>
                    </a:lnTo>
                    <a:cubicBezTo>
                      <a:pt x="4965" y="13145"/>
                      <a:pt x="4191" y="12907"/>
                      <a:pt x="3441" y="12586"/>
                    </a:cubicBezTo>
                    <a:cubicBezTo>
                      <a:pt x="2060" y="12014"/>
                      <a:pt x="1179" y="11026"/>
                      <a:pt x="870" y="9752"/>
                    </a:cubicBezTo>
                    <a:cubicBezTo>
                      <a:pt x="119" y="6609"/>
                      <a:pt x="1215" y="3775"/>
                      <a:pt x="3810" y="1989"/>
                    </a:cubicBezTo>
                    <a:cubicBezTo>
                      <a:pt x="4739" y="1358"/>
                      <a:pt x="5775" y="977"/>
                      <a:pt x="7013" y="846"/>
                    </a:cubicBezTo>
                    <a:cubicBezTo>
                      <a:pt x="7739" y="775"/>
                      <a:pt x="8490" y="727"/>
                      <a:pt x="9275" y="727"/>
                    </a:cubicBezTo>
                    <a:cubicBezTo>
                      <a:pt x="11180" y="727"/>
                      <a:pt x="13073" y="953"/>
                      <a:pt x="14859" y="1191"/>
                    </a:cubicBezTo>
                    <a:cubicBezTo>
                      <a:pt x="16062" y="1358"/>
                      <a:pt x="17145" y="1596"/>
                      <a:pt x="18205" y="1918"/>
                    </a:cubicBezTo>
                    <a:cubicBezTo>
                      <a:pt x="19503" y="2334"/>
                      <a:pt x="20277" y="3084"/>
                      <a:pt x="20682" y="4251"/>
                    </a:cubicBezTo>
                    <a:cubicBezTo>
                      <a:pt x="21372" y="6359"/>
                      <a:pt x="21313" y="8442"/>
                      <a:pt x="20503" y="10442"/>
                    </a:cubicBezTo>
                    <a:cubicBezTo>
                      <a:pt x="20086" y="11478"/>
                      <a:pt x="19408" y="12264"/>
                      <a:pt x="18515" y="12800"/>
                    </a:cubicBezTo>
                    <a:cubicBezTo>
                      <a:pt x="16705" y="13871"/>
                      <a:pt x="14931" y="14395"/>
                      <a:pt x="13097" y="14395"/>
                    </a:cubicBezTo>
                    <a:cubicBezTo>
                      <a:pt x="12847" y="14395"/>
                      <a:pt x="12597" y="14372"/>
                      <a:pt x="12347" y="14360"/>
                    </a:cubicBezTo>
                    <a:lnTo>
                      <a:pt x="12228" y="14360"/>
                    </a:lnTo>
                    <a:cubicBezTo>
                      <a:pt x="11930" y="14407"/>
                      <a:pt x="11716" y="14526"/>
                      <a:pt x="11573" y="147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57;p32"/>
              <p:cNvSpPr/>
              <p:nvPr/>
            </p:nvSpPr>
            <p:spPr>
              <a:xfrm>
                <a:off x="6315950" y="3095450"/>
                <a:ext cx="81000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5728" extrusionOk="0">
                    <a:moveTo>
                      <a:pt x="2549" y="3263"/>
                    </a:moveTo>
                    <a:lnTo>
                      <a:pt x="2382" y="3132"/>
                    </a:lnTo>
                    <a:cubicBezTo>
                      <a:pt x="2442" y="3049"/>
                      <a:pt x="2501" y="2977"/>
                      <a:pt x="2549" y="2906"/>
                    </a:cubicBezTo>
                    <a:cubicBezTo>
                      <a:pt x="2739" y="2644"/>
                      <a:pt x="2918" y="2417"/>
                      <a:pt x="3037" y="2132"/>
                    </a:cubicBezTo>
                    <a:cubicBezTo>
                      <a:pt x="3239" y="1655"/>
                      <a:pt x="3180" y="1144"/>
                      <a:pt x="2882" y="751"/>
                    </a:cubicBezTo>
                    <a:cubicBezTo>
                      <a:pt x="2549" y="286"/>
                      <a:pt x="1965" y="1"/>
                      <a:pt x="1382" y="1"/>
                    </a:cubicBezTo>
                    <a:cubicBezTo>
                      <a:pt x="1132" y="1"/>
                      <a:pt x="882" y="60"/>
                      <a:pt x="656" y="167"/>
                    </a:cubicBezTo>
                    <a:lnTo>
                      <a:pt x="584" y="191"/>
                    </a:lnTo>
                    <a:lnTo>
                      <a:pt x="548" y="465"/>
                    </a:lnTo>
                    <a:lnTo>
                      <a:pt x="501" y="822"/>
                    </a:lnTo>
                    <a:lnTo>
                      <a:pt x="382" y="1894"/>
                    </a:lnTo>
                    <a:lnTo>
                      <a:pt x="203" y="3501"/>
                    </a:lnTo>
                    <a:cubicBezTo>
                      <a:pt x="191" y="3691"/>
                      <a:pt x="167" y="3870"/>
                      <a:pt x="144" y="4061"/>
                    </a:cubicBezTo>
                    <a:cubicBezTo>
                      <a:pt x="96" y="4394"/>
                      <a:pt x="72" y="4727"/>
                      <a:pt x="25" y="5073"/>
                    </a:cubicBezTo>
                    <a:cubicBezTo>
                      <a:pt x="1" y="5311"/>
                      <a:pt x="84" y="5442"/>
                      <a:pt x="144" y="5525"/>
                    </a:cubicBezTo>
                    <a:cubicBezTo>
                      <a:pt x="215" y="5596"/>
                      <a:pt x="334" y="5680"/>
                      <a:pt x="584" y="5704"/>
                    </a:cubicBezTo>
                    <a:cubicBezTo>
                      <a:pt x="667" y="5704"/>
                      <a:pt x="763" y="5704"/>
                      <a:pt x="858" y="5716"/>
                    </a:cubicBezTo>
                    <a:cubicBezTo>
                      <a:pt x="1025" y="5716"/>
                      <a:pt x="1179" y="5727"/>
                      <a:pt x="1334" y="5727"/>
                    </a:cubicBezTo>
                    <a:cubicBezTo>
                      <a:pt x="1537" y="5727"/>
                      <a:pt x="1680" y="5716"/>
                      <a:pt x="1834" y="5704"/>
                    </a:cubicBezTo>
                    <a:cubicBezTo>
                      <a:pt x="2394" y="5644"/>
                      <a:pt x="2811" y="5287"/>
                      <a:pt x="2989" y="4692"/>
                    </a:cubicBezTo>
                    <a:cubicBezTo>
                      <a:pt x="3204" y="4049"/>
                      <a:pt x="3096" y="3703"/>
                      <a:pt x="2549" y="3263"/>
                    </a:cubicBezTo>
                    <a:close/>
                    <a:moveTo>
                      <a:pt x="2287" y="1310"/>
                    </a:moveTo>
                    <a:cubicBezTo>
                      <a:pt x="2513" y="1584"/>
                      <a:pt x="2442" y="2013"/>
                      <a:pt x="2144" y="2263"/>
                    </a:cubicBezTo>
                    <a:cubicBezTo>
                      <a:pt x="2025" y="2370"/>
                      <a:pt x="1858" y="2453"/>
                      <a:pt x="1680" y="2513"/>
                    </a:cubicBezTo>
                    <a:cubicBezTo>
                      <a:pt x="1501" y="2572"/>
                      <a:pt x="1370" y="2608"/>
                      <a:pt x="1263" y="2608"/>
                    </a:cubicBezTo>
                    <a:cubicBezTo>
                      <a:pt x="1179" y="2608"/>
                      <a:pt x="1144" y="2572"/>
                      <a:pt x="1120" y="2560"/>
                    </a:cubicBezTo>
                    <a:cubicBezTo>
                      <a:pt x="1060" y="2489"/>
                      <a:pt x="1037" y="2310"/>
                      <a:pt x="1072" y="2013"/>
                    </a:cubicBezTo>
                    <a:cubicBezTo>
                      <a:pt x="1084" y="1917"/>
                      <a:pt x="1084" y="1834"/>
                      <a:pt x="1096" y="1763"/>
                    </a:cubicBezTo>
                    <a:lnTo>
                      <a:pt x="1120" y="1763"/>
                    </a:lnTo>
                    <a:lnTo>
                      <a:pt x="1132" y="1608"/>
                    </a:lnTo>
                    <a:cubicBezTo>
                      <a:pt x="1144" y="1536"/>
                      <a:pt x="1144" y="1465"/>
                      <a:pt x="1156" y="1382"/>
                    </a:cubicBezTo>
                    <a:cubicBezTo>
                      <a:pt x="1179" y="1227"/>
                      <a:pt x="1203" y="1048"/>
                      <a:pt x="1239" y="870"/>
                    </a:cubicBezTo>
                    <a:cubicBezTo>
                      <a:pt x="1251" y="774"/>
                      <a:pt x="1299" y="667"/>
                      <a:pt x="1394" y="667"/>
                    </a:cubicBezTo>
                    <a:cubicBezTo>
                      <a:pt x="1429" y="667"/>
                      <a:pt x="1453" y="691"/>
                      <a:pt x="1489" y="703"/>
                    </a:cubicBezTo>
                    <a:cubicBezTo>
                      <a:pt x="1715" y="822"/>
                      <a:pt x="2072" y="1024"/>
                      <a:pt x="2287" y="1310"/>
                    </a:cubicBezTo>
                    <a:close/>
                    <a:moveTo>
                      <a:pt x="894" y="3453"/>
                    </a:moveTo>
                    <a:cubicBezTo>
                      <a:pt x="953" y="3453"/>
                      <a:pt x="1001" y="3441"/>
                      <a:pt x="1037" y="3441"/>
                    </a:cubicBezTo>
                    <a:cubicBezTo>
                      <a:pt x="1453" y="3441"/>
                      <a:pt x="1787" y="3620"/>
                      <a:pt x="2108" y="3811"/>
                    </a:cubicBezTo>
                    <a:cubicBezTo>
                      <a:pt x="2453" y="4025"/>
                      <a:pt x="2453" y="4180"/>
                      <a:pt x="2406" y="4299"/>
                    </a:cubicBezTo>
                    <a:cubicBezTo>
                      <a:pt x="2311" y="4644"/>
                      <a:pt x="2156" y="4823"/>
                      <a:pt x="1930" y="4870"/>
                    </a:cubicBezTo>
                    <a:cubicBezTo>
                      <a:pt x="1751" y="4906"/>
                      <a:pt x="1560" y="4954"/>
                      <a:pt x="1334" y="4954"/>
                    </a:cubicBezTo>
                    <a:cubicBezTo>
                      <a:pt x="1144" y="4954"/>
                      <a:pt x="965" y="4930"/>
                      <a:pt x="787" y="4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58;p32"/>
              <p:cNvSpPr/>
              <p:nvPr/>
            </p:nvSpPr>
            <p:spPr>
              <a:xfrm>
                <a:off x="6197775" y="3106750"/>
                <a:ext cx="8725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5014" extrusionOk="0">
                    <a:moveTo>
                      <a:pt x="3263" y="3239"/>
                    </a:moveTo>
                    <a:lnTo>
                      <a:pt x="3192" y="2858"/>
                    </a:lnTo>
                    <a:cubicBezTo>
                      <a:pt x="3061" y="2216"/>
                      <a:pt x="2930" y="1561"/>
                      <a:pt x="2775" y="906"/>
                    </a:cubicBezTo>
                    <a:cubicBezTo>
                      <a:pt x="2727" y="715"/>
                      <a:pt x="2644" y="549"/>
                      <a:pt x="2573" y="382"/>
                    </a:cubicBezTo>
                    <a:cubicBezTo>
                      <a:pt x="2537" y="311"/>
                      <a:pt x="2489" y="239"/>
                      <a:pt x="2466" y="180"/>
                    </a:cubicBezTo>
                    <a:lnTo>
                      <a:pt x="2430" y="120"/>
                    </a:lnTo>
                    <a:lnTo>
                      <a:pt x="2370" y="96"/>
                    </a:lnTo>
                    <a:cubicBezTo>
                      <a:pt x="2335" y="84"/>
                      <a:pt x="2263" y="72"/>
                      <a:pt x="2227" y="37"/>
                    </a:cubicBezTo>
                    <a:lnTo>
                      <a:pt x="2108" y="1"/>
                    </a:lnTo>
                    <a:lnTo>
                      <a:pt x="2049" y="96"/>
                    </a:lnTo>
                    <a:cubicBezTo>
                      <a:pt x="2037" y="120"/>
                      <a:pt x="2013" y="144"/>
                      <a:pt x="2013" y="156"/>
                    </a:cubicBezTo>
                    <a:cubicBezTo>
                      <a:pt x="1989" y="203"/>
                      <a:pt x="1954" y="263"/>
                      <a:pt x="1930" y="322"/>
                    </a:cubicBezTo>
                    <a:lnTo>
                      <a:pt x="1715" y="775"/>
                    </a:lnTo>
                    <a:cubicBezTo>
                      <a:pt x="1168" y="1965"/>
                      <a:pt x="596" y="3192"/>
                      <a:pt x="49" y="4418"/>
                    </a:cubicBezTo>
                    <a:cubicBezTo>
                      <a:pt x="1" y="4525"/>
                      <a:pt x="49" y="4621"/>
                      <a:pt x="84" y="4716"/>
                    </a:cubicBezTo>
                    <a:cubicBezTo>
                      <a:pt x="96" y="4740"/>
                      <a:pt x="96" y="4775"/>
                      <a:pt x="108" y="4787"/>
                    </a:cubicBezTo>
                    <a:lnTo>
                      <a:pt x="168" y="5013"/>
                    </a:lnTo>
                    <a:lnTo>
                      <a:pt x="346" y="4859"/>
                    </a:lnTo>
                    <a:cubicBezTo>
                      <a:pt x="584" y="4680"/>
                      <a:pt x="692" y="4478"/>
                      <a:pt x="763" y="4287"/>
                    </a:cubicBezTo>
                    <a:lnTo>
                      <a:pt x="906" y="3966"/>
                    </a:lnTo>
                    <a:cubicBezTo>
                      <a:pt x="989" y="3763"/>
                      <a:pt x="1061" y="3573"/>
                      <a:pt x="1168" y="3394"/>
                    </a:cubicBezTo>
                    <a:cubicBezTo>
                      <a:pt x="1215" y="3311"/>
                      <a:pt x="1334" y="3228"/>
                      <a:pt x="1394" y="3228"/>
                    </a:cubicBezTo>
                    <a:lnTo>
                      <a:pt x="1537" y="3228"/>
                    </a:lnTo>
                    <a:cubicBezTo>
                      <a:pt x="1775" y="3228"/>
                      <a:pt x="2013" y="3239"/>
                      <a:pt x="2251" y="3251"/>
                    </a:cubicBezTo>
                    <a:cubicBezTo>
                      <a:pt x="2335" y="3251"/>
                      <a:pt x="2406" y="3275"/>
                      <a:pt x="2477" y="3275"/>
                    </a:cubicBezTo>
                    <a:cubicBezTo>
                      <a:pt x="2608" y="3489"/>
                      <a:pt x="2644" y="3751"/>
                      <a:pt x="2656" y="4013"/>
                    </a:cubicBezTo>
                    <a:cubicBezTo>
                      <a:pt x="2692" y="4299"/>
                      <a:pt x="2716" y="4597"/>
                      <a:pt x="2894" y="4883"/>
                    </a:cubicBezTo>
                    <a:lnTo>
                      <a:pt x="2978" y="5013"/>
                    </a:lnTo>
                    <a:lnTo>
                      <a:pt x="3120" y="4894"/>
                    </a:lnTo>
                    <a:cubicBezTo>
                      <a:pt x="3430" y="4621"/>
                      <a:pt x="3489" y="4585"/>
                      <a:pt x="3430" y="4240"/>
                    </a:cubicBezTo>
                    <a:cubicBezTo>
                      <a:pt x="3406" y="3906"/>
                      <a:pt x="3347" y="3585"/>
                      <a:pt x="3263" y="3239"/>
                    </a:cubicBezTo>
                    <a:close/>
                    <a:moveTo>
                      <a:pt x="2370" y="2466"/>
                    </a:moveTo>
                    <a:cubicBezTo>
                      <a:pt x="2239" y="2501"/>
                      <a:pt x="2132" y="2501"/>
                      <a:pt x="2037" y="2501"/>
                    </a:cubicBezTo>
                    <a:cubicBezTo>
                      <a:pt x="1870" y="2501"/>
                      <a:pt x="1739" y="2466"/>
                      <a:pt x="1596" y="2394"/>
                    </a:cubicBezTo>
                    <a:cubicBezTo>
                      <a:pt x="1656" y="2001"/>
                      <a:pt x="1858" y="1680"/>
                      <a:pt x="2108" y="1287"/>
                    </a:cubicBezTo>
                    <a:cubicBezTo>
                      <a:pt x="2275" y="1680"/>
                      <a:pt x="2335" y="2049"/>
                      <a:pt x="2370" y="2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59;p32"/>
              <p:cNvSpPr/>
              <p:nvPr/>
            </p:nvSpPr>
            <p:spPr>
              <a:xfrm>
                <a:off x="6404950" y="3120750"/>
                <a:ext cx="91400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4895" extrusionOk="0">
                    <a:moveTo>
                      <a:pt x="1156" y="4513"/>
                    </a:moveTo>
                    <a:cubicBezTo>
                      <a:pt x="1560" y="4763"/>
                      <a:pt x="2025" y="4894"/>
                      <a:pt x="2537" y="4894"/>
                    </a:cubicBezTo>
                    <a:cubicBezTo>
                      <a:pt x="2751" y="4894"/>
                      <a:pt x="2953" y="4882"/>
                      <a:pt x="3180" y="4834"/>
                    </a:cubicBezTo>
                    <a:cubicBezTo>
                      <a:pt x="3358" y="4811"/>
                      <a:pt x="3489" y="4739"/>
                      <a:pt x="3573" y="4596"/>
                    </a:cubicBezTo>
                    <a:cubicBezTo>
                      <a:pt x="3656" y="4465"/>
                      <a:pt x="3656" y="4287"/>
                      <a:pt x="3584" y="4061"/>
                    </a:cubicBezTo>
                    <a:lnTo>
                      <a:pt x="3537" y="3942"/>
                    </a:lnTo>
                    <a:lnTo>
                      <a:pt x="3418" y="3965"/>
                    </a:lnTo>
                    <a:cubicBezTo>
                      <a:pt x="3370" y="3965"/>
                      <a:pt x="3334" y="3977"/>
                      <a:pt x="3299" y="3977"/>
                    </a:cubicBezTo>
                    <a:cubicBezTo>
                      <a:pt x="3227" y="3977"/>
                      <a:pt x="3132" y="3989"/>
                      <a:pt x="3061" y="4025"/>
                    </a:cubicBezTo>
                    <a:cubicBezTo>
                      <a:pt x="2930" y="4061"/>
                      <a:pt x="2799" y="4096"/>
                      <a:pt x="2632" y="4096"/>
                    </a:cubicBezTo>
                    <a:cubicBezTo>
                      <a:pt x="2418" y="4096"/>
                      <a:pt x="2227" y="4049"/>
                      <a:pt x="2049" y="4001"/>
                    </a:cubicBezTo>
                    <a:cubicBezTo>
                      <a:pt x="1596" y="3906"/>
                      <a:pt x="1263" y="3632"/>
                      <a:pt x="1096" y="3275"/>
                    </a:cubicBezTo>
                    <a:cubicBezTo>
                      <a:pt x="917" y="2906"/>
                      <a:pt x="929" y="2489"/>
                      <a:pt x="1144" y="2084"/>
                    </a:cubicBezTo>
                    <a:cubicBezTo>
                      <a:pt x="1572" y="1227"/>
                      <a:pt x="2191" y="763"/>
                      <a:pt x="3073" y="703"/>
                    </a:cubicBezTo>
                    <a:cubicBezTo>
                      <a:pt x="3239" y="691"/>
                      <a:pt x="3561" y="655"/>
                      <a:pt x="3549" y="251"/>
                    </a:cubicBezTo>
                    <a:lnTo>
                      <a:pt x="3549" y="179"/>
                    </a:lnTo>
                    <a:lnTo>
                      <a:pt x="3477" y="132"/>
                    </a:lnTo>
                    <a:cubicBezTo>
                      <a:pt x="3323" y="48"/>
                      <a:pt x="3180" y="1"/>
                      <a:pt x="3013" y="1"/>
                    </a:cubicBezTo>
                    <a:cubicBezTo>
                      <a:pt x="2787" y="1"/>
                      <a:pt x="2596" y="72"/>
                      <a:pt x="2394" y="155"/>
                    </a:cubicBezTo>
                    <a:lnTo>
                      <a:pt x="2346" y="167"/>
                    </a:lnTo>
                    <a:cubicBezTo>
                      <a:pt x="1418" y="489"/>
                      <a:pt x="751" y="1144"/>
                      <a:pt x="394" y="2096"/>
                    </a:cubicBezTo>
                    <a:cubicBezTo>
                      <a:pt x="1" y="3084"/>
                      <a:pt x="263" y="3942"/>
                      <a:pt x="1156" y="4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460;p32"/>
            <p:cNvSpPr/>
            <p:nvPr/>
          </p:nvSpPr>
          <p:spPr>
            <a:xfrm rot="2006702">
              <a:off x="483176" y="4136666"/>
              <a:ext cx="588826" cy="566095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Freeform 3"/>
          <p:cNvSpPr/>
          <p:nvPr/>
        </p:nvSpPr>
        <p:spPr>
          <a:xfrm>
            <a:off x="6672661" y="3121795"/>
            <a:ext cx="369813" cy="240878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08783"/>
                </a:lnTo>
                <a:lnTo>
                  <a:pt x="369813" y="2408783"/>
                </a:lnTo>
              </a:path>
            </a:pathLst>
          </a:custGeom>
          <a:noFill/>
          <a:ln w="38100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672661" y="3121795"/>
            <a:ext cx="369813" cy="9470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47042"/>
                </a:lnTo>
                <a:lnTo>
                  <a:pt x="369813" y="947042"/>
                </a:lnTo>
              </a:path>
            </a:pathLst>
          </a:custGeom>
          <a:noFill/>
          <a:ln w="38100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413262" y="1660055"/>
            <a:ext cx="1245567" cy="4323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6172"/>
                </a:lnTo>
                <a:lnTo>
                  <a:pt x="1245567" y="216172"/>
                </a:lnTo>
                <a:lnTo>
                  <a:pt x="1245567" y="432345"/>
                </a:lnTo>
              </a:path>
            </a:pathLst>
          </a:custGeom>
          <a:noFill/>
          <a:ln w="38100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140863" y="3121795"/>
            <a:ext cx="308818" cy="240878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08783"/>
                </a:lnTo>
                <a:lnTo>
                  <a:pt x="308818" y="2408783"/>
                </a:lnTo>
              </a:path>
            </a:pathLst>
          </a:custGeom>
          <a:noFill/>
          <a:ln w="38100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40863" y="3121795"/>
            <a:ext cx="308818" cy="9470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47042"/>
                </a:lnTo>
                <a:lnTo>
                  <a:pt x="308818" y="947042"/>
                </a:lnTo>
              </a:path>
            </a:pathLst>
          </a:custGeom>
          <a:noFill/>
          <a:ln w="38100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964379" y="1660055"/>
            <a:ext cx="1448883" cy="4323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448883" y="0"/>
                </a:moveTo>
                <a:lnTo>
                  <a:pt x="1448883" y="216172"/>
                </a:lnTo>
                <a:lnTo>
                  <a:pt x="0" y="216172"/>
                </a:lnTo>
                <a:lnTo>
                  <a:pt x="0" y="432345"/>
                </a:lnTo>
              </a:path>
            </a:pathLst>
          </a:custGeom>
          <a:noFill/>
          <a:ln w="38100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201103" y="630660"/>
            <a:ext cx="4424317" cy="1029394"/>
          </a:xfrm>
          <a:custGeom>
            <a:avLst/>
            <a:gdLst>
              <a:gd name="connsiteX0" fmla="*/ 0 w 4424317"/>
              <a:gd name="connsiteY0" fmla="*/ 0 h 1029394"/>
              <a:gd name="connsiteX1" fmla="*/ 4424317 w 4424317"/>
              <a:gd name="connsiteY1" fmla="*/ 0 h 1029394"/>
              <a:gd name="connsiteX2" fmla="*/ 4424317 w 4424317"/>
              <a:gd name="connsiteY2" fmla="*/ 1029394 h 1029394"/>
              <a:gd name="connsiteX3" fmla="*/ 0 w 4424317"/>
              <a:gd name="connsiteY3" fmla="*/ 1029394 h 1029394"/>
              <a:gd name="connsiteX4" fmla="*/ 0 w 4424317"/>
              <a:gd name="connsiteY4" fmla="*/ 0 h 102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4317" h="1029394">
                <a:moveTo>
                  <a:pt x="0" y="0"/>
                </a:moveTo>
                <a:lnTo>
                  <a:pt x="4424317" y="0"/>
                </a:lnTo>
                <a:lnTo>
                  <a:pt x="4424317" y="1029394"/>
                </a:lnTo>
                <a:lnTo>
                  <a:pt x="0" y="1029394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25" tIns="22225" rIns="22225" bIns="22225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kern="1200" dirty="0"/>
              <a:t>NỘI DUNG BÀI HỌC</a:t>
            </a:r>
          </a:p>
        </p:txBody>
      </p:sp>
      <p:sp>
        <p:nvSpPr>
          <p:cNvPr id="11" name="Freeform 10"/>
          <p:cNvSpPr/>
          <p:nvPr/>
        </p:nvSpPr>
        <p:spPr>
          <a:xfrm>
            <a:off x="3934984" y="2092401"/>
            <a:ext cx="2058789" cy="1029394"/>
          </a:xfrm>
          <a:custGeom>
            <a:avLst/>
            <a:gdLst>
              <a:gd name="connsiteX0" fmla="*/ 0 w 2058789"/>
              <a:gd name="connsiteY0" fmla="*/ 0 h 1029394"/>
              <a:gd name="connsiteX1" fmla="*/ 2058789 w 2058789"/>
              <a:gd name="connsiteY1" fmla="*/ 0 h 1029394"/>
              <a:gd name="connsiteX2" fmla="*/ 2058789 w 2058789"/>
              <a:gd name="connsiteY2" fmla="*/ 1029394 h 1029394"/>
              <a:gd name="connsiteX3" fmla="*/ 0 w 2058789"/>
              <a:gd name="connsiteY3" fmla="*/ 1029394 h 1029394"/>
              <a:gd name="connsiteX4" fmla="*/ 0 w 2058789"/>
              <a:gd name="connsiteY4" fmla="*/ 0 h 102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789" h="1029394">
                <a:moveTo>
                  <a:pt x="0" y="0"/>
                </a:moveTo>
                <a:lnTo>
                  <a:pt x="2058789" y="0"/>
                </a:lnTo>
                <a:lnTo>
                  <a:pt x="2058789" y="1029394"/>
                </a:lnTo>
                <a:lnTo>
                  <a:pt x="0" y="10293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25" tIns="22225" rIns="22225" bIns="22225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kern="1200" dirty="0" err="1"/>
              <a:t>Đảo</a:t>
            </a:r>
            <a:r>
              <a:rPr lang="en-US" sz="3500" b="1" kern="1200" dirty="0"/>
              <a:t> </a:t>
            </a:r>
            <a:r>
              <a:rPr lang="en-US" sz="3500" b="1" kern="1200" dirty="0" err="1"/>
              <a:t>ngữ</a:t>
            </a:r>
            <a:endParaRPr lang="en-US" sz="3500" b="1" kern="1200" dirty="0"/>
          </a:p>
        </p:txBody>
      </p:sp>
      <p:sp>
        <p:nvSpPr>
          <p:cNvPr id="13" name="Freeform 12"/>
          <p:cNvSpPr/>
          <p:nvPr/>
        </p:nvSpPr>
        <p:spPr>
          <a:xfrm>
            <a:off x="4449681" y="3554141"/>
            <a:ext cx="2058789" cy="1029394"/>
          </a:xfrm>
          <a:custGeom>
            <a:avLst/>
            <a:gdLst>
              <a:gd name="connsiteX0" fmla="*/ 0 w 2058789"/>
              <a:gd name="connsiteY0" fmla="*/ 0 h 1029394"/>
              <a:gd name="connsiteX1" fmla="*/ 2058789 w 2058789"/>
              <a:gd name="connsiteY1" fmla="*/ 0 h 1029394"/>
              <a:gd name="connsiteX2" fmla="*/ 2058789 w 2058789"/>
              <a:gd name="connsiteY2" fmla="*/ 1029394 h 1029394"/>
              <a:gd name="connsiteX3" fmla="*/ 0 w 2058789"/>
              <a:gd name="connsiteY3" fmla="*/ 1029394 h 1029394"/>
              <a:gd name="connsiteX4" fmla="*/ 0 w 2058789"/>
              <a:gd name="connsiteY4" fmla="*/ 0 h 102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789" h="1029394">
                <a:moveTo>
                  <a:pt x="0" y="0"/>
                </a:moveTo>
                <a:lnTo>
                  <a:pt x="2058789" y="0"/>
                </a:lnTo>
                <a:lnTo>
                  <a:pt x="2058789" y="1029394"/>
                </a:lnTo>
                <a:lnTo>
                  <a:pt x="0" y="10293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25" tIns="22225" rIns="22225" bIns="22225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kern="1200" dirty="0" err="1"/>
              <a:t>Đặc</a:t>
            </a:r>
            <a:r>
              <a:rPr lang="en-US" sz="3500" b="1" kern="1200" dirty="0"/>
              <a:t> </a:t>
            </a:r>
            <a:r>
              <a:rPr lang="en-US" sz="3500" b="1" kern="1200" dirty="0" err="1"/>
              <a:t>điểm</a:t>
            </a:r>
            <a:endParaRPr lang="en-US" sz="3500" b="1" kern="1200" dirty="0"/>
          </a:p>
        </p:txBody>
      </p:sp>
      <p:sp>
        <p:nvSpPr>
          <p:cNvPr id="16" name="Freeform 15"/>
          <p:cNvSpPr/>
          <p:nvPr/>
        </p:nvSpPr>
        <p:spPr>
          <a:xfrm>
            <a:off x="4449681" y="5015881"/>
            <a:ext cx="2058789" cy="1029394"/>
          </a:xfrm>
          <a:custGeom>
            <a:avLst/>
            <a:gdLst>
              <a:gd name="connsiteX0" fmla="*/ 0 w 2058789"/>
              <a:gd name="connsiteY0" fmla="*/ 0 h 1029394"/>
              <a:gd name="connsiteX1" fmla="*/ 2058789 w 2058789"/>
              <a:gd name="connsiteY1" fmla="*/ 0 h 1029394"/>
              <a:gd name="connsiteX2" fmla="*/ 2058789 w 2058789"/>
              <a:gd name="connsiteY2" fmla="*/ 1029394 h 1029394"/>
              <a:gd name="connsiteX3" fmla="*/ 0 w 2058789"/>
              <a:gd name="connsiteY3" fmla="*/ 1029394 h 1029394"/>
              <a:gd name="connsiteX4" fmla="*/ 0 w 2058789"/>
              <a:gd name="connsiteY4" fmla="*/ 0 h 102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789" h="1029394">
                <a:moveTo>
                  <a:pt x="0" y="0"/>
                </a:moveTo>
                <a:lnTo>
                  <a:pt x="2058789" y="0"/>
                </a:lnTo>
                <a:lnTo>
                  <a:pt x="2058789" y="1029394"/>
                </a:lnTo>
                <a:lnTo>
                  <a:pt x="0" y="10293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25" tIns="22225" rIns="22225" bIns="22225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kern="1200" dirty="0" err="1"/>
              <a:t>Tác</a:t>
            </a:r>
            <a:r>
              <a:rPr lang="en-US" sz="3500" b="1" kern="1200" dirty="0"/>
              <a:t> </a:t>
            </a:r>
            <a:r>
              <a:rPr lang="en-US" sz="3500" b="1" kern="1200" dirty="0" err="1"/>
              <a:t>dụng</a:t>
            </a:r>
            <a:endParaRPr lang="en-US" sz="3500" b="1" kern="1200" dirty="0"/>
          </a:p>
        </p:txBody>
      </p:sp>
      <p:sp>
        <p:nvSpPr>
          <p:cNvPr id="17" name="Freeform 16"/>
          <p:cNvSpPr/>
          <p:nvPr/>
        </p:nvSpPr>
        <p:spPr>
          <a:xfrm>
            <a:off x="6426119" y="2092401"/>
            <a:ext cx="2465420" cy="1029394"/>
          </a:xfrm>
          <a:custGeom>
            <a:avLst/>
            <a:gdLst>
              <a:gd name="connsiteX0" fmla="*/ 0 w 2465420"/>
              <a:gd name="connsiteY0" fmla="*/ 0 h 1029394"/>
              <a:gd name="connsiteX1" fmla="*/ 2465420 w 2465420"/>
              <a:gd name="connsiteY1" fmla="*/ 0 h 1029394"/>
              <a:gd name="connsiteX2" fmla="*/ 2465420 w 2465420"/>
              <a:gd name="connsiteY2" fmla="*/ 1029394 h 1029394"/>
              <a:gd name="connsiteX3" fmla="*/ 0 w 2465420"/>
              <a:gd name="connsiteY3" fmla="*/ 1029394 h 1029394"/>
              <a:gd name="connsiteX4" fmla="*/ 0 w 2465420"/>
              <a:gd name="connsiteY4" fmla="*/ 0 h 102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420" h="1029394">
                <a:moveTo>
                  <a:pt x="0" y="0"/>
                </a:moveTo>
                <a:lnTo>
                  <a:pt x="2465420" y="0"/>
                </a:lnTo>
                <a:lnTo>
                  <a:pt x="2465420" y="1029394"/>
                </a:lnTo>
                <a:lnTo>
                  <a:pt x="0" y="10293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25" tIns="22225" rIns="22225" bIns="22225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kern="1200" dirty="0" err="1"/>
              <a:t>Câu</a:t>
            </a:r>
            <a:r>
              <a:rPr lang="en-US" sz="3500" b="1" kern="1200" dirty="0"/>
              <a:t> </a:t>
            </a:r>
            <a:r>
              <a:rPr lang="en-US" sz="3500" b="1" kern="1200" dirty="0" err="1"/>
              <a:t>hỏi</a:t>
            </a:r>
            <a:r>
              <a:rPr lang="en-US" sz="3500" b="1" kern="1200" dirty="0"/>
              <a:t> </a:t>
            </a:r>
            <a:r>
              <a:rPr lang="en-US" sz="3500" b="1" kern="1200" dirty="0" err="1"/>
              <a:t>tu</a:t>
            </a:r>
            <a:r>
              <a:rPr lang="en-US" sz="3500" b="1" kern="1200" dirty="0"/>
              <a:t> </a:t>
            </a:r>
            <a:r>
              <a:rPr lang="en-US" sz="3500" b="1" kern="1200" dirty="0" err="1"/>
              <a:t>từ</a:t>
            </a:r>
            <a:endParaRPr lang="en-US" sz="3500" b="1" kern="1200" dirty="0"/>
          </a:p>
        </p:txBody>
      </p:sp>
      <p:sp>
        <p:nvSpPr>
          <p:cNvPr id="18" name="Freeform 17"/>
          <p:cNvSpPr/>
          <p:nvPr/>
        </p:nvSpPr>
        <p:spPr>
          <a:xfrm>
            <a:off x="7042474" y="3554141"/>
            <a:ext cx="2058789" cy="1029394"/>
          </a:xfrm>
          <a:custGeom>
            <a:avLst/>
            <a:gdLst>
              <a:gd name="connsiteX0" fmla="*/ 0 w 2058789"/>
              <a:gd name="connsiteY0" fmla="*/ 0 h 1029394"/>
              <a:gd name="connsiteX1" fmla="*/ 2058789 w 2058789"/>
              <a:gd name="connsiteY1" fmla="*/ 0 h 1029394"/>
              <a:gd name="connsiteX2" fmla="*/ 2058789 w 2058789"/>
              <a:gd name="connsiteY2" fmla="*/ 1029394 h 1029394"/>
              <a:gd name="connsiteX3" fmla="*/ 0 w 2058789"/>
              <a:gd name="connsiteY3" fmla="*/ 1029394 h 1029394"/>
              <a:gd name="connsiteX4" fmla="*/ 0 w 2058789"/>
              <a:gd name="connsiteY4" fmla="*/ 0 h 102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789" h="1029394">
                <a:moveTo>
                  <a:pt x="0" y="0"/>
                </a:moveTo>
                <a:lnTo>
                  <a:pt x="2058789" y="0"/>
                </a:lnTo>
                <a:lnTo>
                  <a:pt x="2058789" y="1029394"/>
                </a:lnTo>
                <a:lnTo>
                  <a:pt x="0" y="10293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25" tIns="22225" rIns="22225" bIns="22225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kern="1200" dirty="0" err="1"/>
              <a:t>Đặc</a:t>
            </a:r>
            <a:r>
              <a:rPr lang="en-US" sz="3500" b="1" kern="1200" dirty="0"/>
              <a:t> </a:t>
            </a:r>
            <a:r>
              <a:rPr lang="en-US" sz="3500" b="1" kern="1200" dirty="0" err="1"/>
              <a:t>điểm</a:t>
            </a:r>
            <a:endParaRPr lang="en-US" sz="3500" b="1" kern="1200" dirty="0"/>
          </a:p>
        </p:txBody>
      </p:sp>
      <p:sp>
        <p:nvSpPr>
          <p:cNvPr id="21" name="Freeform 20"/>
          <p:cNvSpPr/>
          <p:nvPr/>
        </p:nvSpPr>
        <p:spPr>
          <a:xfrm>
            <a:off x="7042474" y="5015881"/>
            <a:ext cx="2058789" cy="1029394"/>
          </a:xfrm>
          <a:custGeom>
            <a:avLst/>
            <a:gdLst>
              <a:gd name="connsiteX0" fmla="*/ 0 w 2058789"/>
              <a:gd name="connsiteY0" fmla="*/ 0 h 1029394"/>
              <a:gd name="connsiteX1" fmla="*/ 2058789 w 2058789"/>
              <a:gd name="connsiteY1" fmla="*/ 0 h 1029394"/>
              <a:gd name="connsiteX2" fmla="*/ 2058789 w 2058789"/>
              <a:gd name="connsiteY2" fmla="*/ 1029394 h 1029394"/>
              <a:gd name="connsiteX3" fmla="*/ 0 w 2058789"/>
              <a:gd name="connsiteY3" fmla="*/ 1029394 h 1029394"/>
              <a:gd name="connsiteX4" fmla="*/ 0 w 2058789"/>
              <a:gd name="connsiteY4" fmla="*/ 0 h 102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789" h="1029394">
                <a:moveTo>
                  <a:pt x="0" y="0"/>
                </a:moveTo>
                <a:lnTo>
                  <a:pt x="2058789" y="0"/>
                </a:lnTo>
                <a:lnTo>
                  <a:pt x="2058789" y="1029394"/>
                </a:lnTo>
                <a:lnTo>
                  <a:pt x="0" y="10293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25" tIns="22225" rIns="22225" bIns="22225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kern="1200" dirty="0" err="1"/>
              <a:t>Tác</a:t>
            </a:r>
            <a:r>
              <a:rPr lang="en-US" sz="3500" b="1" kern="1200" dirty="0"/>
              <a:t> </a:t>
            </a:r>
            <a:r>
              <a:rPr lang="en-US" sz="3500" b="1" kern="1200" dirty="0" err="1"/>
              <a:t>dụng</a:t>
            </a:r>
            <a:endParaRPr lang="en-US" sz="3500" b="1" kern="1200" dirty="0"/>
          </a:p>
        </p:txBody>
      </p:sp>
    </p:spTree>
    <p:extLst>
      <p:ext uri="{BB962C8B-B14F-4D97-AF65-F5344CB8AC3E}">
        <p14:creationId xmlns:p14="http://schemas.microsoft.com/office/powerpoint/2010/main" val="88298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78824" y="249383"/>
            <a:ext cx="11430000" cy="623714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99" y="1754548"/>
            <a:ext cx="3747450" cy="3110723"/>
          </a:xfrm>
          <a:prstGeom prst="rect">
            <a:avLst/>
          </a:prstGeom>
        </p:spPr>
      </p:pic>
      <p:sp>
        <p:nvSpPr>
          <p:cNvPr id="18" name="文本框 283">
            <a:extLst>
              <a:ext uri="{FF2B5EF4-FFF2-40B4-BE49-F238E27FC236}">
                <a16:creationId xmlns:a16="http://schemas.microsoft.com/office/drawing/2014/main" id="{192A6D67-F623-4427-AD7F-F91A32D1486D}"/>
              </a:ext>
            </a:extLst>
          </p:cNvPr>
          <p:cNvSpPr txBox="1"/>
          <p:nvPr/>
        </p:nvSpPr>
        <p:spPr>
          <a:xfrm>
            <a:off x="5903403" y="2554591"/>
            <a:ext cx="4962620" cy="2117749"/>
          </a:xfrm>
          <a:prstGeom prst="rect">
            <a:avLst/>
          </a:prstGeom>
          <a:noFill/>
        </p:spPr>
        <p:txBody>
          <a:bodyPr wrap="none" lIns="85588" tIns="42794" rIns="85588" bIns="42794" rtlCol="0">
            <a:spAutoFit/>
          </a:bodyPr>
          <a:lstStyle/>
          <a:p>
            <a:pPr algn="ctr" defTabSz="667451"/>
            <a:r>
              <a:rPr lang="en-US" altLang="zh-CN" sz="6600" b="1" dirty="0">
                <a:solidFill>
                  <a:srgbClr val="002060"/>
                </a:solidFill>
                <a:ea typeface="华文新魏" panose="02010800040101010101" pitchFamily="2" charset="-122"/>
                <a:cs typeface="Times New Roman" panose="02020603050405020304" pitchFamily="18" charset="0"/>
              </a:rPr>
              <a:t>HÌNH THÀNH </a:t>
            </a:r>
          </a:p>
          <a:p>
            <a:pPr algn="ctr" defTabSz="667451"/>
            <a:r>
              <a:rPr lang="en-US" altLang="zh-CN" sz="6600" b="1" dirty="0">
                <a:solidFill>
                  <a:srgbClr val="002060"/>
                </a:solidFill>
                <a:ea typeface="华文新魏" panose="02010800040101010101" pitchFamily="2" charset="-122"/>
                <a:cs typeface="Times New Roman" panose="02020603050405020304" pitchFamily="18" charset="0"/>
              </a:rPr>
              <a:t>KIẾN THỨC</a:t>
            </a:r>
            <a:endParaRPr lang="zh-CN" altLang="en-US" sz="6600" b="1" dirty="0">
              <a:solidFill>
                <a:srgbClr val="002060"/>
              </a:solidFill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5">
            <a:extLst>
              <a:ext uri="{FF2B5EF4-FFF2-40B4-BE49-F238E27FC236}">
                <a16:creationId xmlns:a16="http://schemas.microsoft.com/office/drawing/2014/main" id="{18B1C8CB-7B25-480F-BD9C-857ACA24BCE1}"/>
              </a:ext>
            </a:extLst>
          </p:cNvPr>
          <p:cNvCxnSpPr/>
          <p:nvPr/>
        </p:nvCxnSpPr>
        <p:spPr>
          <a:xfrm>
            <a:off x="6456347" y="2590420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7">
            <a:extLst>
              <a:ext uri="{FF2B5EF4-FFF2-40B4-BE49-F238E27FC236}">
                <a16:creationId xmlns:a16="http://schemas.microsoft.com/office/drawing/2014/main" id="{E3C1D5F9-47DE-4F73-9961-26EC5267FC8E}"/>
              </a:ext>
            </a:extLst>
          </p:cNvPr>
          <p:cNvCxnSpPr/>
          <p:nvPr/>
        </p:nvCxnSpPr>
        <p:spPr>
          <a:xfrm>
            <a:off x="6375047" y="4672340"/>
            <a:ext cx="3856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02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218695" y="640080"/>
            <a:ext cx="11743180" cy="5836616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id="{62C5C5C9-8D6C-52F7-B972-80AE69EB5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441">
            <a:off x="10170030" y="-336094"/>
            <a:ext cx="2256245" cy="225624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53703" y="27842"/>
            <a:ext cx="1138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I. TRI THỨC TIẾNG VIỆT</a:t>
            </a:r>
          </a:p>
        </p:txBody>
      </p:sp>
      <p:sp>
        <p:nvSpPr>
          <p:cNvPr id="35" name="Hộp Văn bản 9">
            <a:extLst>
              <a:ext uri="{FF2B5EF4-FFF2-40B4-BE49-F238E27FC236}">
                <a16:creationId xmlns:a16="http://schemas.microsoft.com/office/drawing/2014/main" id="{F8157803-084F-5F2A-624A-6D92DAEA6453}"/>
              </a:ext>
            </a:extLst>
          </p:cNvPr>
          <p:cNvSpPr txBox="1"/>
          <p:nvPr/>
        </p:nvSpPr>
        <p:spPr>
          <a:xfrm>
            <a:off x="459008" y="781548"/>
            <a:ext cx="9017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3399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Đảo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339933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Hộp Văn bản 9">
            <a:extLst>
              <a:ext uri="{FF2B5EF4-FFF2-40B4-BE49-F238E27FC236}">
                <a16:creationId xmlns:a16="http://schemas.microsoft.com/office/drawing/2014/main" id="{F8157803-084F-5F2A-624A-6D92DAEA6453}"/>
              </a:ext>
            </a:extLst>
          </p:cNvPr>
          <p:cNvSpPr txBox="1"/>
          <p:nvPr/>
        </p:nvSpPr>
        <p:spPr>
          <a:xfrm>
            <a:off x="664183" y="1393695"/>
            <a:ext cx="106613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THẢO LUẬN CẶP ĐÔI (5 </a:t>
            </a:r>
            <a:r>
              <a:rPr lang="en-US" sz="28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8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 PHT </a:t>
            </a:r>
            <a:r>
              <a:rPr lang="en-US" sz="28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VD.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a2 </a:t>
            </a:r>
            <a:r>
              <a:rPr lang="en-US" sz="28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b2?</a:t>
            </a:r>
            <a:endParaRPr lang="en-US" sz="28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403715"/>
              </p:ext>
            </p:extLst>
          </p:nvPr>
        </p:nvGraphicFramePr>
        <p:xfrm>
          <a:off x="553703" y="2758447"/>
          <a:ext cx="11085302" cy="3391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8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4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7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66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Ví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dụ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Đặc điểm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Tác dụng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8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a1.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Một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cành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củi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khô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lạc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mấy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dòng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a2.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Củi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một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cành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khô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lạc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mấy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dòng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Huy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Cận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Tràng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Giang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41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b1. Mái tóc người cha bạc phơ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b2. Bạc phơ mái tóc người cha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Ba mươi năm Đảng nở hoa tặng Người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(Tố Hữu - Ba mươi năm đời ta có Đảng)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54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218695" y="640080"/>
            <a:ext cx="11743180" cy="5836616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 defTabSz="855878">
              <a:defRPr/>
            </a:pPr>
            <a:endParaRPr lang="en-US" sz="168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344814" y="6257926"/>
            <a:ext cx="3490943" cy="4572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id="{62C5C5C9-8D6C-52F7-B972-80AE69EB5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441">
            <a:off x="10170030" y="-336094"/>
            <a:ext cx="2256245" cy="225624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53703" y="27842"/>
            <a:ext cx="11388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KẾT QUẢ THẢO LUẬN CẶP ĐÔI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979356"/>
              </p:ext>
            </p:extLst>
          </p:nvPr>
        </p:nvGraphicFramePr>
        <p:xfrm>
          <a:off x="553703" y="1243159"/>
          <a:ext cx="11085302" cy="4593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8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4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7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66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Ví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dụ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Đặc điểm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Tác dụng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8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a1.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Một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cành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củi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khô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lạc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mấy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dòng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a2.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Củi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một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cành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khô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lạc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mấy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dòng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Huy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Cận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Tràng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Giang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41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b1. Mái tóc người cha bạc phơ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b2.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Bạc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phơ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tóc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cha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Ba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mươi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năm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Đảng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nở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hoa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tặng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Người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Tố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Hữu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- Ba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mươi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năm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ta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Đảng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129474" y="2654789"/>
            <a:ext cx="3288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a2.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9474" y="1673846"/>
            <a:ext cx="328884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a1.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9474" y="4722765"/>
            <a:ext cx="3288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b2.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(VN-CN)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29474" y="3741822"/>
            <a:ext cx="328884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b1.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25364" y="2675666"/>
            <a:ext cx="2187518" cy="2462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1592</Words>
  <Application>Microsoft Office PowerPoint</Application>
  <PresentationFormat>Widescreen</PresentationFormat>
  <Paragraphs>189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华文新魏</vt:lpstr>
      <vt:lpstr>Arial</vt:lpstr>
      <vt:lpstr>Calibri</vt:lpstr>
      <vt:lpstr>Calibri Light</vt:lpstr>
      <vt:lpstr>Merriweather Light</vt:lpstr>
      <vt:lpstr>Times New Roman</vt:lpstr>
      <vt:lpstr>Office Theme</vt:lpstr>
      <vt:lpstr>THỰC HÀNH TIẾNG VIỆT (Đảo ngữ: Đặc điểm và tác dụng Câu hỏi tu từ: Đặc điểm và tác dụng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 (Đảo ngữ: Đặc điểm và tác dụng Câu hỏi tu từ: Đặc điểm và tác dụng )</dc:title>
  <dc:creator>Admin</dc:creator>
  <cp:lastModifiedBy>Nguyễn Châu Bảo Hân</cp:lastModifiedBy>
  <cp:revision>16</cp:revision>
  <dcterms:created xsi:type="dcterms:W3CDTF">2023-07-01T09:11:59Z</dcterms:created>
  <dcterms:modified xsi:type="dcterms:W3CDTF">2025-01-19T21:23:26Z</dcterms:modified>
</cp:coreProperties>
</file>