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19"/>
  </p:notesMasterIdLst>
  <p:handoutMasterIdLst>
    <p:handoutMasterId r:id="rId20"/>
  </p:handoutMasterIdLst>
  <p:sldIdLst>
    <p:sldId id="264" r:id="rId2"/>
    <p:sldId id="3195" r:id="rId3"/>
    <p:sldId id="3216" r:id="rId4"/>
    <p:sldId id="3194" r:id="rId5"/>
    <p:sldId id="3196" r:id="rId6"/>
    <p:sldId id="3197" r:id="rId7"/>
    <p:sldId id="3198" r:id="rId8"/>
    <p:sldId id="3172" r:id="rId9"/>
    <p:sldId id="3212" r:id="rId10"/>
    <p:sldId id="3173" r:id="rId11"/>
    <p:sldId id="3175" r:id="rId12"/>
    <p:sldId id="3177" r:id="rId13"/>
    <p:sldId id="3214" r:id="rId14"/>
    <p:sldId id="3230" r:id="rId15"/>
    <p:sldId id="3179" r:id="rId16"/>
    <p:sldId id="3215" r:id="rId17"/>
    <p:sldId id="3199" r:id="rId18"/>
  </p:sldIdLst>
  <p:sldSz cx="12192000" cy="6858000"/>
  <p:notesSz cx="6858000" cy="9144000"/>
  <p:embeddedFontLst>
    <p:embeddedFont>
      <p:font typeface="Century Gothic" panose="020B0502020202020204" pitchFamily="34" charset="0"/>
      <p:regular r:id="rId21"/>
      <p:bold r:id="rId22"/>
      <p:italic r:id="rId23"/>
      <p:boldItalic r:id="rId24"/>
    </p:embeddedFont>
  </p:embeddedFont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300">
          <p15:clr>
            <a:srgbClr val="A4A3A4"/>
          </p15:clr>
        </p15:guide>
        <p15:guide id="2" pos="3840">
          <p15:clr>
            <a:srgbClr val="A4A3A4"/>
          </p15:clr>
        </p15:guide>
        <p15:guide id="3" pos="497">
          <p15:clr>
            <a:srgbClr val="A4A3A4"/>
          </p15:clr>
        </p15:guide>
        <p15:guide id="4" orient="horz" pos="3989">
          <p15:clr>
            <a:srgbClr val="A4A3A4"/>
          </p15:clr>
        </p15:guide>
        <p15:guide id="5" pos="7106">
          <p15:clr>
            <a:srgbClr val="A4A3A4"/>
          </p15:clr>
        </p15:guide>
        <p15:guide id="6" pos="65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2A3B8"/>
    <a:srgbClr val="FED9B9"/>
    <a:srgbClr val="288098"/>
    <a:srgbClr val="C3D3D3"/>
    <a:srgbClr val="186716"/>
    <a:srgbClr val="55A534"/>
    <a:srgbClr val="501622"/>
    <a:srgbClr val="1686C2"/>
    <a:srgbClr val="C218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10" autoAdjust="0"/>
    <p:restoredTop sz="95317" autoAdjust="0"/>
  </p:normalViewPr>
  <p:slideViewPr>
    <p:cSldViewPr>
      <p:cViewPr varScale="1">
        <p:scale>
          <a:sx n="83" d="100"/>
          <a:sy n="83" d="100"/>
        </p:scale>
        <p:origin x="845" y="106"/>
      </p:cViewPr>
      <p:guideLst>
        <p:guide orient="horz" pos="300"/>
        <p:guide pos="3840"/>
        <p:guide pos="497"/>
        <p:guide orient="horz" pos="3989"/>
        <p:guide pos="7106"/>
        <p:guide pos="6564"/>
      </p:guideLst>
    </p:cSldViewPr>
  </p:slideViewPr>
  <p:outlineViewPr>
    <p:cViewPr>
      <p:scale>
        <a:sx n="100" d="100"/>
        <a:sy n="100" d="100"/>
      </p:scale>
      <p:origin x="0" y="-9972"/>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2025/1/16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a:t>
            </a:fld>
            <a:endParaRPr lang="zh-CN" altLang="en-US"/>
          </a:p>
        </p:txBody>
      </p:sp>
    </p:spTree>
    <p:extLst>
      <p:ext uri="{BB962C8B-B14F-4D97-AF65-F5344CB8AC3E}">
        <p14:creationId xmlns:p14="http://schemas.microsoft.com/office/powerpoint/2010/main" val="1344387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Arial" panose="020B0604020202020204" pitchFamily="34" charset="0"/>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Arial" panose="020B0604020202020204" pitchFamily="34" charset="0"/>
              </a:defRPr>
            </a:lvl1pPr>
          </a:lstStyle>
          <a:p>
            <a:pPr>
              <a:defRPr/>
            </a:pPr>
            <a:fld id="{06024D97-E667-405D-B634-E583E2108D71}" type="datetimeFigureOut">
              <a:rPr lang="zh-CN" altLang="en-US"/>
              <a:t>2025/1/16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Arial" panose="020B0604020202020204" pitchFamily="34" charset="0"/>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ea typeface="Arial" panose="020B0604020202020204" pitchFamily="34" charset="0"/>
              </a:defRPr>
            </a:lvl1pPr>
          </a:lstStyle>
          <a:p>
            <a:fld id="{418F03C3-53C1-4F10-8DAF-D1F318E96C6E}" type="slidenum">
              <a:rPr lang="zh-CN" altLang="en-US"/>
              <a:t>‹#›</a:t>
            </a:fld>
            <a:endParaRPr lang="zh-CN" altLang="en-US"/>
          </a:p>
        </p:txBody>
      </p:sp>
    </p:spTree>
    <p:extLst>
      <p:ext uri="{BB962C8B-B14F-4D97-AF65-F5344CB8AC3E}">
        <p14:creationId xmlns:p14="http://schemas.microsoft.com/office/powerpoint/2010/main" val="2352994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Arial" panose="020B0604020202020204" pitchFamily="34" charset="0"/>
        <a:cs typeface="+mn-cs"/>
      </a:defRPr>
    </a:lvl1pPr>
    <a:lvl2pPr marL="455930" algn="l" rtl="0" eaLnBrk="0" fontAlgn="base" hangingPunct="0">
      <a:spcBef>
        <a:spcPct val="30000"/>
      </a:spcBef>
      <a:spcAft>
        <a:spcPct val="0"/>
      </a:spcAft>
      <a:defRPr sz="1300" kern="1200">
        <a:solidFill>
          <a:schemeClr val="tx1"/>
        </a:solidFill>
        <a:latin typeface="+mn-lt"/>
        <a:ea typeface="Arial" panose="020B0604020202020204" pitchFamily="34" charset="0"/>
        <a:cs typeface="+mn-cs"/>
      </a:defRPr>
    </a:lvl2pPr>
    <a:lvl3pPr marL="913130" algn="l" rtl="0" eaLnBrk="0" fontAlgn="base" hangingPunct="0">
      <a:spcBef>
        <a:spcPct val="30000"/>
      </a:spcBef>
      <a:spcAft>
        <a:spcPct val="0"/>
      </a:spcAft>
      <a:defRPr sz="1300" kern="1200">
        <a:solidFill>
          <a:schemeClr val="tx1"/>
        </a:solidFill>
        <a:latin typeface="+mn-lt"/>
        <a:ea typeface="Arial" panose="020B0604020202020204" pitchFamily="34" charset="0"/>
        <a:cs typeface="+mn-cs"/>
      </a:defRPr>
    </a:lvl3pPr>
    <a:lvl4pPr marL="1370330" algn="l" rtl="0" eaLnBrk="0" fontAlgn="base" hangingPunct="0">
      <a:spcBef>
        <a:spcPct val="30000"/>
      </a:spcBef>
      <a:spcAft>
        <a:spcPct val="0"/>
      </a:spcAft>
      <a:defRPr sz="1300" kern="1200">
        <a:solidFill>
          <a:schemeClr val="tx1"/>
        </a:solidFill>
        <a:latin typeface="+mn-lt"/>
        <a:ea typeface="Arial" panose="020B0604020202020204" pitchFamily="34" charset="0"/>
        <a:cs typeface="+mn-cs"/>
      </a:defRPr>
    </a:lvl4pPr>
    <a:lvl5pPr marL="1827530" algn="l" rtl="0" eaLnBrk="0" fontAlgn="base" hangingPunct="0">
      <a:spcBef>
        <a:spcPct val="30000"/>
      </a:spcBef>
      <a:spcAft>
        <a:spcPct val="0"/>
      </a:spcAft>
      <a:defRPr sz="1300" kern="1200">
        <a:solidFill>
          <a:schemeClr val="tx1"/>
        </a:solidFill>
        <a:latin typeface="+mn-lt"/>
        <a:ea typeface="Arial" panose="020B0604020202020204" pitchFamily="34" charset="0"/>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a:t>
            </a:fld>
            <a:endParaRPr lang="zh-CN" altLang="en-US"/>
          </a:p>
        </p:txBody>
      </p:sp>
    </p:spTree>
    <p:extLst>
      <p:ext uri="{BB962C8B-B14F-4D97-AF65-F5344CB8AC3E}">
        <p14:creationId xmlns:p14="http://schemas.microsoft.com/office/powerpoint/2010/main" val="2157955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12</a:t>
            </a:fld>
            <a:endParaRPr lang="zh-CN" altLang="en-US"/>
          </a:p>
        </p:txBody>
      </p:sp>
    </p:spTree>
    <p:extLst>
      <p:ext uri="{BB962C8B-B14F-4D97-AF65-F5344CB8AC3E}">
        <p14:creationId xmlns:p14="http://schemas.microsoft.com/office/powerpoint/2010/main" val="18279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13</a:t>
            </a:fld>
            <a:endParaRPr lang="zh-CN" altLang="en-US"/>
          </a:p>
        </p:txBody>
      </p:sp>
    </p:spTree>
    <p:extLst>
      <p:ext uri="{BB962C8B-B14F-4D97-AF65-F5344CB8AC3E}">
        <p14:creationId xmlns:p14="http://schemas.microsoft.com/office/powerpoint/2010/main" val="1025671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15</a:t>
            </a:fld>
            <a:endParaRPr lang="zh-CN" altLang="en-US"/>
          </a:p>
        </p:txBody>
      </p:sp>
    </p:spTree>
    <p:extLst>
      <p:ext uri="{BB962C8B-B14F-4D97-AF65-F5344CB8AC3E}">
        <p14:creationId xmlns:p14="http://schemas.microsoft.com/office/powerpoint/2010/main" val="829731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4</a:t>
            </a:fld>
            <a:endParaRPr lang="zh-CN" altLang="en-US"/>
          </a:p>
        </p:txBody>
      </p:sp>
    </p:spTree>
    <p:extLst>
      <p:ext uri="{BB962C8B-B14F-4D97-AF65-F5344CB8AC3E}">
        <p14:creationId xmlns:p14="http://schemas.microsoft.com/office/powerpoint/2010/main" val="376388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5</a:t>
            </a:fld>
            <a:endParaRPr lang="zh-CN" altLang="en-US"/>
          </a:p>
        </p:txBody>
      </p:sp>
    </p:spTree>
    <p:extLst>
      <p:ext uri="{BB962C8B-B14F-4D97-AF65-F5344CB8AC3E}">
        <p14:creationId xmlns:p14="http://schemas.microsoft.com/office/powerpoint/2010/main" val="1772496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6</a:t>
            </a:fld>
            <a:endParaRPr lang="zh-CN" altLang="en-US"/>
          </a:p>
        </p:txBody>
      </p:sp>
    </p:spTree>
    <p:extLst>
      <p:ext uri="{BB962C8B-B14F-4D97-AF65-F5344CB8AC3E}">
        <p14:creationId xmlns:p14="http://schemas.microsoft.com/office/powerpoint/2010/main" val="181704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7</a:t>
            </a:fld>
            <a:endParaRPr lang="zh-CN" altLang="en-US"/>
          </a:p>
        </p:txBody>
      </p:sp>
    </p:spTree>
    <p:extLst>
      <p:ext uri="{BB962C8B-B14F-4D97-AF65-F5344CB8AC3E}">
        <p14:creationId xmlns:p14="http://schemas.microsoft.com/office/powerpoint/2010/main" val="417611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8</a:t>
            </a:fld>
            <a:endParaRPr lang="zh-CN" altLang="en-US"/>
          </a:p>
        </p:txBody>
      </p:sp>
    </p:spTree>
    <p:extLst>
      <p:ext uri="{BB962C8B-B14F-4D97-AF65-F5344CB8AC3E}">
        <p14:creationId xmlns:p14="http://schemas.microsoft.com/office/powerpoint/2010/main" val="392043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9</a:t>
            </a:fld>
            <a:endParaRPr lang="zh-CN" altLang="en-US"/>
          </a:p>
        </p:txBody>
      </p:sp>
    </p:spTree>
    <p:extLst>
      <p:ext uri="{BB962C8B-B14F-4D97-AF65-F5344CB8AC3E}">
        <p14:creationId xmlns:p14="http://schemas.microsoft.com/office/powerpoint/2010/main" val="2718355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3730719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11</a:t>
            </a:fld>
            <a:endParaRPr lang="zh-CN" altLang="en-US"/>
          </a:p>
        </p:txBody>
      </p:sp>
    </p:spTree>
    <p:extLst>
      <p:ext uri="{BB962C8B-B14F-4D97-AF65-F5344CB8AC3E}">
        <p14:creationId xmlns:p14="http://schemas.microsoft.com/office/powerpoint/2010/main" val="1415574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t>2025/1/16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696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E303CA-A366-4AAE-B5F5-A264AC6BBBFE}"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620811-97D9-4C5A-9B6B-89C33CCB0B2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Arial" panose="020B0604020202020204" pitchFamily="34" charset="0"/>
              </a:defRPr>
            </a:lvl1pPr>
          </a:lstStyle>
          <a:p>
            <a:fld id="{32BF82D2-7A68-459D-A996-9BDDA2518FA4}" type="datetimeFigureOut">
              <a:rPr lang="zh-CN" altLang="en-US" smtClean="0"/>
              <a:t>2025/1/16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Arial" panose="020B0604020202020204" pitchFamily="34" charset="0"/>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Arial" panose="020B0604020202020204" pitchFamily="34" charset="0"/>
              </a:defRPr>
            </a:lvl1pPr>
          </a:lstStyle>
          <a:p>
            <a:fld id="{3E01EE5D-26FB-46D5-A381-ECFB35BF1D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3765" rtl="0" eaLnBrk="1" latinLnBrk="0" hangingPunct="1">
        <a:lnSpc>
          <a:spcPct val="90000"/>
        </a:lnSpc>
        <a:spcBef>
          <a:spcPct val="0"/>
        </a:spcBef>
        <a:buNone/>
        <a:defRPr sz="4400" kern="1200">
          <a:solidFill>
            <a:schemeClr val="tx1"/>
          </a:solidFill>
          <a:latin typeface="+mj-lt"/>
          <a:ea typeface="Arial" panose="020B0604020202020204" pitchFamily="34" charset="0"/>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Arial" panose="020B0604020202020204" pitchFamily="34" charset="0"/>
          <a:cs typeface="+mn-cs"/>
        </a:defRPr>
      </a:lvl1pPr>
      <a:lvl2pPr marL="685800" indent="-228600" algn="l" defTabSz="913765" rtl="0" eaLnBrk="1" latinLnBrk="0" hangingPunct="1">
        <a:lnSpc>
          <a:spcPct val="90000"/>
        </a:lnSpc>
        <a:spcBef>
          <a:spcPct val="100000"/>
        </a:spcBef>
        <a:buFont typeface="Arial" panose="020B0604020202020204" pitchFamily="34" charset="0"/>
        <a:buChar char="•"/>
        <a:defRPr sz="2400" kern="1200">
          <a:solidFill>
            <a:schemeClr val="tx1"/>
          </a:solidFill>
          <a:latin typeface="+mn-lt"/>
          <a:ea typeface="Arial" panose="020B0604020202020204" pitchFamily="34" charset="0"/>
          <a:cs typeface="+mn-cs"/>
        </a:defRPr>
      </a:lvl2pPr>
      <a:lvl3pPr marL="1143000" indent="-228600" algn="l" defTabSz="913765" rtl="0" eaLnBrk="1" latinLnBrk="0" hangingPunct="1">
        <a:lnSpc>
          <a:spcPct val="90000"/>
        </a:lnSpc>
        <a:spcBef>
          <a:spcPct val="100000"/>
        </a:spcBef>
        <a:buFont typeface="Arial" panose="020B0604020202020204" pitchFamily="34" charset="0"/>
        <a:buChar char="•"/>
        <a:defRPr sz="2000" kern="1200">
          <a:solidFill>
            <a:schemeClr val="tx1"/>
          </a:solidFill>
          <a:latin typeface="+mn-lt"/>
          <a:ea typeface="Arial" panose="020B0604020202020204" pitchFamily="34" charset="0"/>
          <a:cs typeface="+mn-cs"/>
        </a:defRPr>
      </a:lvl3pPr>
      <a:lvl4pPr marL="1600200" indent="-228600" algn="l" defTabSz="913765"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Arial" panose="020B0604020202020204" pitchFamily="34" charset="0"/>
          <a:cs typeface="+mn-cs"/>
        </a:defRPr>
      </a:lvl4pPr>
      <a:lvl5pPr marL="2057400" indent="-228600" algn="l" defTabSz="913765"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Arial" panose="020B0604020202020204" pitchFamily="34" charset="0"/>
          <a:cs typeface="+mn-cs"/>
        </a:defRPr>
      </a:lvl5pPr>
      <a:lvl6pPr marL="2514600" indent="-228600" algn="l" defTabSz="913765"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 y="188"/>
            <a:ext cx="12191331" cy="6857624"/>
          </a:xfrm>
          <a:prstGeom prst="rect">
            <a:avLst/>
          </a:prstGeom>
        </p:spPr>
      </p:pic>
      <p:sp>
        <p:nvSpPr>
          <p:cNvPr id="9" name="文本框 8"/>
          <p:cNvSpPr txBox="1"/>
          <p:nvPr/>
        </p:nvSpPr>
        <p:spPr>
          <a:xfrm>
            <a:off x="3364992" y="2131305"/>
            <a:ext cx="5415915" cy="1491615"/>
          </a:xfrm>
          <a:prstGeom prst="rect">
            <a:avLst/>
          </a:prstGeom>
          <a:noFill/>
          <a:effectLst>
            <a:outerShdw blurRad="50800" dist="50800" dir="5400000" sx="1000" sy="1000" algn="ctr" rotWithShape="0">
              <a:srgbClr val="2B7D1E"/>
            </a:outerShdw>
          </a:effectLst>
        </p:spPr>
        <p:txBody>
          <a:bodyPr wrap="none" rtlCol="0">
            <a:spAutoFit/>
            <a:scene3d>
              <a:camera prst="orthographicFront"/>
              <a:lightRig rig="threePt" dir="t"/>
            </a:scene3d>
          </a:bodyPr>
          <a:lstStyle/>
          <a:p>
            <a:r>
              <a:rPr lang="en-US" altLang="zh-CN" sz="9100" b="1" dirty="0">
                <a:ln w="22225">
                  <a:solidFill>
                    <a:schemeClr val="accent2"/>
                  </a:solidFill>
                  <a:prstDash val="solid"/>
                </a:ln>
                <a:solidFill>
                  <a:srgbClr val="FF0000"/>
                </a:solidFill>
                <a:effectLst/>
                <a:latin typeface="Times New Roman" panose="02020603050405020304" charset="0"/>
                <a:ea typeface="Arial" panose="020B0604020202020204" pitchFamily="34" charset="0"/>
                <a:cs typeface="Times New Roman" panose="02020603050405020304" charset="0"/>
              </a:rPr>
              <a:t>Khởi động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 y="-98872"/>
            <a:ext cx="12191665" cy="6857624"/>
          </a:xfrm>
          <a:prstGeom prst="rect">
            <a:avLst/>
          </a:prstGeom>
        </p:spPr>
      </p:pic>
      <p:grpSp>
        <p:nvGrpSpPr>
          <p:cNvPr id="31" name="组合 30"/>
          <p:cNvGrpSpPr/>
          <p:nvPr/>
        </p:nvGrpSpPr>
        <p:grpSpPr>
          <a:xfrm>
            <a:off x="770366" y="1068469"/>
            <a:ext cx="9832112" cy="5174807"/>
            <a:chOff x="1130814" y="1132730"/>
            <a:chExt cx="10369806" cy="5457804"/>
          </a:xfrm>
        </p:grpSpPr>
        <p:sp>
          <p:nvSpPr>
            <p:cNvPr id="2" name="Shape 1624"/>
            <p:cNvSpPr/>
            <p:nvPr/>
          </p:nvSpPr>
          <p:spPr>
            <a:xfrm>
              <a:off x="3288673" y="2488257"/>
              <a:ext cx="7841828" cy="35535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30" y="16970"/>
                    <a:pt x="4055" y="13284"/>
                    <a:pt x="7055" y="10308"/>
                  </a:cubicBezTo>
                  <a:cubicBezTo>
                    <a:pt x="10098" y="7290"/>
                    <a:pt x="13901" y="4973"/>
                    <a:pt x="18380" y="2877"/>
                  </a:cubicBezTo>
                  <a:lnTo>
                    <a:pt x="18198" y="0"/>
                  </a:lnTo>
                  <a:lnTo>
                    <a:pt x="21600" y="4603"/>
                  </a:lnTo>
                  <a:lnTo>
                    <a:pt x="18924" y="11507"/>
                  </a:lnTo>
                  <a:lnTo>
                    <a:pt x="18743" y="8630"/>
                  </a:lnTo>
                  <a:cubicBezTo>
                    <a:pt x="14655" y="9764"/>
                    <a:pt x="11069" y="11155"/>
                    <a:pt x="8004" y="13185"/>
                  </a:cubicBezTo>
                  <a:cubicBezTo>
                    <a:pt x="4885" y="15251"/>
                    <a:pt x="2242" y="17999"/>
                    <a:pt x="0" y="21600"/>
                  </a:cubicBezTo>
                  <a:close/>
                </a:path>
              </a:pathLst>
            </a:custGeom>
            <a:solidFill>
              <a:srgbClr val="62A3B8"/>
            </a:solidFill>
            <a:ln w="25400" cap="flat" cmpd="sng">
              <a:noFill/>
              <a:prstDash val="solid"/>
              <a:miter lim="0"/>
            </a:ln>
            <a:effectLst/>
          </p:spPr>
          <p:txBody>
            <a:bodyPr lIns="0" tIns="0" rIns="0" bIns="0"/>
            <a:lstStyle/>
            <a:p>
              <a:pPr>
                <a:lnSpc>
                  <a:spcPct val="150000"/>
                </a:lnSpc>
              </a:pPr>
              <a:endParaRPr sz="2530" dirty="0">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endParaRPr>
            </a:p>
          </p:txBody>
        </p:sp>
        <p:sp>
          <p:nvSpPr>
            <p:cNvPr id="5" name="Shape 1626"/>
            <p:cNvSpPr/>
            <p:nvPr/>
          </p:nvSpPr>
          <p:spPr>
            <a:xfrm flipV="1">
              <a:off x="3761000" y="4275926"/>
              <a:ext cx="1" cy="1270207"/>
            </a:xfrm>
            <a:prstGeom prst="line">
              <a:avLst/>
            </a:prstGeom>
            <a:ln w="12700">
              <a:solidFill>
                <a:srgbClr val="A6AAA9"/>
              </a:solidFill>
              <a:miter lim="400000"/>
            </a:ln>
          </p:spPr>
          <p:txBody>
            <a:bodyPr lIns="22055" tIns="22055" rIns="22055" bIns="22055" anchor="ctr"/>
            <a:lstStyle/>
            <a:p>
              <a:pPr lvl="0"/>
              <a:endParaRPr sz="1515">
                <a:latin typeface="Arial" panose="020B0604020202020204" pitchFamily="34" charset="0"/>
                <a:ea typeface="Arial" panose="020B0604020202020204" pitchFamily="34" charset="0"/>
                <a:cs typeface="+mn-ea"/>
                <a:sym typeface="Arial" panose="020B0604020202020204" pitchFamily="34" charset="0"/>
              </a:endParaRPr>
            </a:p>
          </p:txBody>
        </p:sp>
        <p:sp>
          <p:nvSpPr>
            <p:cNvPr id="6" name="Shape 1627"/>
            <p:cNvSpPr/>
            <p:nvPr/>
          </p:nvSpPr>
          <p:spPr>
            <a:xfrm flipV="1">
              <a:off x="6094844" y="2315525"/>
              <a:ext cx="1" cy="1803900"/>
            </a:xfrm>
            <a:prstGeom prst="line">
              <a:avLst/>
            </a:prstGeom>
            <a:ln w="12700">
              <a:solidFill>
                <a:srgbClr val="A6AAA9"/>
              </a:solidFill>
              <a:miter lim="400000"/>
            </a:ln>
          </p:spPr>
          <p:txBody>
            <a:bodyPr lIns="22055" tIns="22055" rIns="22055" bIns="22055" anchor="ctr"/>
            <a:lstStyle/>
            <a:p>
              <a:pPr lvl="0"/>
              <a:endParaRPr sz="1515">
                <a:latin typeface="Arial" panose="020B0604020202020204" pitchFamily="34" charset="0"/>
                <a:ea typeface="Arial" panose="020B0604020202020204" pitchFamily="34" charset="0"/>
                <a:cs typeface="+mn-ea"/>
                <a:sym typeface="Arial" panose="020B0604020202020204" pitchFamily="34" charset="0"/>
              </a:endParaRPr>
            </a:p>
          </p:txBody>
        </p:sp>
        <p:sp>
          <p:nvSpPr>
            <p:cNvPr id="8" name="Shape 1629"/>
            <p:cNvSpPr/>
            <p:nvPr/>
          </p:nvSpPr>
          <p:spPr>
            <a:xfrm flipV="1">
              <a:off x="8721722" y="3697814"/>
              <a:ext cx="1" cy="1246393"/>
            </a:xfrm>
            <a:prstGeom prst="line">
              <a:avLst/>
            </a:prstGeom>
            <a:ln w="12700">
              <a:solidFill>
                <a:srgbClr val="A6AAA9"/>
              </a:solidFill>
              <a:miter lim="400000"/>
            </a:ln>
          </p:spPr>
          <p:txBody>
            <a:bodyPr lIns="22055" tIns="22055" rIns="22055" bIns="22055" anchor="ctr"/>
            <a:lstStyle/>
            <a:p>
              <a:pPr lvl="0"/>
              <a:endParaRPr sz="1515">
                <a:latin typeface="Arial" panose="020B0604020202020204" pitchFamily="34" charset="0"/>
                <a:ea typeface="Arial" panose="020B0604020202020204" pitchFamily="34" charset="0"/>
                <a:cs typeface="+mn-ea"/>
                <a:sym typeface="Arial" panose="020B0604020202020204" pitchFamily="34" charset="0"/>
              </a:endParaRPr>
            </a:p>
          </p:txBody>
        </p:sp>
        <p:sp>
          <p:nvSpPr>
            <p:cNvPr id="9" name="Shape 1630"/>
            <p:cNvSpPr/>
            <p:nvPr/>
          </p:nvSpPr>
          <p:spPr>
            <a:xfrm>
              <a:off x="3567420" y="4083961"/>
              <a:ext cx="387159" cy="3871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88098"/>
            </a:solidFill>
            <a:ln w="12700">
              <a:miter lim="400000"/>
            </a:ln>
          </p:spPr>
          <p:txBody>
            <a:bodyPr lIns="0" tIns="0" rIns="0" bIns="0"/>
            <a:lstStyle/>
            <a:p>
              <a:pPr>
                <a:lnSpc>
                  <a:spcPct val="120000"/>
                </a:lnSpc>
              </a:pPr>
              <a:endParaRPr sz="1515">
                <a:latin typeface="Arial" panose="020B0604020202020204" pitchFamily="34" charset="0"/>
                <a:ea typeface="Arial" panose="020B0604020202020204" pitchFamily="34" charset="0"/>
                <a:cs typeface="+mn-ea"/>
                <a:sym typeface="Arial" panose="020B0604020202020204" pitchFamily="34" charset="0"/>
              </a:endParaRPr>
            </a:p>
          </p:txBody>
        </p:sp>
        <p:sp>
          <p:nvSpPr>
            <p:cNvPr id="10" name="Shape 1636"/>
            <p:cNvSpPr/>
            <p:nvPr/>
          </p:nvSpPr>
          <p:spPr>
            <a:xfrm>
              <a:off x="5898200" y="2104157"/>
              <a:ext cx="387159" cy="3871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88098"/>
            </a:solidFill>
            <a:ln w="12700">
              <a:miter lim="400000"/>
            </a:ln>
          </p:spPr>
          <p:txBody>
            <a:bodyPr lIns="0" tIns="0" rIns="0" bIns="0"/>
            <a:lstStyle/>
            <a:p>
              <a:pPr>
                <a:lnSpc>
                  <a:spcPct val="120000"/>
                </a:lnSpc>
              </a:pPr>
              <a:endParaRPr sz="1515">
                <a:latin typeface="Arial" panose="020B0604020202020204" pitchFamily="34" charset="0"/>
                <a:ea typeface="Arial" panose="020B0604020202020204" pitchFamily="34" charset="0"/>
                <a:cs typeface="+mn-ea"/>
                <a:sym typeface="Arial" panose="020B0604020202020204" pitchFamily="34" charset="0"/>
              </a:endParaRPr>
            </a:p>
          </p:txBody>
        </p:sp>
        <p:sp>
          <p:nvSpPr>
            <p:cNvPr id="12" name="Shape 1648"/>
            <p:cNvSpPr/>
            <p:nvPr/>
          </p:nvSpPr>
          <p:spPr>
            <a:xfrm>
              <a:off x="8528522" y="4609416"/>
              <a:ext cx="387159" cy="3871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88098"/>
            </a:solidFill>
            <a:ln w="12700">
              <a:miter lim="400000"/>
            </a:ln>
          </p:spPr>
          <p:txBody>
            <a:bodyPr lIns="0" tIns="0" rIns="0" bIns="0"/>
            <a:lstStyle/>
            <a:p>
              <a:pPr algn="ctr">
                <a:lnSpc>
                  <a:spcPct val="120000"/>
                </a:lnSpc>
              </a:pPr>
              <a:r>
                <a:rPr lang="en-US" sz="1515">
                  <a:solidFill>
                    <a:schemeClr val="bg1"/>
                  </a:solidFill>
                  <a:latin typeface="Arial" panose="020B0604020202020204" pitchFamily="34" charset="0"/>
                  <a:ea typeface="Arial" panose="020B0604020202020204" pitchFamily="34" charset="0"/>
                  <a:cs typeface="+mn-ea"/>
                  <a:sym typeface="Arial" panose="020B0604020202020204" pitchFamily="34" charset="0"/>
                </a:rPr>
                <a:t>03</a:t>
              </a:r>
            </a:p>
          </p:txBody>
        </p:sp>
        <p:sp>
          <p:nvSpPr>
            <p:cNvPr id="13" name="Shape 1653"/>
            <p:cNvSpPr/>
            <p:nvPr/>
          </p:nvSpPr>
          <p:spPr>
            <a:xfrm>
              <a:off x="3708087" y="5500752"/>
              <a:ext cx="105820" cy="1058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515">
                <a:latin typeface="Arial" panose="020B0604020202020204" pitchFamily="34" charset="0"/>
                <a:ea typeface="Arial" panose="020B0604020202020204" pitchFamily="34" charset="0"/>
                <a:cs typeface="+mn-ea"/>
                <a:sym typeface="Arial" panose="020B0604020202020204" pitchFamily="34" charset="0"/>
              </a:endParaRPr>
            </a:p>
          </p:txBody>
        </p:sp>
        <p:sp>
          <p:nvSpPr>
            <p:cNvPr id="14" name="Shape 1654"/>
            <p:cNvSpPr/>
            <p:nvPr/>
          </p:nvSpPr>
          <p:spPr>
            <a:xfrm>
              <a:off x="6012525" y="4039357"/>
              <a:ext cx="164632" cy="16463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515">
                <a:latin typeface="Arial" panose="020B0604020202020204" pitchFamily="34" charset="0"/>
                <a:ea typeface="Arial" panose="020B0604020202020204" pitchFamily="34" charset="0"/>
                <a:cs typeface="+mn-ea"/>
                <a:sym typeface="Arial" panose="020B0604020202020204" pitchFamily="34" charset="0"/>
              </a:endParaRPr>
            </a:p>
          </p:txBody>
        </p:sp>
        <p:sp>
          <p:nvSpPr>
            <p:cNvPr id="16" name="Shape 1656"/>
            <p:cNvSpPr/>
            <p:nvPr/>
          </p:nvSpPr>
          <p:spPr>
            <a:xfrm>
              <a:off x="8570606" y="3394760"/>
              <a:ext cx="261698" cy="26169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lnSpc>
                  <a:spcPct val="120000"/>
                </a:lnSpc>
              </a:pPr>
              <a:endParaRPr sz="1515">
                <a:latin typeface="Arial" panose="020B0604020202020204" pitchFamily="34" charset="0"/>
                <a:ea typeface="Arial" panose="020B0604020202020204" pitchFamily="34" charset="0"/>
                <a:cs typeface="+mn-ea"/>
                <a:sym typeface="Arial" panose="020B0604020202020204" pitchFamily="34" charset="0"/>
              </a:endParaRPr>
            </a:p>
          </p:txBody>
        </p:sp>
        <p:sp>
          <p:nvSpPr>
            <p:cNvPr id="24" name="Text Placeholder 4"/>
            <p:cNvSpPr txBox="1"/>
            <p:nvPr/>
          </p:nvSpPr>
          <p:spPr>
            <a:xfrm>
              <a:off x="3643250" y="4130149"/>
              <a:ext cx="235494" cy="283037"/>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sz="1325" dirty="0">
                  <a:solidFill>
                    <a:srgbClr val="FCFCFC"/>
                  </a:solidFill>
                  <a:latin typeface="Arial" panose="020B0604020202020204" pitchFamily="34" charset="0"/>
                  <a:ea typeface="Arial" panose="020B0604020202020204" pitchFamily="34" charset="0"/>
                  <a:cs typeface="+mn-ea"/>
                  <a:sym typeface="Arial" panose="020B0604020202020204" pitchFamily="34" charset="0"/>
                </a:rPr>
                <a:t>01</a:t>
              </a:r>
            </a:p>
          </p:txBody>
        </p:sp>
        <p:sp>
          <p:nvSpPr>
            <p:cNvPr id="25" name="Text Placeholder 4"/>
            <p:cNvSpPr txBox="1"/>
            <p:nvPr/>
          </p:nvSpPr>
          <p:spPr>
            <a:xfrm>
              <a:off x="5974036" y="2137452"/>
              <a:ext cx="235494" cy="283037"/>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id-ID" sz="1325" dirty="0">
                  <a:solidFill>
                    <a:srgbClr val="FCFCFC"/>
                  </a:solidFill>
                  <a:latin typeface="Arial" panose="020B0604020202020204" pitchFamily="34" charset="0"/>
                  <a:ea typeface="Arial" panose="020B0604020202020204" pitchFamily="34" charset="0"/>
                  <a:cs typeface="+mn-ea"/>
                  <a:sym typeface="Arial" panose="020B0604020202020204" pitchFamily="34" charset="0"/>
                </a:rPr>
                <a:t>02</a:t>
              </a:r>
            </a:p>
          </p:txBody>
        </p:sp>
        <p:sp>
          <p:nvSpPr>
            <p:cNvPr id="38" name="矩形 37"/>
            <p:cNvSpPr/>
            <p:nvPr/>
          </p:nvSpPr>
          <p:spPr>
            <a:xfrm>
              <a:off x="1130814" y="2710992"/>
              <a:ext cx="3912543" cy="1525658"/>
            </a:xfrm>
            <a:prstGeom prst="rect">
              <a:avLst/>
            </a:prstGeom>
          </p:spPr>
          <p:txBody>
            <a:bodyPr wrap="square">
              <a:spAutoFit/>
              <a:scene3d>
                <a:camera prst="orthographicFront"/>
                <a:lightRig rig="threePt" dir="t"/>
              </a:scene3d>
              <a:sp3d contourW="12700"/>
            </a:bodyPr>
            <a:lstStyle/>
            <a:p>
              <a:pPr>
                <a:lnSpc>
                  <a:spcPct val="100000"/>
                </a:lnSpc>
              </a:pPr>
              <a:r>
                <a:rPr lang="zh-CN" altLang="en-US" sz="2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Phần 1. Từ đầu đến “ tất cả lũ bán nước và lũ cướp nước ”: </a:t>
              </a:r>
            </a:p>
            <a:p>
              <a:pPr>
                <a:lnSpc>
                  <a:spcPct val="100000"/>
                </a:lnSpc>
              </a:pPr>
              <a:r>
                <a:rPr lang="zh-CN" altLang="en-US" sz="2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=&gt; Nhận định chung về lòng yêu nước.</a:t>
              </a:r>
            </a:p>
          </p:txBody>
        </p:sp>
        <p:sp>
          <p:nvSpPr>
            <p:cNvPr id="41" name="矩形 40"/>
            <p:cNvSpPr/>
            <p:nvPr/>
          </p:nvSpPr>
          <p:spPr>
            <a:xfrm>
              <a:off x="6368075" y="1132730"/>
              <a:ext cx="4762419" cy="1882727"/>
            </a:xfrm>
            <a:prstGeom prst="rect">
              <a:avLst/>
            </a:prstGeom>
          </p:spPr>
          <p:txBody>
            <a:bodyPr wrap="square">
              <a:spAutoFit/>
              <a:scene3d>
                <a:camera prst="orthographicFront"/>
                <a:lightRig rig="threePt" dir="t"/>
              </a:scene3d>
              <a:sp3d contourW="12700"/>
            </a:bodyPr>
            <a:lstStyle/>
            <a:p>
              <a:pPr>
                <a:lnSpc>
                  <a:spcPct val="100000"/>
                </a:lnSpc>
              </a:pPr>
              <a:r>
                <a:rPr lang="zh-CN" altLang="en-US" sz="2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Phần 2. Tiếp theo đến “ một dân tộc anh hùng ”. </a:t>
              </a:r>
            </a:p>
            <a:p>
              <a:pPr>
                <a:lnSpc>
                  <a:spcPct val="100000"/>
                </a:lnSpc>
              </a:pPr>
              <a:r>
                <a:rPr lang="zh-CN" altLang="en-US" sz="2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=&gt; Chứng minh tinh thần yêu nước trong lịch sử chống ngoại xâm của dân tộc.</a:t>
              </a:r>
            </a:p>
          </p:txBody>
        </p:sp>
        <p:sp>
          <p:nvSpPr>
            <p:cNvPr id="44" name="矩形 43"/>
            <p:cNvSpPr/>
            <p:nvPr/>
          </p:nvSpPr>
          <p:spPr>
            <a:xfrm>
              <a:off x="7971161" y="4999954"/>
              <a:ext cx="3529459" cy="1590580"/>
            </a:xfrm>
            <a:prstGeom prst="rect">
              <a:avLst/>
            </a:prstGeom>
          </p:spPr>
          <p:txBody>
            <a:bodyPr wrap="square">
              <a:spAutoFit/>
              <a:scene3d>
                <a:camera prst="orthographicFront"/>
                <a:lightRig rig="threePt" dir="t"/>
              </a:scene3d>
              <a:sp3d contourW="12700"/>
            </a:bodyPr>
            <a:lstStyle/>
            <a:p>
              <a:pPr>
                <a:lnSpc>
                  <a:spcPct val="100000"/>
                </a:lnSpc>
              </a:pPr>
              <a:r>
                <a:rPr lang="zh-CN" altLang="en-US" sz="2300" dirty="0">
                  <a:solidFill>
                    <a:srgbClr val="FF0000"/>
                  </a:solidFill>
                  <a:latin typeface="Times New Roman" panose="02020603050405020304" charset="0"/>
                  <a:ea typeface="Arial" panose="020B0604020202020204" pitchFamily="34" charset="0"/>
                  <a:cs typeface="Times New Roman" panose="02020603050405020304" charset="0"/>
                </a:rPr>
                <a:t>Phần 3. Còn lại. </a:t>
              </a:r>
            </a:p>
            <a:p>
              <a:pPr>
                <a:lnSpc>
                  <a:spcPct val="100000"/>
                </a:lnSpc>
              </a:pPr>
              <a:r>
                <a:rPr lang="zh-CN" altLang="en-US" sz="2300" dirty="0">
                  <a:solidFill>
                    <a:srgbClr val="FF0000"/>
                  </a:solidFill>
                  <a:latin typeface="Times New Roman" panose="02020603050405020304" charset="0"/>
                  <a:ea typeface="Arial" panose="020B0604020202020204" pitchFamily="34" charset="0"/>
                  <a:cs typeface="Times New Roman" panose="02020603050405020304" charset="0"/>
                </a:rPr>
                <a:t>=&gt; Phát huy tinh thần yêu nước trong mọi công việc kháng chiến.</a:t>
              </a:r>
            </a:p>
          </p:txBody>
        </p:sp>
      </p:grpSp>
      <p:sp>
        <p:nvSpPr>
          <p:cNvPr id="45" name="文本框 44"/>
          <p:cNvSpPr txBox="1"/>
          <p:nvPr/>
        </p:nvSpPr>
        <p:spPr>
          <a:xfrm>
            <a:off x="770256" y="568363"/>
            <a:ext cx="1157689" cy="500906"/>
          </a:xfrm>
          <a:prstGeom prst="rect">
            <a:avLst/>
          </a:prstGeom>
          <a:noFill/>
        </p:spPr>
        <p:txBody>
          <a:bodyPr wrap="none">
            <a:spAutoFit/>
            <a:scene3d>
              <a:camera prst="orthographicFront"/>
              <a:lightRig rig="threePt" dir="t"/>
            </a:scene3d>
            <a:sp3d contourW="12700"/>
          </a:bodyPr>
          <a:lstStyle/>
          <a:p>
            <a:pPr>
              <a:defRPr/>
            </a:pPr>
            <a:r>
              <a:rPr lang="en-US" altLang="zh-CN" sz="2655"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Bố cục</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616315" y="2277110"/>
            <a:ext cx="3396615" cy="296545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solidFill>
                  <a:srgbClr val="FF0000"/>
                </a:solidFill>
                <a:latin typeface="Times New Roman" panose="02020603050405020304" charset="0"/>
                <a:cs typeface="Times New Roman" panose="02020603050405020304" charset="0"/>
              </a:rPr>
              <a:t>? Văn bản bàn về vấn đề gì. Nêu luận đề chính của văn bản.</a:t>
            </a:r>
            <a:endParaRPr lang="en-US"/>
          </a:p>
        </p:txBody>
      </p:sp>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4" y="-27117"/>
            <a:ext cx="12191665" cy="6857624"/>
          </a:xfrm>
          <a:prstGeom prst="rect">
            <a:avLst/>
          </a:prstGeom>
        </p:spPr>
      </p:pic>
      <p:sp>
        <p:nvSpPr>
          <p:cNvPr id="4150" name="Freeform 2357"/>
          <p:cNvSpPr/>
          <p:nvPr/>
        </p:nvSpPr>
        <p:spPr bwMode="auto">
          <a:xfrm>
            <a:off x="4328508" y="5559721"/>
            <a:ext cx="195664" cy="258878"/>
          </a:xfrm>
          <a:custGeom>
            <a:avLst/>
            <a:gdLst>
              <a:gd name="T0" fmla="*/ 132 w 262"/>
              <a:gd name="T1" fmla="*/ 0 h 344"/>
              <a:gd name="T2" fmla="*/ 149 w 262"/>
              <a:gd name="T3" fmla="*/ 1 h 344"/>
              <a:gd name="T4" fmla="*/ 96 w 262"/>
              <a:gd name="T5" fmla="*/ 54 h 344"/>
              <a:gd name="T6" fmla="*/ 120 w 262"/>
              <a:gd name="T7" fmla="*/ 138 h 344"/>
              <a:gd name="T8" fmla="*/ 204 w 262"/>
              <a:gd name="T9" fmla="*/ 162 h 344"/>
              <a:gd name="T10" fmla="*/ 260 w 262"/>
              <a:gd name="T11" fmla="*/ 106 h 344"/>
              <a:gd name="T12" fmla="*/ 262 w 262"/>
              <a:gd name="T13" fmla="*/ 118 h 344"/>
              <a:gd name="T14" fmla="*/ 262 w 262"/>
              <a:gd name="T15" fmla="*/ 131 h 344"/>
              <a:gd name="T16" fmla="*/ 258 w 262"/>
              <a:gd name="T17" fmla="*/ 162 h 344"/>
              <a:gd name="T18" fmla="*/ 248 w 262"/>
              <a:gd name="T19" fmla="*/ 190 h 344"/>
              <a:gd name="T20" fmla="*/ 231 w 262"/>
              <a:gd name="T21" fmla="*/ 216 h 344"/>
              <a:gd name="T22" fmla="*/ 209 w 262"/>
              <a:gd name="T23" fmla="*/ 236 h 344"/>
              <a:gd name="T24" fmla="*/ 184 w 262"/>
              <a:gd name="T25" fmla="*/ 251 h 344"/>
              <a:gd name="T26" fmla="*/ 154 w 262"/>
              <a:gd name="T27" fmla="*/ 260 h 344"/>
              <a:gd name="T28" fmla="*/ 154 w 262"/>
              <a:gd name="T29" fmla="*/ 344 h 344"/>
              <a:gd name="T30" fmla="*/ 46 w 262"/>
              <a:gd name="T31" fmla="*/ 344 h 344"/>
              <a:gd name="T32" fmla="*/ 46 w 262"/>
              <a:gd name="T33" fmla="*/ 231 h 344"/>
              <a:gd name="T34" fmla="*/ 27 w 262"/>
              <a:gd name="T35" fmla="*/ 211 h 344"/>
              <a:gd name="T36" fmla="*/ 14 w 262"/>
              <a:gd name="T37" fmla="*/ 187 h 344"/>
              <a:gd name="T38" fmla="*/ 3 w 262"/>
              <a:gd name="T39" fmla="*/ 160 h 344"/>
              <a:gd name="T40" fmla="*/ 0 w 262"/>
              <a:gd name="T41" fmla="*/ 131 h 344"/>
              <a:gd name="T42" fmla="*/ 5 w 262"/>
              <a:gd name="T43" fmla="*/ 96 h 344"/>
              <a:gd name="T44" fmla="*/ 19 w 262"/>
              <a:gd name="T45" fmla="*/ 65 h 344"/>
              <a:gd name="T46" fmla="*/ 39 w 262"/>
              <a:gd name="T47" fmla="*/ 38 h 344"/>
              <a:gd name="T48" fmla="*/ 66 w 262"/>
              <a:gd name="T49" fmla="*/ 18 h 344"/>
              <a:gd name="T50" fmla="*/ 96 w 262"/>
              <a:gd name="T51" fmla="*/ 5 h 344"/>
              <a:gd name="T52" fmla="*/ 132 w 262"/>
              <a:gd name="T53"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 h="344">
                <a:moveTo>
                  <a:pt x="132" y="0"/>
                </a:moveTo>
                <a:lnTo>
                  <a:pt x="149" y="1"/>
                </a:lnTo>
                <a:lnTo>
                  <a:pt x="96" y="54"/>
                </a:lnTo>
                <a:lnTo>
                  <a:pt x="120" y="138"/>
                </a:lnTo>
                <a:lnTo>
                  <a:pt x="204" y="162"/>
                </a:lnTo>
                <a:lnTo>
                  <a:pt x="260" y="106"/>
                </a:lnTo>
                <a:lnTo>
                  <a:pt x="262" y="118"/>
                </a:lnTo>
                <a:lnTo>
                  <a:pt x="262" y="131"/>
                </a:lnTo>
                <a:lnTo>
                  <a:pt x="258" y="162"/>
                </a:lnTo>
                <a:lnTo>
                  <a:pt x="248" y="190"/>
                </a:lnTo>
                <a:lnTo>
                  <a:pt x="231" y="216"/>
                </a:lnTo>
                <a:lnTo>
                  <a:pt x="209" y="236"/>
                </a:lnTo>
                <a:lnTo>
                  <a:pt x="184" y="251"/>
                </a:lnTo>
                <a:lnTo>
                  <a:pt x="154" y="260"/>
                </a:lnTo>
                <a:lnTo>
                  <a:pt x="154" y="344"/>
                </a:lnTo>
                <a:lnTo>
                  <a:pt x="46" y="344"/>
                </a:lnTo>
                <a:lnTo>
                  <a:pt x="46" y="231"/>
                </a:lnTo>
                <a:lnTo>
                  <a:pt x="27" y="211"/>
                </a:lnTo>
                <a:lnTo>
                  <a:pt x="14" y="187"/>
                </a:lnTo>
                <a:lnTo>
                  <a:pt x="3" y="160"/>
                </a:lnTo>
                <a:lnTo>
                  <a:pt x="0" y="131"/>
                </a:lnTo>
                <a:lnTo>
                  <a:pt x="5" y="96"/>
                </a:lnTo>
                <a:lnTo>
                  <a:pt x="19" y="65"/>
                </a:lnTo>
                <a:lnTo>
                  <a:pt x="39" y="38"/>
                </a:lnTo>
                <a:lnTo>
                  <a:pt x="66" y="18"/>
                </a:lnTo>
                <a:lnTo>
                  <a:pt x="96" y="5"/>
                </a:lnTo>
                <a:lnTo>
                  <a:pt x="132" y="0"/>
                </a:lnTo>
                <a:close/>
              </a:path>
            </a:pathLst>
          </a:custGeom>
          <a:solidFill>
            <a:schemeClr val="bg1"/>
          </a:solidFill>
          <a:ln w="0">
            <a:noFill/>
            <a:prstDash val="solid"/>
            <a:round/>
          </a:ln>
        </p:spPr>
        <p:txBody>
          <a:bodyPr vert="horz" wrap="square" lIns="86693" tIns="43346" rIns="86693" bIns="43346" numCol="1" anchor="t" anchorCtr="0" compatLnSpc="1"/>
          <a:lstStyle/>
          <a:p>
            <a:pPr>
              <a:lnSpc>
                <a:spcPct val="120000"/>
              </a:lnSpc>
            </a:pPr>
            <a:endParaRPr lang="zh-CN" altLang="en-US" sz="100">
              <a:latin typeface="Arial" panose="020B0604020202020204" pitchFamily="34" charset="0"/>
              <a:ea typeface="Arial" panose="020B0604020202020204" pitchFamily="34" charset="0"/>
              <a:cs typeface="+mn-ea"/>
              <a:sym typeface="Arial" panose="020B0604020202020204" pitchFamily="34" charset="0"/>
            </a:endParaRPr>
          </a:p>
        </p:txBody>
      </p:sp>
      <p:sp>
        <p:nvSpPr>
          <p:cNvPr id="2434" name="任意多边形 2433"/>
          <p:cNvSpPr/>
          <p:nvPr/>
        </p:nvSpPr>
        <p:spPr bwMode="auto">
          <a:xfrm>
            <a:off x="4408546" y="4435409"/>
            <a:ext cx="322094" cy="323597"/>
          </a:xfrm>
          <a:custGeom>
            <a:avLst/>
            <a:gdLst>
              <a:gd name="connsiteX0" fmla="*/ 185739 w 339726"/>
              <a:gd name="connsiteY0" fmla="*/ 211138 h 341313"/>
              <a:gd name="connsiteX1" fmla="*/ 189707 w 339726"/>
              <a:gd name="connsiteY1" fmla="*/ 211138 h 341313"/>
              <a:gd name="connsiteX2" fmla="*/ 189707 w 339726"/>
              <a:gd name="connsiteY2" fmla="*/ 212707 h 341313"/>
              <a:gd name="connsiteX3" fmla="*/ 189707 w 339726"/>
              <a:gd name="connsiteY3" fmla="*/ 215059 h 341313"/>
              <a:gd name="connsiteX4" fmla="*/ 189707 w 339726"/>
              <a:gd name="connsiteY4" fmla="*/ 218980 h 341313"/>
              <a:gd name="connsiteX5" fmla="*/ 191295 w 339726"/>
              <a:gd name="connsiteY5" fmla="*/ 226038 h 341313"/>
              <a:gd name="connsiteX6" fmla="*/ 191295 w 339726"/>
              <a:gd name="connsiteY6" fmla="*/ 232311 h 341313"/>
              <a:gd name="connsiteX7" fmla="*/ 191295 w 339726"/>
              <a:gd name="connsiteY7" fmla="*/ 241722 h 341313"/>
              <a:gd name="connsiteX8" fmla="*/ 192089 w 339726"/>
              <a:gd name="connsiteY8" fmla="*/ 251132 h 341313"/>
              <a:gd name="connsiteX9" fmla="*/ 192089 w 339726"/>
              <a:gd name="connsiteY9" fmla="*/ 261326 h 341313"/>
              <a:gd name="connsiteX10" fmla="*/ 192089 w 339726"/>
              <a:gd name="connsiteY10" fmla="*/ 273873 h 341313"/>
              <a:gd name="connsiteX11" fmla="*/ 193676 w 339726"/>
              <a:gd name="connsiteY11" fmla="*/ 285636 h 341313"/>
              <a:gd name="connsiteX12" fmla="*/ 193676 w 339726"/>
              <a:gd name="connsiteY12" fmla="*/ 291909 h 341313"/>
              <a:gd name="connsiteX13" fmla="*/ 193676 w 339726"/>
              <a:gd name="connsiteY13" fmla="*/ 298967 h 341313"/>
              <a:gd name="connsiteX14" fmla="*/ 193676 w 339726"/>
              <a:gd name="connsiteY14" fmla="*/ 313083 h 341313"/>
              <a:gd name="connsiteX15" fmla="*/ 192089 w 339726"/>
              <a:gd name="connsiteY15" fmla="*/ 327982 h 341313"/>
              <a:gd name="connsiteX16" fmla="*/ 192089 w 339726"/>
              <a:gd name="connsiteY16" fmla="*/ 341313 h 341313"/>
              <a:gd name="connsiteX17" fmla="*/ 169863 w 339726"/>
              <a:gd name="connsiteY17" fmla="*/ 341313 h 341313"/>
              <a:gd name="connsiteX18" fmla="*/ 169863 w 339726"/>
              <a:gd name="connsiteY18" fmla="*/ 339745 h 341313"/>
              <a:gd name="connsiteX19" fmla="*/ 172245 w 339726"/>
              <a:gd name="connsiteY19" fmla="*/ 324845 h 341313"/>
              <a:gd name="connsiteX20" fmla="*/ 174626 w 339726"/>
              <a:gd name="connsiteY20" fmla="*/ 312298 h 341313"/>
              <a:gd name="connsiteX21" fmla="*/ 176213 w 339726"/>
              <a:gd name="connsiteY21" fmla="*/ 297399 h 341313"/>
              <a:gd name="connsiteX22" fmla="*/ 178595 w 339726"/>
              <a:gd name="connsiteY22" fmla="*/ 285636 h 341313"/>
              <a:gd name="connsiteX23" fmla="*/ 180182 w 339726"/>
              <a:gd name="connsiteY23" fmla="*/ 272305 h 341313"/>
              <a:gd name="connsiteX24" fmla="*/ 181770 w 339726"/>
              <a:gd name="connsiteY24" fmla="*/ 261326 h 341313"/>
              <a:gd name="connsiteX25" fmla="*/ 183357 w 339726"/>
              <a:gd name="connsiteY25" fmla="*/ 251132 h 341313"/>
              <a:gd name="connsiteX26" fmla="*/ 183357 w 339726"/>
              <a:gd name="connsiteY26" fmla="*/ 240153 h 341313"/>
              <a:gd name="connsiteX27" fmla="*/ 184151 w 339726"/>
              <a:gd name="connsiteY27" fmla="*/ 232311 h 341313"/>
              <a:gd name="connsiteX28" fmla="*/ 184151 w 339726"/>
              <a:gd name="connsiteY28" fmla="*/ 226038 h 341313"/>
              <a:gd name="connsiteX29" fmla="*/ 185739 w 339726"/>
              <a:gd name="connsiteY29" fmla="*/ 218980 h 341313"/>
              <a:gd name="connsiteX30" fmla="*/ 185739 w 339726"/>
              <a:gd name="connsiteY30" fmla="*/ 215059 h 341313"/>
              <a:gd name="connsiteX31" fmla="*/ 185739 w 339726"/>
              <a:gd name="connsiteY31" fmla="*/ 212707 h 341313"/>
              <a:gd name="connsiteX32" fmla="*/ 298218 w 339726"/>
              <a:gd name="connsiteY32" fmla="*/ 173038 h 341313"/>
              <a:gd name="connsiteX33" fmla="*/ 314183 w 339726"/>
              <a:gd name="connsiteY33" fmla="*/ 173038 h 341313"/>
              <a:gd name="connsiteX34" fmla="*/ 327753 w 339726"/>
              <a:gd name="connsiteY34" fmla="*/ 174614 h 341313"/>
              <a:gd name="connsiteX35" fmla="*/ 337332 w 339726"/>
              <a:gd name="connsiteY35" fmla="*/ 175402 h 341313"/>
              <a:gd name="connsiteX36" fmla="*/ 339726 w 339726"/>
              <a:gd name="connsiteY36" fmla="*/ 175402 h 341313"/>
              <a:gd name="connsiteX37" fmla="*/ 339726 w 339726"/>
              <a:gd name="connsiteY37" fmla="*/ 179341 h 341313"/>
              <a:gd name="connsiteX38" fmla="*/ 338130 w 339726"/>
              <a:gd name="connsiteY38" fmla="*/ 188797 h 341313"/>
              <a:gd name="connsiteX39" fmla="*/ 334139 w 339726"/>
              <a:gd name="connsiteY39" fmla="*/ 200616 h 341313"/>
              <a:gd name="connsiteX40" fmla="*/ 329349 w 339726"/>
              <a:gd name="connsiteY40" fmla="*/ 217164 h 341313"/>
              <a:gd name="connsiteX41" fmla="*/ 320569 w 339726"/>
              <a:gd name="connsiteY41" fmla="*/ 234499 h 341313"/>
              <a:gd name="connsiteX42" fmla="*/ 310191 w 339726"/>
              <a:gd name="connsiteY42" fmla="*/ 250258 h 341313"/>
              <a:gd name="connsiteX43" fmla="*/ 294227 w 339726"/>
              <a:gd name="connsiteY43" fmla="*/ 263653 h 341313"/>
              <a:gd name="connsiteX44" fmla="*/ 272674 w 339726"/>
              <a:gd name="connsiteY44" fmla="*/ 273897 h 341313"/>
              <a:gd name="connsiteX45" fmla="*/ 249525 w 339726"/>
              <a:gd name="connsiteY45" fmla="*/ 279412 h 341313"/>
              <a:gd name="connsiteX46" fmla="*/ 229570 w 339726"/>
              <a:gd name="connsiteY46" fmla="*/ 280988 h 341313"/>
              <a:gd name="connsiteX47" fmla="*/ 212008 w 339726"/>
              <a:gd name="connsiteY47" fmla="*/ 279412 h 341313"/>
              <a:gd name="connsiteX48" fmla="*/ 199236 w 339726"/>
              <a:gd name="connsiteY48" fmla="*/ 277048 h 341313"/>
              <a:gd name="connsiteX49" fmla="*/ 206421 w 339726"/>
              <a:gd name="connsiteY49" fmla="*/ 271533 h 341313"/>
              <a:gd name="connsiteX50" fmla="*/ 216798 w 339726"/>
              <a:gd name="connsiteY50" fmla="*/ 262077 h 341313"/>
              <a:gd name="connsiteX51" fmla="*/ 222385 w 339726"/>
              <a:gd name="connsiteY51" fmla="*/ 256562 h 341313"/>
              <a:gd name="connsiteX52" fmla="*/ 227973 w 339726"/>
              <a:gd name="connsiteY52" fmla="*/ 252622 h 341313"/>
              <a:gd name="connsiteX53" fmla="*/ 241543 w 339726"/>
              <a:gd name="connsiteY53" fmla="*/ 242378 h 341313"/>
              <a:gd name="connsiteX54" fmla="*/ 243938 w 339726"/>
              <a:gd name="connsiteY54" fmla="*/ 240802 h 341313"/>
              <a:gd name="connsiteX55" fmla="*/ 247131 w 339726"/>
              <a:gd name="connsiteY55" fmla="*/ 238439 h 341313"/>
              <a:gd name="connsiteX56" fmla="*/ 253517 w 339726"/>
              <a:gd name="connsiteY56" fmla="*/ 232923 h 341313"/>
              <a:gd name="connsiteX57" fmla="*/ 259903 w 339726"/>
              <a:gd name="connsiteY57" fmla="*/ 228983 h 341313"/>
              <a:gd name="connsiteX58" fmla="*/ 265490 w 339726"/>
              <a:gd name="connsiteY58" fmla="*/ 223467 h 341313"/>
              <a:gd name="connsiteX59" fmla="*/ 272674 w 339726"/>
              <a:gd name="connsiteY59" fmla="*/ 219528 h 341313"/>
              <a:gd name="connsiteX60" fmla="*/ 277464 w 339726"/>
              <a:gd name="connsiteY60" fmla="*/ 215588 h 341313"/>
              <a:gd name="connsiteX61" fmla="*/ 288639 w 339726"/>
              <a:gd name="connsiteY61" fmla="*/ 209284 h 341313"/>
              <a:gd name="connsiteX62" fmla="*/ 292630 w 339726"/>
              <a:gd name="connsiteY62" fmla="*/ 206132 h 341313"/>
              <a:gd name="connsiteX63" fmla="*/ 298218 w 339726"/>
              <a:gd name="connsiteY63" fmla="*/ 202192 h 341313"/>
              <a:gd name="connsiteX64" fmla="*/ 300613 w 339726"/>
              <a:gd name="connsiteY64" fmla="*/ 200616 h 341313"/>
              <a:gd name="connsiteX65" fmla="*/ 304604 w 339726"/>
              <a:gd name="connsiteY65" fmla="*/ 198252 h 341313"/>
              <a:gd name="connsiteX66" fmla="*/ 307797 w 339726"/>
              <a:gd name="connsiteY66" fmla="*/ 196676 h 341313"/>
              <a:gd name="connsiteX67" fmla="*/ 310191 w 339726"/>
              <a:gd name="connsiteY67" fmla="*/ 195888 h 341313"/>
              <a:gd name="connsiteX68" fmla="*/ 311788 w 339726"/>
              <a:gd name="connsiteY68" fmla="*/ 194313 h 341313"/>
              <a:gd name="connsiteX69" fmla="*/ 310191 w 339726"/>
              <a:gd name="connsiteY69" fmla="*/ 194313 h 341313"/>
              <a:gd name="connsiteX70" fmla="*/ 307797 w 339726"/>
              <a:gd name="connsiteY70" fmla="*/ 195888 h 341313"/>
              <a:gd name="connsiteX71" fmla="*/ 304604 w 339726"/>
              <a:gd name="connsiteY71" fmla="*/ 198252 h 341313"/>
              <a:gd name="connsiteX72" fmla="*/ 300613 w 339726"/>
              <a:gd name="connsiteY72" fmla="*/ 199828 h 341313"/>
              <a:gd name="connsiteX73" fmla="*/ 296621 w 339726"/>
              <a:gd name="connsiteY73" fmla="*/ 202192 h 341313"/>
              <a:gd name="connsiteX74" fmla="*/ 292630 w 339726"/>
              <a:gd name="connsiteY74" fmla="*/ 204556 h 341313"/>
              <a:gd name="connsiteX75" fmla="*/ 287043 w 339726"/>
              <a:gd name="connsiteY75" fmla="*/ 207708 h 341313"/>
              <a:gd name="connsiteX76" fmla="*/ 276666 w 339726"/>
              <a:gd name="connsiteY76" fmla="*/ 213224 h 341313"/>
              <a:gd name="connsiteX77" fmla="*/ 269481 w 339726"/>
              <a:gd name="connsiteY77" fmla="*/ 217164 h 341313"/>
              <a:gd name="connsiteX78" fmla="*/ 264692 w 339726"/>
              <a:gd name="connsiteY78" fmla="*/ 221104 h 341313"/>
              <a:gd name="connsiteX79" fmla="*/ 257508 w 339726"/>
              <a:gd name="connsiteY79" fmla="*/ 225043 h 341313"/>
              <a:gd name="connsiteX80" fmla="*/ 251122 w 339726"/>
              <a:gd name="connsiteY80" fmla="*/ 228983 h 341313"/>
              <a:gd name="connsiteX81" fmla="*/ 243938 w 339726"/>
              <a:gd name="connsiteY81" fmla="*/ 232923 h 341313"/>
              <a:gd name="connsiteX82" fmla="*/ 239947 w 339726"/>
              <a:gd name="connsiteY82" fmla="*/ 235287 h 341313"/>
              <a:gd name="connsiteX83" fmla="*/ 237552 w 339726"/>
              <a:gd name="connsiteY83" fmla="*/ 238439 h 341313"/>
              <a:gd name="connsiteX84" fmla="*/ 223982 w 339726"/>
              <a:gd name="connsiteY84" fmla="*/ 246318 h 341313"/>
              <a:gd name="connsiteX85" fmla="*/ 216798 w 339726"/>
              <a:gd name="connsiteY85" fmla="*/ 251834 h 341313"/>
              <a:gd name="connsiteX86" fmla="*/ 212008 w 339726"/>
              <a:gd name="connsiteY86" fmla="*/ 255774 h 341313"/>
              <a:gd name="connsiteX87" fmla="*/ 199236 w 339726"/>
              <a:gd name="connsiteY87" fmla="*/ 264441 h 341313"/>
              <a:gd name="connsiteX88" fmla="*/ 198438 w 339726"/>
              <a:gd name="connsiteY88" fmla="*/ 266017 h 341313"/>
              <a:gd name="connsiteX89" fmla="*/ 200833 w 339726"/>
              <a:gd name="connsiteY89" fmla="*/ 252622 h 341313"/>
              <a:gd name="connsiteX90" fmla="*/ 206421 w 339726"/>
              <a:gd name="connsiteY90" fmla="*/ 236863 h 341313"/>
              <a:gd name="connsiteX91" fmla="*/ 214403 w 339726"/>
              <a:gd name="connsiteY91" fmla="*/ 219528 h 341313"/>
              <a:gd name="connsiteX92" fmla="*/ 226377 w 339726"/>
              <a:gd name="connsiteY92" fmla="*/ 203768 h 341313"/>
              <a:gd name="connsiteX93" fmla="*/ 241543 w 339726"/>
              <a:gd name="connsiteY93" fmla="*/ 188797 h 341313"/>
              <a:gd name="connsiteX94" fmla="*/ 259903 w 339726"/>
              <a:gd name="connsiteY94" fmla="*/ 179341 h 341313"/>
              <a:gd name="connsiteX95" fmla="*/ 279060 w 339726"/>
              <a:gd name="connsiteY95" fmla="*/ 174614 h 341313"/>
              <a:gd name="connsiteX96" fmla="*/ 54523 w 339726"/>
              <a:gd name="connsiteY96" fmla="*/ 128588 h 341313"/>
              <a:gd name="connsiteX97" fmla="*/ 73488 w 339726"/>
              <a:gd name="connsiteY97" fmla="*/ 128588 h 341313"/>
              <a:gd name="connsiteX98" fmla="*/ 93243 w 339726"/>
              <a:gd name="connsiteY98" fmla="*/ 131763 h 341313"/>
              <a:gd name="connsiteX99" fmla="*/ 112207 w 339726"/>
              <a:gd name="connsiteY99" fmla="*/ 138113 h 341313"/>
              <a:gd name="connsiteX100" fmla="*/ 131172 w 339726"/>
              <a:gd name="connsiteY100" fmla="*/ 151607 h 341313"/>
              <a:gd name="connsiteX101" fmla="*/ 145395 w 339726"/>
              <a:gd name="connsiteY101" fmla="*/ 167482 h 341313"/>
              <a:gd name="connsiteX102" fmla="*/ 157248 w 339726"/>
              <a:gd name="connsiteY102" fmla="*/ 183357 h 341313"/>
              <a:gd name="connsiteX103" fmla="*/ 166730 w 339726"/>
              <a:gd name="connsiteY103" fmla="*/ 200819 h 341313"/>
              <a:gd name="connsiteX104" fmla="*/ 172262 w 339726"/>
              <a:gd name="connsiteY104" fmla="*/ 214314 h 341313"/>
              <a:gd name="connsiteX105" fmla="*/ 176213 w 339726"/>
              <a:gd name="connsiteY105" fmla="*/ 225426 h 341313"/>
              <a:gd name="connsiteX106" fmla="*/ 166730 w 339726"/>
              <a:gd name="connsiteY106" fmla="*/ 221457 h 341313"/>
              <a:gd name="connsiteX107" fmla="*/ 152507 w 339726"/>
              <a:gd name="connsiteY107" fmla="*/ 215901 h 341313"/>
              <a:gd name="connsiteX108" fmla="*/ 144605 w 339726"/>
              <a:gd name="connsiteY108" fmla="*/ 213520 h 341313"/>
              <a:gd name="connsiteX109" fmla="*/ 135913 w 339726"/>
              <a:gd name="connsiteY109" fmla="*/ 209551 h 341313"/>
              <a:gd name="connsiteX110" fmla="*/ 120109 w 339726"/>
              <a:gd name="connsiteY110" fmla="*/ 202407 h 341313"/>
              <a:gd name="connsiteX111" fmla="*/ 116158 w 339726"/>
              <a:gd name="connsiteY111" fmla="*/ 200819 h 341313"/>
              <a:gd name="connsiteX112" fmla="*/ 110627 w 339726"/>
              <a:gd name="connsiteY112" fmla="*/ 198438 h 341313"/>
              <a:gd name="connsiteX113" fmla="*/ 102725 w 339726"/>
              <a:gd name="connsiteY113" fmla="*/ 196057 h 341313"/>
              <a:gd name="connsiteX114" fmla="*/ 96403 w 339726"/>
              <a:gd name="connsiteY114" fmla="*/ 192088 h 341313"/>
              <a:gd name="connsiteX115" fmla="*/ 88501 w 339726"/>
              <a:gd name="connsiteY115" fmla="*/ 187326 h 341313"/>
              <a:gd name="connsiteX116" fmla="*/ 80599 w 339726"/>
              <a:gd name="connsiteY116" fmla="*/ 183357 h 341313"/>
              <a:gd name="connsiteX117" fmla="*/ 73488 w 339726"/>
              <a:gd name="connsiteY117" fmla="*/ 180975 h 341313"/>
              <a:gd name="connsiteX118" fmla="*/ 67166 w 339726"/>
              <a:gd name="connsiteY118" fmla="*/ 177007 h 341313"/>
              <a:gd name="connsiteX119" fmla="*/ 60054 w 339726"/>
              <a:gd name="connsiteY119" fmla="*/ 174625 h 341313"/>
              <a:gd name="connsiteX120" fmla="*/ 54523 w 339726"/>
              <a:gd name="connsiteY120" fmla="*/ 170657 h 341313"/>
              <a:gd name="connsiteX121" fmla="*/ 49782 w 339726"/>
              <a:gd name="connsiteY121" fmla="*/ 167482 h 341313"/>
              <a:gd name="connsiteX122" fmla="*/ 45831 w 339726"/>
              <a:gd name="connsiteY122" fmla="*/ 165100 h 341313"/>
              <a:gd name="connsiteX123" fmla="*/ 41880 w 339726"/>
              <a:gd name="connsiteY123" fmla="*/ 163513 h 341313"/>
              <a:gd name="connsiteX124" fmla="*/ 45831 w 339726"/>
              <a:gd name="connsiteY124" fmla="*/ 165894 h 341313"/>
              <a:gd name="connsiteX125" fmla="*/ 49782 w 339726"/>
              <a:gd name="connsiteY125" fmla="*/ 169069 h 341313"/>
              <a:gd name="connsiteX126" fmla="*/ 53733 w 339726"/>
              <a:gd name="connsiteY126" fmla="*/ 173038 h 341313"/>
              <a:gd name="connsiteX127" fmla="*/ 60054 w 339726"/>
              <a:gd name="connsiteY127" fmla="*/ 175419 h 341313"/>
              <a:gd name="connsiteX128" fmla="*/ 65586 w 339726"/>
              <a:gd name="connsiteY128" fmla="*/ 179388 h 341313"/>
              <a:gd name="connsiteX129" fmla="*/ 71907 w 339726"/>
              <a:gd name="connsiteY129" fmla="*/ 183357 h 341313"/>
              <a:gd name="connsiteX130" fmla="*/ 79019 w 339726"/>
              <a:gd name="connsiteY130" fmla="*/ 187326 h 341313"/>
              <a:gd name="connsiteX131" fmla="*/ 85341 w 339726"/>
              <a:gd name="connsiteY131" fmla="*/ 192088 h 341313"/>
              <a:gd name="connsiteX132" fmla="*/ 93243 w 339726"/>
              <a:gd name="connsiteY132" fmla="*/ 196057 h 341313"/>
              <a:gd name="connsiteX133" fmla="*/ 100354 w 339726"/>
              <a:gd name="connsiteY133" fmla="*/ 200819 h 341313"/>
              <a:gd name="connsiteX134" fmla="*/ 108256 w 339726"/>
              <a:gd name="connsiteY134" fmla="*/ 204788 h 341313"/>
              <a:gd name="connsiteX135" fmla="*/ 112207 w 339726"/>
              <a:gd name="connsiteY135" fmla="*/ 206376 h 341313"/>
              <a:gd name="connsiteX136" fmla="*/ 116158 w 339726"/>
              <a:gd name="connsiteY136" fmla="*/ 209551 h 341313"/>
              <a:gd name="connsiteX137" fmla="*/ 131962 w 339726"/>
              <a:gd name="connsiteY137" fmla="*/ 217489 h 341313"/>
              <a:gd name="connsiteX138" fmla="*/ 140654 w 339726"/>
              <a:gd name="connsiteY138" fmla="*/ 221457 h 341313"/>
              <a:gd name="connsiteX139" fmla="*/ 148556 w 339726"/>
              <a:gd name="connsiteY139" fmla="*/ 225426 h 341313"/>
              <a:gd name="connsiteX140" fmla="*/ 162779 w 339726"/>
              <a:gd name="connsiteY140" fmla="*/ 231776 h 341313"/>
              <a:gd name="connsiteX141" fmla="*/ 165940 w 339726"/>
              <a:gd name="connsiteY141" fmla="*/ 233364 h 341313"/>
              <a:gd name="connsiteX142" fmla="*/ 150927 w 339726"/>
              <a:gd name="connsiteY142" fmla="*/ 237332 h 341313"/>
              <a:gd name="connsiteX143" fmla="*/ 131962 w 339726"/>
              <a:gd name="connsiteY143" fmla="*/ 239714 h 341313"/>
              <a:gd name="connsiteX144" fmla="*/ 110627 w 339726"/>
              <a:gd name="connsiteY144" fmla="*/ 241301 h 341313"/>
              <a:gd name="connsiteX145" fmla="*/ 88501 w 339726"/>
              <a:gd name="connsiteY145" fmla="*/ 238920 h 341313"/>
              <a:gd name="connsiteX146" fmla="*/ 65586 w 339726"/>
              <a:gd name="connsiteY146" fmla="*/ 230982 h 341313"/>
              <a:gd name="connsiteX147" fmla="*/ 46621 w 339726"/>
              <a:gd name="connsiteY147" fmla="*/ 217489 h 341313"/>
              <a:gd name="connsiteX148" fmla="*/ 32398 w 339726"/>
              <a:gd name="connsiteY148" fmla="*/ 200819 h 341313"/>
              <a:gd name="connsiteX149" fmla="*/ 20545 w 339726"/>
              <a:gd name="connsiteY149" fmla="*/ 184944 h 341313"/>
              <a:gd name="connsiteX150" fmla="*/ 11062 w 339726"/>
              <a:gd name="connsiteY150" fmla="*/ 167482 h 341313"/>
              <a:gd name="connsiteX151" fmla="*/ 5531 w 339726"/>
              <a:gd name="connsiteY151" fmla="*/ 153988 h 341313"/>
              <a:gd name="connsiteX152" fmla="*/ 1580 w 339726"/>
              <a:gd name="connsiteY152" fmla="*/ 143669 h 341313"/>
              <a:gd name="connsiteX153" fmla="*/ 0 w 339726"/>
              <a:gd name="connsiteY153" fmla="*/ 139700 h 341313"/>
              <a:gd name="connsiteX154" fmla="*/ 3161 w 339726"/>
              <a:gd name="connsiteY154" fmla="*/ 139700 h 341313"/>
              <a:gd name="connsiteX155" fmla="*/ 11062 w 339726"/>
              <a:gd name="connsiteY155" fmla="*/ 136525 h 341313"/>
              <a:gd name="connsiteX156" fmla="*/ 22915 w 339726"/>
              <a:gd name="connsiteY156" fmla="*/ 132557 h 341313"/>
              <a:gd name="connsiteX157" fmla="*/ 37139 w 339726"/>
              <a:gd name="connsiteY157" fmla="*/ 130175 h 341313"/>
              <a:gd name="connsiteX158" fmla="*/ 191688 w 339726"/>
              <a:gd name="connsiteY158" fmla="*/ 0 h 341313"/>
              <a:gd name="connsiteX159" fmla="*/ 194052 w 339726"/>
              <a:gd name="connsiteY159" fmla="*/ 2381 h 341313"/>
              <a:gd name="connsiteX160" fmla="*/ 200357 w 339726"/>
              <a:gd name="connsiteY160" fmla="*/ 7937 h 341313"/>
              <a:gd name="connsiteX161" fmla="*/ 209025 w 339726"/>
              <a:gd name="connsiteY161" fmla="*/ 19050 h 341313"/>
              <a:gd name="connsiteX162" fmla="*/ 219270 w 339726"/>
              <a:gd name="connsiteY162" fmla="*/ 30956 h 341313"/>
              <a:gd name="connsiteX163" fmla="*/ 228726 w 339726"/>
              <a:gd name="connsiteY163" fmla="*/ 46831 h 341313"/>
              <a:gd name="connsiteX164" fmla="*/ 238183 w 339726"/>
              <a:gd name="connsiteY164" fmla="*/ 64294 h 341313"/>
              <a:gd name="connsiteX165" fmla="*/ 243699 w 339726"/>
              <a:gd name="connsiteY165" fmla="*/ 84137 h 341313"/>
              <a:gd name="connsiteX166" fmla="*/ 246063 w 339726"/>
              <a:gd name="connsiteY166" fmla="*/ 105569 h 341313"/>
              <a:gd name="connsiteX167" fmla="*/ 243699 w 339726"/>
              <a:gd name="connsiteY167" fmla="*/ 130175 h 341313"/>
              <a:gd name="connsiteX168" fmla="*/ 235031 w 339726"/>
              <a:gd name="connsiteY168" fmla="*/ 153194 h 341313"/>
              <a:gd name="connsiteX169" fmla="*/ 224786 w 339726"/>
              <a:gd name="connsiteY169" fmla="*/ 171450 h 341313"/>
              <a:gd name="connsiteX170" fmla="*/ 212965 w 339726"/>
              <a:gd name="connsiteY170" fmla="*/ 188912 h 341313"/>
              <a:gd name="connsiteX171" fmla="*/ 203509 w 339726"/>
              <a:gd name="connsiteY171" fmla="*/ 200819 h 341313"/>
              <a:gd name="connsiteX172" fmla="*/ 195628 w 339726"/>
              <a:gd name="connsiteY172" fmla="*/ 209550 h 341313"/>
              <a:gd name="connsiteX173" fmla="*/ 194052 w 339726"/>
              <a:gd name="connsiteY173" fmla="*/ 198437 h 341313"/>
              <a:gd name="connsiteX174" fmla="*/ 191688 w 339726"/>
              <a:gd name="connsiteY174" fmla="*/ 182562 h 341313"/>
              <a:gd name="connsiteX175" fmla="*/ 191688 w 339726"/>
              <a:gd name="connsiteY175" fmla="*/ 173037 h 341313"/>
              <a:gd name="connsiteX176" fmla="*/ 190112 w 339726"/>
              <a:gd name="connsiteY176" fmla="*/ 163512 h 341313"/>
              <a:gd name="connsiteX177" fmla="*/ 188536 w 339726"/>
              <a:gd name="connsiteY177" fmla="*/ 144462 h 341313"/>
              <a:gd name="connsiteX178" fmla="*/ 188536 w 339726"/>
              <a:gd name="connsiteY178" fmla="*/ 139700 h 341313"/>
              <a:gd name="connsiteX179" fmla="*/ 188536 w 339726"/>
              <a:gd name="connsiteY179" fmla="*/ 135731 h 341313"/>
              <a:gd name="connsiteX180" fmla="*/ 188536 w 339726"/>
              <a:gd name="connsiteY180" fmla="*/ 124619 h 341313"/>
              <a:gd name="connsiteX181" fmla="*/ 188536 w 339726"/>
              <a:gd name="connsiteY181" fmla="*/ 116681 h 341313"/>
              <a:gd name="connsiteX182" fmla="*/ 187748 w 339726"/>
              <a:gd name="connsiteY182" fmla="*/ 107156 h 341313"/>
              <a:gd name="connsiteX183" fmla="*/ 187748 w 339726"/>
              <a:gd name="connsiteY183" fmla="*/ 97631 h 341313"/>
              <a:gd name="connsiteX184" fmla="*/ 187748 w 339726"/>
              <a:gd name="connsiteY184" fmla="*/ 89694 h 341313"/>
              <a:gd name="connsiteX185" fmla="*/ 188536 w 339726"/>
              <a:gd name="connsiteY185" fmla="*/ 81756 h 341313"/>
              <a:gd name="connsiteX186" fmla="*/ 188536 w 339726"/>
              <a:gd name="connsiteY186" fmla="*/ 73819 h 341313"/>
              <a:gd name="connsiteX187" fmla="*/ 188536 w 339726"/>
              <a:gd name="connsiteY187" fmla="*/ 66675 h 341313"/>
              <a:gd name="connsiteX188" fmla="*/ 188536 w 339726"/>
              <a:gd name="connsiteY188" fmla="*/ 60325 h 341313"/>
              <a:gd name="connsiteX189" fmla="*/ 188536 w 339726"/>
              <a:gd name="connsiteY189" fmla="*/ 54769 h 341313"/>
              <a:gd name="connsiteX190" fmla="*/ 188536 w 339726"/>
              <a:gd name="connsiteY190" fmla="*/ 50800 h 341313"/>
              <a:gd name="connsiteX191" fmla="*/ 190112 w 339726"/>
              <a:gd name="connsiteY191" fmla="*/ 45244 h 341313"/>
              <a:gd name="connsiteX192" fmla="*/ 190112 w 339726"/>
              <a:gd name="connsiteY192" fmla="*/ 42862 h 341313"/>
              <a:gd name="connsiteX193" fmla="*/ 188536 w 339726"/>
              <a:gd name="connsiteY193" fmla="*/ 45244 h 341313"/>
              <a:gd name="connsiteX194" fmla="*/ 188536 w 339726"/>
              <a:gd name="connsiteY194" fmla="*/ 50800 h 341313"/>
              <a:gd name="connsiteX195" fmla="*/ 187748 w 339726"/>
              <a:gd name="connsiteY195" fmla="*/ 54769 h 341313"/>
              <a:gd name="connsiteX196" fmla="*/ 187748 w 339726"/>
              <a:gd name="connsiteY196" fmla="*/ 60325 h 341313"/>
              <a:gd name="connsiteX197" fmla="*/ 186172 w 339726"/>
              <a:gd name="connsiteY197" fmla="*/ 66675 h 341313"/>
              <a:gd name="connsiteX198" fmla="*/ 186172 w 339726"/>
              <a:gd name="connsiteY198" fmla="*/ 73819 h 341313"/>
              <a:gd name="connsiteX199" fmla="*/ 184596 w 339726"/>
              <a:gd name="connsiteY199" fmla="*/ 81756 h 341313"/>
              <a:gd name="connsiteX200" fmla="*/ 184596 w 339726"/>
              <a:gd name="connsiteY200" fmla="*/ 89694 h 341313"/>
              <a:gd name="connsiteX201" fmla="*/ 183808 w 339726"/>
              <a:gd name="connsiteY201" fmla="*/ 97631 h 341313"/>
              <a:gd name="connsiteX202" fmla="*/ 183808 w 339726"/>
              <a:gd name="connsiteY202" fmla="*/ 107156 h 341313"/>
              <a:gd name="connsiteX203" fmla="*/ 183808 w 339726"/>
              <a:gd name="connsiteY203" fmla="*/ 115094 h 341313"/>
              <a:gd name="connsiteX204" fmla="*/ 182232 w 339726"/>
              <a:gd name="connsiteY204" fmla="*/ 124619 h 341313"/>
              <a:gd name="connsiteX205" fmla="*/ 182232 w 339726"/>
              <a:gd name="connsiteY205" fmla="*/ 135731 h 341313"/>
              <a:gd name="connsiteX206" fmla="*/ 182232 w 339726"/>
              <a:gd name="connsiteY206" fmla="*/ 139700 h 341313"/>
              <a:gd name="connsiteX207" fmla="*/ 182232 w 339726"/>
              <a:gd name="connsiteY207" fmla="*/ 144462 h 341313"/>
              <a:gd name="connsiteX208" fmla="*/ 182232 w 339726"/>
              <a:gd name="connsiteY208" fmla="*/ 163512 h 341313"/>
              <a:gd name="connsiteX209" fmla="*/ 182232 w 339726"/>
              <a:gd name="connsiteY209" fmla="*/ 173037 h 341313"/>
              <a:gd name="connsiteX210" fmla="*/ 182232 w 339726"/>
              <a:gd name="connsiteY210" fmla="*/ 182562 h 341313"/>
              <a:gd name="connsiteX211" fmla="*/ 182232 w 339726"/>
              <a:gd name="connsiteY211" fmla="*/ 192087 h 341313"/>
              <a:gd name="connsiteX212" fmla="*/ 182232 w 339726"/>
              <a:gd name="connsiteY212" fmla="*/ 200025 h 341313"/>
              <a:gd name="connsiteX213" fmla="*/ 182232 w 339726"/>
              <a:gd name="connsiteY213" fmla="*/ 202406 h 341313"/>
              <a:gd name="connsiteX214" fmla="*/ 171199 w 339726"/>
              <a:gd name="connsiteY214" fmla="*/ 190500 h 341313"/>
              <a:gd name="connsiteX215" fmla="*/ 159378 w 339726"/>
              <a:gd name="connsiteY215" fmla="*/ 174625 h 341313"/>
              <a:gd name="connsiteX216" fmla="*/ 149133 w 339726"/>
              <a:gd name="connsiteY216" fmla="*/ 153987 h 341313"/>
              <a:gd name="connsiteX217" fmla="*/ 141253 w 339726"/>
              <a:gd name="connsiteY217" fmla="*/ 131762 h 341313"/>
              <a:gd name="connsiteX218" fmla="*/ 136525 w 339726"/>
              <a:gd name="connsiteY218" fmla="*/ 105569 h 341313"/>
              <a:gd name="connsiteX219" fmla="*/ 139677 w 339726"/>
              <a:gd name="connsiteY219" fmla="*/ 84137 h 341313"/>
              <a:gd name="connsiteX220" fmla="*/ 145981 w 339726"/>
              <a:gd name="connsiteY220" fmla="*/ 64294 h 341313"/>
              <a:gd name="connsiteX221" fmla="*/ 153862 w 339726"/>
              <a:gd name="connsiteY221" fmla="*/ 46831 h 341313"/>
              <a:gd name="connsiteX222" fmla="*/ 164894 w 339726"/>
              <a:gd name="connsiteY222" fmla="*/ 30956 h 341313"/>
              <a:gd name="connsiteX223" fmla="*/ 174351 w 339726"/>
              <a:gd name="connsiteY223" fmla="*/ 19050 h 341313"/>
              <a:gd name="connsiteX224" fmla="*/ 183808 w 339726"/>
              <a:gd name="connsiteY224" fmla="*/ 7937 h 341313"/>
              <a:gd name="connsiteX225" fmla="*/ 188536 w 339726"/>
              <a:gd name="connsiteY225" fmla="*/ 2381 h 34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339726" h="341313">
                <a:moveTo>
                  <a:pt x="185739" y="211138"/>
                </a:moveTo>
                <a:lnTo>
                  <a:pt x="189707" y="211138"/>
                </a:lnTo>
                <a:lnTo>
                  <a:pt x="189707" y="212707"/>
                </a:lnTo>
                <a:lnTo>
                  <a:pt x="189707" y="215059"/>
                </a:lnTo>
                <a:lnTo>
                  <a:pt x="189707" y="218980"/>
                </a:lnTo>
                <a:lnTo>
                  <a:pt x="191295" y="226038"/>
                </a:lnTo>
                <a:lnTo>
                  <a:pt x="191295" y="232311"/>
                </a:lnTo>
                <a:lnTo>
                  <a:pt x="191295" y="241722"/>
                </a:lnTo>
                <a:lnTo>
                  <a:pt x="192089" y="251132"/>
                </a:lnTo>
                <a:lnTo>
                  <a:pt x="192089" y="261326"/>
                </a:lnTo>
                <a:lnTo>
                  <a:pt x="192089" y="273873"/>
                </a:lnTo>
                <a:lnTo>
                  <a:pt x="193676" y="285636"/>
                </a:lnTo>
                <a:lnTo>
                  <a:pt x="193676" y="291909"/>
                </a:lnTo>
                <a:lnTo>
                  <a:pt x="193676" y="298967"/>
                </a:lnTo>
                <a:lnTo>
                  <a:pt x="193676" y="313083"/>
                </a:lnTo>
                <a:lnTo>
                  <a:pt x="192089" y="327982"/>
                </a:lnTo>
                <a:lnTo>
                  <a:pt x="192089" y="341313"/>
                </a:lnTo>
                <a:lnTo>
                  <a:pt x="169863" y="341313"/>
                </a:lnTo>
                <a:lnTo>
                  <a:pt x="169863" y="339745"/>
                </a:lnTo>
                <a:lnTo>
                  <a:pt x="172245" y="324845"/>
                </a:lnTo>
                <a:lnTo>
                  <a:pt x="174626" y="312298"/>
                </a:lnTo>
                <a:lnTo>
                  <a:pt x="176213" y="297399"/>
                </a:lnTo>
                <a:lnTo>
                  <a:pt x="178595" y="285636"/>
                </a:lnTo>
                <a:lnTo>
                  <a:pt x="180182" y="272305"/>
                </a:lnTo>
                <a:lnTo>
                  <a:pt x="181770" y="261326"/>
                </a:lnTo>
                <a:lnTo>
                  <a:pt x="183357" y="251132"/>
                </a:lnTo>
                <a:lnTo>
                  <a:pt x="183357" y="240153"/>
                </a:lnTo>
                <a:lnTo>
                  <a:pt x="184151" y="232311"/>
                </a:lnTo>
                <a:lnTo>
                  <a:pt x="184151" y="226038"/>
                </a:lnTo>
                <a:lnTo>
                  <a:pt x="185739" y="218980"/>
                </a:lnTo>
                <a:lnTo>
                  <a:pt x="185739" y="215059"/>
                </a:lnTo>
                <a:lnTo>
                  <a:pt x="185739" y="212707"/>
                </a:lnTo>
                <a:close/>
                <a:moveTo>
                  <a:pt x="298218" y="173038"/>
                </a:moveTo>
                <a:lnTo>
                  <a:pt x="314183" y="173038"/>
                </a:lnTo>
                <a:lnTo>
                  <a:pt x="327753" y="174614"/>
                </a:lnTo>
                <a:lnTo>
                  <a:pt x="337332" y="175402"/>
                </a:lnTo>
                <a:lnTo>
                  <a:pt x="339726" y="175402"/>
                </a:lnTo>
                <a:lnTo>
                  <a:pt x="339726" y="179341"/>
                </a:lnTo>
                <a:lnTo>
                  <a:pt x="338130" y="188797"/>
                </a:lnTo>
                <a:lnTo>
                  <a:pt x="334139" y="200616"/>
                </a:lnTo>
                <a:lnTo>
                  <a:pt x="329349" y="217164"/>
                </a:lnTo>
                <a:lnTo>
                  <a:pt x="320569" y="234499"/>
                </a:lnTo>
                <a:lnTo>
                  <a:pt x="310191" y="250258"/>
                </a:lnTo>
                <a:lnTo>
                  <a:pt x="294227" y="263653"/>
                </a:lnTo>
                <a:lnTo>
                  <a:pt x="272674" y="273897"/>
                </a:lnTo>
                <a:lnTo>
                  <a:pt x="249525" y="279412"/>
                </a:lnTo>
                <a:lnTo>
                  <a:pt x="229570" y="280988"/>
                </a:lnTo>
                <a:lnTo>
                  <a:pt x="212008" y="279412"/>
                </a:lnTo>
                <a:lnTo>
                  <a:pt x="199236" y="277048"/>
                </a:lnTo>
                <a:lnTo>
                  <a:pt x="206421" y="271533"/>
                </a:lnTo>
                <a:lnTo>
                  <a:pt x="216798" y="262077"/>
                </a:lnTo>
                <a:lnTo>
                  <a:pt x="222385" y="256562"/>
                </a:lnTo>
                <a:lnTo>
                  <a:pt x="227973" y="252622"/>
                </a:lnTo>
                <a:lnTo>
                  <a:pt x="241543" y="242378"/>
                </a:lnTo>
                <a:lnTo>
                  <a:pt x="243938" y="240802"/>
                </a:lnTo>
                <a:lnTo>
                  <a:pt x="247131" y="238439"/>
                </a:lnTo>
                <a:lnTo>
                  <a:pt x="253517" y="232923"/>
                </a:lnTo>
                <a:lnTo>
                  <a:pt x="259903" y="228983"/>
                </a:lnTo>
                <a:lnTo>
                  <a:pt x="265490" y="223467"/>
                </a:lnTo>
                <a:lnTo>
                  <a:pt x="272674" y="219528"/>
                </a:lnTo>
                <a:lnTo>
                  <a:pt x="277464" y="215588"/>
                </a:lnTo>
                <a:lnTo>
                  <a:pt x="288639" y="209284"/>
                </a:lnTo>
                <a:lnTo>
                  <a:pt x="292630" y="206132"/>
                </a:lnTo>
                <a:lnTo>
                  <a:pt x="298218" y="202192"/>
                </a:lnTo>
                <a:lnTo>
                  <a:pt x="300613" y="200616"/>
                </a:lnTo>
                <a:lnTo>
                  <a:pt x="304604" y="198252"/>
                </a:lnTo>
                <a:lnTo>
                  <a:pt x="307797" y="196676"/>
                </a:lnTo>
                <a:lnTo>
                  <a:pt x="310191" y="195888"/>
                </a:lnTo>
                <a:lnTo>
                  <a:pt x="311788" y="194313"/>
                </a:lnTo>
                <a:lnTo>
                  <a:pt x="310191" y="194313"/>
                </a:lnTo>
                <a:lnTo>
                  <a:pt x="307797" y="195888"/>
                </a:lnTo>
                <a:lnTo>
                  <a:pt x="304604" y="198252"/>
                </a:lnTo>
                <a:lnTo>
                  <a:pt x="300613" y="199828"/>
                </a:lnTo>
                <a:lnTo>
                  <a:pt x="296621" y="202192"/>
                </a:lnTo>
                <a:lnTo>
                  <a:pt x="292630" y="204556"/>
                </a:lnTo>
                <a:lnTo>
                  <a:pt x="287043" y="207708"/>
                </a:lnTo>
                <a:lnTo>
                  <a:pt x="276666" y="213224"/>
                </a:lnTo>
                <a:lnTo>
                  <a:pt x="269481" y="217164"/>
                </a:lnTo>
                <a:lnTo>
                  <a:pt x="264692" y="221104"/>
                </a:lnTo>
                <a:lnTo>
                  <a:pt x="257508" y="225043"/>
                </a:lnTo>
                <a:lnTo>
                  <a:pt x="251122" y="228983"/>
                </a:lnTo>
                <a:lnTo>
                  <a:pt x="243938" y="232923"/>
                </a:lnTo>
                <a:lnTo>
                  <a:pt x="239947" y="235287"/>
                </a:lnTo>
                <a:lnTo>
                  <a:pt x="237552" y="238439"/>
                </a:lnTo>
                <a:lnTo>
                  <a:pt x="223982" y="246318"/>
                </a:lnTo>
                <a:lnTo>
                  <a:pt x="216798" y="251834"/>
                </a:lnTo>
                <a:lnTo>
                  <a:pt x="212008" y="255774"/>
                </a:lnTo>
                <a:lnTo>
                  <a:pt x="199236" y="264441"/>
                </a:lnTo>
                <a:lnTo>
                  <a:pt x="198438" y="266017"/>
                </a:lnTo>
                <a:lnTo>
                  <a:pt x="200833" y="252622"/>
                </a:lnTo>
                <a:lnTo>
                  <a:pt x="206421" y="236863"/>
                </a:lnTo>
                <a:lnTo>
                  <a:pt x="214403" y="219528"/>
                </a:lnTo>
                <a:lnTo>
                  <a:pt x="226377" y="203768"/>
                </a:lnTo>
                <a:lnTo>
                  <a:pt x="241543" y="188797"/>
                </a:lnTo>
                <a:lnTo>
                  <a:pt x="259903" y="179341"/>
                </a:lnTo>
                <a:lnTo>
                  <a:pt x="279060" y="174614"/>
                </a:lnTo>
                <a:close/>
                <a:moveTo>
                  <a:pt x="54523" y="128588"/>
                </a:moveTo>
                <a:lnTo>
                  <a:pt x="73488" y="128588"/>
                </a:lnTo>
                <a:lnTo>
                  <a:pt x="93243" y="131763"/>
                </a:lnTo>
                <a:lnTo>
                  <a:pt x="112207" y="138113"/>
                </a:lnTo>
                <a:lnTo>
                  <a:pt x="131172" y="151607"/>
                </a:lnTo>
                <a:lnTo>
                  <a:pt x="145395" y="167482"/>
                </a:lnTo>
                <a:lnTo>
                  <a:pt x="157248" y="183357"/>
                </a:lnTo>
                <a:lnTo>
                  <a:pt x="166730" y="200819"/>
                </a:lnTo>
                <a:lnTo>
                  <a:pt x="172262" y="214314"/>
                </a:lnTo>
                <a:lnTo>
                  <a:pt x="176213" y="225426"/>
                </a:lnTo>
                <a:lnTo>
                  <a:pt x="166730" y="221457"/>
                </a:lnTo>
                <a:lnTo>
                  <a:pt x="152507" y="215901"/>
                </a:lnTo>
                <a:lnTo>
                  <a:pt x="144605" y="213520"/>
                </a:lnTo>
                <a:lnTo>
                  <a:pt x="135913" y="209551"/>
                </a:lnTo>
                <a:lnTo>
                  <a:pt x="120109" y="202407"/>
                </a:lnTo>
                <a:lnTo>
                  <a:pt x="116158" y="200819"/>
                </a:lnTo>
                <a:lnTo>
                  <a:pt x="110627" y="198438"/>
                </a:lnTo>
                <a:lnTo>
                  <a:pt x="102725" y="196057"/>
                </a:lnTo>
                <a:lnTo>
                  <a:pt x="96403" y="192088"/>
                </a:lnTo>
                <a:lnTo>
                  <a:pt x="88501" y="187326"/>
                </a:lnTo>
                <a:lnTo>
                  <a:pt x="80599" y="183357"/>
                </a:lnTo>
                <a:lnTo>
                  <a:pt x="73488" y="180975"/>
                </a:lnTo>
                <a:lnTo>
                  <a:pt x="67166" y="177007"/>
                </a:lnTo>
                <a:lnTo>
                  <a:pt x="60054" y="174625"/>
                </a:lnTo>
                <a:lnTo>
                  <a:pt x="54523" y="170657"/>
                </a:lnTo>
                <a:lnTo>
                  <a:pt x="49782" y="167482"/>
                </a:lnTo>
                <a:lnTo>
                  <a:pt x="45831" y="165100"/>
                </a:lnTo>
                <a:lnTo>
                  <a:pt x="41880" y="163513"/>
                </a:lnTo>
                <a:lnTo>
                  <a:pt x="45831" y="165894"/>
                </a:lnTo>
                <a:lnTo>
                  <a:pt x="49782" y="169069"/>
                </a:lnTo>
                <a:lnTo>
                  <a:pt x="53733" y="173038"/>
                </a:lnTo>
                <a:lnTo>
                  <a:pt x="60054" y="175419"/>
                </a:lnTo>
                <a:lnTo>
                  <a:pt x="65586" y="179388"/>
                </a:lnTo>
                <a:lnTo>
                  <a:pt x="71907" y="183357"/>
                </a:lnTo>
                <a:lnTo>
                  <a:pt x="79019" y="187326"/>
                </a:lnTo>
                <a:lnTo>
                  <a:pt x="85341" y="192088"/>
                </a:lnTo>
                <a:lnTo>
                  <a:pt x="93243" y="196057"/>
                </a:lnTo>
                <a:lnTo>
                  <a:pt x="100354" y="200819"/>
                </a:lnTo>
                <a:lnTo>
                  <a:pt x="108256" y="204788"/>
                </a:lnTo>
                <a:lnTo>
                  <a:pt x="112207" y="206376"/>
                </a:lnTo>
                <a:lnTo>
                  <a:pt x="116158" y="209551"/>
                </a:lnTo>
                <a:lnTo>
                  <a:pt x="131962" y="217489"/>
                </a:lnTo>
                <a:lnTo>
                  <a:pt x="140654" y="221457"/>
                </a:lnTo>
                <a:lnTo>
                  <a:pt x="148556" y="225426"/>
                </a:lnTo>
                <a:lnTo>
                  <a:pt x="162779" y="231776"/>
                </a:lnTo>
                <a:lnTo>
                  <a:pt x="165940" y="233364"/>
                </a:lnTo>
                <a:lnTo>
                  <a:pt x="150927" y="237332"/>
                </a:lnTo>
                <a:lnTo>
                  <a:pt x="131962" y="239714"/>
                </a:lnTo>
                <a:lnTo>
                  <a:pt x="110627" y="241301"/>
                </a:lnTo>
                <a:lnTo>
                  <a:pt x="88501" y="238920"/>
                </a:lnTo>
                <a:lnTo>
                  <a:pt x="65586" y="230982"/>
                </a:lnTo>
                <a:lnTo>
                  <a:pt x="46621" y="217489"/>
                </a:lnTo>
                <a:lnTo>
                  <a:pt x="32398" y="200819"/>
                </a:lnTo>
                <a:lnTo>
                  <a:pt x="20545" y="184944"/>
                </a:lnTo>
                <a:lnTo>
                  <a:pt x="11062" y="167482"/>
                </a:lnTo>
                <a:lnTo>
                  <a:pt x="5531" y="153988"/>
                </a:lnTo>
                <a:lnTo>
                  <a:pt x="1580" y="143669"/>
                </a:lnTo>
                <a:lnTo>
                  <a:pt x="0" y="139700"/>
                </a:lnTo>
                <a:lnTo>
                  <a:pt x="3161" y="139700"/>
                </a:lnTo>
                <a:lnTo>
                  <a:pt x="11062" y="136525"/>
                </a:lnTo>
                <a:lnTo>
                  <a:pt x="22915" y="132557"/>
                </a:lnTo>
                <a:lnTo>
                  <a:pt x="37139" y="130175"/>
                </a:lnTo>
                <a:close/>
                <a:moveTo>
                  <a:pt x="191688" y="0"/>
                </a:moveTo>
                <a:lnTo>
                  <a:pt x="194052" y="2381"/>
                </a:lnTo>
                <a:lnTo>
                  <a:pt x="200357" y="7937"/>
                </a:lnTo>
                <a:lnTo>
                  <a:pt x="209025" y="19050"/>
                </a:lnTo>
                <a:lnTo>
                  <a:pt x="219270" y="30956"/>
                </a:lnTo>
                <a:lnTo>
                  <a:pt x="228726" y="46831"/>
                </a:lnTo>
                <a:lnTo>
                  <a:pt x="238183" y="64294"/>
                </a:lnTo>
                <a:lnTo>
                  <a:pt x="243699" y="84137"/>
                </a:lnTo>
                <a:lnTo>
                  <a:pt x="246063" y="105569"/>
                </a:lnTo>
                <a:lnTo>
                  <a:pt x="243699" y="130175"/>
                </a:lnTo>
                <a:lnTo>
                  <a:pt x="235031" y="153194"/>
                </a:lnTo>
                <a:lnTo>
                  <a:pt x="224786" y="171450"/>
                </a:lnTo>
                <a:lnTo>
                  <a:pt x="212965" y="188912"/>
                </a:lnTo>
                <a:lnTo>
                  <a:pt x="203509" y="200819"/>
                </a:lnTo>
                <a:lnTo>
                  <a:pt x="195628" y="209550"/>
                </a:lnTo>
                <a:lnTo>
                  <a:pt x="194052" y="198437"/>
                </a:lnTo>
                <a:lnTo>
                  <a:pt x="191688" y="182562"/>
                </a:lnTo>
                <a:lnTo>
                  <a:pt x="191688" y="173037"/>
                </a:lnTo>
                <a:lnTo>
                  <a:pt x="190112" y="163512"/>
                </a:lnTo>
                <a:lnTo>
                  <a:pt x="188536" y="144462"/>
                </a:lnTo>
                <a:lnTo>
                  <a:pt x="188536" y="139700"/>
                </a:lnTo>
                <a:lnTo>
                  <a:pt x="188536" y="135731"/>
                </a:lnTo>
                <a:lnTo>
                  <a:pt x="188536" y="124619"/>
                </a:lnTo>
                <a:lnTo>
                  <a:pt x="188536" y="116681"/>
                </a:lnTo>
                <a:lnTo>
                  <a:pt x="187748" y="107156"/>
                </a:lnTo>
                <a:lnTo>
                  <a:pt x="187748" y="97631"/>
                </a:lnTo>
                <a:lnTo>
                  <a:pt x="187748" y="89694"/>
                </a:lnTo>
                <a:lnTo>
                  <a:pt x="188536" y="81756"/>
                </a:lnTo>
                <a:lnTo>
                  <a:pt x="188536" y="73819"/>
                </a:lnTo>
                <a:lnTo>
                  <a:pt x="188536" y="66675"/>
                </a:lnTo>
                <a:lnTo>
                  <a:pt x="188536" y="60325"/>
                </a:lnTo>
                <a:lnTo>
                  <a:pt x="188536" y="54769"/>
                </a:lnTo>
                <a:lnTo>
                  <a:pt x="188536" y="50800"/>
                </a:lnTo>
                <a:lnTo>
                  <a:pt x="190112" y="45244"/>
                </a:lnTo>
                <a:lnTo>
                  <a:pt x="190112" y="42862"/>
                </a:lnTo>
                <a:lnTo>
                  <a:pt x="188536" y="45244"/>
                </a:lnTo>
                <a:lnTo>
                  <a:pt x="188536" y="50800"/>
                </a:lnTo>
                <a:lnTo>
                  <a:pt x="187748" y="54769"/>
                </a:lnTo>
                <a:lnTo>
                  <a:pt x="187748" y="60325"/>
                </a:lnTo>
                <a:lnTo>
                  <a:pt x="186172" y="66675"/>
                </a:lnTo>
                <a:lnTo>
                  <a:pt x="186172" y="73819"/>
                </a:lnTo>
                <a:lnTo>
                  <a:pt x="184596" y="81756"/>
                </a:lnTo>
                <a:lnTo>
                  <a:pt x="184596" y="89694"/>
                </a:lnTo>
                <a:lnTo>
                  <a:pt x="183808" y="97631"/>
                </a:lnTo>
                <a:lnTo>
                  <a:pt x="183808" y="107156"/>
                </a:lnTo>
                <a:lnTo>
                  <a:pt x="183808" y="115094"/>
                </a:lnTo>
                <a:lnTo>
                  <a:pt x="182232" y="124619"/>
                </a:lnTo>
                <a:lnTo>
                  <a:pt x="182232" y="135731"/>
                </a:lnTo>
                <a:lnTo>
                  <a:pt x="182232" y="139700"/>
                </a:lnTo>
                <a:lnTo>
                  <a:pt x="182232" y="144462"/>
                </a:lnTo>
                <a:lnTo>
                  <a:pt x="182232" y="163512"/>
                </a:lnTo>
                <a:lnTo>
                  <a:pt x="182232" y="173037"/>
                </a:lnTo>
                <a:lnTo>
                  <a:pt x="182232" y="182562"/>
                </a:lnTo>
                <a:lnTo>
                  <a:pt x="182232" y="192087"/>
                </a:lnTo>
                <a:lnTo>
                  <a:pt x="182232" y="200025"/>
                </a:lnTo>
                <a:lnTo>
                  <a:pt x="182232" y="202406"/>
                </a:lnTo>
                <a:lnTo>
                  <a:pt x="171199" y="190500"/>
                </a:lnTo>
                <a:lnTo>
                  <a:pt x="159378" y="174625"/>
                </a:lnTo>
                <a:lnTo>
                  <a:pt x="149133" y="153987"/>
                </a:lnTo>
                <a:lnTo>
                  <a:pt x="141253" y="131762"/>
                </a:lnTo>
                <a:lnTo>
                  <a:pt x="136525" y="105569"/>
                </a:lnTo>
                <a:lnTo>
                  <a:pt x="139677" y="84137"/>
                </a:lnTo>
                <a:lnTo>
                  <a:pt x="145981" y="64294"/>
                </a:lnTo>
                <a:lnTo>
                  <a:pt x="153862" y="46831"/>
                </a:lnTo>
                <a:lnTo>
                  <a:pt x="164894" y="30956"/>
                </a:lnTo>
                <a:lnTo>
                  <a:pt x="174351" y="19050"/>
                </a:lnTo>
                <a:lnTo>
                  <a:pt x="183808" y="7937"/>
                </a:lnTo>
                <a:lnTo>
                  <a:pt x="188536" y="2381"/>
                </a:lnTo>
                <a:close/>
              </a:path>
            </a:pathLst>
          </a:custGeom>
          <a:solidFill>
            <a:schemeClr val="bg1"/>
          </a:solidFill>
          <a:ln w="0">
            <a:noFill/>
            <a:prstDash val="solid"/>
            <a:round/>
          </a:ln>
        </p:spPr>
        <p:txBody>
          <a:bodyPr vert="horz" wrap="square" lIns="86693" tIns="43346" rIns="86693" bIns="43346" numCol="1" anchor="t" anchorCtr="0" compatLnSpc="1">
            <a:noAutofit/>
          </a:bodyPr>
          <a:lstStyle/>
          <a:p>
            <a:pPr>
              <a:lnSpc>
                <a:spcPct val="120000"/>
              </a:lnSpc>
            </a:pPr>
            <a:endParaRPr lang="zh-CN" altLang="en-US" sz="100">
              <a:latin typeface="Arial" panose="020B0604020202020204" pitchFamily="34" charset="0"/>
              <a:ea typeface="Arial" panose="020B0604020202020204" pitchFamily="34" charset="0"/>
              <a:cs typeface="+mn-ea"/>
              <a:sym typeface="Arial" panose="020B0604020202020204" pitchFamily="34" charset="0"/>
            </a:endParaRPr>
          </a:p>
        </p:txBody>
      </p:sp>
      <p:sp>
        <p:nvSpPr>
          <p:cNvPr id="29" name="任意多边形 2432"/>
          <p:cNvSpPr/>
          <p:nvPr/>
        </p:nvSpPr>
        <p:spPr bwMode="auto">
          <a:xfrm>
            <a:off x="4395753" y="3215523"/>
            <a:ext cx="347679" cy="285969"/>
          </a:xfrm>
          <a:custGeom>
            <a:avLst/>
            <a:gdLst>
              <a:gd name="connsiteX0" fmla="*/ 79375 w 366713"/>
              <a:gd name="connsiteY0" fmla="*/ 201612 h 301625"/>
              <a:gd name="connsiteX1" fmla="*/ 79375 w 366713"/>
              <a:gd name="connsiteY1" fmla="*/ 301625 h 301625"/>
              <a:gd name="connsiteX2" fmla="*/ 14287 w 366713"/>
              <a:gd name="connsiteY2" fmla="*/ 301625 h 301625"/>
              <a:gd name="connsiteX3" fmla="*/ 14287 w 366713"/>
              <a:gd name="connsiteY3" fmla="*/ 250418 h 301625"/>
              <a:gd name="connsiteX4" fmla="*/ 131743 w 366713"/>
              <a:gd name="connsiteY4" fmla="*/ 163512 h 301625"/>
              <a:gd name="connsiteX5" fmla="*/ 161925 w 366713"/>
              <a:gd name="connsiteY5" fmla="*/ 182562 h 301625"/>
              <a:gd name="connsiteX6" fmla="*/ 161925 w 366713"/>
              <a:gd name="connsiteY6" fmla="*/ 301625 h 301625"/>
              <a:gd name="connsiteX7" fmla="*/ 100012 w 366713"/>
              <a:gd name="connsiteY7" fmla="*/ 301625 h 301625"/>
              <a:gd name="connsiteX8" fmla="*/ 100012 w 366713"/>
              <a:gd name="connsiteY8" fmla="*/ 187325 h 301625"/>
              <a:gd name="connsiteX9" fmla="*/ 246062 w 366713"/>
              <a:gd name="connsiteY9" fmla="*/ 139700 h 301625"/>
              <a:gd name="connsiteX10" fmla="*/ 246062 w 366713"/>
              <a:gd name="connsiteY10" fmla="*/ 301625 h 301625"/>
              <a:gd name="connsiteX11" fmla="*/ 182562 w 366713"/>
              <a:gd name="connsiteY11" fmla="*/ 301625 h 301625"/>
              <a:gd name="connsiteX12" fmla="*/ 182562 w 366713"/>
              <a:gd name="connsiteY12" fmla="*/ 192346 h 301625"/>
              <a:gd name="connsiteX13" fmla="*/ 184130 w 366713"/>
              <a:gd name="connsiteY13" fmla="*/ 193941 h 301625"/>
              <a:gd name="connsiteX14" fmla="*/ 330200 w 366713"/>
              <a:gd name="connsiteY14" fmla="*/ 69850 h 301625"/>
              <a:gd name="connsiteX15" fmla="*/ 330200 w 366713"/>
              <a:gd name="connsiteY15" fmla="*/ 301625 h 301625"/>
              <a:gd name="connsiteX16" fmla="*/ 265112 w 366713"/>
              <a:gd name="connsiteY16" fmla="*/ 301625 h 301625"/>
              <a:gd name="connsiteX17" fmla="*/ 265112 w 366713"/>
              <a:gd name="connsiteY17" fmla="*/ 124011 h 301625"/>
              <a:gd name="connsiteX18" fmla="*/ 279211 w 366713"/>
              <a:gd name="connsiteY18" fmla="*/ 0 h 301625"/>
              <a:gd name="connsiteX19" fmla="*/ 366713 w 366713"/>
              <a:gd name="connsiteY19" fmla="*/ 3996 h 301625"/>
              <a:gd name="connsiteX20" fmla="*/ 356372 w 366713"/>
              <a:gd name="connsiteY20" fmla="*/ 90312 h 301625"/>
              <a:gd name="connsiteX21" fmla="*/ 333303 w 366713"/>
              <a:gd name="connsiteY21" fmla="*/ 88714 h 301625"/>
              <a:gd name="connsiteX22" fmla="*/ 338872 w 366713"/>
              <a:gd name="connsiteY22" fmla="*/ 43158 h 301625"/>
              <a:gd name="connsiteX23" fmla="*/ 184550 w 366713"/>
              <a:gd name="connsiteY23" fmla="*/ 174231 h 301625"/>
              <a:gd name="connsiteX24" fmla="*/ 132049 w 366713"/>
              <a:gd name="connsiteY24" fmla="*/ 143860 h 301625"/>
              <a:gd name="connsiteX25" fmla="*/ 15114 w 366713"/>
              <a:gd name="connsiteY25" fmla="*/ 231775 h 301625"/>
              <a:gd name="connsiteX26" fmla="*/ 0 w 366713"/>
              <a:gd name="connsiteY26" fmla="*/ 213393 h 301625"/>
              <a:gd name="connsiteX27" fmla="*/ 130458 w 366713"/>
              <a:gd name="connsiteY27" fmla="*/ 114289 h 301625"/>
              <a:gd name="connsiteX28" fmla="*/ 181368 w 366713"/>
              <a:gd name="connsiteY28" fmla="*/ 143860 h 301625"/>
              <a:gd name="connsiteX29" fmla="*/ 322167 w 366713"/>
              <a:gd name="connsiteY29" fmla="*/ 25575 h 301625"/>
              <a:gd name="connsiteX30" fmla="*/ 278416 w 366713"/>
              <a:gd name="connsiteY30" fmla="*/ 22378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6713" h="301625">
                <a:moveTo>
                  <a:pt x="79375" y="201612"/>
                </a:moveTo>
                <a:lnTo>
                  <a:pt x="79375" y="301625"/>
                </a:lnTo>
                <a:lnTo>
                  <a:pt x="14287" y="301625"/>
                </a:lnTo>
                <a:lnTo>
                  <a:pt x="14287" y="250418"/>
                </a:lnTo>
                <a:close/>
                <a:moveTo>
                  <a:pt x="131743" y="163512"/>
                </a:moveTo>
                <a:lnTo>
                  <a:pt x="161925" y="182562"/>
                </a:lnTo>
                <a:lnTo>
                  <a:pt x="161925" y="301625"/>
                </a:lnTo>
                <a:lnTo>
                  <a:pt x="100012" y="301625"/>
                </a:lnTo>
                <a:lnTo>
                  <a:pt x="100012" y="187325"/>
                </a:lnTo>
                <a:close/>
                <a:moveTo>
                  <a:pt x="246062" y="139700"/>
                </a:moveTo>
                <a:lnTo>
                  <a:pt x="246062" y="301625"/>
                </a:lnTo>
                <a:lnTo>
                  <a:pt x="182562" y="301625"/>
                </a:lnTo>
                <a:lnTo>
                  <a:pt x="182562" y="192346"/>
                </a:lnTo>
                <a:lnTo>
                  <a:pt x="184130" y="193941"/>
                </a:lnTo>
                <a:close/>
                <a:moveTo>
                  <a:pt x="330200" y="69850"/>
                </a:moveTo>
                <a:lnTo>
                  <a:pt x="330200" y="301625"/>
                </a:lnTo>
                <a:lnTo>
                  <a:pt x="265112" y="301625"/>
                </a:lnTo>
                <a:lnTo>
                  <a:pt x="265112" y="124011"/>
                </a:lnTo>
                <a:close/>
                <a:moveTo>
                  <a:pt x="279211" y="0"/>
                </a:moveTo>
                <a:lnTo>
                  <a:pt x="366713" y="3996"/>
                </a:lnTo>
                <a:lnTo>
                  <a:pt x="356372" y="90312"/>
                </a:lnTo>
                <a:lnTo>
                  <a:pt x="333303" y="88714"/>
                </a:lnTo>
                <a:lnTo>
                  <a:pt x="338872" y="43158"/>
                </a:lnTo>
                <a:lnTo>
                  <a:pt x="184550" y="174231"/>
                </a:lnTo>
                <a:lnTo>
                  <a:pt x="132049" y="143860"/>
                </a:lnTo>
                <a:lnTo>
                  <a:pt x="15114" y="231775"/>
                </a:lnTo>
                <a:lnTo>
                  <a:pt x="0" y="213393"/>
                </a:lnTo>
                <a:lnTo>
                  <a:pt x="130458" y="114289"/>
                </a:lnTo>
                <a:lnTo>
                  <a:pt x="181368" y="143860"/>
                </a:lnTo>
                <a:lnTo>
                  <a:pt x="322167" y="25575"/>
                </a:lnTo>
                <a:lnTo>
                  <a:pt x="278416" y="22378"/>
                </a:lnTo>
                <a:close/>
              </a:path>
            </a:pathLst>
          </a:custGeom>
          <a:solidFill>
            <a:schemeClr val="bg1"/>
          </a:solidFill>
          <a:ln w="0">
            <a:noFill/>
            <a:prstDash val="solid"/>
            <a:round/>
          </a:ln>
        </p:spPr>
        <p:txBody>
          <a:bodyPr vert="horz" wrap="square" lIns="86693" tIns="43346" rIns="86693" bIns="43346" numCol="1" anchor="t" anchorCtr="0" compatLnSpc="1">
            <a:noAutofit/>
          </a:bodyPr>
          <a:lstStyle/>
          <a:p>
            <a:pPr>
              <a:lnSpc>
                <a:spcPct val="120000"/>
              </a:lnSpc>
            </a:pPr>
            <a:endParaRPr lang="zh-CN" altLang="en-US" sz="100">
              <a:latin typeface="Arial" panose="020B0604020202020204" pitchFamily="34" charset="0"/>
              <a:ea typeface="Arial" panose="020B0604020202020204" pitchFamily="34" charset="0"/>
              <a:cs typeface="+mn-ea"/>
              <a:sym typeface="Arial" panose="020B0604020202020204" pitchFamily="34" charset="0"/>
            </a:endParaRPr>
          </a:p>
        </p:txBody>
      </p:sp>
      <p:sp>
        <p:nvSpPr>
          <p:cNvPr id="30" name="文本框 29"/>
          <p:cNvSpPr txBox="1"/>
          <p:nvPr/>
        </p:nvSpPr>
        <p:spPr>
          <a:xfrm>
            <a:off x="623279" y="476923"/>
            <a:ext cx="4332605" cy="460375"/>
          </a:xfrm>
          <a:prstGeom prst="rect">
            <a:avLst/>
          </a:prstGeom>
          <a:noFill/>
        </p:spPr>
        <p:txBody>
          <a:bodyPr wrap="none">
            <a:spAutoFit/>
            <a:scene3d>
              <a:camera prst="orthographicFront"/>
              <a:lightRig rig="threePt" dir="t"/>
            </a:scene3d>
            <a:sp3d contourW="12700"/>
          </a:bodyPr>
          <a:lstStyle/>
          <a:p>
            <a:pPr>
              <a:defRPr/>
            </a:pPr>
            <a:r>
              <a:rPr lang="zh-CN" altLang="en-US" sz="2400" b="1" dirty="0">
                <a:solidFill>
                  <a:srgbClr val="FF0000"/>
                </a:solidFill>
                <a:latin typeface="Times New Roman" panose="02020603050405020304" charset="0"/>
                <a:ea typeface="Arial" panose="020B0604020202020204" pitchFamily="34" charset="0"/>
                <a:cs typeface="Times New Roman" panose="02020603050405020304" charset="0"/>
              </a:rPr>
              <a:t>II. SUY NGẪM VÀ PHẢN HỒI</a:t>
            </a:r>
          </a:p>
        </p:txBody>
      </p:sp>
      <p:sp>
        <p:nvSpPr>
          <p:cNvPr id="4" name="文本框 29"/>
          <p:cNvSpPr txBox="1"/>
          <p:nvPr/>
        </p:nvSpPr>
        <p:spPr>
          <a:xfrm>
            <a:off x="623279" y="908723"/>
            <a:ext cx="3978205" cy="461665"/>
          </a:xfrm>
          <a:prstGeom prst="rect">
            <a:avLst/>
          </a:prstGeom>
          <a:noFill/>
        </p:spPr>
        <p:txBody>
          <a:bodyPr wrap="none">
            <a:spAutoFit/>
            <a:scene3d>
              <a:camera prst="orthographicFront"/>
              <a:lightRig rig="threePt" dir="t"/>
            </a:scene3d>
            <a:sp3d contourW="12700"/>
          </a:bodyPr>
          <a:lstStyle/>
          <a:p>
            <a:pPr>
              <a:defRPr/>
            </a:pPr>
            <a:r>
              <a:rPr lang="zh-CN" altLang="en-US" sz="2400" b="1">
                <a:solidFill>
                  <a:srgbClr val="FF0000"/>
                </a:solidFill>
                <a:latin typeface="Times New Roman" panose="02020603050405020304" charset="0"/>
                <a:ea typeface="Arial" panose="020B0604020202020204" pitchFamily="34" charset="0"/>
                <a:cs typeface="Times New Roman" panose="02020603050405020304" charset="0"/>
              </a:rPr>
              <a:t>1. </a:t>
            </a:r>
            <a:r>
              <a:rPr lang="en-US" altLang="zh-CN" sz="2400" b="1">
                <a:solidFill>
                  <a:srgbClr val="FF0000"/>
                </a:solidFill>
                <a:latin typeface="Times New Roman" panose="02020603050405020304" charset="0"/>
                <a:ea typeface="Arial" panose="020B0604020202020204" pitchFamily="34" charset="0"/>
                <a:cs typeface="Times New Roman" panose="02020603050405020304" charset="0"/>
              </a:rPr>
              <a:t>Vấn</a:t>
            </a:r>
            <a:r>
              <a:rPr lang="en-US" altLang="zh-CN" sz="2400" b="1" dirty="0">
                <a:solidFill>
                  <a:srgbClr val="FF0000"/>
                </a:solidFill>
                <a:latin typeface="Times New Roman" panose="02020603050405020304" charset="0"/>
                <a:ea typeface="Arial" panose="020B0604020202020204" pitchFamily="34" charset="0"/>
                <a:cs typeface="Times New Roman" panose="02020603050405020304" charset="0"/>
              </a:rPr>
              <a:t> đề chính của văn bản</a:t>
            </a:r>
            <a:r>
              <a:rPr lang="zh-CN" altLang="en-US" sz="2400" b="1" dirty="0">
                <a:solidFill>
                  <a:srgbClr val="FF0000"/>
                </a:solidFill>
                <a:latin typeface="Times New Roman" panose="02020603050405020304" charset="0"/>
                <a:ea typeface="Arial" panose="020B0604020202020204" pitchFamily="34" charset="0"/>
                <a:cs typeface="Times New Roman" panose="02020603050405020304" charset="0"/>
              </a:rPr>
              <a:t>.</a:t>
            </a:r>
          </a:p>
        </p:txBody>
      </p:sp>
      <p:sp>
        <p:nvSpPr>
          <p:cNvPr id="100" name="Text Box 99"/>
          <p:cNvSpPr txBox="1"/>
          <p:nvPr/>
        </p:nvSpPr>
        <p:spPr>
          <a:xfrm>
            <a:off x="551815" y="1801495"/>
            <a:ext cx="8077200" cy="1568450"/>
          </a:xfrm>
          <a:prstGeom prst="rect">
            <a:avLst/>
          </a:prstGeom>
          <a:noFill/>
          <a:ln w="9525">
            <a:noFill/>
          </a:ln>
        </p:spPr>
        <p:txBody>
          <a:bodyPr wrap="square">
            <a:spAutoFit/>
          </a:bodyPr>
          <a:lstStyle/>
          <a:p>
            <a:pPr marL="0" indent="177800"/>
            <a:r>
              <a:rPr lang="en-US" sz="2400" b="0">
                <a:solidFill>
                  <a:srgbClr val="231F20"/>
                </a:solidFill>
                <a:latin typeface="Times New Roman" panose="02020603050405020304" charset="0"/>
                <a:ea typeface="SimSun" panose="02010600030101010101" pitchFamily="2" charset="-122"/>
              </a:rPr>
              <a:t>- Biểu hiện: Mỗi khi Tổ quốc bị xâm lăng thì lòng yêu nước của nhân dân ta lại trở nên sôi nổi, </a:t>
            </a:r>
            <a:r>
              <a:rPr lang="en-US" sz="2400" b="0" i="1">
                <a:solidFill>
                  <a:srgbClr val="231F20"/>
                </a:solidFill>
                <a:latin typeface="Times New Roman" panose="02020603050405020304" charset="0"/>
                <a:cs typeface="TimesNewRomanPS-ItalicMT" charset="0"/>
              </a:rPr>
              <a:t>kết thành một làn sóng vô cùng mạnh mẽ, to lớn, nó lướt qua mọi sự nguy hiểm, khó khăn, nó nhấn chìm tất cả bè lũ bán nước và cướp nước</a:t>
            </a:r>
            <a:r>
              <a:rPr lang="en-US" sz="2400" b="0">
                <a:solidFill>
                  <a:srgbClr val="231F20"/>
                </a:solidFill>
                <a:latin typeface="Times New Roman" panose="02020603050405020304" charset="0"/>
                <a:ea typeface="SimSun" panose="02010600030101010101" pitchFamily="2" charset="-122"/>
              </a:rPr>
              <a:t>.</a:t>
            </a:r>
            <a:endParaRPr lang="en-US" sz="2400"/>
          </a:p>
        </p:txBody>
      </p:sp>
      <p:sp>
        <p:nvSpPr>
          <p:cNvPr id="6" name="Text Box 5"/>
          <p:cNvSpPr txBox="1"/>
          <p:nvPr/>
        </p:nvSpPr>
        <p:spPr>
          <a:xfrm>
            <a:off x="551815" y="3501390"/>
            <a:ext cx="7376795" cy="460375"/>
          </a:xfrm>
          <a:prstGeom prst="rect">
            <a:avLst/>
          </a:prstGeom>
          <a:noFill/>
          <a:ln w="9525">
            <a:noFill/>
          </a:ln>
        </p:spPr>
        <p:txBody>
          <a:bodyPr wrap="square">
            <a:spAutoFit/>
          </a:bodyPr>
          <a:lstStyle/>
          <a:p>
            <a:pPr marL="0" indent="0"/>
            <a:r>
              <a:rPr lang="en-US" sz="2400" b="1">
                <a:solidFill>
                  <a:srgbClr val="FF0000"/>
                </a:solidFill>
                <a:latin typeface="Times New Roman" panose="02020603050405020304" charset="0"/>
                <a:cs typeface="Calibri" panose="020F0502020204030204" pitchFamily="34" charset="0"/>
              </a:rPr>
              <a:t>2. Hệ thống luận điểm, ý kiến, dẫn chứng của văn bản.</a:t>
            </a:r>
          </a:p>
        </p:txBody>
      </p:sp>
      <p:sp>
        <p:nvSpPr>
          <p:cNvPr id="12" name="Text Box 11"/>
          <p:cNvSpPr txBox="1"/>
          <p:nvPr/>
        </p:nvSpPr>
        <p:spPr>
          <a:xfrm>
            <a:off x="695325" y="1341120"/>
            <a:ext cx="6574790" cy="460375"/>
          </a:xfrm>
          <a:prstGeom prst="rect">
            <a:avLst/>
          </a:prstGeom>
          <a:noFill/>
          <a:ln w="9525">
            <a:noFill/>
          </a:ln>
        </p:spPr>
        <p:txBody>
          <a:bodyPr wrap="square">
            <a:spAutoFit/>
          </a:bodyPr>
          <a:lstStyle/>
          <a:p>
            <a:pPr marL="0" indent="0"/>
            <a:r>
              <a:rPr lang="en-US" sz="2400" b="0">
                <a:solidFill>
                  <a:srgbClr val="231F20"/>
                </a:solidFill>
                <a:latin typeface="Times New Roman" panose="02020603050405020304" charset="0"/>
                <a:ea typeface="SimSun" panose="02010600030101010101" pitchFamily="2" charset="-122"/>
              </a:rPr>
              <a:t>-  Luận đề: Lòng yêu nước của nhân dân ta. </a:t>
            </a:r>
          </a:p>
        </p:txBody>
      </p:sp>
      <p:sp>
        <p:nvSpPr>
          <p:cNvPr id="3" name="Cloud Callout 2"/>
          <p:cNvSpPr/>
          <p:nvPr/>
        </p:nvSpPr>
        <p:spPr>
          <a:xfrm>
            <a:off x="8400415" y="3284855"/>
            <a:ext cx="3396615" cy="296545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solidFill>
                  <a:srgbClr val="FF0000"/>
                </a:solidFill>
                <a:latin typeface="Times New Roman" panose="02020603050405020304" charset="0"/>
                <a:cs typeface="Times New Roman" panose="02020603050405020304" charset="0"/>
              </a:rPr>
              <a:t>? Văn bản bàn về vấn đề gì? Nêu luận đề của văn bản.</a:t>
            </a:r>
            <a:endParaRPr lang="en-US"/>
          </a:p>
        </p:txBody>
      </p:sp>
      <p:sp>
        <p:nvSpPr>
          <p:cNvPr id="5" name="Cloud Callout 4"/>
          <p:cNvSpPr/>
          <p:nvPr/>
        </p:nvSpPr>
        <p:spPr>
          <a:xfrm>
            <a:off x="8472170" y="3429000"/>
            <a:ext cx="3396615" cy="296545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solidFill>
                  <a:srgbClr val="FF0000"/>
                </a:solidFill>
                <a:latin typeface="Times New Roman" panose="02020603050405020304" charset="0"/>
                <a:cs typeface="Times New Roman" panose="02020603050405020304" charset="0"/>
              </a:rPr>
              <a:t>? Mỗi khi Tổ quốc bị xâm lăng, lòng   yêu nước của nhân dân ta được thể hiện như thế nào</a:t>
            </a:r>
            <a:r>
              <a:rPr lang="en-US"/>
              <a:t>.</a:t>
            </a:r>
          </a:p>
        </p:txBody>
      </p:sp>
      <p:sp>
        <p:nvSpPr>
          <p:cNvPr id="11" name="Cloud Callout 10"/>
          <p:cNvSpPr/>
          <p:nvPr/>
        </p:nvSpPr>
        <p:spPr>
          <a:xfrm>
            <a:off x="7390765" y="3369945"/>
            <a:ext cx="4531360" cy="296545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solidFill>
                  <a:srgbClr val="FF0000"/>
                </a:solidFill>
                <a:latin typeface="Times New Roman" panose="02020603050405020304" charset="0"/>
                <a:cs typeface="Times New Roman" panose="02020603050405020304" charset="0"/>
              </a:rPr>
              <a:t>? Xác định luận điểm, các ý kiến và dẫn chứng có trong văn bản sau đó hoàn thiện </a:t>
            </a:r>
            <a:r>
              <a:rPr lang="en-US" sz="2400" b="1">
                <a:solidFill>
                  <a:srgbClr val="FF0000"/>
                </a:solidFill>
                <a:latin typeface="Times New Roman" panose="02020603050405020304" charset="0"/>
                <a:cs typeface="Times New Roman" panose="02020603050405020304" charset="0"/>
              </a:rPr>
              <a:t>Phiếu học tập số 2</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box(in)">
                                      <p:cBhvr>
                                        <p:cTn id="32" dur="20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0" grpId="0"/>
      <p:bldP spid="30" grpId="1"/>
      <p:bldP spid="4" grpId="0"/>
      <p:bldP spid="4" grpId="1"/>
      <p:bldP spid="100" grpId="0"/>
      <p:bldP spid="100" grpId="1"/>
      <p:bldP spid="6" grpId="0"/>
      <p:bldP spid="6" grpId="1"/>
      <p:bldP spid="12" grpId="0"/>
      <p:bldP spid="12" grpId="1"/>
      <p:bldP spid="3" grpId="0" animBg="1"/>
      <p:bldP spid="3" grpId="1" animBg="1"/>
      <p:bldP spid="5" grpId="0" bldLvl="0" animBg="1"/>
      <p:bldP spid="5" grpId="1" animBg="1"/>
      <p:bldP spid="11" grpId="0" bldLvl="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 y="188"/>
            <a:ext cx="12191665" cy="6857624"/>
          </a:xfrm>
          <a:prstGeom prst="rect">
            <a:avLst/>
          </a:prstGeom>
        </p:spPr>
      </p:pic>
      <p:sp>
        <p:nvSpPr>
          <p:cNvPr id="20509" name="AutoShape 29"/>
          <p:cNvSpPr/>
          <p:nvPr/>
        </p:nvSpPr>
        <p:spPr bwMode="auto">
          <a:xfrm>
            <a:off x="6006227" y="5352417"/>
            <a:ext cx="211673" cy="20978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solidFill>
          <a:ln>
            <a:noFill/>
          </a:ln>
          <a:effectLst/>
        </p:spPr>
        <p:txBody>
          <a:bodyPr lIns="0" tIns="0" rIns="0" bIns="0"/>
          <a:lstStyle/>
          <a:p>
            <a:pPr>
              <a:lnSpc>
                <a:spcPct val="150000"/>
              </a:lnSpc>
              <a:defRPr/>
            </a:pPr>
            <a:endParaRPr lang="es-ES" sz="2530">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endParaRPr>
          </a:p>
        </p:txBody>
      </p:sp>
      <p:sp>
        <p:nvSpPr>
          <p:cNvPr id="20510" name="AutoShape 30"/>
          <p:cNvSpPr/>
          <p:nvPr/>
        </p:nvSpPr>
        <p:spPr bwMode="auto">
          <a:xfrm>
            <a:off x="6070485" y="1890040"/>
            <a:ext cx="58589" cy="585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solidFill>
          <a:ln>
            <a:noFill/>
          </a:ln>
          <a:effectLst/>
        </p:spPr>
        <p:txBody>
          <a:bodyPr lIns="0" tIns="0" rIns="0" bIns="0"/>
          <a:lstStyle/>
          <a:p>
            <a:pPr>
              <a:lnSpc>
                <a:spcPct val="150000"/>
              </a:lnSpc>
              <a:defRPr/>
            </a:pPr>
            <a:endParaRPr lang="es-ES" sz="2530">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endParaRPr>
          </a:p>
        </p:txBody>
      </p:sp>
      <p:sp>
        <p:nvSpPr>
          <p:cNvPr id="59" name="文本框 58"/>
          <p:cNvSpPr txBox="1"/>
          <p:nvPr/>
        </p:nvSpPr>
        <p:spPr>
          <a:xfrm>
            <a:off x="406744" y="435648"/>
            <a:ext cx="10720070" cy="500380"/>
          </a:xfrm>
          <a:prstGeom prst="rect">
            <a:avLst/>
          </a:prstGeom>
          <a:noFill/>
        </p:spPr>
        <p:txBody>
          <a:bodyPr wrap="none">
            <a:spAutoFit/>
            <a:scene3d>
              <a:camera prst="orthographicFront"/>
              <a:lightRig rig="threePt" dir="t"/>
            </a:scene3d>
            <a:sp3d contourW="12700"/>
          </a:bodyPr>
          <a:lstStyle/>
          <a:p>
            <a:pPr>
              <a:defRPr/>
            </a:pPr>
            <a:r>
              <a:rPr lang="en-US" altLang="zh-CN" sz="2655" b="1" dirty="0">
                <a:solidFill>
                  <a:srgbClr val="FF0000"/>
                </a:solidFill>
                <a:latin typeface="Times New Roman" panose="02020603050405020304" charset="0"/>
                <a:ea typeface="Arial" panose="020B0604020202020204" pitchFamily="34" charset="0"/>
                <a:cs typeface="Times New Roman" panose="02020603050405020304" charset="0"/>
              </a:rPr>
              <a:t>Phiếu học tập số 2: </a:t>
            </a:r>
            <a:r>
              <a:rPr lang="zh-CN" altLang="en-US" sz="2655" b="1" dirty="0">
                <a:solidFill>
                  <a:srgbClr val="FF0000"/>
                </a:solidFill>
                <a:latin typeface="Times New Roman" panose="02020603050405020304" charset="0"/>
                <a:ea typeface="Arial" panose="020B0604020202020204" pitchFamily="34" charset="0"/>
                <a:cs typeface="Times New Roman" panose="02020603050405020304" charset="0"/>
              </a:rPr>
              <a:t>Sơ đồ thể hiện mối quan hệ giữa luận đề và luận điểm</a:t>
            </a:r>
          </a:p>
        </p:txBody>
      </p:sp>
      <p:sp>
        <p:nvSpPr>
          <p:cNvPr id="5" name="Cloud Callout 4"/>
          <p:cNvSpPr/>
          <p:nvPr/>
        </p:nvSpPr>
        <p:spPr>
          <a:xfrm>
            <a:off x="8400415" y="1268730"/>
            <a:ext cx="2576830" cy="2353310"/>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marL="0" indent="0" algn="ctr"/>
            <a:r>
              <a:rPr lang="en-US" sz="2400" b="1">
                <a:solidFill>
                  <a:srgbClr val="FF0000"/>
                </a:solidFill>
                <a:latin typeface="Times New Roman" panose="02020603050405020304" charset="0"/>
                <a:cs typeface="Calibri" panose="020F0502020204030204" pitchFamily="34" charset="0"/>
                <a:sym typeface="+mn-ea"/>
              </a:rPr>
              <a:t>Hoạt động nhóm </a:t>
            </a:r>
          </a:p>
          <a:p>
            <a:pPr marL="0" indent="0" algn="ctr"/>
            <a:r>
              <a:rPr lang="en-US" sz="2400" b="1">
                <a:solidFill>
                  <a:srgbClr val="FF0000"/>
                </a:solidFill>
                <a:latin typeface="Times New Roman" panose="02020603050405020304" charset="0"/>
                <a:cs typeface="Calibri" panose="020F0502020204030204" pitchFamily="34" charset="0"/>
                <a:sym typeface="+mn-ea"/>
              </a:rPr>
              <a:t>(5 phút)</a:t>
            </a:r>
            <a:endParaRPr lang="en-US" sz="2400">
              <a:solidFill>
                <a:srgbClr val="FF0000"/>
              </a:solidFill>
              <a:latin typeface="Times New Roman" panose="02020603050405020304" charset="0"/>
              <a:ea typeface="SimSun" panose="02010600030101010101" pitchFamily="2" charset="-122"/>
              <a:sym typeface="+mn-ea"/>
            </a:endParaRPr>
          </a:p>
          <a:p>
            <a:endParaRPr lang="en-US" sz="2400">
              <a:solidFill>
                <a:srgbClr val="FF0000"/>
              </a:solidFill>
              <a:latin typeface="Times New Roman" panose="02020603050405020304" charset="0"/>
              <a:ea typeface="SimSun" panose="02010600030101010101" pitchFamily="2" charset="-122"/>
              <a:sym typeface="+mn-ea"/>
            </a:endParaRPr>
          </a:p>
        </p:txBody>
      </p:sp>
      <p:sp>
        <p:nvSpPr>
          <p:cNvPr id="10" name="Rectangles 9"/>
          <p:cNvSpPr/>
          <p:nvPr/>
        </p:nvSpPr>
        <p:spPr>
          <a:xfrm>
            <a:off x="2639695" y="1124585"/>
            <a:ext cx="4032250" cy="576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b="1">
                <a:latin typeface="Times New Roman" panose="02020603050405020304" charset="0"/>
                <a:cs typeface="Times New Roman" panose="02020603050405020304" charset="0"/>
              </a:rPr>
              <a:t>Luận đề: </a:t>
            </a:r>
          </a:p>
        </p:txBody>
      </p:sp>
      <p:cxnSp>
        <p:nvCxnSpPr>
          <p:cNvPr id="11" name="Straight Connector 10"/>
          <p:cNvCxnSpPr>
            <a:stCxn id="10" idx="2"/>
          </p:cNvCxnSpPr>
          <p:nvPr/>
        </p:nvCxnSpPr>
        <p:spPr>
          <a:xfrm>
            <a:off x="4655820" y="1701165"/>
            <a:ext cx="0" cy="18002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432810" y="2348865"/>
            <a:ext cx="1223010" cy="381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Rectangles 12"/>
          <p:cNvSpPr/>
          <p:nvPr/>
        </p:nvSpPr>
        <p:spPr>
          <a:xfrm>
            <a:off x="695325" y="1844675"/>
            <a:ext cx="2806065" cy="11061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Times New Roman" panose="02020603050405020304" charset="0"/>
                <a:cs typeface="Times New Roman" panose="02020603050405020304" charset="0"/>
              </a:rPr>
              <a:t>Luận điểm:</a:t>
            </a:r>
          </a:p>
          <a:p>
            <a:pPr algn="ctr"/>
            <a:endParaRPr lang="en-US" sz="2400" b="1">
              <a:latin typeface="Times New Roman" panose="02020603050405020304" charset="0"/>
              <a:cs typeface="Times New Roman" panose="02020603050405020304" charset="0"/>
            </a:endParaRPr>
          </a:p>
        </p:txBody>
      </p:sp>
      <p:cxnSp>
        <p:nvCxnSpPr>
          <p:cNvPr id="14" name="Straight Connector 13"/>
          <p:cNvCxnSpPr/>
          <p:nvPr/>
        </p:nvCxnSpPr>
        <p:spPr>
          <a:xfrm>
            <a:off x="2207260" y="3501390"/>
            <a:ext cx="4850130" cy="165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07260" y="3573145"/>
            <a:ext cx="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07260" y="3501390"/>
            <a:ext cx="0" cy="3600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031990" y="3517900"/>
            <a:ext cx="10160" cy="3041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Rectangles 17"/>
          <p:cNvSpPr/>
          <p:nvPr/>
        </p:nvSpPr>
        <p:spPr>
          <a:xfrm>
            <a:off x="551180" y="3762375"/>
            <a:ext cx="3168650" cy="86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Times New Roman" panose="02020603050405020304" charset="0"/>
                <a:cs typeface="Times New Roman" panose="02020603050405020304" charset="0"/>
              </a:rPr>
              <a:t>ý kiến nhỏ 1</a:t>
            </a:r>
          </a:p>
        </p:txBody>
      </p:sp>
      <p:sp>
        <p:nvSpPr>
          <p:cNvPr id="19" name="Rectangles 18"/>
          <p:cNvSpPr/>
          <p:nvPr/>
        </p:nvSpPr>
        <p:spPr>
          <a:xfrm>
            <a:off x="5447665" y="3822065"/>
            <a:ext cx="3168650" cy="86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Times New Roman" panose="02020603050405020304" charset="0"/>
                <a:cs typeface="Times New Roman" panose="02020603050405020304" charset="0"/>
              </a:rPr>
              <a:t>ý kiến nhỏ 2</a:t>
            </a:r>
          </a:p>
        </p:txBody>
      </p:sp>
      <p:cxnSp>
        <p:nvCxnSpPr>
          <p:cNvPr id="21" name="Straight Connector 20"/>
          <p:cNvCxnSpPr/>
          <p:nvPr/>
        </p:nvCxnSpPr>
        <p:spPr>
          <a:xfrm flipH="1">
            <a:off x="1556385" y="4639310"/>
            <a:ext cx="20955" cy="57721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05585" y="5229225"/>
            <a:ext cx="118491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Rectangles 22"/>
          <p:cNvSpPr/>
          <p:nvPr/>
        </p:nvSpPr>
        <p:spPr>
          <a:xfrm>
            <a:off x="2711450" y="4869815"/>
            <a:ext cx="2520315" cy="12306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Times New Roman" panose="02020603050405020304" charset="0"/>
                <a:cs typeface="Times New Roman" panose="02020603050405020304" charset="0"/>
              </a:rPr>
              <a:t>Bằng chứng</a:t>
            </a:r>
          </a:p>
        </p:txBody>
      </p:sp>
      <p:cxnSp>
        <p:nvCxnSpPr>
          <p:cNvPr id="24" name="Straight Connector 23"/>
          <p:cNvCxnSpPr/>
          <p:nvPr/>
        </p:nvCxnSpPr>
        <p:spPr>
          <a:xfrm>
            <a:off x="6887845" y="4685665"/>
            <a:ext cx="18415" cy="5511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87845" y="5229225"/>
            <a:ext cx="118491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Rectangles 25"/>
          <p:cNvSpPr/>
          <p:nvPr/>
        </p:nvSpPr>
        <p:spPr>
          <a:xfrm>
            <a:off x="8040370" y="4869180"/>
            <a:ext cx="2520315" cy="12306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Times New Roman" panose="02020603050405020304" charset="0"/>
                <a:cs typeface="Times New Roman" panose="02020603050405020304" charset="0"/>
              </a:rPr>
              <a:t>Bằng chứng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509"/>
                                        </p:tgtEl>
                                        <p:attrNameLst>
                                          <p:attrName>style.visibility</p:attrName>
                                        </p:attrNameLst>
                                      </p:cBhvr>
                                      <p:to>
                                        <p:strVal val="visible"/>
                                      </p:to>
                                    </p:set>
                                    <p:animEffect transition="in" filter="box(in)">
                                      <p:cBhvr>
                                        <p:cTn id="12" dur="2000"/>
                                        <p:tgtEl>
                                          <p:spTgt spid="2050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20510"/>
                                        </p:tgtEl>
                                        <p:attrNameLst>
                                          <p:attrName>style.visibility</p:attrName>
                                        </p:attrNameLst>
                                      </p:cBhvr>
                                      <p:to>
                                        <p:strVal val="visible"/>
                                      </p:to>
                                    </p:set>
                                    <p:animEffect transition="in" filter="box(in)">
                                      <p:cBhvr>
                                        <p:cTn id="15" dur="2000"/>
                                        <p:tgtEl>
                                          <p:spTgt spid="20510"/>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par>
                                <p:cTn id="19" presetID="4"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2000"/>
                                        <p:tgtEl>
                                          <p:spTgt spid="11"/>
                                        </p:tgtEl>
                                      </p:cBhvr>
                                    </p:animEffect>
                                  </p:childTnLst>
                                </p:cTn>
                              </p:par>
                              <p:par>
                                <p:cTn id="22" presetID="4"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ox(in)">
                                      <p:cBhvr>
                                        <p:cTn id="24" dur="2000"/>
                                        <p:tgtEl>
                                          <p:spTgt spid="12"/>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ox(in)">
                                      <p:cBhvr>
                                        <p:cTn id="27" dur="2000"/>
                                        <p:tgtEl>
                                          <p:spTgt spid="13"/>
                                        </p:tgtEl>
                                      </p:cBhvr>
                                    </p:animEffect>
                                  </p:childTnLst>
                                </p:cTn>
                              </p:par>
                              <p:par>
                                <p:cTn id="28" presetID="4"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ox(in)">
                                      <p:cBhvr>
                                        <p:cTn id="30" dur="2000"/>
                                        <p:tgtEl>
                                          <p:spTgt spid="14"/>
                                        </p:tgtEl>
                                      </p:cBhvr>
                                    </p:animEffect>
                                  </p:childTnLst>
                                </p:cTn>
                              </p:par>
                              <p:par>
                                <p:cTn id="31" presetID="4"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ox(in)">
                                      <p:cBhvr>
                                        <p:cTn id="33" dur="2000"/>
                                        <p:tgtEl>
                                          <p:spTgt spid="15"/>
                                        </p:tgtEl>
                                      </p:cBhvr>
                                    </p:animEffect>
                                  </p:childTnLst>
                                </p:cTn>
                              </p:par>
                              <p:par>
                                <p:cTn id="34" presetID="4"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ox(in)">
                                      <p:cBhvr>
                                        <p:cTn id="36" dur="2000"/>
                                        <p:tgtEl>
                                          <p:spTgt spid="16"/>
                                        </p:tgtEl>
                                      </p:cBhvr>
                                    </p:animEffect>
                                  </p:childTnLst>
                                </p:cTn>
                              </p:par>
                              <p:par>
                                <p:cTn id="37" presetID="4" presetClass="entr" presetSubtype="16"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ox(in)">
                                      <p:cBhvr>
                                        <p:cTn id="39" dur="2000"/>
                                        <p:tgtEl>
                                          <p:spTgt spid="17"/>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ox(in)">
                                      <p:cBhvr>
                                        <p:cTn id="42" dur="2000"/>
                                        <p:tgtEl>
                                          <p:spTgt spid="18"/>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ox(in)">
                                      <p:cBhvr>
                                        <p:cTn id="45" dur="2000"/>
                                        <p:tgtEl>
                                          <p:spTgt spid="19"/>
                                        </p:tgtEl>
                                      </p:cBhvr>
                                    </p:animEffect>
                                  </p:childTnLst>
                                </p:cTn>
                              </p:par>
                              <p:par>
                                <p:cTn id="46" presetID="4" presetClass="entr" presetSubtype="16"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ox(in)">
                                      <p:cBhvr>
                                        <p:cTn id="48" dur="2000"/>
                                        <p:tgtEl>
                                          <p:spTgt spid="21"/>
                                        </p:tgtEl>
                                      </p:cBhvr>
                                    </p:animEffect>
                                  </p:childTnLst>
                                </p:cTn>
                              </p:par>
                              <p:par>
                                <p:cTn id="49" presetID="4" presetClass="entr" presetSubtype="16"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ox(in)">
                                      <p:cBhvr>
                                        <p:cTn id="51" dur="2000"/>
                                        <p:tgtEl>
                                          <p:spTgt spid="22"/>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ox(in)">
                                      <p:cBhvr>
                                        <p:cTn id="54" dur="2000"/>
                                        <p:tgtEl>
                                          <p:spTgt spid="23"/>
                                        </p:tgtEl>
                                      </p:cBhvr>
                                    </p:animEffect>
                                  </p:childTnLst>
                                </p:cTn>
                              </p:par>
                              <p:par>
                                <p:cTn id="55" presetID="4" presetClass="entr" presetSubtype="16"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ox(in)">
                                      <p:cBhvr>
                                        <p:cTn id="57" dur="2000"/>
                                        <p:tgtEl>
                                          <p:spTgt spid="24"/>
                                        </p:tgtEl>
                                      </p:cBhvr>
                                    </p:animEffect>
                                  </p:childTnLst>
                                </p:cTn>
                              </p:par>
                              <p:par>
                                <p:cTn id="58" presetID="4" presetClass="entr" presetSubtype="16"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ox(in)">
                                      <p:cBhvr>
                                        <p:cTn id="60" dur="2000"/>
                                        <p:tgtEl>
                                          <p:spTgt spid="25"/>
                                        </p:tgtEl>
                                      </p:cBhvr>
                                    </p:animEffect>
                                  </p:childTnLst>
                                </p:cTn>
                              </p:par>
                              <p:par>
                                <p:cTn id="61" presetID="4"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ox(in)">
                                      <p:cBhvr>
                                        <p:cTn id="6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9" grpId="0" animBg="1"/>
      <p:bldP spid="20509" grpId="1" animBg="1"/>
      <p:bldP spid="20510" grpId="0" animBg="1"/>
      <p:bldP spid="20510" grpId="1" animBg="1"/>
      <p:bldP spid="5" grpId="0" bldLvl="0" animBg="1"/>
      <p:bldP spid="5" grpId="1" animBg="1"/>
      <p:bldP spid="10" grpId="0" animBg="1"/>
      <p:bldP spid="10" grpId="1" animBg="1"/>
      <p:bldP spid="13" grpId="0" animBg="1"/>
      <p:bldP spid="13" grpId="1" animBg="1"/>
      <p:bldP spid="18" grpId="0" animBg="1"/>
      <p:bldP spid="18" grpId="1" animBg="1"/>
      <p:bldP spid="19" grpId="0" animBg="1"/>
      <p:bldP spid="19" grpId="1" animBg="1"/>
      <p:bldP spid="23" grpId="0" animBg="1"/>
      <p:bldP spid="23" grpId="1" animBg="1"/>
      <p:bldP spid="26" grpId="0" animBg="1"/>
      <p:bldP spid="2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9" y="188"/>
            <a:ext cx="12191665" cy="6857624"/>
          </a:xfrm>
          <a:prstGeom prst="rect">
            <a:avLst/>
          </a:prstGeom>
        </p:spPr>
      </p:pic>
      <p:sp>
        <p:nvSpPr>
          <p:cNvPr id="20509" name="AutoShape 29"/>
          <p:cNvSpPr/>
          <p:nvPr/>
        </p:nvSpPr>
        <p:spPr bwMode="auto">
          <a:xfrm>
            <a:off x="6006227" y="5352417"/>
            <a:ext cx="211673" cy="20978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solidFill>
          <a:ln>
            <a:noFill/>
          </a:ln>
          <a:effectLst/>
        </p:spPr>
        <p:txBody>
          <a:bodyPr lIns="0" tIns="0" rIns="0" bIns="0"/>
          <a:lstStyle/>
          <a:p>
            <a:pPr>
              <a:lnSpc>
                <a:spcPct val="150000"/>
              </a:lnSpc>
              <a:defRPr/>
            </a:pPr>
            <a:endParaRPr lang="es-ES" sz="2530">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endParaRPr>
          </a:p>
        </p:txBody>
      </p:sp>
      <p:sp>
        <p:nvSpPr>
          <p:cNvPr id="20510" name="AutoShape 30"/>
          <p:cNvSpPr/>
          <p:nvPr/>
        </p:nvSpPr>
        <p:spPr bwMode="auto">
          <a:xfrm>
            <a:off x="6070485" y="1890040"/>
            <a:ext cx="58589" cy="585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solidFill>
          <a:ln>
            <a:noFill/>
          </a:ln>
          <a:effectLst/>
        </p:spPr>
        <p:txBody>
          <a:bodyPr lIns="0" tIns="0" rIns="0" bIns="0"/>
          <a:lstStyle/>
          <a:p>
            <a:pPr>
              <a:lnSpc>
                <a:spcPct val="150000"/>
              </a:lnSpc>
              <a:defRPr/>
            </a:pPr>
            <a:endParaRPr lang="es-ES" sz="2530">
              <a:latin typeface="Arial" panose="020B0604020202020204" pitchFamily="34" charset="0"/>
              <a:ea typeface="Arial" panose="020B0604020202020204" pitchFamily="34" charset="0"/>
              <a:cs typeface="Calibri" panose="020F0502020204030204" pitchFamily="34" charset="0"/>
              <a:sym typeface="Arial" panose="020B0604020202020204" pitchFamily="34" charset="0"/>
            </a:endParaRPr>
          </a:p>
        </p:txBody>
      </p:sp>
      <p:sp>
        <p:nvSpPr>
          <p:cNvPr id="59" name="文本框 58"/>
          <p:cNvSpPr txBox="1"/>
          <p:nvPr/>
        </p:nvSpPr>
        <p:spPr>
          <a:xfrm>
            <a:off x="1919314" y="476923"/>
            <a:ext cx="8167370" cy="500380"/>
          </a:xfrm>
          <a:prstGeom prst="rect">
            <a:avLst/>
          </a:prstGeom>
          <a:noFill/>
        </p:spPr>
        <p:txBody>
          <a:bodyPr wrap="none">
            <a:spAutoFit/>
            <a:scene3d>
              <a:camera prst="orthographicFront"/>
              <a:lightRig rig="threePt" dir="t"/>
            </a:scene3d>
            <a:sp3d contourW="12700"/>
          </a:bodyPr>
          <a:lstStyle/>
          <a:p>
            <a:pPr algn="ctr">
              <a:defRPr/>
            </a:pPr>
            <a:r>
              <a:rPr lang="en-US" altLang="zh-CN" sz="2655" b="1" dirty="0">
                <a:solidFill>
                  <a:srgbClr val="FF0000"/>
                </a:solidFill>
                <a:latin typeface="Times New Roman" panose="02020603050405020304" charset="0"/>
                <a:ea typeface="Arial" panose="020B0604020202020204" pitchFamily="34" charset="0"/>
                <a:cs typeface="Times New Roman" panose="02020603050405020304" charset="0"/>
              </a:rPr>
              <a:t>   </a:t>
            </a:r>
            <a:r>
              <a:rPr lang="zh-CN" altLang="en-US" sz="2655" b="1" dirty="0">
                <a:solidFill>
                  <a:srgbClr val="FF0000"/>
                </a:solidFill>
                <a:latin typeface="Times New Roman" panose="02020603050405020304" charset="0"/>
                <a:ea typeface="Arial" panose="020B0604020202020204" pitchFamily="34" charset="0"/>
                <a:cs typeface="Times New Roman" panose="02020603050405020304" charset="0"/>
              </a:rPr>
              <a:t>Sơ đồ thể hiện mối quan hệ giữa luận đề và luận điểm</a:t>
            </a:r>
          </a:p>
        </p:txBody>
      </p:sp>
      <p:pic>
        <p:nvPicPr>
          <p:cNvPr id="8" name="Picture 3"/>
          <p:cNvPicPr>
            <a:picLocks noChangeAspect="1"/>
          </p:cNvPicPr>
          <p:nvPr/>
        </p:nvPicPr>
        <p:blipFill>
          <a:blip r:embed="rId4"/>
          <a:stretch>
            <a:fillRect/>
          </a:stretch>
        </p:blipFill>
        <p:spPr>
          <a:xfrm>
            <a:off x="964565" y="1104265"/>
            <a:ext cx="9876790" cy="5229225"/>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 y="188"/>
            <a:ext cx="12191331" cy="6857624"/>
          </a:xfrm>
          <a:prstGeom prst="rect">
            <a:avLst/>
          </a:prstGeom>
        </p:spPr>
      </p:pic>
      <p:sp>
        <p:nvSpPr>
          <p:cNvPr id="4" name="Cloud Callout 3"/>
          <p:cNvSpPr/>
          <p:nvPr/>
        </p:nvSpPr>
        <p:spPr>
          <a:xfrm>
            <a:off x="8044180" y="1412875"/>
            <a:ext cx="3689985" cy="3323590"/>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a:solidFill>
                  <a:srgbClr val="FF0000"/>
                </a:solidFill>
                <a:latin typeface="Times New Roman" panose="02020603050405020304" charset="0"/>
                <a:cs typeface="Times New Roman" panose="02020603050405020304" charset="0"/>
              </a:rPr>
              <a:t>Từ sơ đồ trên, em hãy cho biết mối quan hệ giữa luận đề, luận điểm và các ý kiến dẫn chứng trong bài văn nghị luận?</a:t>
            </a:r>
          </a:p>
        </p:txBody>
      </p:sp>
      <p:sp>
        <p:nvSpPr>
          <p:cNvPr id="5" name="Text Box 4"/>
          <p:cNvSpPr txBox="1"/>
          <p:nvPr/>
        </p:nvSpPr>
        <p:spPr>
          <a:xfrm>
            <a:off x="1271270" y="1341120"/>
            <a:ext cx="6631940" cy="34150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l"/>
            <a:r>
              <a:rPr lang="en-US" sz="2400" b="1">
                <a:gradFill>
                  <a:gsLst>
                    <a:gs pos="0">
                      <a:srgbClr val="012D86"/>
                    </a:gs>
                    <a:gs pos="100000">
                      <a:srgbClr val="0E2557"/>
                    </a:gs>
                  </a:gsLst>
                  <a:lin scaled="0"/>
                </a:gradFill>
                <a:latin typeface="Times New Roman" panose="02020603050405020304" charset="0"/>
                <a:cs typeface="Times New Roman" panose="02020603050405020304" charset="0"/>
              </a:rPr>
              <a:t>=&gt; M</a:t>
            </a:r>
            <a:r>
              <a:rPr lang="en-US" sz="2400" b="1">
                <a:gradFill>
                  <a:gsLst>
                    <a:gs pos="0">
                      <a:srgbClr val="012D86"/>
                    </a:gs>
                    <a:gs pos="100000">
                      <a:srgbClr val="0E2557"/>
                    </a:gs>
                  </a:gsLst>
                  <a:lin scaled="0"/>
                </a:gradFill>
                <a:latin typeface="Times New Roman" panose="02020603050405020304" charset="0"/>
                <a:cs typeface="Times New Roman" panose="02020603050405020304" charset="0"/>
                <a:sym typeface="+mn-ea"/>
              </a:rPr>
              <a:t>ối quan hệ giữa luận đề, luận điểm và các ý kiến dẫn chứng trong bài văn nghị luận:</a:t>
            </a:r>
          </a:p>
          <a:p>
            <a:pPr algn="l"/>
            <a:r>
              <a:rPr lang="en-US" sz="2400">
                <a:solidFill>
                  <a:schemeClr val="tx1"/>
                </a:solidFill>
                <a:latin typeface="Times New Roman" panose="02020603050405020304" charset="0"/>
                <a:cs typeface="Times New Roman" panose="02020603050405020304" charset="0"/>
                <a:sym typeface="+mn-ea"/>
              </a:rPr>
              <a:t>  - Luận đề và các luận điểm trong bài văn nghị luận cần được liên kết chặt chẽ với nhau, nhưng cũng phải rành mạch, không trùng lặp. Luận điểm nêu trước chuẩn bị cơ sở cho luận điểm nêu sau để dẫn tới kết luận. </a:t>
            </a:r>
          </a:p>
          <a:p>
            <a:pPr algn="l"/>
            <a:r>
              <a:rPr lang="en-US" sz="2400">
                <a:solidFill>
                  <a:schemeClr val="tx1"/>
                </a:solidFill>
                <a:latin typeface="Times New Roman" panose="02020603050405020304" charset="0"/>
                <a:cs typeface="Times New Roman" panose="02020603050405020304" charset="0"/>
                <a:sym typeface="+mn-ea"/>
              </a:rPr>
              <a:t>- Lí lẽ (ý kiến) và bằng chứng chứng minh cho luận điểm, luận điểm chứng minh cho luận đề.</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 y="188"/>
            <a:ext cx="12191665" cy="6857624"/>
          </a:xfrm>
          <a:prstGeom prst="rect">
            <a:avLst/>
          </a:prstGeom>
        </p:spPr>
      </p:pic>
      <p:grpSp>
        <p:nvGrpSpPr>
          <p:cNvPr id="9" name="组合 8"/>
          <p:cNvGrpSpPr/>
          <p:nvPr/>
        </p:nvGrpSpPr>
        <p:grpSpPr>
          <a:xfrm>
            <a:off x="1963412" y="2384948"/>
            <a:ext cx="7747543" cy="593976"/>
            <a:chOff x="2275474" y="2392004"/>
            <a:chExt cx="8171237" cy="626459"/>
          </a:xfrm>
        </p:grpSpPr>
        <p:sp>
          <p:nvSpPr>
            <p:cNvPr id="125" name="Oval 124"/>
            <p:cNvSpPr/>
            <p:nvPr/>
          </p:nvSpPr>
          <p:spPr>
            <a:xfrm>
              <a:off x="2275474" y="2392004"/>
              <a:ext cx="626459" cy="62645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60">
                <a:latin typeface="Arial" panose="020B0604020202020204" pitchFamily="34" charset="0"/>
                <a:ea typeface="Arial" panose="020B0604020202020204" pitchFamily="34" charset="0"/>
                <a:cs typeface="+mn-ea"/>
                <a:sym typeface="Arial" panose="020B0604020202020204" pitchFamily="34" charset="0"/>
              </a:endParaRPr>
            </a:p>
          </p:txBody>
        </p:sp>
        <p:grpSp>
          <p:nvGrpSpPr>
            <p:cNvPr id="6" name="组合 5"/>
            <p:cNvGrpSpPr/>
            <p:nvPr/>
          </p:nvGrpSpPr>
          <p:grpSpPr>
            <a:xfrm>
              <a:off x="4781743" y="2392004"/>
              <a:ext cx="644277" cy="626459"/>
              <a:chOff x="4647084" y="2392004"/>
              <a:chExt cx="644277" cy="626459"/>
            </a:xfrm>
          </p:grpSpPr>
          <p:sp>
            <p:nvSpPr>
              <p:cNvPr id="126" name="Oval 125"/>
              <p:cNvSpPr/>
              <p:nvPr/>
            </p:nvSpPr>
            <p:spPr>
              <a:xfrm>
                <a:off x="4658173" y="2392004"/>
                <a:ext cx="626459" cy="62645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60">
                  <a:latin typeface="Arial" panose="020B0604020202020204" pitchFamily="34" charset="0"/>
                  <a:ea typeface="Arial" panose="020B0604020202020204" pitchFamily="34" charset="0"/>
                  <a:cs typeface="+mn-ea"/>
                  <a:sym typeface="Arial" panose="020B0604020202020204" pitchFamily="34" charset="0"/>
                </a:endParaRPr>
              </a:p>
            </p:txBody>
          </p:sp>
          <p:sp>
            <p:nvSpPr>
              <p:cNvPr id="35" name="文本框 34"/>
              <p:cNvSpPr txBox="1"/>
              <p:nvPr/>
            </p:nvSpPr>
            <p:spPr>
              <a:xfrm>
                <a:off x="4647084" y="2413788"/>
                <a:ext cx="644277" cy="589359"/>
              </a:xfrm>
              <a:prstGeom prst="rect">
                <a:avLst/>
              </a:prstGeom>
              <a:noFill/>
            </p:spPr>
            <p:txBody>
              <a:bodyPr wrap="none">
                <a:spAutoFit/>
                <a:scene3d>
                  <a:camera prst="orthographicFront"/>
                  <a:lightRig rig="threePt" dir="t"/>
                </a:scene3d>
                <a:sp3d contourW="12700"/>
              </a:bodyPr>
              <a:lstStyle/>
              <a:p>
                <a:pPr algn="r">
                  <a:defRPr/>
                </a:pPr>
                <a:r>
                  <a:rPr lang="en-US" altLang="zh-CN" sz="3035" dirty="0">
                    <a:solidFill>
                      <a:schemeClr val="bg1"/>
                    </a:solidFill>
                    <a:latin typeface="Century Gothic" panose="020B0502020202020204" pitchFamily="34" charset="0"/>
                    <a:ea typeface="Arial" panose="020B0604020202020204" pitchFamily="34" charset="0"/>
                  </a:rPr>
                  <a:t>02</a:t>
                </a:r>
                <a:endParaRPr lang="zh-CN" altLang="en-US" sz="3035" dirty="0">
                  <a:solidFill>
                    <a:schemeClr val="bg1"/>
                  </a:solidFill>
                  <a:latin typeface="Century Gothic" panose="020B0502020202020204" pitchFamily="34" charset="0"/>
                  <a:ea typeface="Arial" panose="020B0604020202020204" pitchFamily="34" charset="0"/>
                </a:endParaRPr>
              </a:p>
            </p:txBody>
          </p:sp>
        </p:grpSp>
        <p:sp>
          <p:nvSpPr>
            <p:cNvPr id="127" name="Oval 126"/>
            <p:cNvSpPr/>
            <p:nvPr/>
          </p:nvSpPr>
          <p:spPr>
            <a:xfrm>
              <a:off x="7310189" y="2392004"/>
              <a:ext cx="626459" cy="62645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60">
                <a:latin typeface="Arial" panose="020B0604020202020204" pitchFamily="34" charset="0"/>
                <a:ea typeface="Arial" panose="020B0604020202020204" pitchFamily="34" charset="0"/>
                <a:cs typeface="+mn-ea"/>
                <a:sym typeface="Arial" panose="020B0604020202020204" pitchFamily="34" charset="0"/>
              </a:endParaRPr>
            </a:p>
          </p:txBody>
        </p:sp>
        <p:sp>
          <p:nvSpPr>
            <p:cNvPr id="128" name="Oval 127"/>
            <p:cNvSpPr/>
            <p:nvPr/>
          </p:nvSpPr>
          <p:spPr>
            <a:xfrm>
              <a:off x="9820252" y="2392004"/>
              <a:ext cx="626459" cy="62645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60">
                <a:latin typeface="Arial" panose="020B0604020202020204" pitchFamily="34" charset="0"/>
                <a:ea typeface="Arial" panose="020B0604020202020204" pitchFamily="34" charset="0"/>
                <a:cs typeface="+mn-ea"/>
                <a:sym typeface="Arial" panose="020B0604020202020204" pitchFamily="34" charset="0"/>
              </a:endParaRPr>
            </a:p>
          </p:txBody>
        </p:sp>
      </p:grpSp>
      <p:sp>
        <p:nvSpPr>
          <p:cNvPr id="62" name="文本框 61"/>
          <p:cNvSpPr txBox="1"/>
          <p:nvPr/>
        </p:nvSpPr>
        <p:spPr>
          <a:xfrm>
            <a:off x="4655529" y="476923"/>
            <a:ext cx="2220595" cy="521970"/>
          </a:xfrm>
          <a:prstGeom prst="rect">
            <a:avLst/>
          </a:prstGeom>
          <a:noFill/>
        </p:spPr>
        <p:txBody>
          <a:bodyPr wrap="none">
            <a:spAutoFit/>
            <a:scene3d>
              <a:camera prst="orthographicFront"/>
              <a:lightRig rig="threePt" dir="t"/>
            </a:scene3d>
            <a:sp3d contourW="12700"/>
          </a:bodyPr>
          <a:lstStyle/>
          <a:p>
            <a:pPr>
              <a:defRPr/>
            </a:pPr>
            <a:r>
              <a:rPr lang="zh-CN" altLang="en-US" sz="2800" b="1" dirty="0">
                <a:solidFill>
                  <a:srgbClr val="FF0000"/>
                </a:solidFill>
                <a:latin typeface="Times New Roman" panose="02020603050405020304" charset="0"/>
                <a:ea typeface="Arial" panose="020B0604020202020204" pitchFamily="34" charset="0"/>
                <a:cs typeface="Times New Roman" panose="02020603050405020304" charset="0"/>
              </a:rPr>
              <a:t>LUYỆN TẬP</a:t>
            </a:r>
          </a:p>
        </p:txBody>
      </p:sp>
      <p:sp>
        <p:nvSpPr>
          <p:cNvPr id="100" name="Text Box 99"/>
          <p:cNvSpPr txBox="1"/>
          <p:nvPr/>
        </p:nvSpPr>
        <p:spPr>
          <a:xfrm>
            <a:off x="695325" y="909320"/>
            <a:ext cx="9658350" cy="798830"/>
          </a:xfrm>
          <a:prstGeom prst="rect">
            <a:avLst/>
          </a:prstGeom>
          <a:noFill/>
          <a:ln w="9525">
            <a:noFill/>
          </a:ln>
        </p:spPr>
        <p:txBody>
          <a:bodyPr wrap="square">
            <a:spAutoFit/>
          </a:bodyPr>
          <a:lstStyle/>
          <a:p>
            <a:pPr marL="0" indent="0"/>
            <a:r>
              <a:rPr lang="en-US" sz="2300" b="0">
                <a:solidFill>
                  <a:srgbClr val="000000"/>
                </a:solidFill>
                <a:latin typeface="Times New Roman" panose="02020603050405020304" charset="0"/>
                <a:cs typeface="Calibri" panose="020F0502020204030204" pitchFamily="34" charset="0"/>
              </a:rPr>
              <a:t>Viết 1 đoạn văn khoảng 6 câu, nêu 1 số việc mà em đã hoàn thành tốt và lí giải vì sao những việc làm đó thể hiện tình yêu nước của em.</a:t>
            </a:r>
          </a:p>
        </p:txBody>
      </p:sp>
      <p:sp>
        <p:nvSpPr>
          <p:cNvPr id="2" name="Text Box 1"/>
          <p:cNvSpPr txBox="1"/>
          <p:nvPr/>
        </p:nvSpPr>
        <p:spPr>
          <a:xfrm>
            <a:off x="623570" y="1557020"/>
            <a:ext cx="11006455" cy="5046345"/>
          </a:xfrm>
          <a:prstGeom prst="rect">
            <a:avLst/>
          </a:prstGeom>
          <a:noFill/>
          <a:ln w="9525">
            <a:noFill/>
          </a:ln>
        </p:spPr>
        <p:txBody>
          <a:bodyPr wrap="square">
            <a:spAutoFit/>
          </a:bodyPr>
          <a:lstStyle/>
          <a:p>
            <a:pPr marL="0" indent="0"/>
            <a:r>
              <a:rPr lang="en-US" sz="2300" b="1">
                <a:solidFill>
                  <a:srgbClr val="000000"/>
                </a:solidFill>
                <a:latin typeface="Times New Roman" panose="02020603050405020304" charset="0"/>
                <a:cs typeface="Calibri" panose="020F0502020204030204" pitchFamily="34" charset="0"/>
              </a:rPr>
              <a:t>Đoạn văn tham khảo:</a:t>
            </a:r>
            <a:endParaRPr lang="en-US" sz="2300" b="0">
              <a:solidFill>
                <a:srgbClr val="000000"/>
              </a:solidFill>
              <a:latin typeface="Times New Roman" panose="02020603050405020304" charset="0"/>
              <a:ea typeface="SimSun" panose="02010600030101010101" pitchFamily="2" charset="-122"/>
            </a:endParaRPr>
          </a:p>
          <a:p>
            <a:pPr marL="0" indent="0"/>
            <a:r>
              <a:rPr lang="en-US" sz="2300" b="0">
                <a:solidFill>
                  <a:srgbClr val="000000"/>
                </a:solidFill>
                <a:latin typeface="Times New Roman" panose="02020603050405020304" charset="0"/>
                <a:ea typeface="SimSun" panose="02010600030101010101" pitchFamily="2" charset="-122"/>
              </a:rPr>
              <a:t>    Tình yêu đất nước là một tình cảm thiêng liêng, cao đẹp. Đầu tiên, có thể hiểu đơn giản rằng, yêu nước là tình cảm yêu mến, tự hào và gắn bó dành cho đất nước của mình. Đã từ lâu, tinh thần yêu nước trở thành một truyền thống tốt đẹp của dân tộc. Trong quá khứ, tinh thần đó được thể hiện ở lòng căm thù giặc ngoại xâm, sự đồng lòng và quyết tâm đánh bại quân xâm lược, giành lại độc lập chủ quyền cho đất nước. Biết bao nhiêu người con của tổ quốc thân yêu đã ngã xuống, không tiếc tuổi trẻ, không tiếc mạng sống. Ở hiện tại, khi đất nước đã hòa bình, tinh thần đó lại được biểu hiện qua nhiều hành động. Tình yêu dành cho mảnh đất quê hương đã sinh ra và nuôi lớn chúng ta. Hay kiên trì học tập, rèn luyện để trở về xây dựng và phát triển quê hương, đất nước ngày càng giàu đẹp. Bên cạnh đó, vẫn còn một bộ phận không nhỏ có lối sống lệch lạc, họ chỉ biết chạy theo vật chất, sa ngã vào các tệ nạn xã hội hay có những hành vi chống phá, gây tổn hại đến đất nước. Điều này thật đáng phê phán và cần xử lí nghiêm. Như vậy, mỗi người cần hiểu được rằng tinh thần yêu nước rất quý giá, mà trách nhiệm của mỗi người dân là cần giữ gìn và phát huy được.</a:t>
            </a:r>
            <a:endParaRPr lang="en-US" sz="230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 y="188"/>
            <a:ext cx="12191331" cy="6857624"/>
          </a:xfrm>
          <a:prstGeom prst="rect">
            <a:avLst/>
          </a:prstGeom>
        </p:spPr>
      </p:pic>
      <p:sp>
        <p:nvSpPr>
          <p:cNvPr id="100" name="Text Box 99"/>
          <p:cNvSpPr txBox="1"/>
          <p:nvPr/>
        </p:nvSpPr>
        <p:spPr>
          <a:xfrm>
            <a:off x="3556000" y="1412875"/>
            <a:ext cx="5080000" cy="584775"/>
          </a:xfrm>
          <a:prstGeom prst="rect">
            <a:avLst/>
          </a:prstGeom>
          <a:noFill/>
          <a:ln w="9525">
            <a:noFill/>
          </a:ln>
        </p:spPr>
        <p:txBody>
          <a:bodyPr>
            <a:spAutoFit/>
          </a:bodyPr>
          <a:lstStyle/>
          <a:p>
            <a:pPr marL="0" indent="0" algn="ctr"/>
            <a:r>
              <a:rPr lang="en-US" sz="3200" b="1">
                <a:solidFill>
                  <a:srgbClr val="FF0000"/>
                </a:solidFill>
                <a:latin typeface="Times New Roman" panose="02020603050405020304" charset="0"/>
                <a:cs typeface="Calibri" panose="020F0502020204030204" pitchFamily="34" charset="0"/>
              </a:rPr>
              <a:t>VẬN DỤNG</a:t>
            </a:r>
          </a:p>
        </p:txBody>
      </p:sp>
      <p:sp>
        <p:nvSpPr>
          <p:cNvPr id="3" name="Text Box 2"/>
          <p:cNvSpPr txBox="1"/>
          <p:nvPr/>
        </p:nvSpPr>
        <p:spPr>
          <a:xfrm>
            <a:off x="2135532" y="2420888"/>
            <a:ext cx="7920935" cy="1569660"/>
          </a:xfrm>
          <a:prstGeom prst="rect">
            <a:avLst/>
          </a:prstGeom>
          <a:noFill/>
          <a:ln w="9525">
            <a:noFill/>
          </a:ln>
        </p:spPr>
        <p:txBody>
          <a:bodyPr wrap="square">
            <a:spAutoFit/>
          </a:bodyPr>
          <a:lstStyle/>
          <a:p>
            <a:pPr marL="0" indent="266700" algn="just"/>
            <a:r>
              <a:rPr lang="en-US" sz="3200" b="0" dirty="0" err="1">
                <a:solidFill>
                  <a:srgbClr val="131313"/>
                </a:solidFill>
                <a:latin typeface="Times New Roman" panose="02020603050405020304" charset="0"/>
              </a:rPr>
              <a:t>Dựa</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vào</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nội</a:t>
            </a:r>
            <a:r>
              <a:rPr lang="en-US" sz="3200" b="0" dirty="0">
                <a:solidFill>
                  <a:srgbClr val="131313"/>
                </a:solidFill>
                <a:latin typeface="Times New Roman" panose="02020603050405020304" charset="0"/>
              </a:rPr>
              <a:t> dung </a:t>
            </a:r>
            <a:r>
              <a:rPr lang="en-US" sz="3200" b="0" dirty="0" err="1">
                <a:solidFill>
                  <a:srgbClr val="131313"/>
                </a:solidFill>
                <a:latin typeface="Times New Roman" panose="02020603050405020304" charset="0"/>
              </a:rPr>
              <a:t>văn</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bản</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và</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cảm</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nhận</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của</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em</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hãy</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vẽ</a:t>
            </a:r>
            <a:r>
              <a:rPr lang="en-US" sz="3200" b="0" dirty="0">
                <a:solidFill>
                  <a:srgbClr val="131313"/>
                </a:solidFill>
                <a:latin typeface="Times New Roman" panose="02020603050405020304" charset="0"/>
              </a:rPr>
              <a:t> 1 </a:t>
            </a:r>
            <a:r>
              <a:rPr lang="en-US" sz="3200" b="0" dirty="0" err="1">
                <a:solidFill>
                  <a:srgbClr val="131313"/>
                </a:solidFill>
                <a:latin typeface="Times New Roman" panose="02020603050405020304" charset="0"/>
              </a:rPr>
              <a:t>bức</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tranh</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với</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chủ</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đề</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Tình</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yêu</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quê</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hương</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đất</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nước</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quê</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hương</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biển</a:t>
            </a:r>
            <a:r>
              <a:rPr lang="en-US" sz="3200" b="0" dirty="0">
                <a:solidFill>
                  <a:srgbClr val="131313"/>
                </a:solidFill>
                <a:latin typeface="Times New Roman" panose="02020603050405020304" charset="0"/>
              </a:rPr>
              <a:t> </a:t>
            </a:r>
            <a:r>
              <a:rPr lang="en-US" sz="3200" b="0" dirty="0" err="1">
                <a:solidFill>
                  <a:srgbClr val="131313"/>
                </a:solidFill>
                <a:latin typeface="Times New Roman" panose="02020603050405020304" charset="0"/>
              </a:rPr>
              <a:t>đảo</a:t>
            </a:r>
            <a:r>
              <a:rPr lang="en-US" sz="3200" b="0" dirty="0">
                <a:solidFill>
                  <a:srgbClr val="131313"/>
                </a:solidFill>
                <a:latin typeface="Times New Roman" panose="0202060305040502030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 y="188"/>
            <a:ext cx="12191331" cy="6857624"/>
          </a:xfrm>
          <a:prstGeom prst="rect">
            <a:avLst/>
          </a:prstGeom>
        </p:spPr>
      </p:pic>
      <p:sp>
        <p:nvSpPr>
          <p:cNvPr id="9" name="文本框 8"/>
          <p:cNvSpPr txBox="1"/>
          <p:nvPr/>
        </p:nvSpPr>
        <p:spPr>
          <a:xfrm>
            <a:off x="4052862" y="2473160"/>
            <a:ext cx="4373245" cy="1106805"/>
          </a:xfrm>
          <a:prstGeom prst="rect">
            <a:avLst/>
          </a:prstGeom>
          <a:noFill/>
          <a:effectLst>
            <a:outerShdw blurRad="50800" dist="50800" dir="5400000" sx="1000" sy="1000" algn="ctr" rotWithShape="0">
              <a:srgbClr val="2B7D1E"/>
            </a:outerShdw>
          </a:effectLst>
        </p:spPr>
        <p:txBody>
          <a:bodyPr wrap="none" rtlCol="0">
            <a:spAutoFit/>
          </a:bodyPr>
          <a:lstStyle/>
          <a:p>
            <a:r>
              <a:rPr lang="en-US" altLang="zh-CN" sz="6600" b="1" dirty="0">
                <a:solidFill>
                  <a:srgbClr val="288098"/>
                </a:solidFill>
                <a:latin typeface="Arial" panose="020B0604020202020204" pitchFamily="34" charset="0"/>
                <a:ea typeface="Arial" panose="020B0604020202020204" pitchFamily="34" charset="0"/>
              </a:rPr>
              <a:t>Thank you</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 y="188"/>
            <a:ext cx="12191665" cy="6857624"/>
          </a:xfrm>
          <a:prstGeom prst="rect">
            <a:avLst/>
          </a:prstGeom>
        </p:spPr>
      </p:pic>
      <p:sp>
        <p:nvSpPr>
          <p:cNvPr id="3" name="Text Box 2"/>
          <p:cNvSpPr txBox="1"/>
          <p:nvPr/>
        </p:nvSpPr>
        <p:spPr>
          <a:xfrm>
            <a:off x="354965" y="116840"/>
            <a:ext cx="9683750" cy="4603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a:solidFill>
                  <a:srgbClr val="FF0000"/>
                </a:solidFill>
                <a:latin typeface="Times New Roman" panose="02020603050405020304" charset="0"/>
                <a:cs typeface="Times New Roman" panose="02020603050405020304" charset="0"/>
              </a:rPr>
              <a:t> Hãy chia sẻ suy nghĩ và cảm nhận của em sau khi nghe xong bài hát sau?</a:t>
            </a:r>
          </a:p>
        </p:txBody>
      </p:sp>
      <p:pic>
        <p:nvPicPr>
          <p:cNvPr id="2" name="Hào Khí Việt Nam - Phan Đinh Tùng (online-video-cutter.com)">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74625" y="603250"/>
            <a:ext cx="11844020" cy="58070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bldLvl="0" animBg="1"/>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 y="188"/>
            <a:ext cx="12191331" cy="6857624"/>
          </a:xfrm>
          <a:prstGeom prst="rect">
            <a:avLst/>
          </a:prstGeom>
        </p:spPr>
      </p:pic>
      <p:sp>
        <p:nvSpPr>
          <p:cNvPr id="9" name="文本框 8"/>
          <p:cNvSpPr txBox="1"/>
          <p:nvPr/>
        </p:nvSpPr>
        <p:spPr>
          <a:xfrm>
            <a:off x="1343952" y="1412710"/>
            <a:ext cx="1494320" cy="523220"/>
          </a:xfrm>
          <a:prstGeom prst="rect">
            <a:avLst/>
          </a:prstGeom>
          <a:noFill/>
          <a:effectLst>
            <a:outerShdw blurRad="50800" dist="50800" dir="5400000" sx="1000" sy="1000" algn="ctr" rotWithShape="0">
              <a:srgbClr val="2B7D1E"/>
            </a:outerShdw>
          </a:effectLst>
        </p:spPr>
        <p:txBody>
          <a:bodyPr wrap="none" rtlCol="0">
            <a:spAutoFit/>
          </a:bodyPr>
          <a:lstStyle/>
          <a:p>
            <a:r>
              <a:rPr lang="en-US" altLang="zh-CN" sz="2800" b="1" dirty="0">
                <a:solidFill>
                  <a:srgbClr val="288098"/>
                </a:solidFill>
                <a:latin typeface="Times New Roman" panose="02020603050405020304" pitchFamily="18" charset="0"/>
                <a:ea typeface="Arial" panose="020B0604020202020204" pitchFamily="34" charset="0"/>
                <a:cs typeface="Times New Roman" panose="02020603050405020304" pitchFamily="18" charset="0"/>
              </a:rPr>
              <a:t>Văn bản</a:t>
            </a:r>
          </a:p>
        </p:txBody>
      </p:sp>
      <p:sp>
        <p:nvSpPr>
          <p:cNvPr id="10" name="矩形 9"/>
          <p:cNvSpPr/>
          <p:nvPr/>
        </p:nvSpPr>
        <p:spPr>
          <a:xfrm>
            <a:off x="5520055" y="3213100"/>
            <a:ext cx="5086350" cy="737235"/>
          </a:xfrm>
          <a:prstGeom prst="rect">
            <a:avLst/>
          </a:prstGeom>
        </p:spPr>
        <p:txBody>
          <a:bodyPr wrap="square">
            <a:spAutoFit/>
          </a:bodyPr>
          <a:lstStyle/>
          <a:p>
            <a:pPr algn="ctr">
              <a:lnSpc>
                <a:spcPct val="150000"/>
              </a:lnSpc>
            </a:pP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Hồ Chí Minh</a:t>
            </a:r>
          </a:p>
        </p:txBody>
      </p:sp>
      <p:sp>
        <p:nvSpPr>
          <p:cNvPr id="2" name="矩形 10"/>
          <p:cNvSpPr/>
          <p:nvPr/>
        </p:nvSpPr>
        <p:spPr>
          <a:xfrm>
            <a:off x="2135613" y="2349125"/>
            <a:ext cx="7609625" cy="1076325"/>
          </a:xfrm>
          <a:prstGeom prst="rect">
            <a:avLst/>
          </a:prstGeom>
        </p:spPr>
        <p:txBody>
          <a:bodyPr wrap="square">
            <a:spAutoFit/>
          </a:bodyPr>
          <a:lstStyle/>
          <a:p>
            <a:pPr algn="ctr"/>
            <a:r>
              <a:rPr lang="en-US" sz="3200" b="1" spc="316"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LÒNG YÊU NƯỚC CỦA NHÂN DÂN TA</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 y="188"/>
            <a:ext cx="12191665" cy="6857624"/>
          </a:xfrm>
          <a:prstGeom prst="rect">
            <a:avLst/>
          </a:prstGeom>
        </p:spPr>
      </p:pic>
      <p:sp>
        <p:nvSpPr>
          <p:cNvPr id="10" name="文本框 9"/>
          <p:cNvSpPr txBox="1"/>
          <p:nvPr/>
        </p:nvSpPr>
        <p:spPr>
          <a:xfrm>
            <a:off x="1505223" y="2277086"/>
            <a:ext cx="9183370" cy="768350"/>
          </a:xfrm>
          <a:prstGeom prst="rect">
            <a:avLst/>
          </a:prstGeom>
          <a:noFill/>
        </p:spPr>
        <p:txBody>
          <a:bodyPr wrap="none">
            <a:spAutoFit/>
            <a:scene3d>
              <a:camera prst="orthographicFront"/>
              <a:lightRig rig="threePt" dir="t"/>
            </a:scene3d>
          </a:bodyPr>
          <a:lstStyle/>
          <a:p>
            <a:pPr algn="l">
              <a:defRPr/>
            </a:pPr>
            <a:r>
              <a:rPr lang="zh-CN" altLang="en-US" sz="4400" b="1" dirty="0">
                <a:solidFill>
                  <a:srgbClr val="FF0000"/>
                </a:solidFill>
                <a:effectLst>
                  <a:outerShdw blurRad="38100" dist="25400" dir="5400000" algn="ctr" rotWithShape="0">
                    <a:srgbClr val="6E747A">
                      <a:alpha val="43000"/>
                    </a:srgbClr>
                  </a:outerShdw>
                </a:effectLst>
                <a:latin typeface="Times New Roman" panose="02020603050405020304" charset="0"/>
                <a:ea typeface="Arial" panose="020B0604020202020204" pitchFamily="34" charset="0"/>
                <a:cs typeface="Times New Roman" panose="02020603050405020304" charset="0"/>
              </a:rPr>
              <a:t>I. TRẢI  NGHIỆM CÙNG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 y="188"/>
            <a:ext cx="12191665" cy="6857624"/>
          </a:xfrm>
          <a:prstGeom prst="rect">
            <a:avLst/>
          </a:prstGeom>
        </p:spPr>
      </p:pic>
      <p:sp>
        <p:nvSpPr>
          <p:cNvPr id="2" name="文本框 9"/>
          <p:cNvSpPr txBox="1"/>
          <p:nvPr/>
        </p:nvSpPr>
        <p:spPr>
          <a:xfrm>
            <a:off x="407308" y="404471"/>
            <a:ext cx="5907405" cy="521970"/>
          </a:xfrm>
          <a:prstGeom prst="rect">
            <a:avLst/>
          </a:prstGeom>
          <a:noFill/>
        </p:spPr>
        <p:txBody>
          <a:bodyPr wrap="none">
            <a:spAutoFit/>
            <a:scene3d>
              <a:camera prst="orthographicFront"/>
              <a:lightRig rig="threePt" dir="t"/>
            </a:scene3d>
          </a:bodyPr>
          <a:lstStyle/>
          <a:p>
            <a:pPr>
              <a:defRPr/>
            </a:pPr>
            <a:r>
              <a:rPr lang="zh-CN" altLang="en-US" sz="2800" b="1" dirty="0">
                <a:solidFill>
                  <a:srgbClr val="FF0000"/>
                </a:solidFill>
                <a:effectLst>
                  <a:outerShdw blurRad="38100" dist="25400" dir="5400000" algn="ctr" rotWithShape="0">
                    <a:srgbClr val="6E747A">
                      <a:alpha val="43000"/>
                    </a:srgbClr>
                  </a:outerShdw>
                </a:effectLst>
                <a:latin typeface="Times New Roman" panose="02020603050405020304" charset="0"/>
                <a:ea typeface="Arial" panose="020B0604020202020204" pitchFamily="34" charset="0"/>
                <a:cs typeface="Times New Roman" panose="02020603050405020304" charset="0"/>
              </a:rPr>
              <a:t>I. TRẢI  NGHIỆM CÙNG VĂN BẢN</a:t>
            </a:r>
          </a:p>
        </p:txBody>
      </p:sp>
      <p:sp>
        <p:nvSpPr>
          <p:cNvPr id="7" name="Text Box 6"/>
          <p:cNvSpPr txBox="1"/>
          <p:nvPr/>
        </p:nvSpPr>
        <p:spPr>
          <a:xfrm>
            <a:off x="634365" y="888365"/>
            <a:ext cx="4040505" cy="521970"/>
          </a:xfrm>
          <a:prstGeom prst="rect">
            <a:avLst/>
          </a:prstGeom>
          <a:noFill/>
        </p:spPr>
        <p:txBody>
          <a:bodyPr wrap="square" rtlCol="0">
            <a:spAutoFit/>
          </a:bodyPr>
          <a:lstStyle/>
          <a:p>
            <a:r>
              <a:rPr lang="en-US" sz="2800" b="1">
                <a:latin typeface="Times New Roman" panose="02020603050405020304" charset="0"/>
                <a:cs typeface="Times New Roman" panose="02020603050405020304" charset="0"/>
              </a:rPr>
              <a:t>1. Tác giả:</a:t>
            </a:r>
            <a:r>
              <a:rPr lang="en-US" sz="2800">
                <a:latin typeface="Times New Roman" panose="02020603050405020304" charset="0"/>
                <a:cs typeface="Times New Roman" panose="02020603050405020304" charset="0"/>
              </a:rPr>
              <a:t> Hồ Chí Minh</a:t>
            </a:r>
          </a:p>
        </p:txBody>
      </p:sp>
      <p:sp>
        <p:nvSpPr>
          <p:cNvPr id="8" name="Cloud Callout 7"/>
          <p:cNvSpPr/>
          <p:nvPr/>
        </p:nvSpPr>
        <p:spPr>
          <a:xfrm>
            <a:off x="8256270" y="692785"/>
            <a:ext cx="3024505" cy="259207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a:solidFill>
                  <a:srgbClr val="FF0000"/>
                </a:solidFill>
                <a:latin typeface="Times New Roman" panose="02020603050405020304" charset="0"/>
                <a:cs typeface="Times New Roman" panose="02020603050405020304" charset="0"/>
              </a:rPr>
              <a:t>Trình bày những hiểu biết của em về tác giả.</a:t>
            </a:r>
          </a:p>
        </p:txBody>
      </p:sp>
      <p:sp>
        <p:nvSpPr>
          <p:cNvPr id="100" name="Text Box 99"/>
          <p:cNvSpPr txBox="1"/>
          <p:nvPr/>
        </p:nvSpPr>
        <p:spPr>
          <a:xfrm>
            <a:off x="695325" y="1484630"/>
            <a:ext cx="6290945" cy="521970"/>
          </a:xfrm>
          <a:prstGeom prst="rect">
            <a:avLst/>
          </a:prstGeom>
          <a:noFill/>
          <a:ln w="9525">
            <a:noFill/>
          </a:ln>
        </p:spPr>
        <p:txBody>
          <a:bodyPr wrap="square">
            <a:spAutoFit/>
          </a:bodyPr>
          <a:lstStyle/>
          <a:p>
            <a:pPr marL="0" indent="0"/>
            <a:r>
              <a:rPr lang="en-US" sz="2800" b="0">
                <a:solidFill>
                  <a:srgbClr val="000000"/>
                </a:solidFill>
                <a:latin typeface="Times New Roman" panose="02020603050405020304" charset="0"/>
                <a:cs typeface="Calibri" panose="020F0502020204030204" pitchFamily="34" charset="0"/>
              </a:rPr>
              <a:t>- Tên khai sinh: Nguyễn Sinh Cung.</a:t>
            </a:r>
          </a:p>
        </p:txBody>
      </p:sp>
      <p:sp>
        <p:nvSpPr>
          <p:cNvPr id="12" name="Text Box 11"/>
          <p:cNvSpPr txBox="1"/>
          <p:nvPr/>
        </p:nvSpPr>
        <p:spPr>
          <a:xfrm>
            <a:off x="839469" y="2006600"/>
            <a:ext cx="6841791" cy="521970"/>
          </a:xfrm>
          <a:prstGeom prst="rect">
            <a:avLst/>
          </a:prstGeom>
          <a:noFill/>
          <a:ln w="9525">
            <a:noFill/>
          </a:ln>
        </p:spPr>
        <p:txBody>
          <a:bodyPr wrap="square">
            <a:spAutoFit/>
          </a:bodyPr>
          <a:lstStyle/>
          <a:p>
            <a:pPr marL="0" indent="0"/>
            <a:r>
              <a:rPr lang="en-US" sz="2800" b="0" dirty="0">
                <a:solidFill>
                  <a:srgbClr val="000000"/>
                </a:solidFill>
                <a:latin typeface="Times New Roman" panose="02020603050405020304" charset="0"/>
                <a:cs typeface="Calibri" panose="020F0502020204030204" pitchFamily="34" charset="0"/>
              </a:rPr>
              <a:t>- </a:t>
            </a:r>
            <a:r>
              <a:rPr lang="en-US" sz="2800" b="0" dirty="0" err="1">
                <a:solidFill>
                  <a:srgbClr val="000000"/>
                </a:solidFill>
                <a:latin typeface="Times New Roman" panose="02020603050405020304" charset="0"/>
                <a:cs typeface="Calibri" panose="020F0502020204030204" pitchFamily="34" charset="0"/>
              </a:rPr>
              <a:t>Sinh</a:t>
            </a:r>
            <a:r>
              <a:rPr lang="en-US" sz="2800" b="0" dirty="0">
                <a:solidFill>
                  <a:srgbClr val="000000"/>
                </a:solidFill>
                <a:latin typeface="Times New Roman" panose="02020603050405020304" charset="0"/>
                <a:cs typeface="Calibri" panose="020F0502020204030204" pitchFamily="34" charset="0"/>
              </a:rPr>
              <a:t> </a:t>
            </a:r>
            <a:r>
              <a:rPr lang="en-US" sz="2800" b="0" dirty="0" err="1">
                <a:solidFill>
                  <a:srgbClr val="000000"/>
                </a:solidFill>
                <a:latin typeface="Times New Roman" panose="02020603050405020304" charset="0"/>
                <a:cs typeface="Calibri" panose="020F0502020204030204" pitchFamily="34" charset="0"/>
              </a:rPr>
              <a:t>ngày</a:t>
            </a:r>
            <a:r>
              <a:rPr lang="en-US" sz="2800" b="0" dirty="0">
                <a:solidFill>
                  <a:srgbClr val="000000"/>
                </a:solidFill>
                <a:latin typeface="Times New Roman" panose="02020603050405020304" charset="0"/>
                <a:cs typeface="Calibri" panose="020F0502020204030204" pitchFamily="34" charset="0"/>
              </a:rPr>
              <a:t>: 19/5/1890 - 2/9/1969.</a:t>
            </a:r>
          </a:p>
        </p:txBody>
      </p:sp>
      <p:sp>
        <p:nvSpPr>
          <p:cNvPr id="13" name="Text Box 12"/>
          <p:cNvSpPr txBox="1"/>
          <p:nvPr/>
        </p:nvSpPr>
        <p:spPr>
          <a:xfrm>
            <a:off x="839470" y="2564765"/>
            <a:ext cx="7758430" cy="521970"/>
          </a:xfrm>
          <a:prstGeom prst="rect">
            <a:avLst/>
          </a:prstGeom>
          <a:noFill/>
          <a:ln w="9525">
            <a:noFill/>
          </a:ln>
        </p:spPr>
        <p:txBody>
          <a:bodyPr wrap="square">
            <a:spAutoFit/>
          </a:bodyPr>
          <a:lstStyle/>
          <a:p>
            <a:pPr marL="0" indent="0"/>
            <a:r>
              <a:rPr lang="en-US" sz="2800" b="0" dirty="0">
                <a:solidFill>
                  <a:srgbClr val="000000"/>
                </a:solidFill>
                <a:latin typeface="Times New Roman" panose="02020603050405020304" charset="0"/>
                <a:cs typeface="Calibri" panose="020F0502020204030204" pitchFamily="34" charset="0"/>
              </a:rPr>
              <a:t>- </a:t>
            </a:r>
            <a:r>
              <a:rPr lang="en-US" sz="2800" b="0" dirty="0" err="1">
                <a:solidFill>
                  <a:srgbClr val="000000"/>
                </a:solidFill>
                <a:latin typeface="Times New Roman" panose="02020603050405020304" charset="0"/>
                <a:cs typeface="Calibri" panose="020F0502020204030204" pitchFamily="34" charset="0"/>
              </a:rPr>
              <a:t>Quê</a:t>
            </a:r>
            <a:r>
              <a:rPr lang="en-US" sz="2800" b="0" dirty="0">
                <a:solidFill>
                  <a:srgbClr val="000000"/>
                </a:solidFill>
                <a:latin typeface="Times New Roman" panose="02020603050405020304" charset="0"/>
                <a:cs typeface="Calibri" panose="020F0502020204030204" pitchFamily="34" charset="0"/>
              </a:rPr>
              <a:t>: </a:t>
            </a:r>
            <a:r>
              <a:rPr lang="en-US" sz="2800" b="0" dirty="0" err="1">
                <a:solidFill>
                  <a:srgbClr val="000000"/>
                </a:solidFill>
                <a:latin typeface="Times New Roman" panose="02020603050405020304" charset="0"/>
                <a:cs typeface="Calibri" panose="020F0502020204030204" pitchFamily="34" charset="0"/>
              </a:rPr>
              <a:t>Xã</a:t>
            </a:r>
            <a:r>
              <a:rPr lang="en-US" sz="2800" b="0" dirty="0">
                <a:solidFill>
                  <a:srgbClr val="000000"/>
                </a:solidFill>
                <a:latin typeface="Times New Roman" panose="02020603050405020304" charset="0"/>
                <a:cs typeface="Calibri" panose="020F0502020204030204" pitchFamily="34" charset="0"/>
              </a:rPr>
              <a:t> Kim </a:t>
            </a:r>
            <a:r>
              <a:rPr lang="en-US" sz="2800" b="0" dirty="0" err="1">
                <a:solidFill>
                  <a:srgbClr val="000000"/>
                </a:solidFill>
                <a:latin typeface="Times New Roman" panose="02020603050405020304" charset="0"/>
                <a:cs typeface="Calibri" panose="020F0502020204030204" pitchFamily="34" charset="0"/>
              </a:rPr>
              <a:t>Liên</a:t>
            </a:r>
            <a:r>
              <a:rPr lang="en-US" sz="2800" b="0" dirty="0">
                <a:solidFill>
                  <a:srgbClr val="000000"/>
                </a:solidFill>
                <a:latin typeface="Times New Roman" panose="02020603050405020304" charset="0"/>
                <a:cs typeface="Calibri" panose="020F0502020204030204" pitchFamily="34" charset="0"/>
              </a:rPr>
              <a:t>, </a:t>
            </a:r>
            <a:r>
              <a:rPr lang="en-US" sz="2800" b="0" dirty="0" err="1">
                <a:solidFill>
                  <a:srgbClr val="000000"/>
                </a:solidFill>
                <a:latin typeface="Times New Roman" panose="02020603050405020304" charset="0"/>
                <a:cs typeface="Calibri" panose="020F0502020204030204" pitchFamily="34" charset="0"/>
              </a:rPr>
              <a:t>huyện</a:t>
            </a:r>
            <a:r>
              <a:rPr lang="en-US" sz="2800" b="0" dirty="0">
                <a:solidFill>
                  <a:srgbClr val="000000"/>
                </a:solidFill>
                <a:latin typeface="Times New Roman" panose="02020603050405020304" charset="0"/>
                <a:cs typeface="Calibri" panose="020F0502020204030204" pitchFamily="34" charset="0"/>
              </a:rPr>
              <a:t> Nam </a:t>
            </a:r>
            <a:r>
              <a:rPr lang="en-US" sz="2800" b="0" dirty="0" err="1">
                <a:solidFill>
                  <a:srgbClr val="000000"/>
                </a:solidFill>
                <a:latin typeface="Times New Roman" panose="02020603050405020304" charset="0"/>
                <a:cs typeface="Calibri" panose="020F0502020204030204" pitchFamily="34" charset="0"/>
              </a:rPr>
              <a:t>Đàn</a:t>
            </a:r>
            <a:r>
              <a:rPr lang="en-US" sz="2800" b="0" dirty="0">
                <a:solidFill>
                  <a:srgbClr val="000000"/>
                </a:solidFill>
                <a:latin typeface="Times New Roman" panose="02020603050405020304" charset="0"/>
                <a:cs typeface="Calibri" panose="020F0502020204030204" pitchFamily="34" charset="0"/>
              </a:rPr>
              <a:t>, </a:t>
            </a:r>
            <a:r>
              <a:rPr lang="en-US" sz="2800" b="0" dirty="0" err="1">
                <a:solidFill>
                  <a:srgbClr val="000000"/>
                </a:solidFill>
                <a:latin typeface="Times New Roman" panose="02020603050405020304" charset="0"/>
                <a:cs typeface="Calibri" panose="020F0502020204030204" pitchFamily="34" charset="0"/>
              </a:rPr>
              <a:t>tỉnh</a:t>
            </a:r>
            <a:r>
              <a:rPr lang="en-US" sz="2800" b="0" dirty="0">
                <a:solidFill>
                  <a:srgbClr val="000000"/>
                </a:solidFill>
                <a:latin typeface="Times New Roman" panose="02020603050405020304" charset="0"/>
                <a:cs typeface="Calibri" panose="020F0502020204030204" pitchFamily="34" charset="0"/>
              </a:rPr>
              <a:t> </a:t>
            </a:r>
            <a:r>
              <a:rPr lang="en-US" sz="2800" b="0" dirty="0" err="1">
                <a:solidFill>
                  <a:srgbClr val="000000"/>
                </a:solidFill>
                <a:latin typeface="Times New Roman" panose="02020603050405020304" charset="0"/>
                <a:cs typeface="Calibri" panose="020F0502020204030204" pitchFamily="34" charset="0"/>
              </a:rPr>
              <a:t>Nghệ</a:t>
            </a:r>
            <a:r>
              <a:rPr lang="en-US" sz="2800" b="0" dirty="0">
                <a:solidFill>
                  <a:srgbClr val="000000"/>
                </a:solidFill>
                <a:latin typeface="Times New Roman" panose="02020603050405020304" charset="0"/>
                <a:cs typeface="Calibri" panose="020F0502020204030204" pitchFamily="34" charset="0"/>
              </a:rPr>
              <a:t> An.</a:t>
            </a:r>
          </a:p>
        </p:txBody>
      </p:sp>
      <p:sp>
        <p:nvSpPr>
          <p:cNvPr id="14" name="Text Box 13"/>
          <p:cNvSpPr txBox="1"/>
          <p:nvPr/>
        </p:nvSpPr>
        <p:spPr>
          <a:xfrm>
            <a:off x="789940" y="3122930"/>
            <a:ext cx="10612755" cy="953135"/>
          </a:xfrm>
          <a:prstGeom prst="rect">
            <a:avLst/>
          </a:prstGeom>
          <a:noFill/>
          <a:ln w="9525">
            <a:noFill/>
          </a:ln>
        </p:spPr>
        <p:txBody>
          <a:bodyPr wrap="square">
            <a:spAutoFit/>
          </a:bodyPr>
          <a:lstStyle/>
          <a:p>
            <a:pPr marL="0" indent="0"/>
            <a:r>
              <a:rPr lang="en-US" sz="2800" b="0">
                <a:solidFill>
                  <a:srgbClr val="000000"/>
                </a:solidFill>
                <a:latin typeface="Times New Roman" panose="02020603050405020304" charset="0"/>
                <a:cs typeface="Calibri" panose="020F0502020204030204" pitchFamily="34" charset="0"/>
              </a:rPr>
              <a:t>- Người là lãnh tụ của phong trào giải phóng dân tộc VN, Danh nhân văn hóa thế giới…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box(in)">
                                      <p:cBhvr>
                                        <p:cTn id="17" dur="20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ox(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ox(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P spid="100" grpId="0"/>
      <p:bldP spid="100" grpId="1"/>
      <p:bldP spid="12" grpId="0"/>
      <p:bldP spid="12" grpId="1"/>
      <p:bldP spid="13" grpId="0"/>
      <p:bldP spid="13" grpId="1"/>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 y="188"/>
            <a:ext cx="12191665" cy="6857624"/>
          </a:xfrm>
          <a:prstGeom prst="rect">
            <a:avLst/>
          </a:prstGeom>
        </p:spPr>
      </p:pic>
      <p:sp>
        <p:nvSpPr>
          <p:cNvPr id="2" name="文本框 9"/>
          <p:cNvSpPr txBox="1"/>
          <p:nvPr/>
        </p:nvSpPr>
        <p:spPr>
          <a:xfrm>
            <a:off x="335553" y="404471"/>
            <a:ext cx="5907405" cy="521970"/>
          </a:xfrm>
          <a:prstGeom prst="rect">
            <a:avLst/>
          </a:prstGeom>
          <a:noFill/>
        </p:spPr>
        <p:txBody>
          <a:bodyPr wrap="none">
            <a:spAutoFit/>
            <a:scene3d>
              <a:camera prst="orthographicFront"/>
              <a:lightRig rig="threePt" dir="t"/>
            </a:scene3d>
          </a:bodyPr>
          <a:lstStyle/>
          <a:p>
            <a:pPr>
              <a:defRPr/>
            </a:pPr>
            <a:r>
              <a:rPr lang="zh-CN" altLang="en-US" sz="2800" b="1" dirty="0">
                <a:solidFill>
                  <a:srgbClr val="FF0000"/>
                </a:solidFill>
                <a:effectLst>
                  <a:outerShdw blurRad="38100" dist="25400" dir="5400000" algn="ctr" rotWithShape="0">
                    <a:srgbClr val="6E747A">
                      <a:alpha val="43000"/>
                    </a:srgbClr>
                  </a:outerShdw>
                </a:effectLst>
                <a:latin typeface="Times New Roman" panose="02020603050405020304" charset="0"/>
                <a:ea typeface="Arial" panose="020B0604020202020204" pitchFamily="34" charset="0"/>
                <a:cs typeface="Times New Roman" panose="02020603050405020304" charset="0"/>
              </a:rPr>
              <a:t>I. TRẢI  NGHIỆM CÙNG VĂN BẢN</a:t>
            </a:r>
          </a:p>
        </p:txBody>
      </p:sp>
      <p:sp>
        <p:nvSpPr>
          <p:cNvPr id="7" name="Text Box 6"/>
          <p:cNvSpPr txBox="1"/>
          <p:nvPr/>
        </p:nvSpPr>
        <p:spPr>
          <a:xfrm>
            <a:off x="634365" y="888365"/>
            <a:ext cx="4040505" cy="521970"/>
          </a:xfrm>
          <a:prstGeom prst="rect">
            <a:avLst/>
          </a:prstGeom>
          <a:noFill/>
        </p:spPr>
        <p:txBody>
          <a:bodyPr wrap="square" rtlCol="0">
            <a:spAutoFit/>
          </a:bodyPr>
          <a:lstStyle/>
          <a:p>
            <a:r>
              <a:rPr lang="en-US" sz="2800" b="1">
                <a:latin typeface="Times New Roman" panose="02020603050405020304" charset="0"/>
                <a:cs typeface="Times New Roman" panose="02020603050405020304" charset="0"/>
              </a:rPr>
              <a:t>1. Tác giả:</a:t>
            </a:r>
            <a:r>
              <a:rPr lang="en-US" sz="2800">
                <a:latin typeface="Times New Roman" panose="02020603050405020304" charset="0"/>
                <a:cs typeface="Times New Roman" panose="02020603050405020304" charset="0"/>
              </a:rPr>
              <a:t> Hồ Chí Minh</a:t>
            </a:r>
          </a:p>
        </p:txBody>
      </p:sp>
      <p:sp>
        <p:nvSpPr>
          <p:cNvPr id="100" name="Text Box 99"/>
          <p:cNvSpPr txBox="1"/>
          <p:nvPr/>
        </p:nvSpPr>
        <p:spPr>
          <a:xfrm>
            <a:off x="634365" y="1410335"/>
            <a:ext cx="5080000" cy="521970"/>
          </a:xfrm>
          <a:prstGeom prst="rect">
            <a:avLst/>
          </a:prstGeom>
          <a:noFill/>
          <a:ln w="9525">
            <a:noFill/>
          </a:ln>
        </p:spPr>
        <p:txBody>
          <a:bodyPr>
            <a:spAutoFit/>
          </a:bodyPr>
          <a:lstStyle/>
          <a:p>
            <a:pPr marL="0" indent="0"/>
            <a:r>
              <a:rPr lang="en-US" sz="2800" b="1">
                <a:solidFill>
                  <a:srgbClr val="000000"/>
                </a:solidFill>
                <a:latin typeface="Times New Roman" panose="02020603050405020304" charset="0"/>
                <a:cs typeface="Calibri" panose="020F0502020204030204" pitchFamily="34" charset="0"/>
              </a:rPr>
              <a:t>2. Tác phẩm</a:t>
            </a:r>
          </a:p>
        </p:txBody>
      </p:sp>
      <p:sp>
        <p:nvSpPr>
          <p:cNvPr id="3" name="Text Box 2"/>
          <p:cNvSpPr txBox="1"/>
          <p:nvPr/>
        </p:nvSpPr>
        <p:spPr>
          <a:xfrm>
            <a:off x="695325" y="1932305"/>
            <a:ext cx="5080000" cy="460375"/>
          </a:xfrm>
          <a:prstGeom prst="rect">
            <a:avLst/>
          </a:prstGeom>
          <a:noFill/>
          <a:ln w="9525">
            <a:noFill/>
          </a:ln>
        </p:spPr>
        <p:txBody>
          <a:bodyPr>
            <a:spAutoFit/>
          </a:bodyPr>
          <a:lstStyle/>
          <a:p>
            <a:pPr marL="0" indent="0"/>
            <a:r>
              <a:rPr lang="en-US" sz="2400" b="1">
                <a:solidFill>
                  <a:srgbClr val="000000"/>
                </a:solidFill>
                <a:latin typeface="Times New Roman" panose="02020603050405020304" charset="0"/>
                <a:cs typeface="Calibri" panose="020F0502020204030204" pitchFamily="34" charset="0"/>
              </a:rPr>
              <a:t>a. Đọc, tóm tắt và tìm hiểu chú thích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ox(in)">
                                      <p:cBhvr>
                                        <p:cTn id="12" dur="20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0" grpId="0"/>
      <p:bldP spid="100" grpId="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 y="188"/>
            <a:ext cx="12191665" cy="6857624"/>
          </a:xfrm>
          <a:prstGeom prst="rect">
            <a:avLst/>
          </a:prstGeom>
        </p:spPr>
      </p:pic>
      <p:sp>
        <p:nvSpPr>
          <p:cNvPr id="2" name="Text Box 1"/>
          <p:cNvSpPr txBox="1"/>
          <p:nvPr/>
        </p:nvSpPr>
        <p:spPr>
          <a:xfrm>
            <a:off x="335280" y="260985"/>
            <a:ext cx="11317605" cy="6554470"/>
          </a:xfrm>
          <a:prstGeom prst="rect">
            <a:avLst/>
          </a:prstGeom>
          <a:noFill/>
        </p:spPr>
        <p:txBody>
          <a:bodyPr wrap="square" rtlCol="0" anchor="t">
            <a:spAutoFit/>
          </a:bodyPr>
          <a:lstStyle/>
          <a:p>
            <a:r>
              <a:rPr lang="en-US" sz="2000">
                <a:latin typeface="Times New Roman" panose="02020603050405020304" charset="0"/>
                <a:cs typeface="Times New Roman" panose="02020603050405020304" charset="0"/>
              </a:rPr>
              <a:t>    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p>
          <a:p>
            <a:r>
              <a:rPr lang="en-US" sz="2000">
                <a:latin typeface="Times New Roman" panose="02020603050405020304" charset="0"/>
                <a:cs typeface="Times New Roman" panose="02020603050405020304" charset="0"/>
              </a:rPr>
              <a:t>    Lịch sử ta đã có nhiều cuộc kháng chiến vĩ đại chứng tỏ tinh thần yêu nước của dân ta. Chúng ta có quyền tự hào vì những trang lịch sử vẻ vang của thời đại Bà Trưng, Bà Triệu, Trần Hưng Đạo, Lê Lợi, Quang Trung... Chúng ta phải ghi nhớ công lao của các vị anh hùng dân tộc, vì các vị ấy là tiêu biểu của một dân tộc anh hùng.</a:t>
            </a:r>
          </a:p>
          <a:p>
            <a:r>
              <a:rPr lang="en-US" sz="2000">
                <a:latin typeface="Times New Roman" panose="02020603050405020304" charset="0"/>
                <a:cs typeface="Times New Roman" panose="02020603050405020304" charset="0"/>
              </a:rPr>
              <a:t>     Đồng bào ta ngày nay cũng rất xứng đáng với tổ tiên ta ngày trước. Từ các cụ già tóc bạc đến các cháu nhi đồng trẻ thơ, từ những kiều bào ở nước ngoài đến những đồng bào ở vùng tạm bị chiếm, từ nhân dân miền ngược đến miền xuôi, ai cũng một lòng nồng nàn yêu nước, ghét giặc. Từ những chiến sĩ ngoài mặt trận chịu đói mấy ngày để bám sát lấy giặc đặng tiêu diệt giặc, đến những công chức ở hậu phương nhịn ăn để ủng hộ bộ đội, từ những phụ nữ khuyên chồng con đi tòng quân mà mình thì xung phong giúp việc vận tải, cho đến các bà mẹ chiến sĩ săn sóc yêu thương bộ đội như con đẻ của mình. Từ những nam nữ công nhân và nông dân thi đua tăng gia sản xuất, không quản khó nhọc để giúp một phần vào kháng chiến, cho đến những đồng bào điền chủ quyên đất ruộng cho Chính phủ... Những cử chỉ cao quý đó, tuy khác nhau nơi việc làm, nhưng đều giống nhau nơi lòng nồng nàn yêu nước.</a:t>
            </a:r>
          </a:p>
          <a:p>
            <a:r>
              <a:rPr lang="en-US" sz="2000">
                <a:latin typeface="Times New Roman" panose="02020603050405020304" charset="0"/>
                <a:cs typeface="Times New Roman" panose="02020603050405020304" charset="0"/>
              </a:rPr>
              <a:t>    Tinh thần yêu nước cũng như các thứ của quý. Có khi được trưng bày trong tủ kính, trong bình pha lê, rõ ràng dễ thấy. Nhưng cũng có khi cất giấu kín đáo trong rương, trong hòm. Bổn phận của chúng ta là làm cho những của quý kín đáo ấy đều được đưa ra trưng bày. Nghĩa là phải ra sức giải thích, tuyên truyền, tổ chức, lãnh đạo, làm cho tinh thần yêu nước của tất cả mọi người đều được thực hành vào công việc yêu nước, công việc kháng chiến.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 y="188"/>
            <a:ext cx="12191665" cy="6857624"/>
          </a:xfrm>
          <a:prstGeom prst="rect">
            <a:avLst/>
          </a:prstGeom>
        </p:spPr>
      </p:pic>
      <p:sp>
        <p:nvSpPr>
          <p:cNvPr id="21" name="TextBox 15"/>
          <p:cNvSpPr txBox="1"/>
          <p:nvPr/>
        </p:nvSpPr>
        <p:spPr>
          <a:xfrm>
            <a:off x="695325" y="1151890"/>
            <a:ext cx="10109835" cy="4431665"/>
          </a:xfrm>
          <a:prstGeom prst="rect">
            <a:avLst/>
          </a:prstGeom>
          <a:noFill/>
        </p:spPr>
        <p:txBody>
          <a:bodyPr wrap="square" lIns="0" tIns="0" rIns="0" bIns="0" rtlCol="0">
            <a:spAutoFit/>
          </a:bodyPr>
          <a:lstStyle/>
          <a:p>
            <a:pPr algn="just">
              <a:lnSpc>
                <a:spcPct val="150000"/>
              </a:lnSpc>
            </a:pPr>
            <a:r>
              <a:rPr lang="zh-CN" altLang="en-US" sz="2400" dirty="0">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pitchFamily="34" charset="0"/>
              </a:rPr>
              <a:t>Tinh thần yêu nước là một truyền thống quý báu của dân tộc Việt Nam. Từ xưa đến này, mỗi khi Tổ quốc bị xâm lăng là tinh thần ấy lại kết thành một làn sóng mạnh mẽ. Lịch sử dân tộc đã có nhiều cuộc kháng chiến vĩ đại của Bà Trưng, Bà Triệu, Trần Hưng Đạo, Lê Lợi… Ngày này, đồng bào ta cũng xứng đáng với tổ tiên ngày trước. Từ các cụ già đến trẻ nhỏ, từ kiều bào nước ngoài đến đồng bào bị tạm chiếm đều chung một lòng yêu nước ghét giặc. Tinh thần yêu nước giống như các thứ của quý, mà bổn phận của nhân dân là phải làm cho tinh thần ấy đều được thực hành vào công việc yêu nước, công việc kháng chiến.</a:t>
            </a:r>
          </a:p>
        </p:txBody>
      </p:sp>
      <p:sp>
        <p:nvSpPr>
          <p:cNvPr id="13" name="文本框 12"/>
          <p:cNvSpPr txBox="1"/>
          <p:nvPr/>
        </p:nvSpPr>
        <p:spPr>
          <a:xfrm>
            <a:off x="4646639" y="568363"/>
            <a:ext cx="1570990" cy="583565"/>
          </a:xfrm>
          <a:prstGeom prst="rect">
            <a:avLst/>
          </a:prstGeom>
          <a:noFill/>
        </p:spPr>
        <p:txBody>
          <a:bodyPr wrap="none">
            <a:spAutoFit/>
            <a:scene3d>
              <a:camera prst="orthographicFront"/>
              <a:lightRig rig="threePt" dir="t"/>
            </a:scene3d>
            <a:sp3d contourW="12700"/>
          </a:bodyPr>
          <a:lstStyle/>
          <a:p>
            <a:pPr>
              <a:defRPr/>
            </a:pPr>
            <a:r>
              <a:rPr lang="en-US" altLang="zh-CN" sz="3200" b="1" dirty="0">
                <a:solidFill>
                  <a:srgbClr val="494849"/>
                </a:solidFill>
                <a:latin typeface="Times New Roman" panose="02020603050405020304" charset="0"/>
                <a:ea typeface="Arial" panose="020B0604020202020204" pitchFamily="34" charset="0"/>
                <a:cs typeface="Times New Roman" panose="02020603050405020304" charset="0"/>
              </a:rPr>
              <a:t>Tóm tắt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 y="188"/>
            <a:ext cx="12191665" cy="6857624"/>
          </a:xfrm>
          <a:prstGeom prst="rect">
            <a:avLst/>
          </a:prstGeom>
        </p:spPr>
      </p:pic>
      <p:sp>
        <p:nvSpPr>
          <p:cNvPr id="2" name="文本框 9"/>
          <p:cNvSpPr txBox="1"/>
          <p:nvPr/>
        </p:nvSpPr>
        <p:spPr>
          <a:xfrm>
            <a:off x="335553" y="404471"/>
            <a:ext cx="5907405" cy="521970"/>
          </a:xfrm>
          <a:prstGeom prst="rect">
            <a:avLst/>
          </a:prstGeom>
          <a:noFill/>
        </p:spPr>
        <p:txBody>
          <a:bodyPr wrap="none">
            <a:spAutoFit/>
            <a:scene3d>
              <a:camera prst="orthographicFront"/>
              <a:lightRig rig="threePt" dir="t"/>
            </a:scene3d>
          </a:bodyPr>
          <a:lstStyle/>
          <a:p>
            <a:pPr>
              <a:defRPr/>
            </a:pPr>
            <a:r>
              <a:rPr lang="zh-CN" altLang="en-US" sz="2800" b="1" dirty="0">
                <a:solidFill>
                  <a:srgbClr val="FF0000"/>
                </a:solidFill>
                <a:effectLst>
                  <a:outerShdw blurRad="38100" dist="25400" dir="5400000" algn="ctr" rotWithShape="0">
                    <a:srgbClr val="6E747A">
                      <a:alpha val="43000"/>
                    </a:srgbClr>
                  </a:outerShdw>
                </a:effectLst>
                <a:latin typeface="Times New Roman" panose="02020603050405020304" charset="0"/>
                <a:ea typeface="Arial" panose="020B0604020202020204" pitchFamily="34" charset="0"/>
                <a:cs typeface="Times New Roman" panose="02020603050405020304" charset="0"/>
              </a:rPr>
              <a:t>I. TRẢI  NGHIỆM CÙNG VĂN BẢN</a:t>
            </a:r>
          </a:p>
        </p:txBody>
      </p:sp>
      <p:sp>
        <p:nvSpPr>
          <p:cNvPr id="7" name="Text Box 6"/>
          <p:cNvSpPr txBox="1"/>
          <p:nvPr/>
        </p:nvSpPr>
        <p:spPr>
          <a:xfrm>
            <a:off x="634365" y="888365"/>
            <a:ext cx="4040505" cy="521970"/>
          </a:xfrm>
          <a:prstGeom prst="rect">
            <a:avLst/>
          </a:prstGeom>
          <a:noFill/>
        </p:spPr>
        <p:txBody>
          <a:bodyPr wrap="square" rtlCol="0">
            <a:spAutoFit/>
          </a:bodyPr>
          <a:lstStyle/>
          <a:p>
            <a:r>
              <a:rPr lang="en-US" sz="2800" b="1">
                <a:latin typeface="Times New Roman" panose="02020603050405020304" charset="0"/>
                <a:cs typeface="Times New Roman" panose="02020603050405020304" charset="0"/>
              </a:rPr>
              <a:t>1. Tác giả:</a:t>
            </a:r>
            <a:r>
              <a:rPr lang="en-US" sz="2800">
                <a:latin typeface="Times New Roman" panose="02020603050405020304" charset="0"/>
                <a:cs typeface="Times New Roman" panose="02020603050405020304" charset="0"/>
              </a:rPr>
              <a:t> Hồ Chí Minh</a:t>
            </a:r>
          </a:p>
        </p:txBody>
      </p:sp>
      <p:sp>
        <p:nvSpPr>
          <p:cNvPr id="100" name="Text Box 99"/>
          <p:cNvSpPr txBox="1"/>
          <p:nvPr/>
        </p:nvSpPr>
        <p:spPr>
          <a:xfrm>
            <a:off x="634365" y="1410335"/>
            <a:ext cx="5080000" cy="521970"/>
          </a:xfrm>
          <a:prstGeom prst="rect">
            <a:avLst/>
          </a:prstGeom>
          <a:noFill/>
          <a:ln w="9525">
            <a:noFill/>
          </a:ln>
        </p:spPr>
        <p:txBody>
          <a:bodyPr>
            <a:spAutoFit/>
          </a:bodyPr>
          <a:lstStyle/>
          <a:p>
            <a:pPr marL="0" indent="0"/>
            <a:r>
              <a:rPr lang="en-US" sz="2800" b="1">
                <a:solidFill>
                  <a:srgbClr val="000000"/>
                </a:solidFill>
                <a:latin typeface="Times New Roman" panose="02020603050405020304" charset="0"/>
                <a:cs typeface="Calibri" panose="020F0502020204030204" pitchFamily="34" charset="0"/>
              </a:rPr>
              <a:t>2. Tác phẩm</a:t>
            </a:r>
          </a:p>
        </p:txBody>
      </p:sp>
      <p:sp>
        <p:nvSpPr>
          <p:cNvPr id="3" name="Text Box 2"/>
          <p:cNvSpPr txBox="1"/>
          <p:nvPr/>
        </p:nvSpPr>
        <p:spPr>
          <a:xfrm>
            <a:off x="695325" y="1932305"/>
            <a:ext cx="5080000" cy="460375"/>
          </a:xfrm>
          <a:prstGeom prst="rect">
            <a:avLst/>
          </a:prstGeom>
          <a:noFill/>
          <a:ln w="9525">
            <a:noFill/>
          </a:ln>
        </p:spPr>
        <p:txBody>
          <a:bodyPr>
            <a:spAutoFit/>
          </a:bodyPr>
          <a:lstStyle/>
          <a:p>
            <a:pPr marL="0" indent="0"/>
            <a:r>
              <a:rPr lang="en-US" sz="2400" b="1">
                <a:solidFill>
                  <a:srgbClr val="000000"/>
                </a:solidFill>
                <a:latin typeface="Times New Roman" panose="02020603050405020304" charset="0"/>
                <a:cs typeface="Calibri" panose="020F0502020204030204" pitchFamily="34" charset="0"/>
              </a:rPr>
              <a:t>a. Đọc, tóm tắt và tìm hiểu chú thích</a:t>
            </a:r>
          </a:p>
        </p:txBody>
      </p:sp>
      <p:sp>
        <p:nvSpPr>
          <p:cNvPr id="4" name="Text Box 3"/>
          <p:cNvSpPr txBox="1"/>
          <p:nvPr/>
        </p:nvSpPr>
        <p:spPr>
          <a:xfrm>
            <a:off x="695325" y="2421255"/>
            <a:ext cx="5080000" cy="460375"/>
          </a:xfrm>
          <a:prstGeom prst="rect">
            <a:avLst/>
          </a:prstGeom>
          <a:noFill/>
          <a:ln w="9525">
            <a:noFill/>
          </a:ln>
        </p:spPr>
        <p:txBody>
          <a:bodyPr>
            <a:spAutoFit/>
          </a:bodyPr>
          <a:lstStyle/>
          <a:p>
            <a:pPr marL="0" indent="0"/>
            <a:r>
              <a:rPr lang="en-US" sz="2400" b="1">
                <a:solidFill>
                  <a:srgbClr val="000000"/>
                </a:solidFill>
                <a:latin typeface="Times New Roman" panose="02020603050405020304" charset="0"/>
                <a:cs typeface="Calibri" panose="020F0502020204030204" pitchFamily="34" charset="0"/>
              </a:rPr>
              <a:t>b. Tìm hiểu chung về văn bản</a:t>
            </a:r>
          </a:p>
        </p:txBody>
      </p:sp>
      <p:sp>
        <p:nvSpPr>
          <p:cNvPr id="5" name="Text Box 4"/>
          <p:cNvSpPr txBox="1"/>
          <p:nvPr/>
        </p:nvSpPr>
        <p:spPr>
          <a:xfrm>
            <a:off x="3556000" y="3106420"/>
            <a:ext cx="5080000" cy="368300"/>
          </a:xfrm>
          <a:prstGeom prst="rect">
            <a:avLst/>
          </a:prstGeom>
          <a:noFill/>
          <a:ln w="9525">
            <a:noFill/>
          </a:ln>
        </p:spPr>
        <p:txBody>
          <a:bodyPr>
            <a:spAutoFit/>
          </a:bodyPr>
          <a:lstStyle/>
          <a:p>
            <a:pPr marL="0" indent="0"/>
            <a:endParaRPr lang="en-US"/>
          </a:p>
        </p:txBody>
      </p:sp>
      <p:sp>
        <p:nvSpPr>
          <p:cNvPr id="6" name="Cloud Callout 5"/>
          <p:cNvSpPr/>
          <p:nvPr/>
        </p:nvSpPr>
        <p:spPr>
          <a:xfrm>
            <a:off x="6969760" y="404495"/>
            <a:ext cx="3796030" cy="2051685"/>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a:r>
              <a:rPr lang="en-US" sz="2400">
                <a:solidFill>
                  <a:srgbClr val="000000"/>
                </a:solidFill>
                <a:latin typeface="Times New Roman" panose="02020603050405020304" charset="0"/>
                <a:cs typeface="Calibri" panose="020F0502020204030204" pitchFamily="34" charset="0"/>
                <a:sym typeface="+mn-ea"/>
              </a:rPr>
              <a:t>Thảo luận theo cặp trong 03 phút- hoàn thành </a:t>
            </a:r>
            <a:r>
              <a:rPr lang="en-US" sz="2400" b="1">
                <a:solidFill>
                  <a:srgbClr val="C00000"/>
                </a:solidFill>
                <a:latin typeface="Times New Roman" panose="02020603050405020304" charset="0"/>
                <a:cs typeface="Calibri" panose="020F0502020204030204" pitchFamily="34" charset="0"/>
                <a:sym typeface="+mn-ea"/>
              </a:rPr>
              <a:t>Phiếu học tập 01</a:t>
            </a:r>
            <a:endParaRPr lang="en-US" sz="2400"/>
          </a:p>
        </p:txBody>
      </p:sp>
      <p:graphicFrame>
        <p:nvGraphicFramePr>
          <p:cNvPr id="12" name="Table 11"/>
          <p:cNvGraphicFramePr/>
          <p:nvPr>
            <p:extLst>
              <p:ext uri="{D42A27DB-BD31-4B8C-83A1-F6EECF244321}">
                <p14:modId xmlns:p14="http://schemas.microsoft.com/office/powerpoint/2010/main" val="875364964"/>
              </p:ext>
            </p:extLst>
          </p:nvPr>
        </p:nvGraphicFramePr>
        <p:xfrm>
          <a:off x="1775460" y="2924810"/>
          <a:ext cx="9629140" cy="3462018"/>
        </p:xfrm>
        <a:graphic>
          <a:graphicData uri="http://schemas.openxmlformats.org/drawingml/2006/table">
            <a:tbl>
              <a:tblPr firstRow="1" bandRow="1">
                <a:tableStyleId>{5C22544A-7EE6-4342-B048-85BDC9FD1C3A}</a:tableStyleId>
              </a:tblPr>
              <a:tblGrid>
                <a:gridCol w="1689735">
                  <a:extLst>
                    <a:ext uri="{9D8B030D-6E8A-4147-A177-3AD203B41FA5}">
                      <a16:colId xmlns:a16="http://schemas.microsoft.com/office/drawing/2014/main" val="20000"/>
                    </a:ext>
                  </a:extLst>
                </a:gridCol>
                <a:gridCol w="7939405">
                  <a:extLst>
                    <a:ext uri="{9D8B030D-6E8A-4147-A177-3AD203B41FA5}">
                      <a16:colId xmlns:a16="http://schemas.microsoft.com/office/drawing/2014/main" val="20001"/>
                    </a:ext>
                  </a:extLst>
                </a:gridCol>
              </a:tblGrid>
              <a:tr h="386080">
                <a:tc gridSpan="2">
                  <a:txBody>
                    <a:bodyPr/>
                    <a:lstStyle/>
                    <a:p>
                      <a:pPr algn="ctr">
                        <a:buNone/>
                      </a:pPr>
                      <a:r>
                        <a:rPr lang="en-US" sz="2400" dirty="0" err="1">
                          <a:latin typeface="Times New Roman" panose="02020603050405020304" charset="0"/>
                          <a:cs typeface="Times New Roman" panose="02020603050405020304" charset="0"/>
                        </a:rPr>
                        <a:t>Văn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bản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Tinh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thần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yêu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nước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của</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nhân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dân</a:t>
                      </a:r>
                      <a:r>
                        <a:rPr lang="en-US" sz="2400" dirty="0">
                          <a:latin typeface="Times New Roman" panose="02020603050405020304" charset="0"/>
                          <a:cs typeface="Times New Roman" panose="02020603050405020304" charset="0"/>
                        </a:rPr>
                        <a:t> ta</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xBody>
                    <a:bodyPr/>
                    <a:lstStyle/>
                    <a:p>
                      <a:endParaRPr lang="en-US"/>
                    </a:p>
                  </a:txBody>
                  <a:tcP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r h="1398270">
                <a:tc>
                  <a:txBody>
                    <a:bodyPr/>
                    <a:lstStyle/>
                    <a:p>
                      <a:pPr indent="0" algn="ctr">
                        <a:buNone/>
                      </a:pPr>
                      <a:r>
                        <a:rPr lang="en-US" sz="2000" b="1">
                          <a:solidFill>
                            <a:srgbClr val="002060"/>
                          </a:solidFill>
                          <a:latin typeface="Times New Roman" panose="02020603050405020304" charset="0"/>
                          <a:cs typeface="Times New Roman" panose="02020603050405020304" charset="0"/>
                        </a:rPr>
                        <a:t>Xuất xứ</a:t>
                      </a:r>
                      <a:endParaRPr lang="en-US" sz="2000" b="1">
                        <a:solidFill>
                          <a:srgbClr val="002060"/>
                        </a:solidFill>
                        <a:latin typeface="Times New Roman" panose="02020603050405020304" charset="0"/>
                        <a:ea typeface="Times New Roman" panose="02020603050405020304" charset="0"/>
                        <a:cs typeface="Times New Roman" panose="02020603050405020304" charset="0"/>
                      </a:endParaRPr>
                    </a:p>
                  </a:txBody>
                  <a:tcPr marL="91439" marR="91439" marT="45719" marB="45719">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1"/>
                  </a:ext>
                </a:extLst>
              </a:tr>
              <a:tr h="765810">
                <a:tc>
                  <a:txBody>
                    <a:bodyPr/>
                    <a:lstStyle/>
                    <a:p>
                      <a:pPr indent="0" algn="ctr">
                        <a:buNone/>
                      </a:pPr>
                      <a:r>
                        <a:rPr lang="en-US" sz="2000" b="1" dirty="0" err="1">
                          <a:solidFill>
                            <a:srgbClr val="002060"/>
                          </a:solidFill>
                          <a:latin typeface="Times New Roman" panose="02020603050405020304" charset="0"/>
                          <a:cs typeface="Times New Roman" panose="02020603050405020304" charset="0"/>
                        </a:rPr>
                        <a:t>Phương</a:t>
                      </a:r>
                      <a:r>
                        <a:rPr lang="en-US" sz="2000" b="1" dirty="0">
                          <a:solidFill>
                            <a:srgbClr val="002060"/>
                          </a:solidFill>
                          <a:latin typeface="Times New Roman" panose="02020603050405020304" charset="0"/>
                          <a:cs typeface="Times New Roman" panose="02020603050405020304" charset="0"/>
                        </a:rPr>
                        <a:t> </a:t>
                      </a:r>
                      <a:r>
                        <a:rPr lang="en-US" sz="2000" b="1" dirty="0" err="1">
                          <a:solidFill>
                            <a:srgbClr val="002060"/>
                          </a:solidFill>
                          <a:latin typeface="Times New Roman" panose="02020603050405020304" charset="0"/>
                          <a:cs typeface="Times New Roman" panose="02020603050405020304" charset="0"/>
                        </a:rPr>
                        <a:t>thức</a:t>
                      </a:r>
                      <a:r>
                        <a:rPr lang="en-US" sz="2000" b="1" dirty="0">
                          <a:solidFill>
                            <a:srgbClr val="002060"/>
                          </a:solidFill>
                          <a:latin typeface="Times New Roman" panose="02020603050405020304" charset="0"/>
                          <a:cs typeface="Times New Roman" panose="02020603050405020304" charset="0"/>
                        </a:rPr>
                        <a:t> </a:t>
                      </a:r>
                      <a:r>
                        <a:rPr lang="en-US" sz="2000" b="1" dirty="0" err="1">
                          <a:solidFill>
                            <a:srgbClr val="002060"/>
                          </a:solidFill>
                          <a:latin typeface="Times New Roman" panose="02020603050405020304" charset="0"/>
                          <a:cs typeface="Times New Roman" panose="02020603050405020304" charset="0"/>
                        </a:rPr>
                        <a:t>biểu</a:t>
                      </a:r>
                      <a:r>
                        <a:rPr lang="en-US" sz="2000" b="1" dirty="0">
                          <a:solidFill>
                            <a:srgbClr val="002060"/>
                          </a:solidFill>
                          <a:latin typeface="Times New Roman" panose="02020603050405020304" charset="0"/>
                          <a:cs typeface="Times New Roman" panose="02020603050405020304" charset="0"/>
                        </a:rPr>
                        <a:t> </a:t>
                      </a:r>
                      <a:r>
                        <a:rPr lang="en-US" sz="2000" b="1" dirty="0" err="1">
                          <a:solidFill>
                            <a:srgbClr val="002060"/>
                          </a:solidFill>
                          <a:latin typeface="Times New Roman" panose="02020603050405020304" charset="0"/>
                          <a:cs typeface="Times New Roman" panose="02020603050405020304" charset="0"/>
                        </a:rPr>
                        <a:t>đạt</a:t>
                      </a:r>
                      <a:r>
                        <a:rPr lang="en-US" sz="2000" b="1" dirty="0">
                          <a:solidFill>
                            <a:srgbClr val="002060"/>
                          </a:solidFill>
                          <a:latin typeface="Times New Roman" panose="02020603050405020304" charset="0"/>
                          <a:cs typeface="Times New Roman" panose="02020603050405020304" charset="0"/>
                        </a:rPr>
                        <a:t> </a:t>
                      </a:r>
                      <a:r>
                        <a:rPr lang="en-US" sz="2000" b="1" dirty="0" err="1">
                          <a:solidFill>
                            <a:srgbClr val="002060"/>
                          </a:solidFill>
                          <a:latin typeface="Times New Roman" panose="02020603050405020304" charset="0"/>
                          <a:cs typeface="Times New Roman" panose="02020603050405020304" charset="0"/>
                        </a:rPr>
                        <a:t>chính</a:t>
                      </a:r>
                      <a:endParaRPr lang="en-US" sz="2000" b="1" dirty="0">
                        <a:solidFill>
                          <a:srgbClr val="002060"/>
                        </a:solidFill>
                        <a:latin typeface="Times New Roman" panose="02020603050405020304" charset="0"/>
                        <a:ea typeface="Times New Roman" panose="02020603050405020304" charset="0"/>
                        <a:cs typeface="Times New Roman" panose="02020603050405020304" charset="0"/>
                      </a:endParaRPr>
                    </a:p>
                  </a:txBody>
                  <a:tcPr marL="91439" marR="91439" marT="45719" marB="45719">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2"/>
                  </a:ext>
                </a:extLst>
              </a:tr>
              <a:tr h="600710">
                <a:tc>
                  <a:txBody>
                    <a:bodyPr/>
                    <a:lstStyle/>
                    <a:p>
                      <a:pPr indent="0" algn="ctr">
                        <a:buNone/>
                      </a:pPr>
                      <a:r>
                        <a:rPr lang="en-US" sz="2000" b="1">
                          <a:solidFill>
                            <a:srgbClr val="002060"/>
                          </a:solidFill>
                          <a:latin typeface="Times New Roman" panose="02020603050405020304" charset="0"/>
                          <a:cs typeface="Times New Roman" panose="02020603050405020304" charset="0"/>
                        </a:rPr>
                        <a:t>Bố cục</a:t>
                      </a:r>
                      <a:endParaRPr lang="en-US" sz="2000" b="1">
                        <a:solidFill>
                          <a:srgbClr val="002060"/>
                        </a:solidFill>
                        <a:latin typeface="Times New Roman" panose="02020603050405020304" charset="0"/>
                        <a:ea typeface="Times New Roman" panose="02020603050405020304" charset="0"/>
                        <a:cs typeface="Times New Roman" panose="02020603050405020304" charset="0"/>
                      </a:endParaRPr>
                    </a:p>
                  </a:txBody>
                  <a:tcPr marL="91439" marR="91439" marT="45719" marB="45719">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buNone/>
                      </a:pPr>
                      <a:endParaRPr lang="en-US" sz="24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3"/>
                  </a:ext>
                </a:extLst>
              </a:tr>
            </a:tbl>
          </a:graphicData>
        </a:graphic>
      </p:graphicFrame>
      <p:sp>
        <p:nvSpPr>
          <p:cNvPr id="14" name="Text Box 13"/>
          <p:cNvSpPr txBox="1"/>
          <p:nvPr/>
        </p:nvSpPr>
        <p:spPr>
          <a:xfrm>
            <a:off x="3559810" y="3423920"/>
            <a:ext cx="7781290" cy="1322070"/>
          </a:xfrm>
          <a:prstGeom prst="rect">
            <a:avLst/>
          </a:prstGeom>
          <a:noFill/>
        </p:spPr>
        <p:txBody>
          <a:bodyPr wrap="square" rtlCol="0">
            <a:spAutoFit/>
          </a:bodyPr>
          <a:lstStyle/>
          <a:p>
            <a:r>
              <a:rPr lang="en-US" sz="2000">
                <a:latin typeface="Times New Roman" panose="02020603050405020304" charset="0"/>
                <a:cs typeface="Times New Roman" panose="02020603050405020304" charset="0"/>
              </a:rPr>
              <a:t>- Bài văn trích trong Báo cáo Chính trị của Chủ tịch Hồ Chí Minh tại Đại hội lần thứ II, tháng 2 năm 1951 của Đảng Lao động Việt Nam (tên gọi từ năm 1951 đến năm 1976 của Đảng Cộng Sản Việt Nam hiện nay).</a:t>
            </a:r>
          </a:p>
          <a:p>
            <a:r>
              <a:rPr lang="en-US" sz="2000">
                <a:latin typeface="Times New Roman" panose="02020603050405020304" charset="0"/>
                <a:cs typeface="Times New Roman" panose="02020603050405020304" charset="0"/>
              </a:rPr>
              <a:t>- Tên bài do người soạn sách đặt.</a:t>
            </a:r>
          </a:p>
        </p:txBody>
      </p:sp>
      <p:sp>
        <p:nvSpPr>
          <p:cNvPr id="15" name="Text Box 14"/>
          <p:cNvSpPr txBox="1"/>
          <p:nvPr/>
        </p:nvSpPr>
        <p:spPr>
          <a:xfrm>
            <a:off x="3930650" y="4797425"/>
            <a:ext cx="3810000" cy="398780"/>
          </a:xfrm>
          <a:prstGeom prst="rect">
            <a:avLst/>
          </a:prstGeom>
          <a:noFill/>
        </p:spPr>
        <p:txBody>
          <a:bodyPr wrap="square" rtlCol="0">
            <a:spAutoFit/>
          </a:bodyPr>
          <a:lstStyle/>
          <a:p>
            <a:r>
              <a:rPr lang="en-US" sz="2000">
                <a:latin typeface="Times New Roman" panose="02020603050405020304" charset="0"/>
                <a:cs typeface="Times New Roman" panose="02020603050405020304" charset="0"/>
              </a:rPr>
              <a:t>Nghị luận</a:t>
            </a:r>
          </a:p>
        </p:txBody>
      </p:sp>
      <p:sp>
        <p:nvSpPr>
          <p:cNvPr id="16" name="Text Box 15"/>
          <p:cNvSpPr txBox="1"/>
          <p:nvPr/>
        </p:nvSpPr>
        <p:spPr>
          <a:xfrm>
            <a:off x="3719830" y="5814376"/>
            <a:ext cx="3989070" cy="398780"/>
          </a:xfrm>
          <a:prstGeom prst="rect">
            <a:avLst/>
          </a:prstGeom>
          <a:noFill/>
        </p:spPr>
        <p:txBody>
          <a:bodyPr wrap="square" rtlCol="0">
            <a:spAutoFit/>
          </a:bodyPr>
          <a:lstStyle/>
          <a:p>
            <a:r>
              <a:rPr lang="en-US" sz="2000">
                <a:latin typeface="Times New Roman" panose="02020603050405020304" charset="0"/>
                <a:cs typeface="Times New Roman" panose="02020603050405020304" charset="0"/>
              </a:rPr>
              <a:t>3 phần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00" grpId="1"/>
      <p:bldP spid="3" grpId="1"/>
      <p:bldP spid="4" grpId="0"/>
      <p:bldP spid="4" grpId="1"/>
      <p:bldP spid="6" grpId="0" bldLvl="0" animBg="1"/>
      <p:bldP spid="6" grpId="1" animBg="1"/>
      <p:bldP spid="14" grpId="0"/>
      <p:bldP spid="14" grpId="1"/>
      <p:bldP spid="15" grpId="0"/>
      <p:bldP spid="15" grpId="1"/>
      <p:bldP spid="16" grpId="0"/>
      <p:bldP spid="16" grpId="1"/>
    </p:bldLst>
  </p:timing>
</p:sld>
</file>

<file path=ppt/theme/theme1.xml><?xml version="1.0" encoding="utf-8"?>
<a:theme xmlns:a="http://schemas.openxmlformats.org/drawingml/2006/main" name="Office Theme">
  <a:themeElements>
    <a:clrScheme name="自定义 182">
      <a:dk1>
        <a:sysClr val="windowText" lastClr="000000"/>
      </a:dk1>
      <a:lt1>
        <a:sysClr val="window" lastClr="FFFFFF"/>
      </a:lt1>
      <a:dk2>
        <a:srgbClr val="44546A"/>
      </a:dk2>
      <a:lt2>
        <a:srgbClr val="E7E6E6"/>
      </a:lt2>
      <a:accent1>
        <a:srgbClr val="2B8303"/>
      </a:accent1>
      <a:accent2>
        <a:srgbClr val="96D624"/>
      </a:accent2>
      <a:accent3>
        <a:srgbClr val="2B8303"/>
      </a:accent3>
      <a:accent4>
        <a:srgbClr val="96D624"/>
      </a:accent4>
      <a:accent5>
        <a:srgbClr val="2B8303"/>
      </a:accent5>
      <a:accent6>
        <a:srgbClr val="96D624"/>
      </a:accent6>
      <a:hlink>
        <a:srgbClr val="2B8303"/>
      </a:hlink>
      <a:folHlink>
        <a:srgbClr val="96D624"/>
      </a:folHlink>
    </a:clrScheme>
    <a:fontScheme name="Office 主题">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2359</Words>
  <Application>Microsoft Office PowerPoint</Application>
  <PresentationFormat>Widescreen</PresentationFormat>
  <Paragraphs>90</Paragraphs>
  <Slides>17</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 Light</vt:lpstr>
      <vt:lpstr>Times New Roman</vt: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bt505</dc:title>
  <dc:creator/>
  <cp:lastModifiedBy/>
  <cp:revision>9</cp:revision>
  <dcterms:created xsi:type="dcterms:W3CDTF">2016-12-29T13:10:00Z</dcterms:created>
  <dcterms:modified xsi:type="dcterms:W3CDTF">2025-01-15T23:28:22Z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1033-11.2.0.11537</vt:lpwstr>
  </property>
  <property fmtid="{D5CDD505-2E9C-101B-9397-08002B2CF9AE}" pid="4" name="ICV">
    <vt:lpwstr>5FB91CB63FD54E3DBEFBF504B6684A6F</vt:lpwstr>
  </property>
</Properties>
</file>