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Lst>
  <p:notesMasterIdLst>
    <p:notesMasterId r:id="rId29"/>
  </p:notesMasterIdLst>
  <p:sldIdLst>
    <p:sldId id="1797" r:id="rId3"/>
    <p:sldId id="257" r:id="rId4"/>
    <p:sldId id="268" r:id="rId5"/>
    <p:sldId id="392" r:id="rId6"/>
    <p:sldId id="1798" r:id="rId7"/>
    <p:sldId id="330" r:id="rId8"/>
    <p:sldId id="1801" r:id="rId9"/>
    <p:sldId id="397" r:id="rId10"/>
    <p:sldId id="396" r:id="rId11"/>
    <p:sldId id="1799" r:id="rId12"/>
    <p:sldId id="400" r:id="rId13"/>
    <p:sldId id="391" r:id="rId14"/>
    <p:sldId id="401" r:id="rId15"/>
    <p:sldId id="1800" r:id="rId16"/>
    <p:sldId id="403" r:id="rId17"/>
    <p:sldId id="404" r:id="rId18"/>
    <p:sldId id="405" r:id="rId19"/>
    <p:sldId id="406" r:id="rId20"/>
    <p:sldId id="408" r:id="rId21"/>
    <p:sldId id="409" r:id="rId22"/>
    <p:sldId id="410" r:id="rId23"/>
    <p:sldId id="411" r:id="rId24"/>
    <p:sldId id="412" r:id="rId25"/>
    <p:sldId id="413" r:id="rId26"/>
    <p:sldId id="1791" r:id="rId27"/>
    <p:sldId id="263" r:id="rId28"/>
  </p:sldIdLst>
  <p:sldSz cx="12192000" cy="6858000"/>
  <p:notesSz cx="7104063" cy="10234613"/>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E0E0E0"/>
    <a:srgbClr val="DCDCDC"/>
    <a:srgbClr val="FF8D41"/>
    <a:srgbClr val="FF6600"/>
    <a:srgbClr val="DC5D3D"/>
    <a:srgbClr val="202020"/>
    <a:srgbClr val="323232"/>
    <a:srgbClr val="CC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05" autoAdjust="0"/>
    <p:restoredTop sz="92063"/>
  </p:normalViewPr>
  <p:slideViewPr>
    <p:cSldViewPr snapToGrid="0">
      <p:cViewPr varScale="1">
        <p:scale>
          <a:sx n="79" d="100"/>
          <a:sy n="79" d="100"/>
        </p:scale>
        <p:origin x="1075" y="67"/>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2024/3/18</a:t>
            </a:fld>
            <a:endParaRPr lang="zh-CN" altLang="en-US"/>
          </a:p>
        </p:txBody>
      </p:sp>
      <p:sp>
        <p:nvSpPr>
          <p:cNvPr id="4" name="幻灯片图像占位符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905042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3342048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a:t>
            </a:r>
            <a:r>
              <a:rPr lang="en-US" dirty="0" err="1"/>
              <a:t>xích</a:t>
            </a:r>
            <a:r>
              <a:rPr lang="en-US" dirty="0"/>
              <a:t> </a:t>
            </a:r>
            <a:r>
              <a:rPr lang="en-US" dirty="0" err="1"/>
              <a:t>lô</a:t>
            </a:r>
            <a:r>
              <a:rPr lang="en-US" dirty="0"/>
              <a:t>, a-</a:t>
            </a:r>
            <a:r>
              <a:rPr lang="en-US" dirty="0" err="1"/>
              <a:t>xit</a:t>
            </a:r>
            <a:r>
              <a:rPr lang="en-US" dirty="0"/>
              <a:t>, </a:t>
            </a:r>
            <a:r>
              <a:rPr lang="en-US" dirty="0" err="1"/>
              <a:t>ba-zow</a:t>
            </a:r>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227242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3412914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892161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4107825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28077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1861017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2657821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kern="1200" dirty="0">
                <a:solidFill>
                  <a:schemeClr val="tx1"/>
                </a:solidFill>
                <a:effectLst/>
                <a:latin typeface="+mn-lt"/>
                <a:ea typeface="+mn-ea"/>
                <a:cs typeface="+mn-cs"/>
              </a:rPr>
              <a:t>Phúc bất trùng lai họa vô đơn chí</a:t>
            </a:r>
            <a:r>
              <a:rPr lang="vi-VN" sz="1200" b="0" i="0" kern="1200" dirty="0">
                <a:solidFill>
                  <a:schemeClr val="tx1"/>
                </a:solidFill>
                <a:effectLst/>
                <a:latin typeface="+mn-lt"/>
                <a:ea typeface="+mn-ea"/>
                <a:cs typeface="+mn-cs"/>
              </a:rPr>
              <a:t> là một câu tục ngữ mang nghĩa ám chỉ những điều may mắn thì đến bất ngờ và không có đến lần thứ hai, còn họa vô đơn chí thì ngược lại ám chỉ sự xui xẻo đến bất ngờ và liên tục. Ý nói họa đến liên tục nhiều hơn phúc đến.</a:t>
            </a: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3255969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3538214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25</a:t>
            </a:fld>
            <a:endParaRPr lang="zh-CN" altLang="en-US"/>
          </a:p>
        </p:txBody>
      </p:sp>
    </p:spTree>
    <p:extLst>
      <p:ext uri="{BB962C8B-B14F-4D97-AF65-F5344CB8AC3E}">
        <p14:creationId xmlns:p14="http://schemas.microsoft.com/office/powerpoint/2010/main" val="3080240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543403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extLst>
      <p:ext uri="{BB962C8B-B14F-4D97-AF65-F5344CB8AC3E}">
        <p14:creationId xmlns:p14="http://schemas.microsoft.com/office/powerpoint/2010/main" val="3306358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1200705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8f342daea5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8f342daea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55606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8f342daea5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8f342daea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91547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a:t>
            </a:r>
            <a:r>
              <a:rPr lang="en-US" dirty="0" err="1"/>
              <a:t>xích</a:t>
            </a:r>
            <a:r>
              <a:rPr lang="en-US" dirty="0"/>
              <a:t> </a:t>
            </a:r>
            <a:r>
              <a:rPr lang="en-US" dirty="0" err="1"/>
              <a:t>lô</a:t>
            </a:r>
            <a:r>
              <a:rPr lang="en-US" dirty="0"/>
              <a:t>, a-</a:t>
            </a:r>
            <a:r>
              <a:rPr lang="en-US" dirty="0" err="1"/>
              <a:t>xit</a:t>
            </a:r>
            <a:r>
              <a:rPr lang="en-US" dirty="0"/>
              <a:t>, </a:t>
            </a:r>
            <a:r>
              <a:rPr lang="en-US" dirty="0" err="1"/>
              <a:t>ba-zow</a:t>
            </a:r>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412906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a:t>
            </a:r>
            <a:r>
              <a:rPr lang="en-US" dirty="0" err="1"/>
              <a:t>xích</a:t>
            </a:r>
            <a:r>
              <a:rPr lang="en-US" dirty="0"/>
              <a:t> </a:t>
            </a:r>
            <a:r>
              <a:rPr lang="en-US" dirty="0" err="1"/>
              <a:t>lô</a:t>
            </a:r>
            <a:r>
              <a:rPr lang="en-US" dirty="0"/>
              <a:t>, a-</a:t>
            </a:r>
            <a:r>
              <a:rPr lang="en-US" dirty="0" err="1"/>
              <a:t>xit</a:t>
            </a:r>
            <a:r>
              <a:rPr lang="en-US" dirty="0"/>
              <a:t>, </a:t>
            </a:r>
            <a:r>
              <a:rPr lang="en-US" dirty="0" err="1"/>
              <a:t>ba-zow</a:t>
            </a:r>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3900376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a:t>
            </a:r>
            <a:r>
              <a:rPr lang="en-US" dirty="0" err="1"/>
              <a:t>xích</a:t>
            </a:r>
            <a:r>
              <a:rPr lang="en-US" dirty="0"/>
              <a:t> </a:t>
            </a:r>
            <a:r>
              <a:rPr lang="en-US" dirty="0" err="1"/>
              <a:t>lô</a:t>
            </a:r>
            <a:r>
              <a:rPr lang="en-US" dirty="0"/>
              <a:t>, a-</a:t>
            </a:r>
            <a:r>
              <a:rPr lang="en-US" dirty="0" err="1"/>
              <a:t>xit</a:t>
            </a:r>
            <a:r>
              <a:rPr lang="en-US" dirty="0"/>
              <a:t>, </a:t>
            </a:r>
            <a:r>
              <a:rPr lang="en-US" dirty="0" err="1"/>
              <a:t>ba-zow</a:t>
            </a:r>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685869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1248791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2024/3/18</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2024/3/18</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2024/3/18</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t>2024/3/18</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grpSp>
        <p:nvGrpSpPr>
          <p:cNvPr id="43" name="Google Shape;43;p3"/>
          <p:cNvGrpSpPr/>
          <p:nvPr/>
        </p:nvGrpSpPr>
        <p:grpSpPr>
          <a:xfrm>
            <a:off x="2704351" y="225052"/>
            <a:ext cx="6961088" cy="6407888"/>
            <a:chOff x="-1292287" y="-2163948"/>
            <a:chExt cx="5220816" cy="4805916"/>
          </a:xfrm>
        </p:grpSpPr>
        <p:sp>
          <p:nvSpPr>
            <p:cNvPr id="44" name="Google Shape;44;p3"/>
            <p:cNvSpPr/>
            <p:nvPr/>
          </p:nvSpPr>
          <p:spPr>
            <a:xfrm rot="3230743">
              <a:off x="165574" y="-2166973"/>
              <a:ext cx="1095325" cy="2171749"/>
            </a:xfrm>
            <a:prstGeom prst="moon">
              <a:avLst>
                <a:gd name="adj" fmla="val 87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rot="6271425" flipH="1">
              <a:off x="-97701" y="378246"/>
              <a:ext cx="1036181" cy="272772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rot="-10194688" flipH="1">
              <a:off x="-678757" y="903942"/>
              <a:ext cx="3398923" cy="1451534"/>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rot="1512265">
              <a:off x="2312723" y="-390741"/>
              <a:ext cx="1200063" cy="2220905"/>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rot="-6342086" flipH="1">
              <a:off x="732374" y="-1024417"/>
              <a:ext cx="2785678" cy="2288698"/>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rot="-3471916" flipH="1">
              <a:off x="1669973" y="-1888277"/>
              <a:ext cx="856187" cy="161439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rot="8870527">
              <a:off x="-704068" y="420408"/>
              <a:ext cx="890702" cy="167493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rot="-7686130" flipH="1">
              <a:off x="2928334" y="1748713"/>
              <a:ext cx="122786" cy="105188"/>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rot="-7686130" flipH="1">
              <a:off x="2154280" y="2143947"/>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rot="-7686111" flipH="1">
              <a:off x="1699411" y="586720"/>
              <a:ext cx="1216535" cy="1766485"/>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rot="-6342033" flipH="1">
              <a:off x="999309" y="2063054"/>
              <a:ext cx="42791" cy="4274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rot="-6342033" flipH="1">
              <a:off x="-16446" y="-396584"/>
              <a:ext cx="96368" cy="95966"/>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rot="-6342028" flipH="1">
              <a:off x="2681601" y="1398234"/>
              <a:ext cx="143464" cy="143464"/>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rot="637080">
              <a:off x="-1121072" y="-824892"/>
              <a:ext cx="1040832" cy="195515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702609" y="1509174"/>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505909" y="1387829"/>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551491" y="377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281484" y="-221075"/>
              <a:ext cx="45542" cy="4554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469802" y="124330"/>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rot="7313901" flipH="1">
              <a:off x="-162404" y="548060"/>
              <a:ext cx="795678" cy="1484812"/>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rot="-7686130" flipH="1">
              <a:off x="2769980" y="-66253"/>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rot="-1863857">
              <a:off x="-409748" y="-1573538"/>
              <a:ext cx="1882240" cy="1072559"/>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1987" y="-1180700"/>
              <a:ext cx="2984100" cy="298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rot="993836">
              <a:off x="10283" y="-1486746"/>
              <a:ext cx="83177" cy="8318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3"/>
            <p:cNvSpPr/>
            <p:nvPr/>
          </p:nvSpPr>
          <p:spPr>
            <a:xfrm rot="993836">
              <a:off x="-516276" y="-967394"/>
              <a:ext cx="187519" cy="18752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3"/>
            <p:cNvSpPr/>
            <p:nvPr/>
          </p:nvSpPr>
          <p:spPr>
            <a:xfrm rot="-6342001" flipH="1">
              <a:off x="3047030" y="710605"/>
              <a:ext cx="323362" cy="323362"/>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3"/>
            <p:cNvSpPr/>
            <p:nvPr/>
          </p:nvSpPr>
          <p:spPr>
            <a:xfrm rot="-8569080" flipH="1">
              <a:off x="2597420" y="-1307467"/>
              <a:ext cx="122789" cy="105190"/>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3"/>
            <p:cNvSpPr/>
            <p:nvPr/>
          </p:nvSpPr>
          <p:spPr>
            <a:xfrm rot="-7224983" flipH="1">
              <a:off x="2274271" y="-1587026"/>
              <a:ext cx="143465" cy="14346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202266" y="2203899"/>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rot="-6341982" flipH="1">
              <a:off x="664611" y="2140388"/>
              <a:ext cx="258576" cy="258576"/>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3"/>
            <p:cNvSpPr/>
            <p:nvPr/>
          </p:nvSpPr>
          <p:spPr>
            <a:xfrm>
              <a:off x="198141" y="1966141"/>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3"/>
            <p:cNvSpPr/>
            <p:nvPr/>
          </p:nvSpPr>
          <p:spPr>
            <a:xfrm>
              <a:off x="-779502" y="260017"/>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a:off x="3332459" y="-540547"/>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3122909" y="-89642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3122909" y="446303"/>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130177" y="-1237745"/>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3"/>
            <p:cNvSpPr/>
            <p:nvPr/>
          </p:nvSpPr>
          <p:spPr>
            <a:xfrm>
              <a:off x="997909" y="-127767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850685" y="-1633283"/>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a:off x="1870584" y="20616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txBox="1">
            <a:spLocks noGrp="1"/>
          </p:cNvSpPr>
          <p:nvPr>
            <p:ph type="title"/>
          </p:nvPr>
        </p:nvSpPr>
        <p:spPr>
          <a:xfrm>
            <a:off x="4354183" y="3140167"/>
            <a:ext cx="3483600" cy="6976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84" name="Google Shape;84;p3"/>
          <p:cNvSpPr txBox="1">
            <a:spLocks noGrp="1"/>
          </p:cNvSpPr>
          <p:nvPr>
            <p:ph type="title" idx="2" hasCustomPrompt="1"/>
          </p:nvPr>
        </p:nvSpPr>
        <p:spPr>
          <a:xfrm>
            <a:off x="4938779" y="2048951"/>
            <a:ext cx="2314400" cy="1091200"/>
          </a:xfrm>
          <a:prstGeom prst="rect">
            <a:avLst/>
          </a:prstGeom>
        </p:spPr>
        <p:txBody>
          <a:bodyPr spcFirstLastPara="1" wrap="square" lIns="91425" tIns="91425" rIns="91425" bIns="91425" anchor="t" anchorCtr="0">
            <a:noAutofit/>
          </a:bodyPr>
          <a:lstStyle>
            <a:lvl1pPr lvl="0" rtl="0">
              <a:spcBef>
                <a:spcPts val="0"/>
              </a:spcBef>
              <a:spcAft>
                <a:spcPts val="0"/>
              </a:spcAft>
              <a:buSzPts val="7200"/>
              <a:buNone/>
              <a:defRPr sz="8000">
                <a:solidFill>
                  <a:schemeClr val="accent6"/>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85" name="Google Shape;85;p3"/>
          <p:cNvSpPr txBox="1">
            <a:spLocks noGrp="1"/>
          </p:cNvSpPr>
          <p:nvPr>
            <p:ph type="subTitle" idx="1"/>
          </p:nvPr>
        </p:nvSpPr>
        <p:spPr>
          <a:xfrm>
            <a:off x="4354216" y="3996233"/>
            <a:ext cx="3483600" cy="8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a:solidFill>
                  <a:schemeClr val="lt1"/>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312002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23"/>
        <p:cNvGrpSpPr/>
        <p:nvPr/>
      </p:nvGrpSpPr>
      <p:grpSpPr>
        <a:xfrm>
          <a:off x="0" y="0"/>
          <a:ext cx="0" cy="0"/>
          <a:chOff x="0" y="0"/>
          <a:chExt cx="0" cy="0"/>
        </a:xfrm>
      </p:grpSpPr>
      <p:sp>
        <p:nvSpPr>
          <p:cNvPr id="324" name="Google Shape;324;p18"/>
          <p:cNvSpPr txBox="1">
            <a:spLocks noGrp="1"/>
          </p:cNvSpPr>
          <p:nvPr>
            <p:ph type="subTitle" idx="1"/>
          </p:nvPr>
        </p:nvSpPr>
        <p:spPr>
          <a:xfrm flipH="1">
            <a:off x="7698133" y="3834867"/>
            <a:ext cx="3512800" cy="147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Char char="●"/>
              <a:defRPr/>
            </a:lvl1pPr>
            <a:lvl2pPr lvl="1" algn="r" rtl="0">
              <a:spcBef>
                <a:spcPts val="2133"/>
              </a:spcBef>
              <a:spcAft>
                <a:spcPts val="0"/>
              </a:spcAft>
              <a:buSzPts val="1600"/>
              <a:buChar char="○"/>
              <a:defRPr sz="2133"/>
            </a:lvl2pPr>
            <a:lvl3pPr lvl="2" algn="r" rtl="0">
              <a:spcBef>
                <a:spcPts val="2133"/>
              </a:spcBef>
              <a:spcAft>
                <a:spcPts val="0"/>
              </a:spcAft>
              <a:buSzPts val="1600"/>
              <a:buChar char="■"/>
              <a:defRPr sz="2133"/>
            </a:lvl3pPr>
            <a:lvl4pPr lvl="3" algn="r" rtl="0">
              <a:spcBef>
                <a:spcPts val="2133"/>
              </a:spcBef>
              <a:spcAft>
                <a:spcPts val="0"/>
              </a:spcAft>
              <a:buSzPts val="1600"/>
              <a:buChar char="●"/>
              <a:defRPr sz="2133"/>
            </a:lvl4pPr>
            <a:lvl5pPr lvl="4" algn="r" rtl="0">
              <a:spcBef>
                <a:spcPts val="2133"/>
              </a:spcBef>
              <a:spcAft>
                <a:spcPts val="0"/>
              </a:spcAft>
              <a:buSzPts val="1600"/>
              <a:buChar char="○"/>
              <a:defRPr sz="2133"/>
            </a:lvl5pPr>
            <a:lvl6pPr lvl="5" algn="r" rtl="0">
              <a:spcBef>
                <a:spcPts val="2133"/>
              </a:spcBef>
              <a:spcAft>
                <a:spcPts val="0"/>
              </a:spcAft>
              <a:buSzPts val="1600"/>
              <a:buChar char="■"/>
              <a:defRPr sz="2133"/>
            </a:lvl6pPr>
            <a:lvl7pPr lvl="6" algn="r" rtl="0">
              <a:spcBef>
                <a:spcPts val="2133"/>
              </a:spcBef>
              <a:spcAft>
                <a:spcPts val="0"/>
              </a:spcAft>
              <a:buSzPts val="1600"/>
              <a:buChar char="●"/>
              <a:defRPr sz="2133"/>
            </a:lvl7pPr>
            <a:lvl8pPr lvl="7" algn="r" rtl="0">
              <a:spcBef>
                <a:spcPts val="2133"/>
              </a:spcBef>
              <a:spcAft>
                <a:spcPts val="0"/>
              </a:spcAft>
              <a:buSzPts val="1600"/>
              <a:buChar char="○"/>
              <a:defRPr sz="2133"/>
            </a:lvl8pPr>
            <a:lvl9pPr lvl="8" algn="r" rtl="0">
              <a:spcBef>
                <a:spcPts val="2133"/>
              </a:spcBef>
              <a:spcAft>
                <a:spcPts val="2133"/>
              </a:spcAft>
              <a:buSzPts val="1600"/>
              <a:buChar char="■"/>
              <a:defRPr sz="2133"/>
            </a:lvl9pPr>
          </a:lstStyle>
          <a:p>
            <a:endParaRPr/>
          </a:p>
        </p:txBody>
      </p:sp>
      <p:sp>
        <p:nvSpPr>
          <p:cNvPr id="325" name="Google Shape;325;p18"/>
          <p:cNvSpPr txBox="1">
            <a:spLocks noGrp="1"/>
          </p:cNvSpPr>
          <p:nvPr>
            <p:ph type="title"/>
          </p:nvPr>
        </p:nvSpPr>
        <p:spPr>
          <a:xfrm flipH="1">
            <a:off x="8472700" y="1323467"/>
            <a:ext cx="2738400" cy="1406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r" rtl="0">
              <a:spcBef>
                <a:spcPts val="0"/>
              </a:spcBef>
              <a:spcAft>
                <a:spcPts val="0"/>
              </a:spcAft>
              <a:buSzPts val="3600"/>
              <a:buNone/>
              <a:defRPr/>
            </a:lvl2pPr>
            <a:lvl3pPr lvl="2" algn="r" rtl="0">
              <a:spcBef>
                <a:spcPts val="0"/>
              </a:spcBef>
              <a:spcAft>
                <a:spcPts val="0"/>
              </a:spcAft>
              <a:buSzPts val="3600"/>
              <a:buNone/>
              <a:defRPr/>
            </a:lvl3pPr>
            <a:lvl4pPr lvl="3" algn="r" rtl="0">
              <a:spcBef>
                <a:spcPts val="0"/>
              </a:spcBef>
              <a:spcAft>
                <a:spcPts val="0"/>
              </a:spcAft>
              <a:buSzPts val="3600"/>
              <a:buNone/>
              <a:defRPr/>
            </a:lvl4pPr>
            <a:lvl5pPr lvl="4" algn="r" rtl="0">
              <a:spcBef>
                <a:spcPts val="0"/>
              </a:spcBef>
              <a:spcAft>
                <a:spcPts val="0"/>
              </a:spcAft>
              <a:buSzPts val="3600"/>
              <a:buNone/>
              <a:defRPr/>
            </a:lvl5pPr>
            <a:lvl6pPr lvl="5" algn="r" rtl="0">
              <a:spcBef>
                <a:spcPts val="0"/>
              </a:spcBef>
              <a:spcAft>
                <a:spcPts val="0"/>
              </a:spcAft>
              <a:buSzPts val="3600"/>
              <a:buNone/>
              <a:defRPr/>
            </a:lvl6pPr>
            <a:lvl7pPr lvl="6" algn="r" rtl="0">
              <a:spcBef>
                <a:spcPts val="0"/>
              </a:spcBef>
              <a:spcAft>
                <a:spcPts val="0"/>
              </a:spcAft>
              <a:buSzPts val="3600"/>
              <a:buNone/>
              <a:defRPr/>
            </a:lvl7pPr>
            <a:lvl8pPr lvl="7" algn="r" rtl="0">
              <a:spcBef>
                <a:spcPts val="0"/>
              </a:spcBef>
              <a:spcAft>
                <a:spcPts val="0"/>
              </a:spcAft>
              <a:buSzPts val="3600"/>
              <a:buNone/>
              <a:defRPr/>
            </a:lvl8pPr>
            <a:lvl9pPr lvl="8" algn="r" rtl="0">
              <a:spcBef>
                <a:spcPts val="0"/>
              </a:spcBef>
              <a:spcAft>
                <a:spcPts val="0"/>
              </a:spcAft>
              <a:buSzPts val="3600"/>
              <a:buNone/>
              <a:defRPr/>
            </a:lvl9pPr>
          </a:lstStyle>
          <a:p>
            <a:endParaRPr/>
          </a:p>
        </p:txBody>
      </p:sp>
      <p:sp>
        <p:nvSpPr>
          <p:cNvPr id="326" name="Google Shape;326;p18"/>
          <p:cNvSpPr/>
          <p:nvPr/>
        </p:nvSpPr>
        <p:spPr>
          <a:xfrm rot="-5400000" flipH="1">
            <a:off x="-1415603" y="1416126"/>
            <a:ext cx="4011196"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8"/>
          <p:cNvSpPr/>
          <p:nvPr/>
        </p:nvSpPr>
        <p:spPr>
          <a:xfrm rot="-5400000" flipH="1">
            <a:off x="-667245" y="-773400"/>
            <a:ext cx="1338400" cy="1549600"/>
          </a:xfrm>
          <a:prstGeom prst="pie">
            <a:avLst>
              <a:gd name="adj1" fmla="val 0"/>
              <a:gd name="adj2" fmla="val 539893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8"/>
          <p:cNvSpPr/>
          <p:nvPr/>
        </p:nvSpPr>
        <p:spPr>
          <a:xfrm rot="10800000">
            <a:off x="516" y="2546392"/>
            <a:ext cx="744473" cy="4311609"/>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8"/>
          <p:cNvSpPr/>
          <p:nvPr/>
        </p:nvSpPr>
        <p:spPr>
          <a:xfrm flipH="1">
            <a:off x="-7345" y="1558105"/>
            <a:ext cx="673713" cy="3800283"/>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8"/>
          <p:cNvSpPr/>
          <p:nvPr/>
        </p:nvSpPr>
        <p:spPr>
          <a:xfrm rot="5400000" flipH="1">
            <a:off x="776742" y="198667"/>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8"/>
          <p:cNvSpPr/>
          <p:nvPr/>
        </p:nvSpPr>
        <p:spPr>
          <a:xfrm rot="5400000" flipH="1">
            <a:off x="-33275" y="819848"/>
            <a:ext cx="191180"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8"/>
          <p:cNvSpPr/>
          <p:nvPr/>
        </p:nvSpPr>
        <p:spPr>
          <a:xfrm rot="5400000" flipH="1">
            <a:off x="776765" y="839035"/>
            <a:ext cx="145232"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8"/>
          <p:cNvSpPr/>
          <p:nvPr/>
        </p:nvSpPr>
        <p:spPr>
          <a:xfrm rot="5400000" flipH="1">
            <a:off x="547354" y="5220035"/>
            <a:ext cx="147399" cy="1473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8"/>
          <p:cNvSpPr/>
          <p:nvPr/>
        </p:nvSpPr>
        <p:spPr>
          <a:xfrm rot="5400000" flipH="1">
            <a:off x="113753" y="5678465"/>
            <a:ext cx="128168" cy="12816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8"/>
          <p:cNvSpPr/>
          <p:nvPr/>
        </p:nvSpPr>
        <p:spPr>
          <a:xfrm rot="5400000" flipH="1">
            <a:off x="492400" y="3807267"/>
            <a:ext cx="117333" cy="117333"/>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8"/>
          <p:cNvSpPr/>
          <p:nvPr/>
        </p:nvSpPr>
        <p:spPr>
          <a:xfrm rot="5400000" flipH="1">
            <a:off x="832356" y="6495399"/>
            <a:ext cx="238267" cy="23826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36134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736184"/>
      </p:ext>
    </p:extLst>
  </p:cSld>
  <p:clrMapOvr>
    <a:masterClrMapping/>
  </p:clrMapOvr>
  <p:transition advClick="0" advTm="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4"/>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1"/>
            <a:ext cx="4267200" cy="1168400"/>
          </a:xfrm>
        </p:spPr>
        <p:txBody>
          <a:bodyPr/>
          <a:lstStyle>
            <a:lvl1pPr marL="0" indent="0" algn="ctr">
              <a:buNone/>
              <a:defRPr>
                <a:solidFill>
                  <a:schemeClr val="tx1">
                    <a:tint val="75000"/>
                  </a:schemeClr>
                </a:solidFill>
              </a:defRPr>
            </a:lvl1pPr>
            <a:lvl2pPr marL="277091" indent="0" algn="ctr">
              <a:buNone/>
              <a:defRPr>
                <a:solidFill>
                  <a:schemeClr val="tx1">
                    <a:tint val="75000"/>
                  </a:schemeClr>
                </a:solidFill>
              </a:defRPr>
            </a:lvl2pPr>
            <a:lvl3pPr marL="554183" indent="0" algn="ctr">
              <a:buNone/>
              <a:defRPr>
                <a:solidFill>
                  <a:schemeClr val="tx1">
                    <a:tint val="75000"/>
                  </a:schemeClr>
                </a:solidFill>
              </a:defRPr>
            </a:lvl3pPr>
            <a:lvl4pPr marL="831274" indent="0" algn="ctr">
              <a:buNone/>
              <a:defRPr>
                <a:solidFill>
                  <a:schemeClr val="tx1">
                    <a:tint val="75000"/>
                  </a:schemeClr>
                </a:solidFill>
              </a:defRPr>
            </a:lvl4pPr>
            <a:lvl5pPr marL="1108365" indent="0" algn="ctr">
              <a:buNone/>
              <a:defRPr>
                <a:solidFill>
                  <a:schemeClr val="tx1">
                    <a:tint val="75000"/>
                  </a:schemeClr>
                </a:solidFill>
              </a:defRPr>
            </a:lvl5pPr>
            <a:lvl6pPr marL="1385455" indent="0" algn="ctr">
              <a:buNone/>
              <a:defRPr>
                <a:solidFill>
                  <a:schemeClr val="tx1">
                    <a:tint val="75000"/>
                  </a:schemeClr>
                </a:solidFill>
              </a:defRPr>
            </a:lvl6pPr>
            <a:lvl7pPr marL="1662547" indent="0" algn="ctr">
              <a:buNone/>
              <a:defRPr>
                <a:solidFill>
                  <a:schemeClr val="tx1">
                    <a:tint val="75000"/>
                  </a:schemeClr>
                </a:solidFill>
              </a:defRPr>
            </a:lvl7pPr>
            <a:lvl8pPr marL="1939639" indent="0" algn="ctr">
              <a:buNone/>
              <a:defRPr>
                <a:solidFill>
                  <a:schemeClr val="tx1">
                    <a:tint val="75000"/>
                  </a:schemeClr>
                </a:solidFill>
              </a:defRPr>
            </a:lvl8pPr>
            <a:lvl9pPr marL="221672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554183"/>
            <a:fld id="{1D8BD707-D9CF-40AE-B4C6-C98DA3205C09}" type="datetimeFigureOut">
              <a:rPr lang="en-US" smtClean="0">
                <a:solidFill>
                  <a:prstClr val="black">
                    <a:tint val="75000"/>
                  </a:prstClr>
                </a:solidFill>
                <a:cs typeface="Arial"/>
                <a:sym typeface="Arial"/>
              </a:rPr>
              <a:pPr defTabSz="554183"/>
              <a:t>18-03-2024</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554183"/>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554183"/>
            <a:fld id="{B6F15528-21DE-4FAA-801E-634DDDAF4B2B}" type="slidenum">
              <a:rPr lang="en-US" smtClean="0">
                <a:solidFill>
                  <a:prstClr val="black">
                    <a:tint val="75000"/>
                  </a:prstClr>
                </a:solidFill>
                <a:cs typeface="Arial"/>
                <a:sym typeface="Arial"/>
              </a:rPr>
              <a:pPr defTabSz="554183"/>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993648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54183"/>
            <a:fld id="{1D8BD707-D9CF-40AE-B4C6-C98DA3205C09}" type="datetimeFigureOut">
              <a:rPr lang="en-US" smtClean="0">
                <a:solidFill>
                  <a:prstClr val="black">
                    <a:tint val="75000"/>
                  </a:prstClr>
                </a:solidFill>
                <a:cs typeface="Arial"/>
                <a:sym typeface="Arial"/>
              </a:rPr>
              <a:pPr defTabSz="554183"/>
              <a:t>18-03-2024</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554183"/>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554183"/>
            <a:fld id="{B6F15528-21DE-4FAA-801E-634DDDAF4B2B}" type="slidenum">
              <a:rPr lang="en-US" smtClean="0">
                <a:solidFill>
                  <a:prstClr val="black">
                    <a:tint val="75000"/>
                  </a:prstClr>
                </a:solidFill>
                <a:cs typeface="Arial"/>
                <a:sym typeface="Arial"/>
              </a:rPr>
              <a:pPr defTabSz="554183"/>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525428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424" b="1" cap="all"/>
            </a:lvl1pPr>
          </a:lstStyle>
          <a:p>
            <a:r>
              <a:rPr lang="en-US"/>
              <a:t>Click to edit Master title style</a:t>
            </a:r>
          </a:p>
        </p:txBody>
      </p:sp>
      <p:sp>
        <p:nvSpPr>
          <p:cNvPr id="3" name="Text Placeholder 2"/>
          <p:cNvSpPr>
            <a:spLocks noGrp="1"/>
          </p:cNvSpPr>
          <p:nvPr>
            <p:ph type="body" idx="1"/>
          </p:nvPr>
        </p:nvSpPr>
        <p:spPr>
          <a:xfrm>
            <a:off x="481543" y="1937811"/>
            <a:ext cx="5181600" cy="1000125"/>
          </a:xfrm>
        </p:spPr>
        <p:txBody>
          <a:bodyPr anchor="b"/>
          <a:lstStyle>
            <a:lvl1pPr marL="0" indent="0">
              <a:buNone/>
              <a:defRPr sz="1212">
                <a:solidFill>
                  <a:schemeClr val="tx1">
                    <a:tint val="75000"/>
                  </a:schemeClr>
                </a:solidFill>
              </a:defRPr>
            </a:lvl1pPr>
            <a:lvl2pPr marL="277091" indent="0">
              <a:buNone/>
              <a:defRPr sz="1091">
                <a:solidFill>
                  <a:schemeClr val="tx1">
                    <a:tint val="75000"/>
                  </a:schemeClr>
                </a:solidFill>
              </a:defRPr>
            </a:lvl2pPr>
            <a:lvl3pPr marL="554183" indent="0">
              <a:buNone/>
              <a:defRPr sz="970">
                <a:solidFill>
                  <a:schemeClr val="tx1">
                    <a:tint val="75000"/>
                  </a:schemeClr>
                </a:solidFill>
              </a:defRPr>
            </a:lvl3pPr>
            <a:lvl4pPr marL="831274" indent="0">
              <a:buNone/>
              <a:defRPr sz="849">
                <a:solidFill>
                  <a:schemeClr val="tx1">
                    <a:tint val="75000"/>
                  </a:schemeClr>
                </a:solidFill>
              </a:defRPr>
            </a:lvl4pPr>
            <a:lvl5pPr marL="1108365" indent="0">
              <a:buNone/>
              <a:defRPr sz="849">
                <a:solidFill>
                  <a:schemeClr val="tx1">
                    <a:tint val="75000"/>
                  </a:schemeClr>
                </a:solidFill>
              </a:defRPr>
            </a:lvl5pPr>
            <a:lvl6pPr marL="1385455" indent="0">
              <a:buNone/>
              <a:defRPr sz="849">
                <a:solidFill>
                  <a:schemeClr val="tx1">
                    <a:tint val="75000"/>
                  </a:schemeClr>
                </a:solidFill>
              </a:defRPr>
            </a:lvl6pPr>
            <a:lvl7pPr marL="1662547" indent="0">
              <a:buNone/>
              <a:defRPr sz="849">
                <a:solidFill>
                  <a:schemeClr val="tx1">
                    <a:tint val="75000"/>
                  </a:schemeClr>
                </a:solidFill>
              </a:defRPr>
            </a:lvl7pPr>
            <a:lvl8pPr marL="1939639" indent="0">
              <a:buNone/>
              <a:defRPr sz="849">
                <a:solidFill>
                  <a:schemeClr val="tx1">
                    <a:tint val="75000"/>
                  </a:schemeClr>
                </a:solidFill>
              </a:defRPr>
            </a:lvl8pPr>
            <a:lvl9pPr marL="2216729" indent="0">
              <a:buNone/>
              <a:defRPr sz="84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554183"/>
            <a:fld id="{1D8BD707-D9CF-40AE-B4C6-C98DA3205C09}" type="datetimeFigureOut">
              <a:rPr lang="en-US" smtClean="0">
                <a:solidFill>
                  <a:prstClr val="black">
                    <a:tint val="75000"/>
                  </a:prstClr>
                </a:solidFill>
                <a:cs typeface="Arial"/>
                <a:sym typeface="Arial"/>
              </a:rPr>
              <a:pPr defTabSz="554183"/>
              <a:t>18-03-2024</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554183"/>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554183"/>
            <a:fld id="{B6F15528-21DE-4FAA-801E-634DDDAF4B2B}" type="slidenum">
              <a:rPr lang="en-US" smtClean="0">
                <a:solidFill>
                  <a:prstClr val="black">
                    <a:tint val="75000"/>
                  </a:prstClr>
                </a:solidFill>
                <a:cs typeface="Arial"/>
                <a:sym typeface="Arial"/>
              </a:rPr>
              <a:pPr defTabSz="554183"/>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178354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1" y="1066801"/>
            <a:ext cx="2692400" cy="3017309"/>
          </a:xfrm>
        </p:spPr>
        <p:txBody>
          <a:bodyPr/>
          <a:lstStyle>
            <a:lvl1pPr>
              <a:defRPr sz="1697"/>
            </a:lvl1pPr>
            <a:lvl2pPr>
              <a:defRPr sz="1454"/>
            </a:lvl2pPr>
            <a:lvl3pPr>
              <a:defRPr sz="1212"/>
            </a:lvl3pPr>
            <a:lvl4pPr>
              <a:defRPr sz="1091"/>
            </a:lvl4pPr>
            <a:lvl5pPr>
              <a:defRPr sz="1091"/>
            </a:lvl5pPr>
            <a:lvl6pPr>
              <a:defRPr sz="1091"/>
            </a:lvl6pPr>
            <a:lvl7pPr>
              <a:defRPr sz="1091"/>
            </a:lvl7pPr>
            <a:lvl8pPr>
              <a:defRPr sz="1091"/>
            </a:lvl8pPr>
            <a:lvl9pPr>
              <a:defRPr sz="10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2" y="1066801"/>
            <a:ext cx="2692400" cy="3017309"/>
          </a:xfrm>
        </p:spPr>
        <p:txBody>
          <a:bodyPr/>
          <a:lstStyle>
            <a:lvl1pPr>
              <a:defRPr sz="1697"/>
            </a:lvl1pPr>
            <a:lvl2pPr>
              <a:defRPr sz="1454"/>
            </a:lvl2pPr>
            <a:lvl3pPr>
              <a:defRPr sz="1212"/>
            </a:lvl3pPr>
            <a:lvl4pPr>
              <a:defRPr sz="1091"/>
            </a:lvl4pPr>
            <a:lvl5pPr>
              <a:defRPr sz="1091"/>
            </a:lvl5pPr>
            <a:lvl6pPr>
              <a:defRPr sz="1091"/>
            </a:lvl6pPr>
            <a:lvl7pPr>
              <a:defRPr sz="1091"/>
            </a:lvl7pPr>
            <a:lvl8pPr>
              <a:defRPr sz="1091"/>
            </a:lvl8pPr>
            <a:lvl9pPr>
              <a:defRPr sz="10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554183"/>
            <a:fld id="{1D8BD707-D9CF-40AE-B4C6-C98DA3205C09}" type="datetimeFigureOut">
              <a:rPr lang="en-US" smtClean="0">
                <a:solidFill>
                  <a:prstClr val="black">
                    <a:tint val="75000"/>
                  </a:prstClr>
                </a:solidFill>
                <a:cs typeface="Arial"/>
                <a:sym typeface="Arial"/>
              </a:rPr>
              <a:pPr defTabSz="554183"/>
              <a:t>18-03-2024</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554183"/>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554183"/>
            <a:fld id="{B6F15528-21DE-4FAA-801E-634DDDAF4B2B}" type="slidenum">
              <a:rPr lang="en-US" smtClean="0">
                <a:solidFill>
                  <a:prstClr val="black">
                    <a:tint val="75000"/>
                  </a:prstClr>
                </a:solidFill>
                <a:cs typeface="Arial"/>
                <a:sym typeface="Arial"/>
              </a:rPr>
              <a:pPr defTabSz="554183"/>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06853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2024/3/18</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2" y="1023409"/>
            <a:ext cx="2693461" cy="426508"/>
          </a:xfrm>
        </p:spPr>
        <p:txBody>
          <a:bodyPr anchor="b"/>
          <a:lstStyle>
            <a:lvl1pPr marL="0" indent="0">
              <a:buNone/>
              <a:defRPr sz="1454" b="1"/>
            </a:lvl1pPr>
            <a:lvl2pPr marL="277091" indent="0">
              <a:buNone/>
              <a:defRPr sz="1212" b="1"/>
            </a:lvl2pPr>
            <a:lvl3pPr marL="554183" indent="0">
              <a:buNone/>
              <a:defRPr sz="1091" b="1"/>
            </a:lvl3pPr>
            <a:lvl4pPr marL="831274" indent="0">
              <a:buNone/>
              <a:defRPr sz="970" b="1"/>
            </a:lvl4pPr>
            <a:lvl5pPr marL="1108365" indent="0">
              <a:buNone/>
              <a:defRPr sz="970" b="1"/>
            </a:lvl5pPr>
            <a:lvl6pPr marL="1385455" indent="0">
              <a:buNone/>
              <a:defRPr sz="970" b="1"/>
            </a:lvl6pPr>
            <a:lvl7pPr marL="1662547" indent="0">
              <a:buNone/>
              <a:defRPr sz="970" b="1"/>
            </a:lvl7pPr>
            <a:lvl8pPr marL="1939639" indent="0">
              <a:buNone/>
              <a:defRPr sz="970" b="1"/>
            </a:lvl8pPr>
            <a:lvl9pPr marL="2216729" indent="0">
              <a:buNone/>
              <a:defRPr sz="970" b="1"/>
            </a:lvl9pPr>
          </a:lstStyle>
          <a:p>
            <a:pPr lvl="0"/>
            <a:r>
              <a:rPr lang="en-US"/>
              <a:t>Click to edit Master text styles</a:t>
            </a:r>
          </a:p>
        </p:txBody>
      </p:sp>
      <p:sp>
        <p:nvSpPr>
          <p:cNvPr id="4" name="Content Placeholder 3"/>
          <p:cNvSpPr>
            <a:spLocks noGrp="1"/>
          </p:cNvSpPr>
          <p:nvPr>
            <p:ph sz="half" idx="2"/>
          </p:nvPr>
        </p:nvSpPr>
        <p:spPr>
          <a:xfrm>
            <a:off x="304802" y="1449917"/>
            <a:ext cx="2693461" cy="2634192"/>
          </a:xfrm>
        </p:spPr>
        <p:txBody>
          <a:bodyPr/>
          <a:lstStyle>
            <a:lvl1pPr>
              <a:defRPr sz="1454"/>
            </a:lvl1pPr>
            <a:lvl2pPr>
              <a:defRPr sz="1212"/>
            </a:lvl2pPr>
            <a:lvl3pPr>
              <a:defRPr sz="1091"/>
            </a:lvl3pPr>
            <a:lvl4pPr>
              <a:defRPr sz="970"/>
            </a:lvl4pPr>
            <a:lvl5pPr>
              <a:defRPr sz="970"/>
            </a:lvl5pPr>
            <a:lvl6pPr>
              <a:defRPr sz="970"/>
            </a:lvl6pPr>
            <a:lvl7pPr>
              <a:defRPr sz="970"/>
            </a:lvl7pPr>
            <a:lvl8pPr>
              <a:defRPr sz="970"/>
            </a:lvl8pPr>
            <a:lvl9pPr>
              <a:defRPr sz="9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8" cy="426508"/>
          </a:xfrm>
        </p:spPr>
        <p:txBody>
          <a:bodyPr anchor="b"/>
          <a:lstStyle>
            <a:lvl1pPr marL="0" indent="0">
              <a:buNone/>
              <a:defRPr sz="1454" b="1"/>
            </a:lvl1pPr>
            <a:lvl2pPr marL="277091" indent="0">
              <a:buNone/>
              <a:defRPr sz="1212" b="1"/>
            </a:lvl2pPr>
            <a:lvl3pPr marL="554183" indent="0">
              <a:buNone/>
              <a:defRPr sz="1091" b="1"/>
            </a:lvl3pPr>
            <a:lvl4pPr marL="831274" indent="0">
              <a:buNone/>
              <a:defRPr sz="970" b="1"/>
            </a:lvl4pPr>
            <a:lvl5pPr marL="1108365" indent="0">
              <a:buNone/>
              <a:defRPr sz="970" b="1"/>
            </a:lvl5pPr>
            <a:lvl6pPr marL="1385455" indent="0">
              <a:buNone/>
              <a:defRPr sz="970" b="1"/>
            </a:lvl6pPr>
            <a:lvl7pPr marL="1662547" indent="0">
              <a:buNone/>
              <a:defRPr sz="970" b="1"/>
            </a:lvl7pPr>
            <a:lvl8pPr marL="1939639" indent="0">
              <a:buNone/>
              <a:defRPr sz="970" b="1"/>
            </a:lvl8pPr>
            <a:lvl9pPr marL="2216729" indent="0">
              <a:buNone/>
              <a:defRPr sz="970" b="1"/>
            </a:lvl9pPr>
          </a:lstStyle>
          <a:p>
            <a:pPr lvl="0"/>
            <a:r>
              <a:rPr lang="en-US"/>
              <a:t>Click to edit Master text styles</a:t>
            </a:r>
          </a:p>
        </p:txBody>
      </p:sp>
      <p:sp>
        <p:nvSpPr>
          <p:cNvPr id="6" name="Content Placeholder 5"/>
          <p:cNvSpPr>
            <a:spLocks noGrp="1"/>
          </p:cNvSpPr>
          <p:nvPr>
            <p:ph sz="quarter" idx="4"/>
          </p:nvPr>
        </p:nvSpPr>
        <p:spPr>
          <a:xfrm>
            <a:off x="3096684" y="1449917"/>
            <a:ext cx="2694518" cy="2634192"/>
          </a:xfrm>
        </p:spPr>
        <p:txBody>
          <a:bodyPr/>
          <a:lstStyle>
            <a:lvl1pPr>
              <a:defRPr sz="1454"/>
            </a:lvl1pPr>
            <a:lvl2pPr>
              <a:defRPr sz="1212"/>
            </a:lvl2pPr>
            <a:lvl3pPr>
              <a:defRPr sz="1091"/>
            </a:lvl3pPr>
            <a:lvl4pPr>
              <a:defRPr sz="970"/>
            </a:lvl4pPr>
            <a:lvl5pPr>
              <a:defRPr sz="970"/>
            </a:lvl5pPr>
            <a:lvl6pPr>
              <a:defRPr sz="970"/>
            </a:lvl6pPr>
            <a:lvl7pPr>
              <a:defRPr sz="970"/>
            </a:lvl7pPr>
            <a:lvl8pPr>
              <a:defRPr sz="970"/>
            </a:lvl8pPr>
            <a:lvl9pPr>
              <a:defRPr sz="9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554183"/>
            <a:fld id="{1D8BD707-D9CF-40AE-B4C6-C98DA3205C09}" type="datetimeFigureOut">
              <a:rPr lang="en-US" smtClean="0">
                <a:solidFill>
                  <a:prstClr val="black">
                    <a:tint val="75000"/>
                  </a:prstClr>
                </a:solidFill>
                <a:cs typeface="Arial"/>
                <a:sym typeface="Arial"/>
              </a:rPr>
              <a:pPr defTabSz="554183"/>
              <a:t>18-03-2024</a:t>
            </a:fld>
            <a:endParaRPr lang="en-US">
              <a:solidFill>
                <a:prstClr val="black">
                  <a:tint val="75000"/>
                </a:prstClr>
              </a:solidFill>
              <a:cs typeface="Arial"/>
              <a:sym typeface="Arial"/>
            </a:endParaRPr>
          </a:p>
        </p:txBody>
      </p:sp>
      <p:sp>
        <p:nvSpPr>
          <p:cNvPr id="8" name="Footer Placeholder 7"/>
          <p:cNvSpPr>
            <a:spLocks noGrp="1"/>
          </p:cNvSpPr>
          <p:nvPr>
            <p:ph type="ftr" sz="quarter" idx="11"/>
          </p:nvPr>
        </p:nvSpPr>
        <p:spPr/>
        <p:txBody>
          <a:bodyPr/>
          <a:lstStyle/>
          <a:p>
            <a:pPr defTabSz="554183"/>
            <a:endParaRPr lang="en-US">
              <a:solidFill>
                <a:prstClr val="black">
                  <a:tint val="75000"/>
                </a:prstClr>
              </a:solidFill>
              <a:cs typeface="Arial"/>
              <a:sym typeface="Arial"/>
            </a:endParaRPr>
          </a:p>
        </p:txBody>
      </p:sp>
      <p:sp>
        <p:nvSpPr>
          <p:cNvPr id="9" name="Slide Number Placeholder 8"/>
          <p:cNvSpPr>
            <a:spLocks noGrp="1"/>
          </p:cNvSpPr>
          <p:nvPr>
            <p:ph type="sldNum" sz="quarter" idx="12"/>
          </p:nvPr>
        </p:nvSpPr>
        <p:spPr/>
        <p:txBody>
          <a:bodyPr/>
          <a:lstStyle/>
          <a:p>
            <a:pPr defTabSz="554183"/>
            <a:fld id="{B6F15528-21DE-4FAA-801E-634DDDAF4B2B}" type="slidenum">
              <a:rPr lang="en-US" smtClean="0">
                <a:solidFill>
                  <a:prstClr val="black">
                    <a:tint val="75000"/>
                  </a:prstClr>
                </a:solidFill>
                <a:cs typeface="Arial"/>
                <a:sym typeface="Arial"/>
              </a:rPr>
              <a:pPr defTabSz="554183"/>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79224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554183"/>
            <a:fld id="{1D8BD707-D9CF-40AE-B4C6-C98DA3205C09}" type="datetimeFigureOut">
              <a:rPr lang="en-US" smtClean="0">
                <a:solidFill>
                  <a:prstClr val="black">
                    <a:tint val="75000"/>
                  </a:prstClr>
                </a:solidFill>
                <a:cs typeface="Arial"/>
                <a:sym typeface="Arial"/>
              </a:rPr>
              <a:pPr defTabSz="554183"/>
              <a:t>18-03-2024</a:t>
            </a:fld>
            <a:endParaRPr lang="en-US">
              <a:solidFill>
                <a:prstClr val="black">
                  <a:tint val="75000"/>
                </a:prstClr>
              </a:solidFill>
              <a:cs typeface="Arial"/>
              <a:sym typeface="Arial"/>
            </a:endParaRPr>
          </a:p>
        </p:txBody>
      </p:sp>
      <p:sp>
        <p:nvSpPr>
          <p:cNvPr id="4" name="Footer Placeholder 3"/>
          <p:cNvSpPr>
            <a:spLocks noGrp="1"/>
          </p:cNvSpPr>
          <p:nvPr>
            <p:ph type="ftr" sz="quarter" idx="11"/>
          </p:nvPr>
        </p:nvSpPr>
        <p:spPr/>
        <p:txBody>
          <a:bodyPr/>
          <a:lstStyle/>
          <a:p>
            <a:pPr defTabSz="554183"/>
            <a:endParaRPr lang="en-US">
              <a:solidFill>
                <a:prstClr val="black">
                  <a:tint val="75000"/>
                </a:prstClr>
              </a:solidFill>
              <a:cs typeface="Arial"/>
              <a:sym typeface="Arial"/>
            </a:endParaRPr>
          </a:p>
        </p:txBody>
      </p:sp>
      <p:sp>
        <p:nvSpPr>
          <p:cNvPr id="5" name="Slide Number Placeholder 4"/>
          <p:cNvSpPr>
            <a:spLocks noGrp="1"/>
          </p:cNvSpPr>
          <p:nvPr>
            <p:ph type="sldNum" sz="quarter" idx="12"/>
          </p:nvPr>
        </p:nvSpPr>
        <p:spPr/>
        <p:txBody>
          <a:bodyPr/>
          <a:lstStyle/>
          <a:p>
            <a:pPr defTabSz="554183"/>
            <a:fld id="{B6F15528-21DE-4FAA-801E-634DDDAF4B2B}" type="slidenum">
              <a:rPr lang="en-US" smtClean="0">
                <a:solidFill>
                  <a:prstClr val="black">
                    <a:tint val="75000"/>
                  </a:prstClr>
                </a:solidFill>
                <a:cs typeface="Arial"/>
                <a:sym typeface="Arial"/>
              </a:rPr>
              <a:pPr defTabSz="554183"/>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835591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54183"/>
            <a:fld id="{1D8BD707-D9CF-40AE-B4C6-C98DA3205C09}" type="datetimeFigureOut">
              <a:rPr lang="en-US" smtClean="0">
                <a:solidFill>
                  <a:prstClr val="black">
                    <a:tint val="75000"/>
                  </a:prstClr>
                </a:solidFill>
                <a:cs typeface="Arial"/>
                <a:sym typeface="Arial"/>
              </a:rPr>
              <a:pPr defTabSz="554183"/>
              <a:t>18-03-2024</a:t>
            </a:fld>
            <a:endParaRPr lang="en-US">
              <a:solidFill>
                <a:prstClr val="black">
                  <a:tint val="75000"/>
                </a:prstClr>
              </a:solidFill>
              <a:cs typeface="Arial"/>
              <a:sym typeface="Arial"/>
            </a:endParaRPr>
          </a:p>
        </p:txBody>
      </p:sp>
      <p:sp>
        <p:nvSpPr>
          <p:cNvPr id="3" name="Footer Placeholder 2"/>
          <p:cNvSpPr>
            <a:spLocks noGrp="1"/>
          </p:cNvSpPr>
          <p:nvPr>
            <p:ph type="ftr" sz="quarter" idx="11"/>
          </p:nvPr>
        </p:nvSpPr>
        <p:spPr/>
        <p:txBody>
          <a:bodyPr/>
          <a:lstStyle/>
          <a:p>
            <a:pPr defTabSz="554183"/>
            <a:endParaRPr lang="en-US">
              <a:solidFill>
                <a:prstClr val="black">
                  <a:tint val="75000"/>
                </a:prstClr>
              </a:solidFill>
              <a:cs typeface="Arial"/>
              <a:sym typeface="Arial"/>
            </a:endParaRPr>
          </a:p>
        </p:txBody>
      </p:sp>
      <p:sp>
        <p:nvSpPr>
          <p:cNvPr id="4" name="Slide Number Placeholder 3"/>
          <p:cNvSpPr>
            <a:spLocks noGrp="1"/>
          </p:cNvSpPr>
          <p:nvPr>
            <p:ph type="sldNum" sz="quarter" idx="12"/>
          </p:nvPr>
        </p:nvSpPr>
        <p:spPr/>
        <p:txBody>
          <a:bodyPr/>
          <a:lstStyle/>
          <a:p>
            <a:pPr defTabSz="554183"/>
            <a:fld id="{B6F15528-21DE-4FAA-801E-634DDDAF4B2B}" type="slidenum">
              <a:rPr lang="en-US" smtClean="0">
                <a:solidFill>
                  <a:prstClr val="black">
                    <a:tint val="75000"/>
                  </a:prstClr>
                </a:solidFill>
                <a:cs typeface="Arial"/>
                <a:sym typeface="Arial"/>
              </a:rPr>
              <a:pPr defTabSz="554183"/>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114454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8"/>
            <a:ext cx="2005543" cy="774700"/>
          </a:xfrm>
        </p:spPr>
        <p:txBody>
          <a:bodyPr anchor="b"/>
          <a:lstStyle>
            <a:lvl1pPr algn="l">
              <a:defRPr sz="1212" b="1"/>
            </a:lvl1pPr>
          </a:lstStyle>
          <a:p>
            <a:r>
              <a:rPr lang="en-US"/>
              <a:t>Click to edit Master title style</a:t>
            </a:r>
          </a:p>
        </p:txBody>
      </p:sp>
      <p:sp>
        <p:nvSpPr>
          <p:cNvPr id="3" name="Content Placeholder 2"/>
          <p:cNvSpPr>
            <a:spLocks noGrp="1"/>
          </p:cNvSpPr>
          <p:nvPr>
            <p:ph idx="1"/>
          </p:nvPr>
        </p:nvSpPr>
        <p:spPr>
          <a:xfrm>
            <a:off x="2383368" y="182038"/>
            <a:ext cx="3407834" cy="3902076"/>
          </a:xfrm>
        </p:spPr>
        <p:txBody>
          <a:bodyPr/>
          <a:lstStyle>
            <a:lvl1pPr>
              <a:defRPr sz="1940"/>
            </a:lvl1pPr>
            <a:lvl2pPr>
              <a:defRPr sz="1697"/>
            </a:lvl2pPr>
            <a:lvl3pPr>
              <a:defRPr sz="1454"/>
            </a:lvl3pPr>
            <a:lvl4pPr>
              <a:defRPr sz="1212"/>
            </a:lvl4pPr>
            <a:lvl5pPr>
              <a:defRPr sz="1212"/>
            </a:lvl5pPr>
            <a:lvl6pPr>
              <a:defRPr sz="1212"/>
            </a:lvl6pPr>
            <a:lvl7pPr>
              <a:defRPr sz="1212"/>
            </a:lvl7pPr>
            <a:lvl8pPr>
              <a:defRPr sz="1212"/>
            </a:lvl8pPr>
            <a:lvl9pPr>
              <a:defRPr sz="12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5"/>
            <a:ext cx="2005543" cy="3127376"/>
          </a:xfrm>
        </p:spPr>
        <p:txBody>
          <a:bodyPr/>
          <a:lstStyle>
            <a:lvl1pPr marL="0" indent="0">
              <a:buNone/>
              <a:defRPr sz="849"/>
            </a:lvl1pPr>
            <a:lvl2pPr marL="277091" indent="0">
              <a:buNone/>
              <a:defRPr sz="727"/>
            </a:lvl2pPr>
            <a:lvl3pPr marL="554183" indent="0">
              <a:buNone/>
              <a:defRPr sz="606"/>
            </a:lvl3pPr>
            <a:lvl4pPr marL="831274" indent="0">
              <a:buNone/>
              <a:defRPr sz="547"/>
            </a:lvl4pPr>
            <a:lvl5pPr marL="1108365" indent="0">
              <a:buNone/>
              <a:defRPr sz="547"/>
            </a:lvl5pPr>
            <a:lvl6pPr marL="1385455" indent="0">
              <a:buNone/>
              <a:defRPr sz="547"/>
            </a:lvl6pPr>
            <a:lvl7pPr marL="1662547" indent="0">
              <a:buNone/>
              <a:defRPr sz="547"/>
            </a:lvl7pPr>
            <a:lvl8pPr marL="1939639" indent="0">
              <a:buNone/>
              <a:defRPr sz="547"/>
            </a:lvl8pPr>
            <a:lvl9pPr marL="2216729" indent="0">
              <a:buNone/>
              <a:defRPr sz="547"/>
            </a:lvl9pPr>
          </a:lstStyle>
          <a:p>
            <a:pPr lvl="0"/>
            <a:r>
              <a:rPr lang="en-US"/>
              <a:t>Click to edit Master text styles</a:t>
            </a:r>
          </a:p>
        </p:txBody>
      </p:sp>
      <p:sp>
        <p:nvSpPr>
          <p:cNvPr id="5" name="Date Placeholder 4"/>
          <p:cNvSpPr>
            <a:spLocks noGrp="1"/>
          </p:cNvSpPr>
          <p:nvPr>
            <p:ph type="dt" sz="half" idx="10"/>
          </p:nvPr>
        </p:nvSpPr>
        <p:spPr/>
        <p:txBody>
          <a:bodyPr/>
          <a:lstStyle/>
          <a:p>
            <a:pPr defTabSz="554183"/>
            <a:fld id="{1D8BD707-D9CF-40AE-B4C6-C98DA3205C09}" type="datetimeFigureOut">
              <a:rPr lang="en-US" smtClean="0">
                <a:solidFill>
                  <a:prstClr val="black">
                    <a:tint val="75000"/>
                  </a:prstClr>
                </a:solidFill>
                <a:cs typeface="Arial"/>
                <a:sym typeface="Arial"/>
              </a:rPr>
              <a:pPr defTabSz="554183"/>
              <a:t>18-03-2024</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554183"/>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554183"/>
            <a:fld id="{B6F15528-21DE-4FAA-801E-634DDDAF4B2B}" type="slidenum">
              <a:rPr lang="en-US" smtClean="0">
                <a:solidFill>
                  <a:prstClr val="black">
                    <a:tint val="75000"/>
                  </a:prstClr>
                </a:solidFill>
                <a:cs typeface="Arial"/>
                <a:sym typeface="Arial"/>
              </a:rPr>
              <a:pPr defTabSz="554183"/>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538158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4"/>
            <a:ext cx="3657600" cy="377825"/>
          </a:xfrm>
        </p:spPr>
        <p:txBody>
          <a:bodyPr anchor="b"/>
          <a:lstStyle>
            <a:lvl1pPr algn="l">
              <a:defRPr sz="1212"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1940"/>
            </a:lvl1pPr>
            <a:lvl2pPr marL="277091" indent="0">
              <a:buNone/>
              <a:defRPr sz="1697"/>
            </a:lvl2pPr>
            <a:lvl3pPr marL="554183" indent="0">
              <a:buNone/>
              <a:defRPr sz="1454"/>
            </a:lvl3pPr>
            <a:lvl4pPr marL="831274" indent="0">
              <a:buNone/>
              <a:defRPr sz="1212"/>
            </a:lvl4pPr>
            <a:lvl5pPr marL="1108365" indent="0">
              <a:buNone/>
              <a:defRPr sz="1212"/>
            </a:lvl5pPr>
            <a:lvl6pPr marL="1385455" indent="0">
              <a:buNone/>
              <a:defRPr sz="1212"/>
            </a:lvl6pPr>
            <a:lvl7pPr marL="1662547" indent="0">
              <a:buNone/>
              <a:defRPr sz="1212"/>
            </a:lvl7pPr>
            <a:lvl8pPr marL="1939639" indent="0">
              <a:buNone/>
              <a:defRPr sz="1212"/>
            </a:lvl8pPr>
            <a:lvl9pPr marL="2216729" indent="0">
              <a:buNone/>
              <a:defRPr sz="1212"/>
            </a:lvl9pPr>
          </a:lstStyle>
          <a:p>
            <a:endParaRPr lang="en-US"/>
          </a:p>
        </p:txBody>
      </p:sp>
      <p:sp>
        <p:nvSpPr>
          <p:cNvPr id="4" name="Text Placeholder 3"/>
          <p:cNvSpPr>
            <a:spLocks noGrp="1"/>
          </p:cNvSpPr>
          <p:nvPr>
            <p:ph type="body" sz="half" idx="2"/>
          </p:nvPr>
        </p:nvSpPr>
        <p:spPr>
          <a:xfrm>
            <a:off x="1194859" y="3578229"/>
            <a:ext cx="3657600" cy="536575"/>
          </a:xfrm>
        </p:spPr>
        <p:txBody>
          <a:bodyPr/>
          <a:lstStyle>
            <a:lvl1pPr marL="0" indent="0">
              <a:buNone/>
              <a:defRPr sz="849"/>
            </a:lvl1pPr>
            <a:lvl2pPr marL="277091" indent="0">
              <a:buNone/>
              <a:defRPr sz="727"/>
            </a:lvl2pPr>
            <a:lvl3pPr marL="554183" indent="0">
              <a:buNone/>
              <a:defRPr sz="606"/>
            </a:lvl3pPr>
            <a:lvl4pPr marL="831274" indent="0">
              <a:buNone/>
              <a:defRPr sz="547"/>
            </a:lvl4pPr>
            <a:lvl5pPr marL="1108365" indent="0">
              <a:buNone/>
              <a:defRPr sz="547"/>
            </a:lvl5pPr>
            <a:lvl6pPr marL="1385455" indent="0">
              <a:buNone/>
              <a:defRPr sz="547"/>
            </a:lvl6pPr>
            <a:lvl7pPr marL="1662547" indent="0">
              <a:buNone/>
              <a:defRPr sz="547"/>
            </a:lvl7pPr>
            <a:lvl8pPr marL="1939639" indent="0">
              <a:buNone/>
              <a:defRPr sz="547"/>
            </a:lvl8pPr>
            <a:lvl9pPr marL="2216729" indent="0">
              <a:buNone/>
              <a:defRPr sz="547"/>
            </a:lvl9pPr>
          </a:lstStyle>
          <a:p>
            <a:pPr lvl="0"/>
            <a:r>
              <a:rPr lang="en-US"/>
              <a:t>Click to edit Master text styles</a:t>
            </a:r>
          </a:p>
        </p:txBody>
      </p:sp>
      <p:sp>
        <p:nvSpPr>
          <p:cNvPr id="5" name="Date Placeholder 4"/>
          <p:cNvSpPr>
            <a:spLocks noGrp="1"/>
          </p:cNvSpPr>
          <p:nvPr>
            <p:ph type="dt" sz="half" idx="10"/>
          </p:nvPr>
        </p:nvSpPr>
        <p:spPr/>
        <p:txBody>
          <a:bodyPr/>
          <a:lstStyle/>
          <a:p>
            <a:pPr defTabSz="554183"/>
            <a:fld id="{1D8BD707-D9CF-40AE-B4C6-C98DA3205C09}" type="datetimeFigureOut">
              <a:rPr lang="en-US" smtClean="0">
                <a:solidFill>
                  <a:prstClr val="black">
                    <a:tint val="75000"/>
                  </a:prstClr>
                </a:solidFill>
                <a:cs typeface="Arial"/>
                <a:sym typeface="Arial"/>
              </a:rPr>
              <a:pPr defTabSz="554183"/>
              <a:t>18-03-2024</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554183"/>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554183"/>
            <a:fld id="{B6F15528-21DE-4FAA-801E-634DDDAF4B2B}" type="slidenum">
              <a:rPr lang="en-US" smtClean="0">
                <a:solidFill>
                  <a:prstClr val="black">
                    <a:tint val="75000"/>
                  </a:prstClr>
                </a:solidFill>
                <a:cs typeface="Arial"/>
                <a:sym typeface="Arial"/>
              </a:rPr>
              <a:pPr defTabSz="554183"/>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306227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54183"/>
            <a:fld id="{1D8BD707-D9CF-40AE-B4C6-C98DA3205C09}" type="datetimeFigureOut">
              <a:rPr lang="en-US" smtClean="0">
                <a:solidFill>
                  <a:prstClr val="black">
                    <a:tint val="75000"/>
                  </a:prstClr>
                </a:solidFill>
                <a:cs typeface="Arial"/>
                <a:sym typeface="Arial"/>
              </a:rPr>
              <a:pPr defTabSz="554183"/>
              <a:t>18-03-2024</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554183"/>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554183"/>
            <a:fld id="{B6F15528-21DE-4FAA-801E-634DDDAF4B2B}" type="slidenum">
              <a:rPr lang="en-US" smtClean="0">
                <a:solidFill>
                  <a:prstClr val="black">
                    <a:tint val="75000"/>
                  </a:prstClr>
                </a:solidFill>
                <a:cs typeface="Arial"/>
                <a:sym typeface="Arial"/>
              </a:rPr>
              <a:pPr defTabSz="554183"/>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317992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1" y="183097"/>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2" y="183097"/>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54183"/>
            <a:fld id="{1D8BD707-D9CF-40AE-B4C6-C98DA3205C09}" type="datetimeFigureOut">
              <a:rPr lang="en-US" smtClean="0">
                <a:solidFill>
                  <a:prstClr val="black">
                    <a:tint val="75000"/>
                  </a:prstClr>
                </a:solidFill>
                <a:cs typeface="Arial"/>
                <a:sym typeface="Arial"/>
              </a:rPr>
              <a:pPr defTabSz="554183"/>
              <a:t>18-03-2024</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554183"/>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554183"/>
            <a:fld id="{B6F15528-21DE-4FAA-801E-634DDDAF4B2B}" type="slidenum">
              <a:rPr lang="en-US" smtClean="0">
                <a:solidFill>
                  <a:prstClr val="black">
                    <a:tint val="75000"/>
                  </a:prstClr>
                </a:solidFill>
                <a:cs typeface="Arial"/>
                <a:sym typeface="Arial"/>
              </a:rPr>
              <a:pPr defTabSz="554183"/>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65537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2024/3/18</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2024/3/18</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2024/3/18</a:t>
            </a:fld>
            <a:endParaRPr lang="zh-CN" altLang="en-US"/>
          </a:p>
        </p:txBody>
      </p:sp>
      <p:sp>
        <p:nvSpPr>
          <p:cNvPr id="8" name="页脚占位符 7"/>
          <p:cNvSpPr>
            <a:spLocks noGrp="1"/>
          </p:cNvSpPr>
          <p:nvPr>
            <p:ph type="ftr" sz="quarter" idx="11"/>
          </p:nvPr>
        </p:nvSpPr>
        <p:spPr>
          <a:xfrm>
            <a:off x="4038600" y="6356354"/>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2024/3/18</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2024/3/18</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2024/3/18</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2024/3/18</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4A2A85-D4E8-43F0-BE97-A5E4DE3D5B52}"/>
              </a:ext>
            </a:extLst>
          </p:cNvPr>
          <p:cNvSpPr/>
          <p:nvPr userDrawn="1"/>
        </p:nvSpPr>
        <p:spPr>
          <a:xfrm rot="16200000">
            <a:off x="11589913" y="6135019"/>
            <a:ext cx="973343" cy="230832"/>
          </a:xfrm>
          <a:prstGeom prst="rect">
            <a:avLst/>
          </a:prstGeom>
        </p:spPr>
        <p:txBody>
          <a:bodyPr wrap="none">
            <a:spAutoFit/>
          </a:bodyPr>
          <a:lstStyle/>
          <a:p>
            <a:r>
              <a:rPr lang="en-US" sz="900" dirty="0">
                <a:solidFill>
                  <a:srgbClr val="E0E0E0"/>
                </a:solidFill>
              </a:rPr>
              <a:t>Ms. Ngoc Phan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1"/>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71"/>
            <a:ext cx="1422400" cy="243417"/>
          </a:xfrm>
          <a:prstGeom prst="rect">
            <a:avLst/>
          </a:prstGeom>
        </p:spPr>
        <p:txBody>
          <a:bodyPr vert="horz" lIns="91440" tIns="45720" rIns="91440" bIns="45720" rtlCol="0" anchor="ctr"/>
          <a:lstStyle>
            <a:lvl1pPr algn="l">
              <a:defRPr sz="727">
                <a:solidFill>
                  <a:schemeClr val="tx1">
                    <a:tint val="75000"/>
                  </a:schemeClr>
                </a:solidFill>
              </a:defRPr>
            </a:lvl1pPr>
          </a:lstStyle>
          <a:p>
            <a:pPr defTabSz="554183"/>
            <a:fld id="{1D8BD707-D9CF-40AE-B4C6-C98DA3205C09}" type="datetimeFigureOut">
              <a:rPr lang="en-US" smtClean="0">
                <a:solidFill>
                  <a:prstClr val="black">
                    <a:tint val="75000"/>
                  </a:prstClr>
                </a:solidFill>
                <a:cs typeface="Arial"/>
                <a:sym typeface="Arial"/>
              </a:rPr>
              <a:pPr defTabSz="554183"/>
              <a:t>18-03-2024</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2082801" y="4237571"/>
            <a:ext cx="1930400" cy="243417"/>
          </a:xfrm>
          <a:prstGeom prst="rect">
            <a:avLst/>
          </a:prstGeom>
        </p:spPr>
        <p:txBody>
          <a:bodyPr vert="horz" lIns="91440" tIns="45720" rIns="91440" bIns="45720" rtlCol="0" anchor="ctr"/>
          <a:lstStyle>
            <a:lvl1pPr algn="ctr">
              <a:defRPr sz="727">
                <a:solidFill>
                  <a:schemeClr val="tx1">
                    <a:tint val="75000"/>
                  </a:schemeClr>
                </a:solidFill>
              </a:defRPr>
            </a:lvl1pPr>
          </a:lstStyle>
          <a:p>
            <a:pPr defTabSz="554183"/>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4368801" y="4237571"/>
            <a:ext cx="1422400" cy="243417"/>
          </a:xfrm>
          <a:prstGeom prst="rect">
            <a:avLst/>
          </a:prstGeom>
        </p:spPr>
        <p:txBody>
          <a:bodyPr vert="horz" lIns="91440" tIns="45720" rIns="91440" bIns="45720" rtlCol="0" anchor="ctr"/>
          <a:lstStyle>
            <a:lvl1pPr algn="r">
              <a:defRPr sz="727">
                <a:solidFill>
                  <a:schemeClr val="tx1">
                    <a:tint val="75000"/>
                  </a:schemeClr>
                </a:solidFill>
              </a:defRPr>
            </a:lvl1pPr>
          </a:lstStyle>
          <a:p>
            <a:pPr defTabSz="554183"/>
            <a:fld id="{B6F15528-21DE-4FAA-801E-634DDDAF4B2B}" type="slidenum">
              <a:rPr lang="en-US" smtClean="0">
                <a:solidFill>
                  <a:prstClr val="black">
                    <a:tint val="75000"/>
                  </a:prstClr>
                </a:solidFill>
                <a:cs typeface="Arial"/>
                <a:sym typeface="Arial"/>
              </a:rPr>
              <a:pPr defTabSz="554183"/>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4330011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554183" rtl="0" eaLnBrk="1" latinLnBrk="0" hangingPunct="1">
        <a:spcBef>
          <a:spcPct val="0"/>
        </a:spcBef>
        <a:buNone/>
        <a:defRPr sz="2667" kern="1200">
          <a:solidFill>
            <a:schemeClr val="tx1"/>
          </a:solidFill>
          <a:latin typeface="+mj-lt"/>
          <a:ea typeface="+mj-ea"/>
          <a:cs typeface="+mj-cs"/>
        </a:defRPr>
      </a:lvl1pPr>
    </p:titleStyle>
    <p:bodyStyle>
      <a:lvl1pPr marL="207818" indent="-207818" algn="l" defTabSz="554183" rtl="0" eaLnBrk="1" latinLnBrk="0" hangingPunct="1">
        <a:spcBef>
          <a:spcPct val="20000"/>
        </a:spcBef>
        <a:buFont typeface="Arial" pitchFamily="34" charset="0"/>
        <a:buChar char="•"/>
        <a:defRPr sz="1940" kern="1200">
          <a:solidFill>
            <a:schemeClr val="tx1"/>
          </a:solidFill>
          <a:latin typeface="+mn-lt"/>
          <a:ea typeface="+mn-ea"/>
          <a:cs typeface="+mn-cs"/>
        </a:defRPr>
      </a:lvl1pPr>
      <a:lvl2pPr marL="450272" indent="-173182" algn="l" defTabSz="554183" rtl="0" eaLnBrk="1" latinLnBrk="0" hangingPunct="1">
        <a:spcBef>
          <a:spcPct val="20000"/>
        </a:spcBef>
        <a:buFont typeface="Arial" pitchFamily="34" charset="0"/>
        <a:buChar char="–"/>
        <a:defRPr sz="1697" kern="1200">
          <a:solidFill>
            <a:schemeClr val="tx1"/>
          </a:solidFill>
          <a:latin typeface="+mn-lt"/>
          <a:ea typeface="+mn-ea"/>
          <a:cs typeface="+mn-cs"/>
        </a:defRPr>
      </a:lvl2pPr>
      <a:lvl3pPr marL="692728" indent="-138546" algn="l" defTabSz="554183" rtl="0" eaLnBrk="1" latinLnBrk="0" hangingPunct="1">
        <a:spcBef>
          <a:spcPct val="20000"/>
        </a:spcBef>
        <a:buFont typeface="Arial" pitchFamily="34" charset="0"/>
        <a:buChar char="•"/>
        <a:defRPr sz="1454" kern="1200">
          <a:solidFill>
            <a:schemeClr val="tx1"/>
          </a:solidFill>
          <a:latin typeface="+mn-lt"/>
          <a:ea typeface="+mn-ea"/>
          <a:cs typeface="+mn-cs"/>
        </a:defRPr>
      </a:lvl3pPr>
      <a:lvl4pPr marL="969819" indent="-138546" algn="l" defTabSz="554183" rtl="0" eaLnBrk="1" latinLnBrk="0" hangingPunct="1">
        <a:spcBef>
          <a:spcPct val="20000"/>
        </a:spcBef>
        <a:buFont typeface="Arial" pitchFamily="34" charset="0"/>
        <a:buChar char="–"/>
        <a:defRPr sz="1212" kern="1200">
          <a:solidFill>
            <a:schemeClr val="tx1"/>
          </a:solidFill>
          <a:latin typeface="+mn-lt"/>
          <a:ea typeface="+mn-ea"/>
          <a:cs typeface="+mn-cs"/>
        </a:defRPr>
      </a:lvl4pPr>
      <a:lvl5pPr marL="1246910" indent="-138546" algn="l" defTabSz="554183" rtl="0" eaLnBrk="1" latinLnBrk="0" hangingPunct="1">
        <a:spcBef>
          <a:spcPct val="20000"/>
        </a:spcBef>
        <a:buFont typeface="Arial" pitchFamily="34" charset="0"/>
        <a:buChar char="»"/>
        <a:defRPr sz="1212" kern="1200">
          <a:solidFill>
            <a:schemeClr val="tx1"/>
          </a:solidFill>
          <a:latin typeface="+mn-lt"/>
          <a:ea typeface="+mn-ea"/>
          <a:cs typeface="+mn-cs"/>
        </a:defRPr>
      </a:lvl5pPr>
      <a:lvl6pPr marL="1524002" indent="-138546" algn="l" defTabSz="554183" rtl="0" eaLnBrk="1" latinLnBrk="0" hangingPunct="1">
        <a:spcBef>
          <a:spcPct val="20000"/>
        </a:spcBef>
        <a:buFont typeface="Arial" pitchFamily="34" charset="0"/>
        <a:buChar char="•"/>
        <a:defRPr sz="1212" kern="1200">
          <a:solidFill>
            <a:schemeClr val="tx1"/>
          </a:solidFill>
          <a:latin typeface="+mn-lt"/>
          <a:ea typeface="+mn-ea"/>
          <a:cs typeface="+mn-cs"/>
        </a:defRPr>
      </a:lvl6pPr>
      <a:lvl7pPr marL="1801093" indent="-138546" algn="l" defTabSz="554183" rtl="0" eaLnBrk="1" latinLnBrk="0" hangingPunct="1">
        <a:spcBef>
          <a:spcPct val="20000"/>
        </a:spcBef>
        <a:buFont typeface="Arial" pitchFamily="34" charset="0"/>
        <a:buChar char="•"/>
        <a:defRPr sz="1212" kern="1200">
          <a:solidFill>
            <a:schemeClr val="tx1"/>
          </a:solidFill>
          <a:latin typeface="+mn-lt"/>
          <a:ea typeface="+mn-ea"/>
          <a:cs typeface="+mn-cs"/>
        </a:defRPr>
      </a:lvl7pPr>
      <a:lvl8pPr marL="2078184" indent="-138546" algn="l" defTabSz="554183" rtl="0" eaLnBrk="1" latinLnBrk="0" hangingPunct="1">
        <a:spcBef>
          <a:spcPct val="20000"/>
        </a:spcBef>
        <a:buFont typeface="Arial" pitchFamily="34" charset="0"/>
        <a:buChar char="•"/>
        <a:defRPr sz="1212" kern="1200">
          <a:solidFill>
            <a:schemeClr val="tx1"/>
          </a:solidFill>
          <a:latin typeface="+mn-lt"/>
          <a:ea typeface="+mn-ea"/>
          <a:cs typeface="+mn-cs"/>
        </a:defRPr>
      </a:lvl8pPr>
      <a:lvl9pPr marL="2355275" indent="-138546" algn="l" defTabSz="554183" rtl="0" eaLnBrk="1" latinLnBrk="0" hangingPunct="1">
        <a:spcBef>
          <a:spcPct val="20000"/>
        </a:spcBef>
        <a:buFont typeface="Arial" pitchFamily="34" charset="0"/>
        <a:buChar char="•"/>
        <a:defRPr sz="1212" kern="1200">
          <a:solidFill>
            <a:schemeClr val="tx1"/>
          </a:solidFill>
          <a:latin typeface="+mn-lt"/>
          <a:ea typeface="+mn-ea"/>
          <a:cs typeface="+mn-cs"/>
        </a:defRPr>
      </a:lvl9pPr>
    </p:bodyStyle>
    <p:otherStyle>
      <a:defPPr>
        <a:defRPr lang="en-US"/>
      </a:defPPr>
      <a:lvl1pPr marL="0" algn="l" defTabSz="554183" rtl="0" eaLnBrk="1" latinLnBrk="0" hangingPunct="1">
        <a:defRPr sz="1091" kern="1200">
          <a:solidFill>
            <a:schemeClr val="tx1"/>
          </a:solidFill>
          <a:latin typeface="+mn-lt"/>
          <a:ea typeface="+mn-ea"/>
          <a:cs typeface="+mn-cs"/>
        </a:defRPr>
      </a:lvl1pPr>
      <a:lvl2pPr marL="277091" algn="l" defTabSz="554183" rtl="0" eaLnBrk="1" latinLnBrk="0" hangingPunct="1">
        <a:defRPr sz="1091" kern="1200">
          <a:solidFill>
            <a:schemeClr val="tx1"/>
          </a:solidFill>
          <a:latin typeface="+mn-lt"/>
          <a:ea typeface="+mn-ea"/>
          <a:cs typeface="+mn-cs"/>
        </a:defRPr>
      </a:lvl2pPr>
      <a:lvl3pPr marL="554183" algn="l" defTabSz="554183" rtl="0" eaLnBrk="1" latinLnBrk="0" hangingPunct="1">
        <a:defRPr sz="1091" kern="1200">
          <a:solidFill>
            <a:schemeClr val="tx1"/>
          </a:solidFill>
          <a:latin typeface="+mn-lt"/>
          <a:ea typeface="+mn-ea"/>
          <a:cs typeface="+mn-cs"/>
        </a:defRPr>
      </a:lvl3pPr>
      <a:lvl4pPr marL="831274" algn="l" defTabSz="554183" rtl="0" eaLnBrk="1" latinLnBrk="0" hangingPunct="1">
        <a:defRPr sz="1091" kern="1200">
          <a:solidFill>
            <a:schemeClr val="tx1"/>
          </a:solidFill>
          <a:latin typeface="+mn-lt"/>
          <a:ea typeface="+mn-ea"/>
          <a:cs typeface="+mn-cs"/>
        </a:defRPr>
      </a:lvl4pPr>
      <a:lvl5pPr marL="1108365" algn="l" defTabSz="554183" rtl="0" eaLnBrk="1" latinLnBrk="0" hangingPunct="1">
        <a:defRPr sz="1091" kern="1200">
          <a:solidFill>
            <a:schemeClr val="tx1"/>
          </a:solidFill>
          <a:latin typeface="+mn-lt"/>
          <a:ea typeface="+mn-ea"/>
          <a:cs typeface="+mn-cs"/>
        </a:defRPr>
      </a:lvl5pPr>
      <a:lvl6pPr marL="1385455" algn="l" defTabSz="554183" rtl="0" eaLnBrk="1" latinLnBrk="0" hangingPunct="1">
        <a:defRPr sz="1091" kern="1200">
          <a:solidFill>
            <a:schemeClr val="tx1"/>
          </a:solidFill>
          <a:latin typeface="+mn-lt"/>
          <a:ea typeface="+mn-ea"/>
          <a:cs typeface="+mn-cs"/>
        </a:defRPr>
      </a:lvl6pPr>
      <a:lvl7pPr marL="1662547" algn="l" defTabSz="554183" rtl="0" eaLnBrk="1" latinLnBrk="0" hangingPunct="1">
        <a:defRPr sz="1091" kern="1200">
          <a:solidFill>
            <a:schemeClr val="tx1"/>
          </a:solidFill>
          <a:latin typeface="+mn-lt"/>
          <a:ea typeface="+mn-ea"/>
          <a:cs typeface="+mn-cs"/>
        </a:defRPr>
      </a:lvl7pPr>
      <a:lvl8pPr marL="1939639" algn="l" defTabSz="554183" rtl="0" eaLnBrk="1" latinLnBrk="0" hangingPunct="1">
        <a:defRPr sz="1091" kern="1200">
          <a:solidFill>
            <a:schemeClr val="tx1"/>
          </a:solidFill>
          <a:latin typeface="+mn-lt"/>
          <a:ea typeface="+mn-ea"/>
          <a:cs typeface="+mn-cs"/>
        </a:defRPr>
      </a:lvl8pPr>
      <a:lvl9pPr marL="2216729" algn="l" defTabSz="554183" rtl="0" eaLnBrk="1" latinLnBrk="0" hangingPunct="1">
        <a:defRPr sz="10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microsoft.com/office/2007/relationships/hdphoto" Target="../media/hdphoto3.wdp"/><Relationship Id="rId5" Type="http://schemas.openxmlformats.org/officeDocument/2006/relationships/image" Target="../media/image25.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microsoft.com/office/2007/relationships/hdphoto" Target="../media/hdphoto6.wdp"/><Relationship Id="rId5" Type="http://schemas.openxmlformats.org/officeDocument/2006/relationships/image" Target="../media/image28.pn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microsoft.com/office/2007/relationships/hdphoto" Target="../media/hdphoto6.wdp"/><Relationship Id="rId5" Type="http://schemas.openxmlformats.org/officeDocument/2006/relationships/image" Target="../media/image28.pn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microsoft.com/office/2007/relationships/hdphoto" Target="../media/hdphoto8.wdp"/><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hyperlink" Target="https://www.freeppt7.com/" TargetMode="External"/><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hyperlink" Target="https://www.vietlangli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5347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78327">
            <a:off x="8324782" y="74081"/>
            <a:ext cx="3238877" cy="1036441"/>
          </a:xfrm>
          <a:prstGeom prst="rect">
            <a:avLst/>
          </a:prstGeom>
        </p:spPr>
      </p:pic>
      <p:grpSp>
        <p:nvGrpSpPr>
          <p:cNvPr id="3" name="Group 3"/>
          <p:cNvGrpSpPr/>
          <p:nvPr/>
        </p:nvGrpSpPr>
        <p:grpSpPr>
          <a:xfrm>
            <a:off x="1424387" y="2431603"/>
            <a:ext cx="9328728" cy="2171417"/>
            <a:chOff x="0" y="0"/>
            <a:chExt cx="10533046" cy="2480143"/>
          </a:xfrm>
        </p:grpSpPr>
        <p:sp>
          <p:nvSpPr>
            <p:cNvPr id="4" name="Freeform 4"/>
            <p:cNvSpPr/>
            <p:nvPr/>
          </p:nvSpPr>
          <p:spPr>
            <a:xfrm>
              <a:off x="0" y="-4262"/>
              <a:ext cx="10540791" cy="2486629"/>
            </a:xfrm>
            <a:custGeom>
              <a:avLst/>
              <a:gdLst/>
              <a:ahLst/>
              <a:cxnLst/>
              <a:rect l="l" t="t" r="r" b="b"/>
              <a:pathLst>
                <a:path w="10540791" h="2486629">
                  <a:moveTo>
                    <a:pt x="9601892" y="2475441"/>
                  </a:moveTo>
                  <a:cubicBezTo>
                    <a:pt x="9601892" y="2475441"/>
                    <a:pt x="9182140" y="2486629"/>
                    <a:pt x="8719555" y="2484008"/>
                  </a:cubicBezTo>
                  <a:cubicBezTo>
                    <a:pt x="3496483" y="2481845"/>
                    <a:pt x="1057073" y="2474020"/>
                    <a:pt x="1057073" y="2474020"/>
                  </a:cubicBezTo>
                  <a:cubicBezTo>
                    <a:pt x="812931" y="2465186"/>
                    <a:pt x="565145" y="2448205"/>
                    <a:pt x="398404" y="2390027"/>
                  </a:cubicBezTo>
                  <a:cubicBezTo>
                    <a:pt x="120505" y="2293066"/>
                    <a:pt x="0" y="2115537"/>
                    <a:pt x="0" y="960117"/>
                  </a:cubicBezTo>
                  <a:lnTo>
                    <a:pt x="0" y="960105"/>
                  </a:lnTo>
                  <a:cubicBezTo>
                    <a:pt x="8536" y="440430"/>
                    <a:pt x="34263" y="311302"/>
                    <a:pt x="140291" y="225758"/>
                  </a:cubicBezTo>
                  <a:cubicBezTo>
                    <a:pt x="342602" y="62530"/>
                    <a:pt x="736658" y="7673"/>
                    <a:pt x="1155311" y="7673"/>
                  </a:cubicBezTo>
                  <a:cubicBezTo>
                    <a:pt x="1155311" y="7673"/>
                    <a:pt x="1551711" y="15681"/>
                    <a:pt x="7122096" y="7673"/>
                  </a:cubicBezTo>
                  <a:cubicBezTo>
                    <a:pt x="8963213" y="0"/>
                    <a:pt x="9427140" y="7673"/>
                    <a:pt x="9427140" y="7673"/>
                  </a:cubicBezTo>
                  <a:cubicBezTo>
                    <a:pt x="9795448" y="15152"/>
                    <a:pt x="10158761" y="84484"/>
                    <a:pt x="10356500" y="207066"/>
                  </a:cubicBezTo>
                  <a:cubicBezTo>
                    <a:pt x="10507518" y="300683"/>
                    <a:pt x="10540791" y="425358"/>
                    <a:pt x="10531652" y="960117"/>
                  </a:cubicBezTo>
                  <a:lnTo>
                    <a:pt x="10531652" y="960130"/>
                  </a:lnTo>
                  <a:cubicBezTo>
                    <a:pt x="10531652" y="2233503"/>
                    <a:pt x="10248655" y="2447600"/>
                    <a:pt x="9601892" y="2475441"/>
                  </a:cubicBezTo>
                  <a:close/>
                </a:path>
              </a:pathLst>
            </a:custGeom>
            <a:solidFill>
              <a:srgbClr val="F4CBBD"/>
            </a:solidFill>
          </p:spPr>
          <p:txBody>
            <a:bodyPr/>
            <a:lstStyle/>
            <a:p>
              <a:endParaRPr lang="en-US"/>
            </a:p>
          </p:txBody>
        </p:sp>
      </p:grpSp>
      <p:sp>
        <p:nvSpPr>
          <p:cNvPr id="5" name="TextBox 5"/>
          <p:cNvSpPr txBox="1"/>
          <p:nvPr/>
        </p:nvSpPr>
        <p:spPr>
          <a:xfrm>
            <a:off x="1929874" y="2479471"/>
            <a:ext cx="8324620" cy="2014269"/>
          </a:xfrm>
          <a:prstGeom prst="rect">
            <a:avLst/>
          </a:prstGeom>
        </p:spPr>
        <p:txBody>
          <a:bodyPr wrap="square" lIns="0" tIns="0" rIns="0" bIns="0" rtlCol="0" anchor="t">
            <a:spAutoFit/>
          </a:bodyPr>
          <a:lstStyle/>
          <a:p>
            <a:pPr algn="ctr" defTabSz="554183">
              <a:lnSpc>
                <a:spcPct val="150000"/>
              </a:lnSpc>
            </a:pPr>
            <a:r>
              <a:rPr lang="en-US" sz="4363" b="1" dirty="0">
                <a:solidFill>
                  <a:srgbClr val="000000"/>
                </a:solidFill>
                <a:latin typeface="Times New Roman" panose="02020603050405020304" pitchFamily="18" charset="0"/>
                <a:cs typeface="Times New Roman" panose="02020603050405020304" pitchFamily="18" charset="0"/>
                <a:sym typeface="Arial"/>
              </a:rPr>
              <a:t>CHÀO MỪNG CÁC EM ĐẾN VỚI BÀI HỌC NGÀY HÔM NAY!</a:t>
            </a:r>
          </a:p>
        </p:txBody>
      </p:sp>
      <p:pic>
        <p:nvPicPr>
          <p:cNvPr id="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9793808" flipH="1">
            <a:off x="1918" y="5128986"/>
            <a:ext cx="5468764" cy="2853701"/>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10010580">
            <a:off x="7813585" y="5617386"/>
            <a:ext cx="1203538" cy="260403"/>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rot="6815720">
            <a:off x="10222206" y="1541686"/>
            <a:ext cx="720586" cy="995628"/>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668906">
            <a:off x="5226022" y="816840"/>
            <a:ext cx="371063" cy="628921"/>
          </a:xfrm>
          <a:prstGeom prst="rect">
            <a:avLst/>
          </a:prstGeom>
        </p:spPr>
      </p:pic>
    </p:spTree>
    <p:extLst>
      <p:ext uri="{BB962C8B-B14F-4D97-AF65-F5344CB8AC3E}">
        <p14:creationId xmlns:p14="http://schemas.microsoft.com/office/powerpoint/2010/main" val="36335833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a:extLst>
              <a:ext uri="{FF2B5EF4-FFF2-40B4-BE49-F238E27FC236}">
                <a16:creationId xmlns:a16="http://schemas.microsoft.com/office/drawing/2014/main" id="{C51F777D-B2D4-8C49-A936-B40DE4E3B402}"/>
              </a:ext>
            </a:extLst>
          </p:cNvPr>
          <p:cNvGrpSpPr/>
          <p:nvPr/>
        </p:nvGrpSpPr>
        <p:grpSpPr>
          <a:xfrm>
            <a:off x="4979966" y="-667686"/>
            <a:ext cx="7315200" cy="4288636"/>
            <a:chOff x="884813" y="1574194"/>
            <a:chExt cx="3436653" cy="3535668"/>
          </a:xfrm>
        </p:grpSpPr>
        <p:pic>
          <p:nvPicPr>
            <p:cNvPr id="4" name="图片 5">
              <a:extLst>
                <a:ext uri="{FF2B5EF4-FFF2-40B4-BE49-F238E27FC236}">
                  <a16:creationId xmlns:a16="http://schemas.microsoft.com/office/drawing/2014/main" id="{D5554A59-A18B-544A-8F7E-F141D04003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4813" y="1574194"/>
              <a:ext cx="3436653" cy="3535668"/>
            </a:xfrm>
            <a:prstGeom prst="rect">
              <a:avLst/>
            </a:prstGeom>
          </p:spPr>
        </p:pic>
        <p:sp>
          <p:nvSpPr>
            <p:cNvPr id="7" name="文本框 18">
              <a:extLst>
                <a:ext uri="{FF2B5EF4-FFF2-40B4-BE49-F238E27FC236}">
                  <a16:creationId xmlns:a16="http://schemas.microsoft.com/office/drawing/2014/main" id="{ED62C42F-026B-DA47-A7B6-6C778A023E74}"/>
                </a:ext>
              </a:extLst>
            </p:cNvPr>
            <p:cNvSpPr txBox="1">
              <a:spLocks noChangeArrowheads="1"/>
            </p:cNvSpPr>
            <p:nvPr/>
          </p:nvSpPr>
          <p:spPr bwMode="auto">
            <a:xfrm>
              <a:off x="1205828" y="2991149"/>
              <a:ext cx="2542660" cy="144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Một</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số</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lượng</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lớn</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các</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yếu</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tố</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Hán</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Việt</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có</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khả</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năng</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cấu</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tạo</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nên</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nhiều</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từ</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khác</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nhau</a:t>
              </a:r>
              <a:endParaRPr kumimoji="0" lang="zh-CN" altLang="en-US" sz="36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mn-lt"/>
              </a:endParaRPr>
            </a:p>
          </p:txBody>
        </p:sp>
      </p:grpSp>
      <p:grpSp>
        <p:nvGrpSpPr>
          <p:cNvPr id="8" name="组合 2">
            <a:extLst>
              <a:ext uri="{FF2B5EF4-FFF2-40B4-BE49-F238E27FC236}">
                <a16:creationId xmlns:a16="http://schemas.microsoft.com/office/drawing/2014/main" id="{060D9DB8-33F1-9A4C-9DC3-EFF6EEADD8F0}"/>
              </a:ext>
            </a:extLst>
          </p:cNvPr>
          <p:cNvGrpSpPr/>
          <p:nvPr/>
        </p:nvGrpSpPr>
        <p:grpSpPr>
          <a:xfrm>
            <a:off x="4925575" y="2805355"/>
            <a:ext cx="6935368" cy="4820234"/>
            <a:chOff x="4768252" y="3186948"/>
            <a:chExt cx="3774397" cy="3409523"/>
          </a:xfrm>
        </p:grpSpPr>
        <p:pic>
          <p:nvPicPr>
            <p:cNvPr id="9" name="图片 33">
              <a:extLst>
                <a:ext uri="{FF2B5EF4-FFF2-40B4-BE49-F238E27FC236}">
                  <a16:creationId xmlns:a16="http://schemas.microsoft.com/office/drawing/2014/main" id="{3A3EBAD9-B132-944B-99DF-90250C25CA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8252" y="3186948"/>
              <a:ext cx="3774397" cy="2969391"/>
            </a:xfrm>
            <a:prstGeom prst="rect">
              <a:avLst/>
            </a:prstGeom>
          </p:spPr>
        </p:pic>
        <p:sp>
          <p:nvSpPr>
            <p:cNvPr id="12" name="文本框 18">
              <a:extLst>
                <a:ext uri="{FF2B5EF4-FFF2-40B4-BE49-F238E27FC236}">
                  <a16:creationId xmlns:a16="http://schemas.microsoft.com/office/drawing/2014/main" id="{D19BE1DB-8667-C444-A39F-E329A2B883EF}"/>
                </a:ext>
              </a:extLst>
            </p:cNvPr>
            <p:cNvSpPr txBox="1">
              <a:spLocks noChangeArrowheads="1"/>
            </p:cNvSpPr>
            <p:nvPr/>
          </p:nvSpPr>
          <p:spPr bwMode="auto">
            <a:xfrm>
              <a:off x="5095304" y="4311194"/>
              <a:ext cx="2776840" cy="228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defRPr/>
              </a:pP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Hiểu</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chính</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xác</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và</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sử</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dụng</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đúng</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các</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yếu</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tố</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Hán</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Việt</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đóng</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vai</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trò</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quan</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trọng</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endParaRPr lang="vi-VN" sz="3600" dirty="0">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en-US" sz="36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mn-lt"/>
              </a:endParaRPr>
            </a:p>
          </p:txBody>
        </p:sp>
      </p:grpSp>
      <p:pic>
        <p:nvPicPr>
          <p:cNvPr id="13" name="Picture 12">
            <a:extLst>
              <a:ext uri="{FF2B5EF4-FFF2-40B4-BE49-F238E27FC236}">
                <a16:creationId xmlns:a16="http://schemas.microsoft.com/office/drawing/2014/main" id="{318BC8F5-F17F-F140-950B-D1D0D2CC178E}"/>
              </a:ext>
            </a:extLst>
          </p:cNvPr>
          <p:cNvPicPr>
            <a:picLocks noChangeAspect="1"/>
          </p:cNvPicPr>
          <p:nvPr/>
        </p:nvPicPr>
        <p:blipFill>
          <a:blip r:embed="rId4">
            <a:duotone>
              <a:schemeClr val="accent2">
                <a:shade val="45000"/>
                <a:satMod val="135000"/>
              </a:schemeClr>
              <a:prstClr val="white"/>
            </a:duotone>
          </a:blip>
          <a:stretch>
            <a:fillRect/>
          </a:stretch>
        </p:blipFill>
        <p:spPr>
          <a:xfrm rot="18713279" flipV="1">
            <a:off x="3663395" y="1206883"/>
            <a:ext cx="1431241" cy="1370558"/>
          </a:xfrm>
          <a:prstGeom prst="rect">
            <a:avLst/>
          </a:prstGeom>
        </p:spPr>
      </p:pic>
      <p:pic>
        <p:nvPicPr>
          <p:cNvPr id="14" name="Picture 13">
            <a:extLst>
              <a:ext uri="{FF2B5EF4-FFF2-40B4-BE49-F238E27FC236}">
                <a16:creationId xmlns:a16="http://schemas.microsoft.com/office/drawing/2014/main" id="{7C3B9A97-44A1-2F49-99A7-B7D0CECB5DBD}"/>
              </a:ext>
            </a:extLst>
          </p:cNvPr>
          <p:cNvPicPr>
            <a:picLocks noChangeAspect="1"/>
          </p:cNvPicPr>
          <p:nvPr/>
        </p:nvPicPr>
        <p:blipFill>
          <a:blip r:embed="rId4">
            <a:duotone>
              <a:schemeClr val="accent2">
                <a:shade val="45000"/>
                <a:satMod val="135000"/>
              </a:schemeClr>
              <a:prstClr val="white"/>
            </a:duotone>
          </a:blip>
          <a:stretch>
            <a:fillRect/>
          </a:stretch>
        </p:blipFill>
        <p:spPr>
          <a:xfrm rot="13399521" flipH="1" flipV="1">
            <a:off x="2974606" y="4625696"/>
            <a:ext cx="1873050" cy="1129626"/>
          </a:xfrm>
          <a:prstGeom prst="rect">
            <a:avLst/>
          </a:prstGeom>
        </p:spPr>
      </p:pic>
      <p:grpSp>
        <p:nvGrpSpPr>
          <p:cNvPr id="15" name="组合 2">
            <a:extLst>
              <a:ext uri="{FF2B5EF4-FFF2-40B4-BE49-F238E27FC236}">
                <a16:creationId xmlns:a16="http://schemas.microsoft.com/office/drawing/2014/main" id="{060D9DB8-33F1-9A4C-9DC3-EFF6EEADD8F0}"/>
              </a:ext>
            </a:extLst>
          </p:cNvPr>
          <p:cNvGrpSpPr/>
          <p:nvPr/>
        </p:nvGrpSpPr>
        <p:grpSpPr>
          <a:xfrm>
            <a:off x="191124" y="423696"/>
            <a:ext cx="4187891" cy="4480911"/>
            <a:chOff x="4768252" y="2273198"/>
            <a:chExt cx="3774397" cy="3883142"/>
          </a:xfrm>
        </p:grpSpPr>
        <p:pic>
          <p:nvPicPr>
            <p:cNvPr id="16" name="图片 33">
              <a:extLst>
                <a:ext uri="{FF2B5EF4-FFF2-40B4-BE49-F238E27FC236}">
                  <a16:creationId xmlns:a16="http://schemas.microsoft.com/office/drawing/2014/main" id="{3A3EBAD9-B132-944B-99DF-90250C25CA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8252" y="2273198"/>
              <a:ext cx="3774397" cy="3883142"/>
            </a:xfrm>
            <a:prstGeom prst="rect">
              <a:avLst/>
            </a:prstGeom>
          </p:spPr>
        </p:pic>
        <p:sp>
          <p:nvSpPr>
            <p:cNvPr id="17" name="矩形 39">
              <a:extLst>
                <a:ext uri="{FF2B5EF4-FFF2-40B4-BE49-F238E27FC236}">
                  <a16:creationId xmlns:a16="http://schemas.microsoft.com/office/drawing/2014/main" id="{99156D5F-384A-C244-A768-1582D9136723}"/>
                </a:ext>
              </a:extLst>
            </p:cNvPr>
            <p:cNvSpPr>
              <a:spLocks noChangeArrowheads="1"/>
            </p:cNvSpPr>
            <p:nvPr/>
          </p:nvSpPr>
          <p:spPr bwMode="auto">
            <a:xfrm>
              <a:off x="5106080" y="3803434"/>
              <a:ext cx="2866066" cy="11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lang="en-US" altLang="zh-CN" sz="4000" b="1" dirty="0">
                  <a:solidFill>
                    <a:srgbClr val="FF0000"/>
                  </a:solidFill>
                  <a:latin typeface="Times New Roman" panose="02020603050405020304" pitchFamily="18" charset="0"/>
                  <a:cs typeface="Times New Roman" panose="02020603050405020304" pitchFamily="18" charset="0"/>
                  <a:sym typeface="+mn-lt"/>
                </a:rPr>
                <a:t>2.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Yếu</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tố</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Hán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Việt</a:t>
              </a:r>
              <a:endParaRPr kumimoji="0" lang="zh-CN" alt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grpSp>
    </p:spTree>
    <p:extLst>
      <p:ext uri="{BB962C8B-B14F-4D97-AF65-F5344CB8AC3E}">
        <p14:creationId xmlns:p14="http://schemas.microsoft.com/office/powerpoint/2010/main" val="123999218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44"/>
          <p:cNvSpPr txBox="1">
            <a:spLocks noGrp="1"/>
          </p:cNvSpPr>
          <p:nvPr>
            <p:ph type="title"/>
          </p:nvPr>
        </p:nvSpPr>
        <p:spPr>
          <a:xfrm>
            <a:off x="4093698" y="2071230"/>
            <a:ext cx="3884762" cy="2133600"/>
          </a:xfrm>
          <a:prstGeom prst="rect">
            <a:avLst/>
          </a:prstGeom>
        </p:spPr>
        <p:txBody>
          <a:bodyPr spcFirstLastPara="1" wrap="square" lIns="121900" tIns="121900" rIns="121900" bIns="121900" anchor="t" anchorCtr="0">
            <a:noAutofit/>
          </a:bodyPr>
          <a:lstStyle/>
          <a:p>
            <a:pPr algn="ctr"/>
            <a:r>
              <a:rPr lang="en-US" sz="6000" b="1" dirty="0">
                <a:solidFill>
                  <a:srgbClr val="FF0000"/>
                </a:solidFill>
                <a:latin typeface="Times New Roman" panose="02020603050405020304" pitchFamily="18" charset="0"/>
                <a:cs typeface="Times New Roman" panose="02020603050405020304" pitchFamily="18" charset="0"/>
              </a:rPr>
              <a:t>II. </a:t>
            </a:r>
            <a:r>
              <a:rPr lang="en-US" sz="6000" b="1" dirty="0" err="1">
                <a:solidFill>
                  <a:srgbClr val="FF0000"/>
                </a:solidFill>
                <a:latin typeface="Times New Roman" panose="02020603050405020304" pitchFamily="18" charset="0"/>
                <a:cs typeface="Times New Roman" panose="02020603050405020304" pitchFamily="18" charset="0"/>
              </a:rPr>
              <a:t>Thực</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hành</a:t>
            </a:r>
            <a:br>
              <a:rPr lang="en-US" sz="6000" b="1" dirty="0">
                <a:solidFill>
                  <a:srgbClr val="FF0000"/>
                </a:solidFill>
                <a:latin typeface="Times New Roman" panose="02020603050405020304" pitchFamily="18" charset="0"/>
                <a:cs typeface="Times New Roman" panose="02020603050405020304" pitchFamily="18" charset="0"/>
              </a:rPr>
            </a:br>
            <a:r>
              <a:rPr lang="en-US" sz="6000" b="1" dirty="0" err="1">
                <a:solidFill>
                  <a:srgbClr val="FF0000"/>
                </a:solidFill>
                <a:latin typeface="Times New Roman" panose="02020603050405020304" pitchFamily="18" charset="0"/>
                <a:cs typeface="Times New Roman" panose="02020603050405020304" pitchFamily="18" charset="0"/>
              </a:rPr>
              <a:t>Tiếng</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Việt</a:t>
            </a:r>
            <a:endParaRPr sz="6000"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FEB6359-7B5E-4500-B135-E6887BA01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604086">
            <a:off x="8081819" y="341927"/>
            <a:ext cx="4445343" cy="4247936"/>
          </a:xfrm>
          <a:prstGeom prst="rect">
            <a:avLst/>
          </a:prstGeom>
        </p:spPr>
      </p:pic>
      <p:pic>
        <p:nvPicPr>
          <p:cNvPr id="6" name="图片 13">
            <a:extLst>
              <a:ext uri="{FF2B5EF4-FFF2-40B4-BE49-F238E27FC236}">
                <a16:creationId xmlns:a16="http://schemas.microsoft.com/office/drawing/2014/main" id="{E13B0B15-BDAC-BE43-9384-AEF0DDF82E3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1352" y="3250572"/>
            <a:ext cx="3483600" cy="3483600"/>
          </a:xfrm>
          <a:prstGeom prst="rect">
            <a:avLst/>
          </a:prstGeom>
        </p:spPr>
      </p:pic>
    </p:spTree>
    <p:extLst>
      <p:ext uri="{BB962C8B-B14F-4D97-AF65-F5344CB8AC3E}">
        <p14:creationId xmlns:p14="http://schemas.microsoft.com/office/powerpoint/2010/main" val="3453607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5" presetClass="entr" presetSubtype="0" fill="hold" grpId="0" nodeType="afterEffect">
                                  <p:stCondLst>
                                    <p:cond delay="0"/>
                                  </p:stCondLst>
                                  <p:childTnLst>
                                    <p:set>
                                      <p:cBhvr>
                                        <p:cTn id="11" dur="1" fill="hold">
                                          <p:stCondLst>
                                            <p:cond delay="0"/>
                                          </p:stCondLst>
                                        </p:cTn>
                                        <p:tgtEl>
                                          <p:spTgt spid="858"/>
                                        </p:tgtEl>
                                        <p:attrNameLst>
                                          <p:attrName>style.visibility</p:attrName>
                                        </p:attrNameLst>
                                      </p:cBhvr>
                                      <p:to>
                                        <p:strVal val="visible"/>
                                      </p:to>
                                    </p:set>
                                    <p:animEffect transition="in" filter="fade">
                                      <p:cBhvr>
                                        <p:cTn id="12" dur="2000"/>
                                        <p:tgtEl>
                                          <p:spTgt spid="858"/>
                                        </p:tgtEl>
                                      </p:cBhvr>
                                    </p:animEffect>
                                    <p:anim calcmode="lin" valueType="num">
                                      <p:cBhvr>
                                        <p:cTn id="13" dur="2000" fill="hold"/>
                                        <p:tgtEl>
                                          <p:spTgt spid="858"/>
                                        </p:tgtEl>
                                        <p:attrNameLst>
                                          <p:attrName>ppt_w</p:attrName>
                                        </p:attrNameLst>
                                      </p:cBhvr>
                                      <p:tavLst>
                                        <p:tav tm="0" fmla="#ppt_w*sin(2.5*pi*$)">
                                          <p:val>
                                            <p:fltVal val="0"/>
                                          </p:val>
                                        </p:tav>
                                        <p:tav tm="100000">
                                          <p:val>
                                            <p:fltVal val="1"/>
                                          </p:val>
                                        </p:tav>
                                      </p:tavLst>
                                    </p:anim>
                                    <p:anim calcmode="lin" valueType="num">
                                      <p:cBhvr>
                                        <p:cTn id="14" dur="2000" fill="hold"/>
                                        <p:tgtEl>
                                          <p:spTgt spid="858"/>
                                        </p:tgtEl>
                                        <p:attrNameLst>
                                          <p:attrName>ppt_h</p:attrName>
                                        </p:attrNameLst>
                                      </p:cBhvr>
                                      <p:tavLst>
                                        <p:tav tm="0">
                                          <p:val>
                                            <p:strVal val="#ppt_h"/>
                                          </p:val>
                                        </p:tav>
                                        <p:tav tm="100000">
                                          <p:val>
                                            <p:strVal val="#ppt_h"/>
                                          </p:val>
                                        </p:tav>
                                      </p:tavLst>
                                    </p:anim>
                                  </p:childTnLst>
                                </p:cTn>
                              </p:par>
                              <p:par>
                                <p:cTn id="15" presetID="42" presetClass="entr" presetSubtype="0" fill="hold" nodeType="withEffect">
                                  <p:stCondLst>
                                    <p:cond delay="11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76F19FE-6784-4749-97CB-5001860D73F1}"/>
              </a:ext>
            </a:extLst>
          </p:cNvPr>
          <p:cNvGrpSpPr/>
          <p:nvPr/>
        </p:nvGrpSpPr>
        <p:grpSpPr>
          <a:xfrm>
            <a:off x="2754827" y="174996"/>
            <a:ext cx="9437173" cy="1016000"/>
            <a:chOff x="914402" y="1133773"/>
            <a:chExt cx="2400534" cy="1008486"/>
          </a:xfrm>
          <a:solidFill>
            <a:schemeClr val="accent2">
              <a:lumMod val="60000"/>
              <a:lumOff val="40000"/>
            </a:schemeClr>
          </a:solidFill>
        </p:grpSpPr>
        <p:grpSp>
          <p:nvGrpSpPr>
            <p:cNvPr id="10" name="Google Shape;1798;p62">
              <a:extLst>
                <a:ext uri="{FF2B5EF4-FFF2-40B4-BE49-F238E27FC236}">
                  <a16:creationId xmlns:a16="http://schemas.microsoft.com/office/drawing/2014/main" id="{E0730482-40BD-F44A-9009-D22E64FCD134}"/>
                </a:ext>
              </a:extLst>
            </p:cNvPr>
            <p:cNvGrpSpPr/>
            <p:nvPr/>
          </p:nvGrpSpPr>
          <p:grpSpPr>
            <a:xfrm>
              <a:off x="914402" y="1133773"/>
              <a:ext cx="2400534" cy="1008486"/>
              <a:chOff x="2641950" y="3481825"/>
              <a:chExt cx="434673" cy="635475"/>
            </a:xfrm>
            <a:grpFill/>
          </p:grpSpPr>
          <p:sp>
            <p:nvSpPr>
              <p:cNvPr id="12" name="Google Shape;1799;p62">
                <a:extLst>
                  <a:ext uri="{FF2B5EF4-FFF2-40B4-BE49-F238E27FC236}">
                    <a16:creationId xmlns:a16="http://schemas.microsoft.com/office/drawing/2014/main" id="{16ABD6AE-EB18-0D42-8185-0288DD8CE3DB}"/>
                  </a:ext>
                </a:extLst>
              </p:cNvPr>
              <p:cNvSpPr/>
              <p:nvPr/>
            </p:nvSpPr>
            <p:spPr>
              <a:xfrm>
                <a:off x="2641950" y="3481825"/>
                <a:ext cx="434673" cy="635475"/>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rgbClr val="FFC000"/>
              </a:solidFill>
              <a:ln>
                <a:solidFill>
                  <a:srgbClr val="FFC000"/>
                </a:solidFill>
              </a:ln>
            </p:spPr>
            <p:txBody>
              <a:bodyPr spcFirstLastPara="1" wrap="square" lIns="121900" tIns="121900" rIns="121900" bIns="121900" anchor="ctr" anchorCtr="0">
                <a:noAutofit/>
              </a:bodyPr>
              <a:lstStyle/>
              <a:p>
                <a:endParaRPr sz="2800">
                  <a:latin typeface="Times New Roman" panose="02020603050405020304" pitchFamily="18" charset="0"/>
                  <a:cs typeface="Times New Roman" panose="02020603050405020304" pitchFamily="18" charset="0"/>
                </a:endParaRPr>
              </a:p>
            </p:txBody>
          </p:sp>
          <p:sp>
            <p:nvSpPr>
              <p:cNvPr id="13" name="Google Shape;1800;p62">
                <a:extLst>
                  <a:ext uri="{FF2B5EF4-FFF2-40B4-BE49-F238E27FC236}">
                    <a16:creationId xmlns:a16="http://schemas.microsoft.com/office/drawing/2014/main" id="{BCE77EB2-651E-D247-BFDC-04704998B7E6}"/>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grpFill/>
              <a:ln>
                <a:solidFill>
                  <a:srgbClr val="FFC000"/>
                </a:solidFill>
              </a:ln>
            </p:spPr>
            <p:txBody>
              <a:bodyPr spcFirstLastPara="1" wrap="square" lIns="121900" tIns="121900" rIns="121900" bIns="121900" anchor="ctr" anchorCtr="0">
                <a:noAutofit/>
              </a:bodyPr>
              <a:lstStyle/>
              <a:p>
                <a:endParaRPr sz="2800">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C800F5C2-AE60-D248-ACCE-F71429CE9B24}"/>
                </a:ext>
              </a:extLst>
            </p:cNvPr>
            <p:cNvSpPr/>
            <p:nvPr/>
          </p:nvSpPr>
          <p:spPr>
            <a:xfrm>
              <a:off x="936875" y="1276351"/>
              <a:ext cx="2319637" cy="519350"/>
            </a:xfrm>
            <a:prstGeom prst="rect">
              <a:avLst/>
            </a:prstGeom>
            <a:noFill/>
            <a:ln>
              <a:noFill/>
            </a:ln>
          </p:spPr>
          <p:txBody>
            <a:bodyPr wrap="square">
              <a:spAutoFit/>
            </a:bodyPr>
            <a:lstStyle/>
            <a:p>
              <a:pPr lvl="0" algn="ctr"/>
              <a:endParaRPr lang="en-US" sz="2800" b="1" dirty="0">
                <a:solidFill>
                  <a:schemeClr val="accent3">
                    <a:lumMod val="75000"/>
                  </a:schemeClr>
                </a:solidFill>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04BF0E15-84B9-E34F-84F7-61694C7FBA78}"/>
              </a:ext>
            </a:extLst>
          </p:cNvPr>
          <p:cNvGrpSpPr/>
          <p:nvPr/>
        </p:nvGrpSpPr>
        <p:grpSpPr>
          <a:xfrm>
            <a:off x="815926" y="143407"/>
            <a:ext cx="1792281" cy="1016001"/>
            <a:chOff x="914400" y="285750"/>
            <a:chExt cx="1131207" cy="762000"/>
          </a:xfrm>
        </p:grpSpPr>
        <p:grpSp>
          <p:nvGrpSpPr>
            <p:cNvPr id="15" name="Google Shape;1988;p66">
              <a:extLst>
                <a:ext uri="{FF2B5EF4-FFF2-40B4-BE49-F238E27FC236}">
                  <a16:creationId xmlns:a16="http://schemas.microsoft.com/office/drawing/2014/main" id="{C5C22A63-1367-394B-92DF-A66474A80395}"/>
                </a:ext>
              </a:extLst>
            </p:cNvPr>
            <p:cNvGrpSpPr/>
            <p:nvPr/>
          </p:nvGrpSpPr>
          <p:grpSpPr>
            <a:xfrm>
              <a:off x="914400" y="285750"/>
              <a:ext cx="1131207" cy="762000"/>
              <a:chOff x="5842103" y="3824002"/>
              <a:chExt cx="858878" cy="615816"/>
            </a:xfrm>
          </p:grpSpPr>
          <p:sp>
            <p:nvSpPr>
              <p:cNvPr id="17" name="Google Shape;1991;p66">
                <a:extLst>
                  <a:ext uri="{FF2B5EF4-FFF2-40B4-BE49-F238E27FC236}">
                    <a16:creationId xmlns:a16="http://schemas.microsoft.com/office/drawing/2014/main" id="{5923105F-3821-1349-B0B3-BEF886A02142}"/>
                  </a:ext>
                </a:extLst>
              </p:cNvPr>
              <p:cNvSpPr/>
              <p:nvPr/>
            </p:nvSpPr>
            <p:spPr>
              <a:xfrm>
                <a:off x="5991263" y="3824002"/>
                <a:ext cx="709718" cy="615816"/>
              </a:xfrm>
              <a:custGeom>
                <a:avLst/>
                <a:gdLst/>
                <a:ahLst/>
                <a:cxnLst/>
                <a:rect l="l" t="t" r="r" b="b"/>
                <a:pathLst>
                  <a:path w="5768" h="7613" extrusionOk="0">
                    <a:moveTo>
                      <a:pt x="3293" y="1"/>
                    </a:moveTo>
                    <a:cubicBezTo>
                      <a:pt x="1472" y="1"/>
                      <a:pt x="1" y="1472"/>
                      <a:pt x="1" y="3293"/>
                    </a:cubicBezTo>
                    <a:lnTo>
                      <a:pt x="1" y="4320"/>
                    </a:lnTo>
                    <a:cubicBezTo>
                      <a:pt x="1" y="6141"/>
                      <a:pt x="1472" y="7612"/>
                      <a:pt x="3293" y="7612"/>
                    </a:cubicBezTo>
                    <a:lnTo>
                      <a:pt x="3923" y="7612"/>
                    </a:lnTo>
                    <a:cubicBezTo>
                      <a:pt x="4927" y="7612"/>
                      <a:pt x="5768" y="6772"/>
                      <a:pt x="5768" y="5768"/>
                    </a:cubicBezTo>
                    <a:lnTo>
                      <a:pt x="5768" y="1845"/>
                    </a:lnTo>
                    <a:cubicBezTo>
                      <a:pt x="5768" y="818"/>
                      <a:pt x="4927" y="1"/>
                      <a:pt x="3923" y="1"/>
                    </a:cubicBezTo>
                    <a:close/>
                  </a:path>
                </a:pathLst>
              </a:custGeom>
              <a:solidFill>
                <a:srgbClr val="FFC000"/>
              </a:solidFill>
              <a:ln>
                <a:noFill/>
              </a:ln>
            </p:spPr>
            <p:txBody>
              <a:bodyPr spcFirstLastPara="1" wrap="square" lIns="121900" tIns="121900" rIns="121900" bIns="121900" anchor="ctr" anchorCtr="0">
                <a:noAutofit/>
              </a:bodyPr>
              <a:lstStyle/>
              <a:p>
                <a:endParaRPr sz="2800">
                  <a:latin typeface="Times New Roman" panose="02020603050405020304" pitchFamily="18" charset="0"/>
                  <a:cs typeface="Times New Roman" panose="02020603050405020304" pitchFamily="18" charset="0"/>
                </a:endParaRPr>
              </a:p>
            </p:txBody>
          </p:sp>
          <p:sp>
            <p:nvSpPr>
              <p:cNvPr id="18" name="Google Shape;1992;p66">
                <a:extLst>
                  <a:ext uri="{FF2B5EF4-FFF2-40B4-BE49-F238E27FC236}">
                    <a16:creationId xmlns:a16="http://schemas.microsoft.com/office/drawing/2014/main" id="{63882A2B-5A23-D641-9FA0-3AC240F72A93}"/>
                  </a:ext>
                </a:extLst>
              </p:cNvPr>
              <p:cNvSpPr/>
              <p:nvPr/>
            </p:nvSpPr>
            <p:spPr>
              <a:xfrm>
                <a:off x="5842103" y="3824002"/>
                <a:ext cx="445785" cy="615816"/>
              </a:xfrm>
              <a:custGeom>
                <a:avLst/>
                <a:gdLst/>
                <a:ahLst/>
                <a:cxnLst/>
                <a:rect l="l" t="t" r="r" b="b"/>
                <a:pathLst>
                  <a:path w="5511" h="7613" extrusionOk="0">
                    <a:moveTo>
                      <a:pt x="1845" y="1"/>
                    </a:moveTo>
                    <a:cubicBezTo>
                      <a:pt x="818" y="1"/>
                      <a:pt x="0" y="818"/>
                      <a:pt x="0" y="1845"/>
                    </a:cubicBezTo>
                    <a:lnTo>
                      <a:pt x="0" y="5768"/>
                    </a:lnTo>
                    <a:cubicBezTo>
                      <a:pt x="0" y="6795"/>
                      <a:pt x="818" y="7612"/>
                      <a:pt x="1845" y="7612"/>
                    </a:cubicBezTo>
                    <a:lnTo>
                      <a:pt x="5511" y="7612"/>
                    </a:lnTo>
                    <a:cubicBezTo>
                      <a:pt x="4507" y="7612"/>
                      <a:pt x="3690" y="6795"/>
                      <a:pt x="3666" y="5768"/>
                    </a:cubicBezTo>
                    <a:lnTo>
                      <a:pt x="3666" y="5604"/>
                    </a:lnTo>
                    <a:lnTo>
                      <a:pt x="4623" y="5604"/>
                    </a:lnTo>
                    <a:lnTo>
                      <a:pt x="3853" y="3550"/>
                    </a:lnTo>
                    <a:cubicBezTo>
                      <a:pt x="3830" y="3480"/>
                      <a:pt x="3760" y="3433"/>
                      <a:pt x="3666" y="3433"/>
                    </a:cubicBezTo>
                    <a:lnTo>
                      <a:pt x="3666" y="1845"/>
                    </a:lnTo>
                    <a:cubicBezTo>
                      <a:pt x="3666" y="818"/>
                      <a:pt x="4507" y="1"/>
                      <a:pt x="5511" y="1"/>
                    </a:cubicBezTo>
                    <a:close/>
                  </a:path>
                </a:pathLst>
              </a:custGeom>
              <a:solidFill>
                <a:srgbClr val="FFC000"/>
              </a:solidFill>
              <a:ln>
                <a:noFill/>
              </a:ln>
            </p:spPr>
            <p:txBody>
              <a:bodyPr spcFirstLastPara="1" wrap="square" lIns="121900" tIns="121900" rIns="121900" bIns="121900" anchor="ctr" anchorCtr="0">
                <a:noAutofit/>
              </a:bodyPr>
              <a:lstStyle/>
              <a:p>
                <a:endParaRPr sz="2800">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D46FA328-3845-A049-8B12-B659D5825E2B}"/>
                </a:ext>
              </a:extLst>
            </p:cNvPr>
            <p:cNvSpPr/>
            <p:nvPr/>
          </p:nvSpPr>
          <p:spPr>
            <a:xfrm>
              <a:off x="983353" y="399592"/>
              <a:ext cx="853102" cy="484748"/>
            </a:xfrm>
            <a:prstGeom prst="rect">
              <a:avLst/>
            </a:prstGeom>
          </p:spPr>
          <p:txBody>
            <a:bodyPr wrap="none">
              <a:spAutoFit/>
            </a:bodyPr>
            <a:lstStyle/>
            <a:p>
              <a:r>
                <a:rPr lang="en-US" altLang="zh-CN" sz="36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印品粗朗体" panose="02000000000000000000" pitchFamily="2" charset="-122"/>
                  <a:cs typeface="Times New Roman" panose="02020603050405020304" pitchFamily="18" charset="0"/>
                </a:rPr>
                <a:t>Câu</a:t>
              </a:r>
              <a:r>
                <a:rPr lang="en-US" altLang="zh-CN"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印品粗朗体" panose="02000000000000000000" pitchFamily="2" charset="-122"/>
                  <a:cs typeface="Times New Roman" panose="02020603050405020304" pitchFamily="18" charset="0"/>
                </a:rPr>
                <a:t> 1</a:t>
              </a:r>
              <a:endPar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 name="TextBox 1">
            <a:extLst>
              <a:ext uri="{FF2B5EF4-FFF2-40B4-BE49-F238E27FC236}">
                <a16:creationId xmlns:a16="http://schemas.microsoft.com/office/drawing/2014/main" id="{CC5B977A-349E-4543-AF75-D7102424C3D0}"/>
              </a:ext>
            </a:extLst>
          </p:cNvPr>
          <p:cNvSpPr txBox="1"/>
          <p:nvPr/>
        </p:nvSpPr>
        <p:spPr>
          <a:xfrm>
            <a:off x="3196233" y="179560"/>
            <a:ext cx="8519825" cy="1077218"/>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mượn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tiếng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mượn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ngôn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khác</a:t>
            </a:r>
            <a:r>
              <a:rPr lang="en-US" sz="3200" b="1" dirty="0">
                <a:latin typeface="Times New Roman" panose="02020603050405020304" pitchFamily="18" charset="0"/>
                <a:cs typeface="Times New Roman" panose="02020603050405020304" pitchFamily="18" charset="0"/>
              </a:rPr>
              <a:t>?</a:t>
            </a:r>
          </a:p>
        </p:txBody>
      </p:sp>
      <p:grpSp>
        <p:nvGrpSpPr>
          <p:cNvPr id="19" name="Group 18">
            <a:extLst>
              <a:ext uri="{FF2B5EF4-FFF2-40B4-BE49-F238E27FC236}">
                <a16:creationId xmlns:a16="http://schemas.microsoft.com/office/drawing/2014/main" id="{9E027DD8-38C0-7246-AF25-2C0FA7CFE8FB}"/>
              </a:ext>
            </a:extLst>
          </p:cNvPr>
          <p:cNvGrpSpPr/>
          <p:nvPr/>
        </p:nvGrpSpPr>
        <p:grpSpPr>
          <a:xfrm>
            <a:off x="211355" y="3291238"/>
            <a:ext cx="5975392" cy="3566762"/>
            <a:chOff x="914402" y="2456882"/>
            <a:chExt cx="3777871" cy="1863424"/>
          </a:xfrm>
        </p:grpSpPr>
        <p:grpSp>
          <p:nvGrpSpPr>
            <p:cNvPr id="20" name="Google Shape;1798;p62">
              <a:extLst>
                <a:ext uri="{FF2B5EF4-FFF2-40B4-BE49-F238E27FC236}">
                  <a16:creationId xmlns:a16="http://schemas.microsoft.com/office/drawing/2014/main" id="{1CEBB669-D776-D54C-A14F-D4EA5BFA1037}"/>
                </a:ext>
              </a:extLst>
            </p:cNvPr>
            <p:cNvGrpSpPr/>
            <p:nvPr/>
          </p:nvGrpSpPr>
          <p:grpSpPr>
            <a:xfrm>
              <a:off x="914402" y="2456882"/>
              <a:ext cx="3777871" cy="1863424"/>
              <a:chOff x="2641950" y="3481825"/>
              <a:chExt cx="381286" cy="635475"/>
            </a:xfrm>
          </p:grpSpPr>
          <p:sp>
            <p:nvSpPr>
              <p:cNvPr id="22" name="Google Shape;1799;p62">
                <a:extLst>
                  <a:ext uri="{FF2B5EF4-FFF2-40B4-BE49-F238E27FC236}">
                    <a16:creationId xmlns:a16="http://schemas.microsoft.com/office/drawing/2014/main" id="{EAE826FB-EE9D-7044-A129-2EF80FA673BD}"/>
                  </a:ext>
                </a:extLst>
              </p:cNvPr>
              <p:cNvSpPr/>
              <p:nvPr/>
            </p:nvSpPr>
            <p:spPr>
              <a:xfrm>
                <a:off x="2641950" y="3481825"/>
                <a:ext cx="381286" cy="635475"/>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1">
                  <a:lumMod val="60000"/>
                  <a:lumOff val="40000"/>
                </a:schemeClr>
              </a:solidFill>
              <a:ln>
                <a:noFill/>
              </a:ln>
            </p:spPr>
            <p:txBody>
              <a:bodyPr spcFirstLastPara="1" wrap="square" lIns="121900" tIns="121900" rIns="121900" bIns="121900" anchor="ctr" anchorCtr="0">
                <a:noAutofit/>
              </a:bodyPr>
              <a:lstStyle/>
              <a:p>
                <a:endParaRPr sz="2800">
                  <a:latin typeface="Times New Roman" panose="02020603050405020304" pitchFamily="18" charset="0"/>
                  <a:cs typeface="Times New Roman" panose="02020603050405020304" pitchFamily="18" charset="0"/>
                </a:endParaRPr>
              </a:p>
            </p:txBody>
          </p:sp>
          <p:sp>
            <p:nvSpPr>
              <p:cNvPr id="23" name="Google Shape;1800;p62">
                <a:extLst>
                  <a:ext uri="{FF2B5EF4-FFF2-40B4-BE49-F238E27FC236}">
                    <a16:creationId xmlns:a16="http://schemas.microsoft.com/office/drawing/2014/main" id="{76A4FB01-536F-2F44-9942-834937A6B2A8}"/>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spcFirstLastPara="1" wrap="square" lIns="121900" tIns="121900" rIns="121900" bIns="121900" anchor="ctr" anchorCtr="0">
                <a:noAutofit/>
              </a:bodyPr>
              <a:lstStyle/>
              <a:p>
                <a:endParaRPr sz="2800">
                  <a:latin typeface="Times New Roman" panose="02020603050405020304" pitchFamily="18" charset="0"/>
                  <a:cs typeface="Times New Roman" panose="02020603050405020304" pitchFamily="18" charset="0"/>
                </a:endParaRPr>
              </a:p>
            </p:txBody>
          </p:sp>
        </p:grpSp>
        <p:sp>
          <p:nvSpPr>
            <p:cNvPr id="21" name="Rectangle 20">
              <a:extLst>
                <a:ext uri="{FF2B5EF4-FFF2-40B4-BE49-F238E27FC236}">
                  <a16:creationId xmlns:a16="http://schemas.microsoft.com/office/drawing/2014/main" id="{E250D47B-F0BE-F64A-998D-1F67D042E1E1}"/>
                </a:ext>
              </a:extLst>
            </p:cNvPr>
            <p:cNvSpPr/>
            <p:nvPr/>
          </p:nvSpPr>
          <p:spPr>
            <a:xfrm>
              <a:off x="1196263" y="2507318"/>
              <a:ext cx="3496004" cy="371245"/>
            </a:xfrm>
            <a:prstGeom prst="rect">
              <a:avLst/>
            </a:prstGeom>
          </p:spPr>
          <p:txBody>
            <a:bodyPr wrap="square">
              <a:spAutoFit/>
            </a:bodyPr>
            <a:lstStyle/>
            <a:p>
              <a:r>
                <a:rPr lang="en-US" sz="3200" b="1" dirty="0" err="1">
                  <a:solidFill>
                    <a:schemeClr val="accent1">
                      <a:lumMod val="75000"/>
                    </a:schemeClr>
                  </a:solidFill>
                  <a:latin typeface="Times New Roman" panose="02020603050405020304" pitchFamily="18" charset="0"/>
                  <a:cs typeface="Times New Roman" panose="02020603050405020304" pitchFamily="18" charset="0"/>
                </a:rPr>
                <a:t>Từ</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mượn</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tiếng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Hán</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id="{A48A2F11-D171-6C40-A2BE-CC6335E2999A}"/>
              </a:ext>
            </a:extLst>
          </p:cNvPr>
          <p:cNvGrpSpPr/>
          <p:nvPr/>
        </p:nvGrpSpPr>
        <p:grpSpPr>
          <a:xfrm>
            <a:off x="7117796" y="3291238"/>
            <a:ext cx="4844524" cy="2962542"/>
            <a:chOff x="914402" y="2456882"/>
            <a:chExt cx="3777871" cy="1863424"/>
          </a:xfrm>
        </p:grpSpPr>
        <p:grpSp>
          <p:nvGrpSpPr>
            <p:cNvPr id="25" name="Google Shape;1798;p62">
              <a:extLst>
                <a:ext uri="{FF2B5EF4-FFF2-40B4-BE49-F238E27FC236}">
                  <a16:creationId xmlns:a16="http://schemas.microsoft.com/office/drawing/2014/main" id="{5E71B0A4-B4C9-E542-9894-C79068738239}"/>
                </a:ext>
              </a:extLst>
            </p:cNvPr>
            <p:cNvGrpSpPr/>
            <p:nvPr/>
          </p:nvGrpSpPr>
          <p:grpSpPr>
            <a:xfrm>
              <a:off x="914402" y="2456882"/>
              <a:ext cx="3777871" cy="1863424"/>
              <a:chOff x="2641950" y="3481825"/>
              <a:chExt cx="381286" cy="635475"/>
            </a:xfrm>
          </p:grpSpPr>
          <p:sp>
            <p:nvSpPr>
              <p:cNvPr id="27" name="Google Shape;1799;p62">
                <a:extLst>
                  <a:ext uri="{FF2B5EF4-FFF2-40B4-BE49-F238E27FC236}">
                    <a16:creationId xmlns:a16="http://schemas.microsoft.com/office/drawing/2014/main" id="{6BD73A10-16F4-A749-84B4-07903BBB0618}"/>
                  </a:ext>
                </a:extLst>
              </p:cNvPr>
              <p:cNvSpPr/>
              <p:nvPr/>
            </p:nvSpPr>
            <p:spPr>
              <a:xfrm>
                <a:off x="2641950" y="3481825"/>
                <a:ext cx="381286" cy="635475"/>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6">
                  <a:lumMod val="60000"/>
                  <a:lumOff val="40000"/>
                </a:schemeClr>
              </a:solidFill>
              <a:ln>
                <a:noFill/>
              </a:ln>
            </p:spPr>
            <p:txBody>
              <a:bodyPr spcFirstLastPara="1" wrap="square" lIns="121900" tIns="121900" rIns="121900" bIns="121900" anchor="ctr" anchorCtr="0">
                <a:noAutofit/>
              </a:bodyPr>
              <a:lstStyle/>
              <a:p>
                <a:endParaRPr sz="2800">
                  <a:latin typeface="Times New Roman" panose="02020603050405020304" pitchFamily="18" charset="0"/>
                  <a:cs typeface="Times New Roman" panose="02020603050405020304" pitchFamily="18" charset="0"/>
                </a:endParaRPr>
              </a:p>
            </p:txBody>
          </p:sp>
          <p:sp>
            <p:nvSpPr>
              <p:cNvPr id="28" name="Google Shape;1800;p62">
                <a:extLst>
                  <a:ext uri="{FF2B5EF4-FFF2-40B4-BE49-F238E27FC236}">
                    <a16:creationId xmlns:a16="http://schemas.microsoft.com/office/drawing/2014/main" id="{E1978D72-B641-6743-976A-ADC0B92CF635}"/>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spcFirstLastPara="1" wrap="square" lIns="121900" tIns="121900" rIns="121900" bIns="121900" anchor="ctr" anchorCtr="0">
                <a:noAutofit/>
              </a:bodyPr>
              <a:lstStyle/>
              <a:p>
                <a:endParaRPr sz="2800">
                  <a:latin typeface="Times New Roman" panose="02020603050405020304" pitchFamily="18" charset="0"/>
                  <a:cs typeface="Times New Roman" panose="02020603050405020304" pitchFamily="18" charset="0"/>
                </a:endParaRPr>
              </a:p>
            </p:txBody>
          </p:sp>
        </p:grpSp>
        <p:sp>
          <p:nvSpPr>
            <p:cNvPr id="26" name="Rectangle 25">
              <a:extLst>
                <a:ext uri="{FF2B5EF4-FFF2-40B4-BE49-F238E27FC236}">
                  <a16:creationId xmlns:a16="http://schemas.microsoft.com/office/drawing/2014/main" id="{6CC32A59-CB7C-264E-95A0-AE803522BDCC}"/>
                </a:ext>
              </a:extLst>
            </p:cNvPr>
            <p:cNvSpPr/>
            <p:nvPr/>
          </p:nvSpPr>
          <p:spPr>
            <a:xfrm>
              <a:off x="1033288" y="2524641"/>
              <a:ext cx="3584167" cy="367821"/>
            </a:xfrm>
            <a:prstGeom prst="rect">
              <a:avLst/>
            </a:prstGeom>
          </p:spPr>
          <p:txBody>
            <a:bodyPr wrap="square">
              <a:spAutoFit/>
            </a:bodyPr>
            <a:lstStyle/>
            <a:p>
              <a:r>
                <a:rPr lang="en-US" sz="3200" b="1" dirty="0" err="1">
                  <a:solidFill>
                    <a:srgbClr val="00B050"/>
                  </a:solidFill>
                  <a:latin typeface="Times New Roman" panose="02020603050405020304" pitchFamily="18" charset="0"/>
                  <a:cs typeface="Times New Roman" panose="02020603050405020304" pitchFamily="18" charset="0"/>
                </a:rPr>
                <a:t>Từ</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mượn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ngôn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ngữ</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khác</a:t>
              </a:r>
              <a:endParaRPr lang="en-US" sz="3200" b="1" dirty="0">
                <a:solidFill>
                  <a:srgbClr val="00B050"/>
                </a:solidFill>
                <a:latin typeface="Times New Roman" panose="02020603050405020304" pitchFamily="18" charset="0"/>
                <a:cs typeface="Times New Roman" panose="02020603050405020304" pitchFamily="18" charset="0"/>
              </a:endParaRPr>
            </a:p>
          </p:txBody>
        </p:sp>
      </p:grpSp>
      <p:grpSp>
        <p:nvGrpSpPr>
          <p:cNvPr id="30" name="Google Shape;1798;p62">
            <a:extLst>
              <a:ext uri="{FF2B5EF4-FFF2-40B4-BE49-F238E27FC236}">
                <a16:creationId xmlns:a16="http://schemas.microsoft.com/office/drawing/2014/main" id="{44729D65-EA00-7149-8EC7-43BFBC5C926C}"/>
              </a:ext>
            </a:extLst>
          </p:cNvPr>
          <p:cNvGrpSpPr/>
          <p:nvPr/>
        </p:nvGrpSpPr>
        <p:grpSpPr>
          <a:xfrm>
            <a:off x="407963" y="1349727"/>
            <a:ext cx="12056012" cy="1523435"/>
            <a:chOff x="2641950" y="3481825"/>
            <a:chExt cx="516569" cy="259861"/>
          </a:xfrm>
        </p:grpSpPr>
        <p:sp>
          <p:nvSpPr>
            <p:cNvPr id="32" name="Google Shape;1799;p62">
              <a:extLst>
                <a:ext uri="{FF2B5EF4-FFF2-40B4-BE49-F238E27FC236}">
                  <a16:creationId xmlns:a16="http://schemas.microsoft.com/office/drawing/2014/main" id="{FB0C9130-BCB8-3D48-A8CF-DB83C2A0181A}"/>
                </a:ext>
              </a:extLst>
            </p:cNvPr>
            <p:cNvSpPr/>
            <p:nvPr/>
          </p:nvSpPr>
          <p:spPr>
            <a:xfrm>
              <a:off x="2641950" y="3481825"/>
              <a:ext cx="516569" cy="259861"/>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rgbClr val="FFC000"/>
            </a:solidFill>
            <a:ln>
              <a:noFill/>
            </a:ln>
          </p:spPr>
          <p:txBody>
            <a:bodyPr spcFirstLastPara="1" wrap="square" lIns="121900" tIns="121900" rIns="121900" bIns="121900" anchor="ctr" anchorCtr="0">
              <a:noAutofit/>
            </a:bodyPr>
            <a:lstStyle/>
            <a:p>
              <a:endParaRPr sz="2800">
                <a:latin typeface="Times New Roman" panose="02020603050405020304" pitchFamily="18" charset="0"/>
                <a:cs typeface="Times New Roman" panose="02020603050405020304" pitchFamily="18" charset="0"/>
              </a:endParaRPr>
            </a:p>
          </p:txBody>
        </p:sp>
        <p:sp>
          <p:nvSpPr>
            <p:cNvPr id="33" name="Google Shape;1800;p62">
              <a:extLst>
                <a:ext uri="{FF2B5EF4-FFF2-40B4-BE49-F238E27FC236}">
                  <a16:creationId xmlns:a16="http://schemas.microsoft.com/office/drawing/2014/main" id="{C7254515-7C98-3D40-A8CA-35E07F6B08D0}"/>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spcFirstLastPara="1" wrap="square" lIns="121900" tIns="121900" rIns="121900" bIns="121900" anchor="ctr" anchorCtr="0">
              <a:noAutofit/>
            </a:bodyPr>
            <a:lstStyle/>
            <a:p>
              <a:endParaRPr sz="2800">
                <a:latin typeface="Times New Roman" panose="02020603050405020304" pitchFamily="18" charset="0"/>
                <a:cs typeface="Times New Roman" panose="02020603050405020304" pitchFamily="18" charset="0"/>
              </a:endParaRPr>
            </a:p>
          </p:txBody>
        </p:sp>
      </p:grpSp>
      <p:sp>
        <p:nvSpPr>
          <p:cNvPr id="34" name="Down Arrow 33">
            <a:extLst>
              <a:ext uri="{FF2B5EF4-FFF2-40B4-BE49-F238E27FC236}">
                <a16:creationId xmlns:a16="http://schemas.microsoft.com/office/drawing/2014/main" id="{A8138169-05FF-C44E-BBF7-404865D05F2E}"/>
              </a:ext>
            </a:extLst>
          </p:cNvPr>
          <p:cNvSpPr/>
          <p:nvPr/>
        </p:nvSpPr>
        <p:spPr>
          <a:xfrm>
            <a:off x="5696828" y="2900385"/>
            <a:ext cx="979838" cy="390853"/>
          </a:xfrm>
          <a:prstGeom prst="down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4696727-D20E-7B46-BF55-9307631C60F0}"/>
              </a:ext>
            </a:extLst>
          </p:cNvPr>
          <p:cNvSpPr txBox="1"/>
          <p:nvPr/>
        </p:nvSpPr>
        <p:spPr>
          <a:xfrm>
            <a:off x="998661" y="1295215"/>
            <a:ext cx="1864789" cy="584775"/>
          </a:xfrm>
          <a:prstGeom prst="rect">
            <a:avLst/>
          </a:prstGeom>
          <a:noFill/>
        </p:spPr>
        <p:txBody>
          <a:bodyPr wrap="square" rtlCol="0">
            <a:spAutoFit/>
          </a:bodyPr>
          <a:lstStyle/>
          <a:p>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loại</a:t>
            </a:r>
            <a:endParaRPr lang="en-US" sz="3200" i="1"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AB97AF65-8E41-9345-ABAB-721B933BBBBB}"/>
              </a:ext>
            </a:extLst>
          </p:cNvPr>
          <p:cNvSpPr txBox="1"/>
          <p:nvPr/>
        </p:nvSpPr>
        <p:spPr>
          <a:xfrm>
            <a:off x="4881290" y="1260697"/>
            <a:ext cx="1259834" cy="584775"/>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video</a:t>
            </a:r>
          </a:p>
        </p:txBody>
      </p:sp>
      <p:sp>
        <p:nvSpPr>
          <p:cNvPr id="37" name="TextBox 36">
            <a:extLst>
              <a:ext uri="{FF2B5EF4-FFF2-40B4-BE49-F238E27FC236}">
                <a16:creationId xmlns:a16="http://schemas.microsoft.com/office/drawing/2014/main" id="{EE6D3D68-30DE-8046-B4FD-642ACA290586}"/>
              </a:ext>
            </a:extLst>
          </p:cNvPr>
          <p:cNvSpPr txBox="1"/>
          <p:nvPr/>
        </p:nvSpPr>
        <p:spPr>
          <a:xfrm>
            <a:off x="2907141" y="2107352"/>
            <a:ext cx="1490245" cy="584775"/>
          </a:xfrm>
          <a:prstGeom prst="rect">
            <a:avLst/>
          </a:prstGeom>
          <a:noFill/>
        </p:spPr>
        <p:txBody>
          <a:bodyPr wrap="square" rtlCol="0">
            <a:spAutoFit/>
          </a:bodyPr>
          <a:lstStyle/>
          <a:p>
            <a:r>
              <a:rPr lang="en-US" sz="3200" i="1" dirty="0" err="1">
                <a:latin typeface="Times New Roman" panose="02020603050405020304" pitchFamily="18" charset="0"/>
                <a:cs typeface="Times New Roman" panose="02020603050405020304" pitchFamily="18" charset="0"/>
              </a:rPr>
              <a:t>cô</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đơn</a:t>
            </a:r>
            <a:endParaRPr lang="en-US" sz="3200" i="1"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78A3185B-1228-764F-B99C-3597C8D284C4}"/>
              </a:ext>
            </a:extLst>
          </p:cNvPr>
          <p:cNvSpPr txBox="1"/>
          <p:nvPr/>
        </p:nvSpPr>
        <p:spPr>
          <a:xfrm>
            <a:off x="4595746" y="2054368"/>
            <a:ext cx="1712149" cy="584775"/>
          </a:xfrm>
          <a:prstGeom prst="rect">
            <a:avLst/>
          </a:prstGeom>
          <a:noFill/>
        </p:spPr>
        <p:txBody>
          <a:bodyPr wrap="square" rtlCol="0">
            <a:spAutoFit/>
          </a:bodyPr>
          <a:lstStyle/>
          <a:p>
            <a:r>
              <a:rPr lang="en-US" sz="3200" i="1" dirty="0" err="1">
                <a:latin typeface="Times New Roman" panose="02020603050405020304" pitchFamily="18" charset="0"/>
                <a:cs typeface="Times New Roman" panose="02020603050405020304" pitchFamily="18" charset="0"/>
              </a:rPr>
              <a:t>nghịch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lí</a:t>
            </a:r>
            <a:endParaRPr lang="en-US" sz="3200" i="1"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2015D35A-101E-EE49-917A-12DFA23DEBE4}"/>
              </a:ext>
            </a:extLst>
          </p:cNvPr>
          <p:cNvSpPr txBox="1"/>
          <p:nvPr/>
        </p:nvSpPr>
        <p:spPr>
          <a:xfrm>
            <a:off x="9259734" y="1268671"/>
            <a:ext cx="1926437" cy="584775"/>
          </a:xfrm>
          <a:prstGeom prst="rect">
            <a:avLst/>
          </a:prstGeom>
          <a:noFill/>
        </p:spPr>
        <p:txBody>
          <a:bodyPr wrap="square" rtlCol="0">
            <a:spAutoFit/>
          </a:bodyPr>
          <a:lstStyle/>
          <a:p>
            <a:r>
              <a:rPr lang="en-US" sz="3200" i="1" dirty="0" err="1">
                <a:latin typeface="Times New Roman" panose="02020603050405020304" pitchFamily="18" charset="0"/>
                <a:cs typeface="Times New Roman" panose="02020603050405020304" pitchFamily="18" charset="0"/>
              </a:rPr>
              <a:t>cộng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đồng</a:t>
            </a:r>
            <a:endParaRPr lang="en-US" sz="3200" i="1"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AA67C028-CCDE-BB4D-9EF6-FCD108151644}"/>
              </a:ext>
            </a:extLst>
          </p:cNvPr>
          <p:cNvSpPr txBox="1"/>
          <p:nvPr/>
        </p:nvSpPr>
        <p:spPr>
          <a:xfrm>
            <a:off x="6625037" y="1259138"/>
            <a:ext cx="2150784" cy="584775"/>
          </a:xfrm>
          <a:prstGeom prst="rect">
            <a:avLst/>
          </a:prstGeom>
          <a:noFill/>
        </p:spPr>
        <p:txBody>
          <a:bodyPr wrap="square" rtlCol="0">
            <a:spAutoFit/>
          </a:bodyPr>
          <a:lstStyle/>
          <a:p>
            <a:r>
              <a:rPr lang="en-US" sz="3200" i="1" dirty="0" err="1">
                <a:latin typeface="Times New Roman" panose="02020603050405020304" pitchFamily="18" charset="0"/>
                <a:cs typeface="Times New Roman" panose="02020603050405020304" pitchFamily="18" charset="0"/>
              </a:rPr>
              <a:t>nhận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thức</a:t>
            </a:r>
            <a:endParaRPr lang="en-US" sz="3200" i="1"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83D9589B-4D7D-6B4D-94BF-81BC704F690D}"/>
              </a:ext>
            </a:extLst>
          </p:cNvPr>
          <p:cNvSpPr txBox="1"/>
          <p:nvPr/>
        </p:nvSpPr>
        <p:spPr>
          <a:xfrm>
            <a:off x="8719792" y="2070451"/>
            <a:ext cx="1259834" cy="584775"/>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a-</a:t>
            </a:r>
            <a:r>
              <a:rPr lang="en-US" sz="3200" i="1" dirty="0" err="1">
                <a:latin typeface="Times New Roman" panose="02020603050405020304" pitchFamily="18" charset="0"/>
                <a:cs typeface="Times New Roman" panose="02020603050405020304" pitchFamily="18" charset="0"/>
              </a:rPr>
              <a:t>xit</a:t>
            </a:r>
            <a:endParaRPr lang="en-US" sz="3200" i="1"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76CFAFF8-9B22-8B49-B0F7-D7E80E83EF17}"/>
              </a:ext>
            </a:extLst>
          </p:cNvPr>
          <p:cNvSpPr txBox="1"/>
          <p:nvPr/>
        </p:nvSpPr>
        <p:spPr>
          <a:xfrm>
            <a:off x="6614641" y="2036960"/>
            <a:ext cx="1768449" cy="584775"/>
          </a:xfrm>
          <a:prstGeom prst="rect">
            <a:avLst/>
          </a:prstGeom>
          <a:noFill/>
        </p:spPr>
        <p:txBody>
          <a:bodyPr wrap="square" rtlCol="0">
            <a:spAutoFit/>
          </a:bodyPr>
          <a:lstStyle/>
          <a:p>
            <a:r>
              <a:rPr lang="en-US" sz="3200" i="1" dirty="0" err="1">
                <a:latin typeface="Times New Roman" panose="02020603050405020304" pitchFamily="18" charset="0"/>
                <a:cs typeface="Times New Roman" panose="02020603050405020304" pitchFamily="18" charset="0"/>
              </a:rPr>
              <a:t>mê</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cung</a:t>
            </a:r>
            <a:endParaRPr lang="en-US" sz="3200" i="1"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172D6D4B-ACC8-C04F-8CA7-657BBB745F86}"/>
              </a:ext>
            </a:extLst>
          </p:cNvPr>
          <p:cNvSpPr txBox="1"/>
          <p:nvPr/>
        </p:nvSpPr>
        <p:spPr>
          <a:xfrm>
            <a:off x="10385279" y="2070451"/>
            <a:ext cx="1259834" cy="584775"/>
          </a:xfrm>
          <a:prstGeom prst="rect">
            <a:avLst/>
          </a:prstGeom>
          <a:noFill/>
        </p:spPr>
        <p:txBody>
          <a:bodyPr wrap="square" rtlCol="0">
            <a:spAutoFit/>
          </a:bodyPr>
          <a:lstStyle/>
          <a:p>
            <a:r>
              <a:rPr lang="en-US" sz="3200" i="1" dirty="0" err="1">
                <a:latin typeface="Times New Roman" panose="02020603050405020304" pitchFamily="18" charset="0"/>
                <a:cs typeface="Times New Roman" panose="02020603050405020304" pitchFamily="18" charset="0"/>
              </a:rPr>
              <a:t>ba-zơ</a:t>
            </a:r>
            <a:endParaRPr lang="en-US" sz="3200" i="1"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6A87E557-E422-8149-A0C5-10356B83C891}"/>
              </a:ext>
            </a:extLst>
          </p:cNvPr>
          <p:cNvSpPr txBox="1"/>
          <p:nvPr/>
        </p:nvSpPr>
        <p:spPr>
          <a:xfrm>
            <a:off x="3119836" y="1295215"/>
            <a:ext cx="1484467" cy="584775"/>
          </a:xfrm>
          <a:prstGeom prst="rect">
            <a:avLst/>
          </a:prstGeom>
          <a:noFill/>
        </p:spPr>
        <p:txBody>
          <a:bodyPr wrap="square" rtlCol="0">
            <a:spAutoFit/>
          </a:bodyPr>
          <a:lstStyle/>
          <a:p>
            <a:r>
              <a:rPr lang="en-US" sz="3200" i="1" dirty="0" err="1">
                <a:latin typeface="Times New Roman" panose="02020603050405020304" pitchFamily="18" charset="0"/>
                <a:cs typeface="Times New Roman" panose="02020603050405020304" pitchFamily="18" charset="0"/>
              </a:rPr>
              <a:t>thế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giới</a:t>
            </a:r>
            <a:endParaRPr lang="en-US" sz="3200" i="1"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ED49BF91-B036-7A4D-9B3B-4C86B51D151F}"/>
              </a:ext>
            </a:extLst>
          </p:cNvPr>
          <p:cNvSpPr txBox="1"/>
          <p:nvPr/>
        </p:nvSpPr>
        <p:spPr>
          <a:xfrm>
            <a:off x="635710" y="3940971"/>
            <a:ext cx="2220933" cy="584775"/>
          </a:xfrm>
          <a:prstGeom prst="rect">
            <a:avLst/>
          </a:prstGeom>
          <a:noFill/>
        </p:spPr>
        <p:txBody>
          <a:bodyPr wrap="square" rtlCol="0">
            <a:spAutoFit/>
          </a:bodyPr>
          <a:lstStyle/>
          <a:p>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loại</a:t>
            </a:r>
            <a:endParaRPr lang="en-US" sz="3200" i="1"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0AF602AC-4956-5544-88D0-9620866C982D}"/>
              </a:ext>
            </a:extLst>
          </p:cNvPr>
          <p:cNvSpPr txBox="1"/>
          <p:nvPr/>
        </p:nvSpPr>
        <p:spPr>
          <a:xfrm>
            <a:off x="3470482" y="4553162"/>
            <a:ext cx="2123468" cy="584775"/>
          </a:xfrm>
          <a:prstGeom prst="rect">
            <a:avLst/>
          </a:prstGeom>
          <a:noFill/>
        </p:spPr>
        <p:txBody>
          <a:bodyPr wrap="square" rtlCol="0">
            <a:spAutoFit/>
          </a:bodyPr>
          <a:lstStyle/>
          <a:p>
            <a:r>
              <a:rPr lang="en-US" sz="3200" i="1" dirty="0" err="1">
                <a:latin typeface="Times New Roman" panose="02020603050405020304" pitchFamily="18" charset="0"/>
                <a:cs typeface="Times New Roman" panose="02020603050405020304" pitchFamily="18" charset="0"/>
              </a:rPr>
              <a:t>cô</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đơn</a:t>
            </a:r>
            <a:endParaRPr lang="en-US" sz="3200" i="1" dirty="0">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3B1E76FB-4AAB-2648-81D7-ACF5C956B5B8}"/>
              </a:ext>
            </a:extLst>
          </p:cNvPr>
          <p:cNvSpPr txBox="1"/>
          <p:nvPr/>
        </p:nvSpPr>
        <p:spPr>
          <a:xfrm>
            <a:off x="3403952" y="5279712"/>
            <a:ext cx="1986868" cy="584775"/>
          </a:xfrm>
          <a:prstGeom prst="rect">
            <a:avLst/>
          </a:prstGeom>
          <a:noFill/>
        </p:spPr>
        <p:txBody>
          <a:bodyPr wrap="square" rtlCol="0">
            <a:spAutoFit/>
          </a:bodyPr>
          <a:lstStyle/>
          <a:p>
            <a:r>
              <a:rPr lang="en-US" sz="3200" i="1" dirty="0" err="1">
                <a:latin typeface="Times New Roman" panose="02020603050405020304" pitchFamily="18" charset="0"/>
                <a:cs typeface="Times New Roman" panose="02020603050405020304" pitchFamily="18" charset="0"/>
              </a:rPr>
              <a:t>nghịch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lí</a:t>
            </a:r>
            <a:endParaRPr lang="en-US" sz="3200" i="1" dirty="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76071EF5-761E-2D4F-9301-C0FD42D89068}"/>
              </a:ext>
            </a:extLst>
          </p:cNvPr>
          <p:cNvSpPr txBox="1"/>
          <p:nvPr/>
        </p:nvSpPr>
        <p:spPr>
          <a:xfrm>
            <a:off x="3470482" y="3931674"/>
            <a:ext cx="2202673" cy="584775"/>
          </a:xfrm>
          <a:prstGeom prst="rect">
            <a:avLst/>
          </a:prstGeom>
          <a:noFill/>
        </p:spPr>
        <p:txBody>
          <a:bodyPr wrap="square" rtlCol="0">
            <a:spAutoFit/>
          </a:bodyPr>
          <a:lstStyle/>
          <a:p>
            <a:r>
              <a:rPr lang="en-US" sz="3200" i="1" dirty="0" err="1">
                <a:latin typeface="Times New Roman" panose="02020603050405020304" pitchFamily="18" charset="0"/>
                <a:cs typeface="Times New Roman" panose="02020603050405020304" pitchFamily="18" charset="0"/>
              </a:rPr>
              <a:t>cộng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đồng</a:t>
            </a:r>
            <a:endParaRPr lang="en-US" sz="3200" i="1"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CFFFAE02-62D0-BE40-8565-9A12F9CB4FFF}"/>
              </a:ext>
            </a:extLst>
          </p:cNvPr>
          <p:cNvSpPr txBox="1"/>
          <p:nvPr/>
        </p:nvSpPr>
        <p:spPr>
          <a:xfrm>
            <a:off x="557511" y="5302427"/>
            <a:ext cx="2382311" cy="584775"/>
          </a:xfrm>
          <a:prstGeom prst="rect">
            <a:avLst/>
          </a:prstGeom>
          <a:noFill/>
        </p:spPr>
        <p:txBody>
          <a:bodyPr wrap="square" rtlCol="0">
            <a:spAutoFit/>
          </a:bodyPr>
          <a:lstStyle/>
          <a:p>
            <a:r>
              <a:rPr lang="en-US" sz="3200" i="1" dirty="0" err="1">
                <a:latin typeface="Times New Roman" panose="02020603050405020304" pitchFamily="18" charset="0"/>
                <a:cs typeface="Times New Roman" panose="02020603050405020304" pitchFamily="18" charset="0"/>
              </a:rPr>
              <a:t>nhận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thức</a:t>
            </a:r>
            <a:endParaRPr lang="en-US" sz="3200" i="1" dirty="0">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4911FE61-DFEF-5940-96EA-2DA9342FE801}"/>
              </a:ext>
            </a:extLst>
          </p:cNvPr>
          <p:cNvSpPr txBox="1"/>
          <p:nvPr/>
        </p:nvSpPr>
        <p:spPr>
          <a:xfrm>
            <a:off x="3383151" y="5999194"/>
            <a:ext cx="2056948" cy="584775"/>
          </a:xfrm>
          <a:prstGeom prst="rect">
            <a:avLst/>
          </a:prstGeom>
          <a:noFill/>
        </p:spPr>
        <p:txBody>
          <a:bodyPr wrap="square" rtlCol="0">
            <a:spAutoFit/>
          </a:bodyPr>
          <a:lstStyle/>
          <a:p>
            <a:r>
              <a:rPr lang="en-US" sz="3200" i="1" dirty="0" err="1">
                <a:latin typeface="Times New Roman" panose="02020603050405020304" pitchFamily="18" charset="0"/>
                <a:cs typeface="Times New Roman" panose="02020603050405020304" pitchFamily="18" charset="0"/>
              </a:rPr>
              <a:t>mê</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cung</a:t>
            </a:r>
            <a:endParaRPr lang="en-US" sz="3200" i="1" dirty="0">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01A0D421-14A6-AC40-9A69-F65FF6DBFE1A}"/>
              </a:ext>
            </a:extLst>
          </p:cNvPr>
          <p:cNvSpPr txBox="1"/>
          <p:nvPr/>
        </p:nvSpPr>
        <p:spPr>
          <a:xfrm>
            <a:off x="590791" y="4591964"/>
            <a:ext cx="1888455" cy="584775"/>
          </a:xfrm>
          <a:prstGeom prst="rect">
            <a:avLst/>
          </a:prstGeom>
          <a:noFill/>
        </p:spPr>
        <p:txBody>
          <a:bodyPr wrap="square" rtlCol="0">
            <a:spAutoFit/>
          </a:bodyPr>
          <a:lstStyle/>
          <a:p>
            <a:r>
              <a:rPr lang="en-US" sz="3200" i="1" dirty="0" err="1">
                <a:latin typeface="Times New Roman" panose="02020603050405020304" pitchFamily="18" charset="0"/>
                <a:cs typeface="Times New Roman" panose="02020603050405020304" pitchFamily="18" charset="0"/>
              </a:rPr>
              <a:t>thế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giới</a:t>
            </a:r>
            <a:endParaRPr lang="en-US" sz="3200" i="1" dirty="0">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E7215902-5305-1247-BD23-67396D95AA60}"/>
              </a:ext>
            </a:extLst>
          </p:cNvPr>
          <p:cNvSpPr txBox="1"/>
          <p:nvPr/>
        </p:nvSpPr>
        <p:spPr>
          <a:xfrm>
            <a:off x="7753173" y="4058159"/>
            <a:ext cx="1259834" cy="584775"/>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video</a:t>
            </a:r>
          </a:p>
        </p:txBody>
      </p:sp>
      <p:sp>
        <p:nvSpPr>
          <p:cNvPr id="55" name="TextBox 54">
            <a:extLst>
              <a:ext uri="{FF2B5EF4-FFF2-40B4-BE49-F238E27FC236}">
                <a16:creationId xmlns:a16="http://schemas.microsoft.com/office/drawing/2014/main" id="{8C133D4F-5E1B-6D4C-A8BC-99EA829BEBBB}"/>
              </a:ext>
            </a:extLst>
          </p:cNvPr>
          <p:cNvSpPr txBox="1"/>
          <p:nvPr/>
        </p:nvSpPr>
        <p:spPr>
          <a:xfrm>
            <a:off x="7845235" y="4956122"/>
            <a:ext cx="1259834" cy="584775"/>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a-</a:t>
            </a:r>
            <a:r>
              <a:rPr lang="en-US" sz="3200" i="1" dirty="0" err="1">
                <a:latin typeface="Times New Roman" panose="02020603050405020304" pitchFamily="18" charset="0"/>
                <a:cs typeface="Times New Roman" panose="02020603050405020304" pitchFamily="18" charset="0"/>
              </a:rPr>
              <a:t>xit</a:t>
            </a:r>
            <a:endParaRPr lang="en-US" sz="3200" i="1" dirty="0">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E810A0BD-7C2B-A240-AF24-6AEEE53F843A}"/>
              </a:ext>
            </a:extLst>
          </p:cNvPr>
          <p:cNvSpPr txBox="1"/>
          <p:nvPr/>
        </p:nvSpPr>
        <p:spPr>
          <a:xfrm>
            <a:off x="9662000" y="4956122"/>
            <a:ext cx="1259834" cy="584775"/>
          </a:xfrm>
          <a:prstGeom prst="rect">
            <a:avLst/>
          </a:prstGeom>
          <a:noFill/>
        </p:spPr>
        <p:txBody>
          <a:bodyPr wrap="square" rtlCol="0">
            <a:spAutoFit/>
          </a:bodyPr>
          <a:lstStyle/>
          <a:p>
            <a:r>
              <a:rPr lang="en-US" sz="3200" i="1" dirty="0" err="1">
                <a:latin typeface="Times New Roman" panose="02020603050405020304" pitchFamily="18" charset="0"/>
                <a:cs typeface="Times New Roman" panose="02020603050405020304" pitchFamily="18" charset="0"/>
              </a:rPr>
              <a:t>ba-zơ</a:t>
            </a:r>
            <a:endParaRPr lang="en-US" sz="3200" i="1" dirty="0">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6BC9F511-9788-B248-B585-42A40223EF03}"/>
              </a:ext>
            </a:extLst>
          </p:cNvPr>
          <p:cNvSpPr txBox="1"/>
          <p:nvPr/>
        </p:nvSpPr>
        <p:spPr>
          <a:xfrm>
            <a:off x="1027174" y="2085898"/>
            <a:ext cx="1865495" cy="584775"/>
          </a:xfrm>
          <a:prstGeom prst="rect">
            <a:avLst/>
          </a:prstGeom>
          <a:noFill/>
        </p:spPr>
        <p:txBody>
          <a:bodyPr wrap="square" rtlCol="0">
            <a:spAutoFit/>
          </a:bodyPr>
          <a:lstStyle/>
          <a:p>
            <a:r>
              <a:rPr lang="en-US" sz="3200" i="1" dirty="0" err="1">
                <a:latin typeface="Times New Roman" panose="02020603050405020304" pitchFamily="18" charset="0"/>
                <a:cs typeface="Times New Roman" panose="02020603050405020304" pitchFamily="18" charset="0"/>
              </a:rPr>
              <a:t>xích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lô</a:t>
            </a:r>
            <a:endParaRPr lang="en-US" sz="3200" i="1" dirty="0">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631EF8AF-B49C-C346-B812-253BFAD01FD9}"/>
              </a:ext>
            </a:extLst>
          </p:cNvPr>
          <p:cNvSpPr txBox="1"/>
          <p:nvPr/>
        </p:nvSpPr>
        <p:spPr>
          <a:xfrm>
            <a:off x="9684354" y="4058158"/>
            <a:ext cx="1898944" cy="584775"/>
          </a:xfrm>
          <a:prstGeom prst="rect">
            <a:avLst/>
          </a:prstGeom>
          <a:noFill/>
        </p:spPr>
        <p:txBody>
          <a:bodyPr wrap="square" rtlCol="0">
            <a:spAutoFit/>
          </a:bodyPr>
          <a:lstStyle/>
          <a:p>
            <a:r>
              <a:rPr lang="en-US" sz="3200" i="1" dirty="0" err="1">
                <a:latin typeface="Times New Roman" panose="02020603050405020304" pitchFamily="18" charset="0"/>
                <a:cs typeface="Times New Roman" panose="02020603050405020304" pitchFamily="18" charset="0"/>
              </a:rPr>
              <a:t>xích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lô</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875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55"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1000" fill="hold"/>
                                        <p:tgtEl>
                                          <p:spTgt spid="30"/>
                                        </p:tgtEl>
                                        <p:attrNameLst>
                                          <p:attrName>ppt_w</p:attrName>
                                        </p:attrNameLst>
                                      </p:cBhvr>
                                      <p:tavLst>
                                        <p:tav tm="0">
                                          <p:val>
                                            <p:strVal val="#ppt_w*0.70"/>
                                          </p:val>
                                        </p:tav>
                                        <p:tav tm="100000">
                                          <p:val>
                                            <p:strVal val="#ppt_w"/>
                                          </p:val>
                                        </p:tav>
                                      </p:tavLst>
                                    </p:anim>
                                    <p:anim calcmode="lin" valueType="num">
                                      <p:cBhvr>
                                        <p:cTn id="21" dur="1000" fill="hold"/>
                                        <p:tgtEl>
                                          <p:spTgt spid="30"/>
                                        </p:tgtEl>
                                        <p:attrNameLst>
                                          <p:attrName>ppt_h</p:attrName>
                                        </p:attrNameLst>
                                      </p:cBhvr>
                                      <p:tavLst>
                                        <p:tav tm="0">
                                          <p:val>
                                            <p:strVal val="#ppt_h"/>
                                          </p:val>
                                        </p:tav>
                                        <p:tav tm="100000">
                                          <p:val>
                                            <p:strVal val="#ppt_h"/>
                                          </p:val>
                                        </p:tav>
                                      </p:tavLst>
                                    </p:anim>
                                    <p:animEffect transition="in" filter="fade">
                                      <p:cBhvr>
                                        <p:cTn id="22" dur="1000"/>
                                        <p:tgtEl>
                                          <p:spTgt spid="30"/>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strVal val="#ppt_w*0.70"/>
                                          </p:val>
                                        </p:tav>
                                        <p:tav tm="100000">
                                          <p:val>
                                            <p:strVal val="#ppt_w"/>
                                          </p:val>
                                        </p:tav>
                                      </p:tavLst>
                                    </p:anim>
                                    <p:anim calcmode="lin" valueType="num">
                                      <p:cBhvr>
                                        <p:cTn id="26" dur="1000" fill="hold"/>
                                        <p:tgtEl>
                                          <p:spTgt spid="3"/>
                                        </p:tgtEl>
                                        <p:attrNameLst>
                                          <p:attrName>ppt_h</p:attrName>
                                        </p:attrNameLst>
                                      </p:cBhvr>
                                      <p:tavLst>
                                        <p:tav tm="0">
                                          <p:val>
                                            <p:strVal val="#ppt_h"/>
                                          </p:val>
                                        </p:tav>
                                        <p:tav tm="100000">
                                          <p:val>
                                            <p:strVal val="#ppt_h"/>
                                          </p:val>
                                        </p:tav>
                                      </p:tavLst>
                                    </p:anim>
                                    <p:animEffect transition="in" filter="fade">
                                      <p:cBhvr>
                                        <p:cTn id="27" dur="1000"/>
                                        <p:tgtEl>
                                          <p:spTgt spid="3"/>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1000" fill="hold"/>
                                        <p:tgtEl>
                                          <p:spTgt spid="44"/>
                                        </p:tgtEl>
                                        <p:attrNameLst>
                                          <p:attrName>ppt_w</p:attrName>
                                        </p:attrNameLst>
                                      </p:cBhvr>
                                      <p:tavLst>
                                        <p:tav tm="0">
                                          <p:val>
                                            <p:strVal val="#ppt_w*0.70"/>
                                          </p:val>
                                        </p:tav>
                                        <p:tav tm="100000">
                                          <p:val>
                                            <p:strVal val="#ppt_w"/>
                                          </p:val>
                                        </p:tav>
                                      </p:tavLst>
                                    </p:anim>
                                    <p:anim calcmode="lin" valueType="num">
                                      <p:cBhvr>
                                        <p:cTn id="31" dur="1000" fill="hold"/>
                                        <p:tgtEl>
                                          <p:spTgt spid="44"/>
                                        </p:tgtEl>
                                        <p:attrNameLst>
                                          <p:attrName>ppt_h</p:attrName>
                                        </p:attrNameLst>
                                      </p:cBhvr>
                                      <p:tavLst>
                                        <p:tav tm="0">
                                          <p:val>
                                            <p:strVal val="#ppt_h"/>
                                          </p:val>
                                        </p:tav>
                                        <p:tav tm="100000">
                                          <p:val>
                                            <p:strVal val="#ppt_h"/>
                                          </p:val>
                                        </p:tav>
                                      </p:tavLst>
                                    </p:anim>
                                    <p:animEffect transition="in" filter="fade">
                                      <p:cBhvr>
                                        <p:cTn id="32" dur="1000"/>
                                        <p:tgtEl>
                                          <p:spTgt spid="44"/>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1000" fill="hold"/>
                                        <p:tgtEl>
                                          <p:spTgt spid="36"/>
                                        </p:tgtEl>
                                        <p:attrNameLst>
                                          <p:attrName>ppt_w</p:attrName>
                                        </p:attrNameLst>
                                      </p:cBhvr>
                                      <p:tavLst>
                                        <p:tav tm="0">
                                          <p:val>
                                            <p:strVal val="#ppt_w*0.70"/>
                                          </p:val>
                                        </p:tav>
                                        <p:tav tm="100000">
                                          <p:val>
                                            <p:strVal val="#ppt_w"/>
                                          </p:val>
                                        </p:tav>
                                      </p:tavLst>
                                    </p:anim>
                                    <p:anim calcmode="lin" valueType="num">
                                      <p:cBhvr>
                                        <p:cTn id="36" dur="1000" fill="hold"/>
                                        <p:tgtEl>
                                          <p:spTgt spid="36"/>
                                        </p:tgtEl>
                                        <p:attrNameLst>
                                          <p:attrName>ppt_h</p:attrName>
                                        </p:attrNameLst>
                                      </p:cBhvr>
                                      <p:tavLst>
                                        <p:tav tm="0">
                                          <p:val>
                                            <p:strVal val="#ppt_h"/>
                                          </p:val>
                                        </p:tav>
                                        <p:tav tm="100000">
                                          <p:val>
                                            <p:strVal val="#ppt_h"/>
                                          </p:val>
                                        </p:tav>
                                      </p:tavLst>
                                    </p:anim>
                                    <p:animEffect transition="in" filter="fade">
                                      <p:cBhvr>
                                        <p:cTn id="37" dur="1000"/>
                                        <p:tgtEl>
                                          <p:spTgt spid="36"/>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1000" fill="hold"/>
                                        <p:tgtEl>
                                          <p:spTgt spid="40"/>
                                        </p:tgtEl>
                                        <p:attrNameLst>
                                          <p:attrName>ppt_w</p:attrName>
                                        </p:attrNameLst>
                                      </p:cBhvr>
                                      <p:tavLst>
                                        <p:tav tm="0">
                                          <p:val>
                                            <p:strVal val="#ppt_w*0.70"/>
                                          </p:val>
                                        </p:tav>
                                        <p:tav tm="100000">
                                          <p:val>
                                            <p:strVal val="#ppt_w"/>
                                          </p:val>
                                        </p:tav>
                                      </p:tavLst>
                                    </p:anim>
                                    <p:anim calcmode="lin" valueType="num">
                                      <p:cBhvr>
                                        <p:cTn id="41" dur="1000" fill="hold"/>
                                        <p:tgtEl>
                                          <p:spTgt spid="40"/>
                                        </p:tgtEl>
                                        <p:attrNameLst>
                                          <p:attrName>ppt_h</p:attrName>
                                        </p:attrNameLst>
                                      </p:cBhvr>
                                      <p:tavLst>
                                        <p:tav tm="0">
                                          <p:val>
                                            <p:strVal val="#ppt_h"/>
                                          </p:val>
                                        </p:tav>
                                        <p:tav tm="100000">
                                          <p:val>
                                            <p:strVal val="#ppt_h"/>
                                          </p:val>
                                        </p:tav>
                                      </p:tavLst>
                                    </p:anim>
                                    <p:animEffect transition="in" filter="fade">
                                      <p:cBhvr>
                                        <p:cTn id="42" dur="1000"/>
                                        <p:tgtEl>
                                          <p:spTgt spid="40"/>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1000" fill="hold"/>
                                        <p:tgtEl>
                                          <p:spTgt spid="39"/>
                                        </p:tgtEl>
                                        <p:attrNameLst>
                                          <p:attrName>ppt_w</p:attrName>
                                        </p:attrNameLst>
                                      </p:cBhvr>
                                      <p:tavLst>
                                        <p:tav tm="0">
                                          <p:val>
                                            <p:strVal val="#ppt_w*0.70"/>
                                          </p:val>
                                        </p:tav>
                                        <p:tav tm="100000">
                                          <p:val>
                                            <p:strVal val="#ppt_w"/>
                                          </p:val>
                                        </p:tav>
                                      </p:tavLst>
                                    </p:anim>
                                    <p:anim calcmode="lin" valueType="num">
                                      <p:cBhvr>
                                        <p:cTn id="46" dur="1000" fill="hold"/>
                                        <p:tgtEl>
                                          <p:spTgt spid="39"/>
                                        </p:tgtEl>
                                        <p:attrNameLst>
                                          <p:attrName>ppt_h</p:attrName>
                                        </p:attrNameLst>
                                      </p:cBhvr>
                                      <p:tavLst>
                                        <p:tav tm="0">
                                          <p:val>
                                            <p:strVal val="#ppt_h"/>
                                          </p:val>
                                        </p:tav>
                                        <p:tav tm="100000">
                                          <p:val>
                                            <p:strVal val="#ppt_h"/>
                                          </p:val>
                                        </p:tav>
                                      </p:tavLst>
                                    </p:anim>
                                    <p:animEffect transition="in" filter="fade">
                                      <p:cBhvr>
                                        <p:cTn id="47" dur="1000"/>
                                        <p:tgtEl>
                                          <p:spTgt spid="39"/>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p:cTn id="50" dur="1000" fill="hold"/>
                                        <p:tgtEl>
                                          <p:spTgt spid="37"/>
                                        </p:tgtEl>
                                        <p:attrNameLst>
                                          <p:attrName>ppt_w</p:attrName>
                                        </p:attrNameLst>
                                      </p:cBhvr>
                                      <p:tavLst>
                                        <p:tav tm="0">
                                          <p:val>
                                            <p:strVal val="#ppt_w*0.70"/>
                                          </p:val>
                                        </p:tav>
                                        <p:tav tm="100000">
                                          <p:val>
                                            <p:strVal val="#ppt_w"/>
                                          </p:val>
                                        </p:tav>
                                      </p:tavLst>
                                    </p:anim>
                                    <p:anim calcmode="lin" valueType="num">
                                      <p:cBhvr>
                                        <p:cTn id="51" dur="1000" fill="hold"/>
                                        <p:tgtEl>
                                          <p:spTgt spid="37"/>
                                        </p:tgtEl>
                                        <p:attrNameLst>
                                          <p:attrName>ppt_h</p:attrName>
                                        </p:attrNameLst>
                                      </p:cBhvr>
                                      <p:tavLst>
                                        <p:tav tm="0">
                                          <p:val>
                                            <p:strVal val="#ppt_h"/>
                                          </p:val>
                                        </p:tav>
                                        <p:tav tm="100000">
                                          <p:val>
                                            <p:strVal val="#ppt_h"/>
                                          </p:val>
                                        </p:tav>
                                      </p:tavLst>
                                    </p:anim>
                                    <p:animEffect transition="in" filter="fade">
                                      <p:cBhvr>
                                        <p:cTn id="52" dur="1000"/>
                                        <p:tgtEl>
                                          <p:spTgt spid="37"/>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1000" fill="hold"/>
                                        <p:tgtEl>
                                          <p:spTgt spid="38"/>
                                        </p:tgtEl>
                                        <p:attrNameLst>
                                          <p:attrName>ppt_w</p:attrName>
                                        </p:attrNameLst>
                                      </p:cBhvr>
                                      <p:tavLst>
                                        <p:tav tm="0">
                                          <p:val>
                                            <p:strVal val="#ppt_w*0.70"/>
                                          </p:val>
                                        </p:tav>
                                        <p:tav tm="100000">
                                          <p:val>
                                            <p:strVal val="#ppt_w"/>
                                          </p:val>
                                        </p:tav>
                                      </p:tavLst>
                                    </p:anim>
                                    <p:anim calcmode="lin" valueType="num">
                                      <p:cBhvr>
                                        <p:cTn id="56" dur="1000" fill="hold"/>
                                        <p:tgtEl>
                                          <p:spTgt spid="38"/>
                                        </p:tgtEl>
                                        <p:attrNameLst>
                                          <p:attrName>ppt_h</p:attrName>
                                        </p:attrNameLst>
                                      </p:cBhvr>
                                      <p:tavLst>
                                        <p:tav tm="0">
                                          <p:val>
                                            <p:strVal val="#ppt_h"/>
                                          </p:val>
                                        </p:tav>
                                        <p:tav tm="100000">
                                          <p:val>
                                            <p:strVal val="#ppt_h"/>
                                          </p:val>
                                        </p:tav>
                                      </p:tavLst>
                                    </p:anim>
                                    <p:animEffect transition="in" filter="fade">
                                      <p:cBhvr>
                                        <p:cTn id="57" dur="1000"/>
                                        <p:tgtEl>
                                          <p:spTgt spid="38"/>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1000" fill="hold"/>
                                        <p:tgtEl>
                                          <p:spTgt spid="42"/>
                                        </p:tgtEl>
                                        <p:attrNameLst>
                                          <p:attrName>ppt_w</p:attrName>
                                        </p:attrNameLst>
                                      </p:cBhvr>
                                      <p:tavLst>
                                        <p:tav tm="0">
                                          <p:val>
                                            <p:strVal val="#ppt_w*0.70"/>
                                          </p:val>
                                        </p:tav>
                                        <p:tav tm="100000">
                                          <p:val>
                                            <p:strVal val="#ppt_w"/>
                                          </p:val>
                                        </p:tav>
                                      </p:tavLst>
                                    </p:anim>
                                    <p:anim calcmode="lin" valueType="num">
                                      <p:cBhvr>
                                        <p:cTn id="61" dur="1000" fill="hold"/>
                                        <p:tgtEl>
                                          <p:spTgt spid="42"/>
                                        </p:tgtEl>
                                        <p:attrNameLst>
                                          <p:attrName>ppt_h</p:attrName>
                                        </p:attrNameLst>
                                      </p:cBhvr>
                                      <p:tavLst>
                                        <p:tav tm="0">
                                          <p:val>
                                            <p:strVal val="#ppt_h"/>
                                          </p:val>
                                        </p:tav>
                                        <p:tav tm="100000">
                                          <p:val>
                                            <p:strVal val="#ppt_h"/>
                                          </p:val>
                                        </p:tav>
                                      </p:tavLst>
                                    </p:anim>
                                    <p:animEffect transition="in" filter="fade">
                                      <p:cBhvr>
                                        <p:cTn id="62" dur="1000"/>
                                        <p:tgtEl>
                                          <p:spTgt spid="42"/>
                                        </p:tgtEl>
                                      </p:cBhvr>
                                    </p:animEffect>
                                  </p:childTnLst>
                                </p:cTn>
                              </p:par>
                              <p:par>
                                <p:cTn id="63" presetID="55"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p:cTn id="65" dur="1000" fill="hold"/>
                                        <p:tgtEl>
                                          <p:spTgt spid="41"/>
                                        </p:tgtEl>
                                        <p:attrNameLst>
                                          <p:attrName>ppt_w</p:attrName>
                                        </p:attrNameLst>
                                      </p:cBhvr>
                                      <p:tavLst>
                                        <p:tav tm="0">
                                          <p:val>
                                            <p:strVal val="#ppt_w*0.70"/>
                                          </p:val>
                                        </p:tav>
                                        <p:tav tm="100000">
                                          <p:val>
                                            <p:strVal val="#ppt_w"/>
                                          </p:val>
                                        </p:tav>
                                      </p:tavLst>
                                    </p:anim>
                                    <p:anim calcmode="lin" valueType="num">
                                      <p:cBhvr>
                                        <p:cTn id="66" dur="1000" fill="hold"/>
                                        <p:tgtEl>
                                          <p:spTgt spid="41"/>
                                        </p:tgtEl>
                                        <p:attrNameLst>
                                          <p:attrName>ppt_h</p:attrName>
                                        </p:attrNameLst>
                                      </p:cBhvr>
                                      <p:tavLst>
                                        <p:tav tm="0">
                                          <p:val>
                                            <p:strVal val="#ppt_h"/>
                                          </p:val>
                                        </p:tav>
                                        <p:tav tm="100000">
                                          <p:val>
                                            <p:strVal val="#ppt_h"/>
                                          </p:val>
                                        </p:tav>
                                      </p:tavLst>
                                    </p:anim>
                                    <p:animEffect transition="in" filter="fade">
                                      <p:cBhvr>
                                        <p:cTn id="67" dur="1000"/>
                                        <p:tgtEl>
                                          <p:spTgt spid="41"/>
                                        </p:tgtEl>
                                      </p:cBhvr>
                                    </p:animEffect>
                                  </p:childTnLst>
                                </p:cTn>
                              </p:par>
                              <p:par>
                                <p:cTn id="68" presetID="55" presetClass="entr" presetSubtype="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p:cTn id="70" dur="1000" fill="hold"/>
                                        <p:tgtEl>
                                          <p:spTgt spid="57"/>
                                        </p:tgtEl>
                                        <p:attrNameLst>
                                          <p:attrName>ppt_w</p:attrName>
                                        </p:attrNameLst>
                                      </p:cBhvr>
                                      <p:tavLst>
                                        <p:tav tm="0">
                                          <p:val>
                                            <p:strVal val="#ppt_w*0.70"/>
                                          </p:val>
                                        </p:tav>
                                        <p:tav tm="100000">
                                          <p:val>
                                            <p:strVal val="#ppt_w"/>
                                          </p:val>
                                        </p:tav>
                                      </p:tavLst>
                                    </p:anim>
                                    <p:anim calcmode="lin" valueType="num">
                                      <p:cBhvr>
                                        <p:cTn id="71" dur="1000" fill="hold"/>
                                        <p:tgtEl>
                                          <p:spTgt spid="57"/>
                                        </p:tgtEl>
                                        <p:attrNameLst>
                                          <p:attrName>ppt_h</p:attrName>
                                        </p:attrNameLst>
                                      </p:cBhvr>
                                      <p:tavLst>
                                        <p:tav tm="0">
                                          <p:val>
                                            <p:strVal val="#ppt_h"/>
                                          </p:val>
                                        </p:tav>
                                        <p:tav tm="100000">
                                          <p:val>
                                            <p:strVal val="#ppt_h"/>
                                          </p:val>
                                        </p:tav>
                                      </p:tavLst>
                                    </p:anim>
                                    <p:animEffect transition="in" filter="fade">
                                      <p:cBhvr>
                                        <p:cTn id="72" dur="1000"/>
                                        <p:tgtEl>
                                          <p:spTgt spid="57"/>
                                        </p:tgtEl>
                                      </p:cBhvr>
                                    </p:animEffect>
                                  </p:childTnLst>
                                </p:cTn>
                              </p:par>
                              <p:par>
                                <p:cTn id="73" presetID="55"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p:cTn id="75" dur="1000" fill="hold"/>
                                        <p:tgtEl>
                                          <p:spTgt spid="43"/>
                                        </p:tgtEl>
                                        <p:attrNameLst>
                                          <p:attrName>ppt_w</p:attrName>
                                        </p:attrNameLst>
                                      </p:cBhvr>
                                      <p:tavLst>
                                        <p:tav tm="0">
                                          <p:val>
                                            <p:strVal val="#ppt_w*0.70"/>
                                          </p:val>
                                        </p:tav>
                                        <p:tav tm="100000">
                                          <p:val>
                                            <p:strVal val="#ppt_w"/>
                                          </p:val>
                                        </p:tav>
                                      </p:tavLst>
                                    </p:anim>
                                    <p:anim calcmode="lin" valueType="num">
                                      <p:cBhvr>
                                        <p:cTn id="76" dur="1000" fill="hold"/>
                                        <p:tgtEl>
                                          <p:spTgt spid="43"/>
                                        </p:tgtEl>
                                        <p:attrNameLst>
                                          <p:attrName>ppt_h</p:attrName>
                                        </p:attrNameLst>
                                      </p:cBhvr>
                                      <p:tavLst>
                                        <p:tav tm="0">
                                          <p:val>
                                            <p:strVal val="#ppt_h"/>
                                          </p:val>
                                        </p:tav>
                                        <p:tav tm="100000">
                                          <p:val>
                                            <p:strVal val="#ppt_h"/>
                                          </p:val>
                                        </p:tav>
                                      </p:tavLst>
                                    </p:anim>
                                    <p:animEffect transition="in" filter="fade">
                                      <p:cBhvr>
                                        <p:cTn id="77" dur="1000"/>
                                        <p:tgtEl>
                                          <p:spTgt spid="4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up)">
                                      <p:cBhvr>
                                        <p:cTn id="82" dur="500"/>
                                        <p:tgtEl>
                                          <p:spTgt spid="34"/>
                                        </p:tgtEl>
                                      </p:cBhvr>
                                    </p:animEffect>
                                  </p:childTnLst>
                                </p:cTn>
                              </p:par>
                            </p:childTnLst>
                          </p:cTn>
                        </p:par>
                        <p:par>
                          <p:cTn id="83" fill="hold">
                            <p:stCondLst>
                              <p:cond delay="1000"/>
                            </p:stCondLst>
                            <p:childTnLst>
                              <p:par>
                                <p:cTn id="84" presetID="22" presetClass="entr" presetSubtype="1" fill="hold"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up)">
                                      <p:cBhvr>
                                        <p:cTn id="86" dur="500"/>
                                        <p:tgtEl>
                                          <p:spTgt spid="19"/>
                                        </p:tgtEl>
                                      </p:cBhvr>
                                    </p:animEffect>
                                  </p:childTnLst>
                                </p:cTn>
                              </p:par>
                              <p:par>
                                <p:cTn id="87" presetID="22" presetClass="entr" presetSubtype="1"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wipe(up)">
                                      <p:cBhvr>
                                        <p:cTn id="89" dur="500"/>
                                        <p:tgtEl>
                                          <p:spTgt spid="24"/>
                                        </p:tgtEl>
                                      </p:cBhvr>
                                    </p:animEffect>
                                  </p:childTnLst>
                                </p:cTn>
                              </p:par>
                            </p:childTnLst>
                          </p:cTn>
                        </p:par>
                      </p:childTnLst>
                    </p:cTn>
                  </p:par>
                  <p:par>
                    <p:cTn id="90" fill="hold">
                      <p:stCondLst>
                        <p:cond delay="indefinite"/>
                      </p:stCondLst>
                      <p:childTnLst>
                        <p:par>
                          <p:cTn id="91" fill="hold">
                            <p:stCondLst>
                              <p:cond delay="0"/>
                            </p:stCondLst>
                            <p:childTnLst>
                              <p:par>
                                <p:cTn id="92" presetID="55" presetClass="entr" presetSubtype="0" fill="hold" grpId="0" nodeType="click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strVal val="#ppt_w*0.70"/>
                                          </p:val>
                                        </p:tav>
                                        <p:tav tm="100000">
                                          <p:val>
                                            <p:strVal val="#ppt_w"/>
                                          </p:val>
                                        </p:tav>
                                      </p:tavLst>
                                    </p:anim>
                                    <p:anim calcmode="lin" valueType="num">
                                      <p:cBhvr>
                                        <p:cTn id="95" dur="1000" fill="hold"/>
                                        <p:tgtEl>
                                          <p:spTgt spid="47"/>
                                        </p:tgtEl>
                                        <p:attrNameLst>
                                          <p:attrName>ppt_h</p:attrName>
                                        </p:attrNameLst>
                                      </p:cBhvr>
                                      <p:tavLst>
                                        <p:tav tm="0">
                                          <p:val>
                                            <p:strVal val="#ppt_h"/>
                                          </p:val>
                                        </p:tav>
                                        <p:tav tm="100000">
                                          <p:val>
                                            <p:strVal val="#ppt_h"/>
                                          </p:val>
                                        </p:tav>
                                      </p:tavLst>
                                    </p:anim>
                                    <p:animEffect transition="in" filter="fade">
                                      <p:cBhvr>
                                        <p:cTn id="96" dur="1000"/>
                                        <p:tgtEl>
                                          <p:spTgt spid="47"/>
                                        </p:tgtEl>
                                      </p:cBhvr>
                                    </p:animEffect>
                                  </p:childTnLst>
                                </p:cTn>
                              </p:par>
                              <p:par>
                                <p:cTn id="97" presetID="55" presetClass="entr" presetSubtype="0" fill="hold" grpId="0" nodeType="with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1000" fill="hold"/>
                                        <p:tgtEl>
                                          <p:spTgt spid="53"/>
                                        </p:tgtEl>
                                        <p:attrNameLst>
                                          <p:attrName>ppt_w</p:attrName>
                                        </p:attrNameLst>
                                      </p:cBhvr>
                                      <p:tavLst>
                                        <p:tav tm="0">
                                          <p:val>
                                            <p:strVal val="#ppt_w*0.70"/>
                                          </p:val>
                                        </p:tav>
                                        <p:tav tm="100000">
                                          <p:val>
                                            <p:strVal val="#ppt_w"/>
                                          </p:val>
                                        </p:tav>
                                      </p:tavLst>
                                    </p:anim>
                                    <p:anim calcmode="lin" valueType="num">
                                      <p:cBhvr>
                                        <p:cTn id="100" dur="1000" fill="hold"/>
                                        <p:tgtEl>
                                          <p:spTgt spid="53"/>
                                        </p:tgtEl>
                                        <p:attrNameLst>
                                          <p:attrName>ppt_h</p:attrName>
                                        </p:attrNameLst>
                                      </p:cBhvr>
                                      <p:tavLst>
                                        <p:tav tm="0">
                                          <p:val>
                                            <p:strVal val="#ppt_h"/>
                                          </p:val>
                                        </p:tav>
                                        <p:tav tm="100000">
                                          <p:val>
                                            <p:strVal val="#ppt_h"/>
                                          </p:val>
                                        </p:tav>
                                      </p:tavLst>
                                    </p:anim>
                                    <p:animEffect transition="in" filter="fade">
                                      <p:cBhvr>
                                        <p:cTn id="101" dur="1000"/>
                                        <p:tgtEl>
                                          <p:spTgt spid="53"/>
                                        </p:tgtEl>
                                      </p:cBhvr>
                                    </p:animEffect>
                                  </p:childTnLst>
                                </p:cTn>
                              </p:par>
                              <p:par>
                                <p:cTn id="102" presetID="55" presetClass="entr" presetSubtype="0"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1000" fill="hold"/>
                                        <p:tgtEl>
                                          <p:spTgt spid="51"/>
                                        </p:tgtEl>
                                        <p:attrNameLst>
                                          <p:attrName>ppt_w</p:attrName>
                                        </p:attrNameLst>
                                      </p:cBhvr>
                                      <p:tavLst>
                                        <p:tav tm="0">
                                          <p:val>
                                            <p:strVal val="#ppt_w*0.70"/>
                                          </p:val>
                                        </p:tav>
                                        <p:tav tm="100000">
                                          <p:val>
                                            <p:strVal val="#ppt_w"/>
                                          </p:val>
                                        </p:tav>
                                      </p:tavLst>
                                    </p:anim>
                                    <p:anim calcmode="lin" valueType="num">
                                      <p:cBhvr>
                                        <p:cTn id="105" dur="1000" fill="hold"/>
                                        <p:tgtEl>
                                          <p:spTgt spid="51"/>
                                        </p:tgtEl>
                                        <p:attrNameLst>
                                          <p:attrName>ppt_h</p:attrName>
                                        </p:attrNameLst>
                                      </p:cBhvr>
                                      <p:tavLst>
                                        <p:tav tm="0">
                                          <p:val>
                                            <p:strVal val="#ppt_h"/>
                                          </p:val>
                                        </p:tav>
                                        <p:tav tm="100000">
                                          <p:val>
                                            <p:strVal val="#ppt_h"/>
                                          </p:val>
                                        </p:tav>
                                      </p:tavLst>
                                    </p:anim>
                                    <p:animEffect transition="in" filter="fade">
                                      <p:cBhvr>
                                        <p:cTn id="106" dur="1000"/>
                                        <p:tgtEl>
                                          <p:spTgt spid="51"/>
                                        </p:tgtEl>
                                      </p:cBhvr>
                                    </p:animEffect>
                                  </p:childTnLst>
                                </p:cTn>
                              </p:par>
                              <p:par>
                                <p:cTn id="107" presetID="55" presetClass="entr" presetSubtype="0" fill="hold" grpId="0" nodeType="withEffect">
                                  <p:stCondLst>
                                    <p:cond delay="0"/>
                                  </p:stCondLst>
                                  <p:childTnLst>
                                    <p:set>
                                      <p:cBhvr>
                                        <p:cTn id="108" dur="1" fill="hold">
                                          <p:stCondLst>
                                            <p:cond delay="0"/>
                                          </p:stCondLst>
                                        </p:cTn>
                                        <p:tgtEl>
                                          <p:spTgt spid="50"/>
                                        </p:tgtEl>
                                        <p:attrNameLst>
                                          <p:attrName>style.visibility</p:attrName>
                                        </p:attrNameLst>
                                      </p:cBhvr>
                                      <p:to>
                                        <p:strVal val="visible"/>
                                      </p:to>
                                    </p:set>
                                    <p:anim calcmode="lin" valueType="num">
                                      <p:cBhvr>
                                        <p:cTn id="109" dur="1000" fill="hold"/>
                                        <p:tgtEl>
                                          <p:spTgt spid="50"/>
                                        </p:tgtEl>
                                        <p:attrNameLst>
                                          <p:attrName>ppt_w</p:attrName>
                                        </p:attrNameLst>
                                      </p:cBhvr>
                                      <p:tavLst>
                                        <p:tav tm="0">
                                          <p:val>
                                            <p:strVal val="#ppt_w*0.70"/>
                                          </p:val>
                                        </p:tav>
                                        <p:tav tm="100000">
                                          <p:val>
                                            <p:strVal val="#ppt_w"/>
                                          </p:val>
                                        </p:tav>
                                      </p:tavLst>
                                    </p:anim>
                                    <p:anim calcmode="lin" valueType="num">
                                      <p:cBhvr>
                                        <p:cTn id="110" dur="1000" fill="hold"/>
                                        <p:tgtEl>
                                          <p:spTgt spid="50"/>
                                        </p:tgtEl>
                                        <p:attrNameLst>
                                          <p:attrName>ppt_h</p:attrName>
                                        </p:attrNameLst>
                                      </p:cBhvr>
                                      <p:tavLst>
                                        <p:tav tm="0">
                                          <p:val>
                                            <p:strVal val="#ppt_h"/>
                                          </p:val>
                                        </p:tav>
                                        <p:tav tm="100000">
                                          <p:val>
                                            <p:strVal val="#ppt_h"/>
                                          </p:val>
                                        </p:tav>
                                      </p:tavLst>
                                    </p:anim>
                                    <p:animEffect transition="in" filter="fade">
                                      <p:cBhvr>
                                        <p:cTn id="111" dur="1000"/>
                                        <p:tgtEl>
                                          <p:spTgt spid="50"/>
                                        </p:tgtEl>
                                      </p:cBhvr>
                                    </p:animEffect>
                                  </p:childTnLst>
                                </p:cTn>
                              </p:par>
                              <p:par>
                                <p:cTn id="112" presetID="55" presetClass="entr" presetSubtype="0" fill="hold" grpId="0" nodeType="withEffect">
                                  <p:stCondLst>
                                    <p:cond delay="0"/>
                                  </p:stCondLst>
                                  <p:childTnLst>
                                    <p:set>
                                      <p:cBhvr>
                                        <p:cTn id="113" dur="1" fill="hold">
                                          <p:stCondLst>
                                            <p:cond delay="0"/>
                                          </p:stCondLst>
                                        </p:cTn>
                                        <p:tgtEl>
                                          <p:spTgt spid="48"/>
                                        </p:tgtEl>
                                        <p:attrNameLst>
                                          <p:attrName>style.visibility</p:attrName>
                                        </p:attrNameLst>
                                      </p:cBhvr>
                                      <p:to>
                                        <p:strVal val="visible"/>
                                      </p:to>
                                    </p:set>
                                    <p:anim calcmode="lin" valueType="num">
                                      <p:cBhvr>
                                        <p:cTn id="114" dur="1000" fill="hold"/>
                                        <p:tgtEl>
                                          <p:spTgt spid="48"/>
                                        </p:tgtEl>
                                        <p:attrNameLst>
                                          <p:attrName>ppt_w</p:attrName>
                                        </p:attrNameLst>
                                      </p:cBhvr>
                                      <p:tavLst>
                                        <p:tav tm="0">
                                          <p:val>
                                            <p:strVal val="#ppt_w*0.70"/>
                                          </p:val>
                                        </p:tav>
                                        <p:tav tm="100000">
                                          <p:val>
                                            <p:strVal val="#ppt_w"/>
                                          </p:val>
                                        </p:tav>
                                      </p:tavLst>
                                    </p:anim>
                                    <p:anim calcmode="lin" valueType="num">
                                      <p:cBhvr>
                                        <p:cTn id="115" dur="1000" fill="hold"/>
                                        <p:tgtEl>
                                          <p:spTgt spid="48"/>
                                        </p:tgtEl>
                                        <p:attrNameLst>
                                          <p:attrName>ppt_h</p:attrName>
                                        </p:attrNameLst>
                                      </p:cBhvr>
                                      <p:tavLst>
                                        <p:tav tm="0">
                                          <p:val>
                                            <p:strVal val="#ppt_h"/>
                                          </p:val>
                                        </p:tav>
                                        <p:tav tm="100000">
                                          <p:val>
                                            <p:strVal val="#ppt_h"/>
                                          </p:val>
                                        </p:tav>
                                      </p:tavLst>
                                    </p:anim>
                                    <p:animEffect transition="in" filter="fade">
                                      <p:cBhvr>
                                        <p:cTn id="116" dur="1000"/>
                                        <p:tgtEl>
                                          <p:spTgt spid="48"/>
                                        </p:tgtEl>
                                      </p:cBhvr>
                                    </p:animEffect>
                                  </p:childTnLst>
                                </p:cTn>
                              </p:par>
                              <p:par>
                                <p:cTn id="117" presetID="55" presetClass="entr" presetSubtype="0"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1000" fill="hold"/>
                                        <p:tgtEl>
                                          <p:spTgt spid="49"/>
                                        </p:tgtEl>
                                        <p:attrNameLst>
                                          <p:attrName>ppt_w</p:attrName>
                                        </p:attrNameLst>
                                      </p:cBhvr>
                                      <p:tavLst>
                                        <p:tav tm="0">
                                          <p:val>
                                            <p:strVal val="#ppt_w*0.70"/>
                                          </p:val>
                                        </p:tav>
                                        <p:tav tm="100000">
                                          <p:val>
                                            <p:strVal val="#ppt_w"/>
                                          </p:val>
                                        </p:tav>
                                      </p:tavLst>
                                    </p:anim>
                                    <p:anim calcmode="lin" valueType="num">
                                      <p:cBhvr>
                                        <p:cTn id="120" dur="1000" fill="hold"/>
                                        <p:tgtEl>
                                          <p:spTgt spid="49"/>
                                        </p:tgtEl>
                                        <p:attrNameLst>
                                          <p:attrName>ppt_h</p:attrName>
                                        </p:attrNameLst>
                                      </p:cBhvr>
                                      <p:tavLst>
                                        <p:tav tm="0">
                                          <p:val>
                                            <p:strVal val="#ppt_h"/>
                                          </p:val>
                                        </p:tav>
                                        <p:tav tm="100000">
                                          <p:val>
                                            <p:strVal val="#ppt_h"/>
                                          </p:val>
                                        </p:tav>
                                      </p:tavLst>
                                    </p:anim>
                                    <p:animEffect transition="in" filter="fade">
                                      <p:cBhvr>
                                        <p:cTn id="121" dur="1000"/>
                                        <p:tgtEl>
                                          <p:spTgt spid="49"/>
                                        </p:tgtEl>
                                      </p:cBhvr>
                                    </p:animEffect>
                                  </p:childTnLst>
                                </p:cTn>
                              </p:par>
                              <p:par>
                                <p:cTn id="122" presetID="55" presetClass="entr" presetSubtype="0" fill="hold" grpId="0" nodeType="withEffect">
                                  <p:stCondLst>
                                    <p:cond delay="0"/>
                                  </p:stCondLst>
                                  <p:childTnLst>
                                    <p:set>
                                      <p:cBhvr>
                                        <p:cTn id="123" dur="1" fill="hold">
                                          <p:stCondLst>
                                            <p:cond delay="0"/>
                                          </p:stCondLst>
                                        </p:cTn>
                                        <p:tgtEl>
                                          <p:spTgt spid="52"/>
                                        </p:tgtEl>
                                        <p:attrNameLst>
                                          <p:attrName>style.visibility</p:attrName>
                                        </p:attrNameLst>
                                      </p:cBhvr>
                                      <p:to>
                                        <p:strVal val="visible"/>
                                      </p:to>
                                    </p:set>
                                    <p:anim calcmode="lin" valueType="num">
                                      <p:cBhvr>
                                        <p:cTn id="124" dur="1000" fill="hold"/>
                                        <p:tgtEl>
                                          <p:spTgt spid="52"/>
                                        </p:tgtEl>
                                        <p:attrNameLst>
                                          <p:attrName>ppt_w</p:attrName>
                                        </p:attrNameLst>
                                      </p:cBhvr>
                                      <p:tavLst>
                                        <p:tav tm="0">
                                          <p:val>
                                            <p:strVal val="#ppt_w*0.70"/>
                                          </p:val>
                                        </p:tav>
                                        <p:tav tm="100000">
                                          <p:val>
                                            <p:strVal val="#ppt_w"/>
                                          </p:val>
                                        </p:tav>
                                      </p:tavLst>
                                    </p:anim>
                                    <p:anim calcmode="lin" valueType="num">
                                      <p:cBhvr>
                                        <p:cTn id="125" dur="1000" fill="hold"/>
                                        <p:tgtEl>
                                          <p:spTgt spid="52"/>
                                        </p:tgtEl>
                                        <p:attrNameLst>
                                          <p:attrName>ppt_h</p:attrName>
                                        </p:attrNameLst>
                                      </p:cBhvr>
                                      <p:tavLst>
                                        <p:tav tm="0">
                                          <p:val>
                                            <p:strVal val="#ppt_h"/>
                                          </p:val>
                                        </p:tav>
                                        <p:tav tm="100000">
                                          <p:val>
                                            <p:strVal val="#ppt_h"/>
                                          </p:val>
                                        </p:tav>
                                      </p:tavLst>
                                    </p:anim>
                                    <p:animEffect transition="in" filter="fade">
                                      <p:cBhvr>
                                        <p:cTn id="126" dur="1000"/>
                                        <p:tgtEl>
                                          <p:spTgt spid="52"/>
                                        </p:tgtEl>
                                      </p:cBhvr>
                                    </p:animEffect>
                                  </p:childTnLst>
                                </p:cTn>
                              </p:par>
                            </p:childTnLst>
                          </p:cTn>
                        </p:par>
                      </p:childTnLst>
                    </p:cTn>
                  </p:par>
                  <p:par>
                    <p:cTn id="127" fill="hold">
                      <p:stCondLst>
                        <p:cond delay="indefinite"/>
                      </p:stCondLst>
                      <p:childTnLst>
                        <p:par>
                          <p:cTn id="128" fill="hold">
                            <p:stCondLst>
                              <p:cond delay="0"/>
                            </p:stCondLst>
                            <p:childTnLst>
                              <p:par>
                                <p:cTn id="129" presetID="55" presetClass="entr" presetSubtype="0" fill="hold" grpId="0" nodeType="clickEffect">
                                  <p:stCondLst>
                                    <p:cond delay="0"/>
                                  </p:stCondLst>
                                  <p:childTnLst>
                                    <p:set>
                                      <p:cBhvr>
                                        <p:cTn id="130" dur="1" fill="hold">
                                          <p:stCondLst>
                                            <p:cond delay="0"/>
                                          </p:stCondLst>
                                        </p:cTn>
                                        <p:tgtEl>
                                          <p:spTgt spid="54"/>
                                        </p:tgtEl>
                                        <p:attrNameLst>
                                          <p:attrName>style.visibility</p:attrName>
                                        </p:attrNameLst>
                                      </p:cBhvr>
                                      <p:to>
                                        <p:strVal val="visible"/>
                                      </p:to>
                                    </p:set>
                                    <p:anim calcmode="lin" valueType="num">
                                      <p:cBhvr>
                                        <p:cTn id="131" dur="1000" fill="hold"/>
                                        <p:tgtEl>
                                          <p:spTgt spid="54"/>
                                        </p:tgtEl>
                                        <p:attrNameLst>
                                          <p:attrName>ppt_w</p:attrName>
                                        </p:attrNameLst>
                                      </p:cBhvr>
                                      <p:tavLst>
                                        <p:tav tm="0">
                                          <p:val>
                                            <p:strVal val="#ppt_w*0.70"/>
                                          </p:val>
                                        </p:tav>
                                        <p:tav tm="100000">
                                          <p:val>
                                            <p:strVal val="#ppt_w"/>
                                          </p:val>
                                        </p:tav>
                                      </p:tavLst>
                                    </p:anim>
                                    <p:anim calcmode="lin" valueType="num">
                                      <p:cBhvr>
                                        <p:cTn id="132" dur="1000" fill="hold"/>
                                        <p:tgtEl>
                                          <p:spTgt spid="54"/>
                                        </p:tgtEl>
                                        <p:attrNameLst>
                                          <p:attrName>ppt_h</p:attrName>
                                        </p:attrNameLst>
                                      </p:cBhvr>
                                      <p:tavLst>
                                        <p:tav tm="0">
                                          <p:val>
                                            <p:strVal val="#ppt_h"/>
                                          </p:val>
                                        </p:tav>
                                        <p:tav tm="100000">
                                          <p:val>
                                            <p:strVal val="#ppt_h"/>
                                          </p:val>
                                        </p:tav>
                                      </p:tavLst>
                                    </p:anim>
                                    <p:animEffect transition="in" filter="fade">
                                      <p:cBhvr>
                                        <p:cTn id="133" dur="1000"/>
                                        <p:tgtEl>
                                          <p:spTgt spid="54"/>
                                        </p:tgtEl>
                                      </p:cBhvr>
                                    </p:animEffect>
                                  </p:childTnLst>
                                </p:cTn>
                              </p:par>
                              <p:par>
                                <p:cTn id="134" presetID="55" presetClass="entr" presetSubtype="0" fill="hold" grpId="0" nodeType="withEffect">
                                  <p:stCondLst>
                                    <p:cond delay="0"/>
                                  </p:stCondLst>
                                  <p:childTnLst>
                                    <p:set>
                                      <p:cBhvr>
                                        <p:cTn id="135" dur="1" fill="hold">
                                          <p:stCondLst>
                                            <p:cond delay="0"/>
                                          </p:stCondLst>
                                        </p:cTn>
                                        <p:tgtEl>
                                          <p:spTgt spid="55"/>
                                        </p:tgtEl>
                                        <p:attrNameLst>
                                          <p:attrName>style.visibility</p:attrName>
                                        </p:attrNameLst>
                                      </p:cBhvr>
                                      <p:to>
                                        <p:strVal val="visible"/>
                                      </p:to>
                                    </p:set>
                                    <p:anim calcmode="lin" valueType="num">
                                      <p:cBhvr>
                                        <p:cTn id="136" dur="1000" fill="hold"/>
                                        <p:tgtEl>
                                          <p:spTgt spid="55"/>
                                        </p:tgtEl>
                                        <p:attrNameLst>
                                          <p:attrName>ppt_w</p:attrName>
                                        </p:attrNameLst>
                                      </p:cBhvr>
                                      <p:tavLst>
                                        <p:tav tm="0">
                                          <p:val>
                                            <p:strVal val="#ppt_w*0.70"/>
                                          </p:val>
                                        </p:tav>
                                        <p:tav tm="100000">
                                          <p:val>
                                            <p:strVal val="#ppt_w"/>
                                          </p:val>
                                        </p:tav>
                                      </p:tavLst>
                                    </p:anim>
                                    <p:anim calcmode="lin" valueType="num">
                                      <p:cBhvr>
                                        <p:cTn id="137" dur="1000" fill="hold"/>
                                        <p:tgtEl>
                                          <p:spTgt spid="55"/>
                                        </p:tgtEl>
                                        <p:attrNameLst>
                                          <p:attrName>ppt_h</p:attrName>
                                        </p:attrNameLst>
                                      </p:cBhvr>
                                      <p:tavLst>
                                        <p:tav tm="0">
                                          <p:val>
                                            <p:strVal val="#ppt_h"/>
                                          </p:val>
                                        </p:tav>
                                        <p:tav tm="100000">
                                          <p:val>
                                            <p:strVal val="#ppt_h"/>
                                          </p:val>
                                        </p:tav>
                                      </p:tavLst>
                                    </p:anim>
                                    <p:animEffect transition="in" filter="fade">
                                      <p:cBhvr>
                                        <p:cTn id="138" dur="1000"/>
                                        <p:tgtEl>
                                          <p:spTgt spid="55"/>
                                        </p:tgtEl>
                                      </p:cBhvr>
                                    </p:animEffect>
                                  </p:childTnLst>
                                </p:cTn>
                              </p:par>
                              <p:par>
                                <p:cTn id="139" presetID="55" presetClass="entr" presetSubtype="0"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1000" fill="hold"/>
                                        <p:tgtEl>
                                          <p:spTgt spid="56"/>
                                        </p:tgtEl>
                                        <p:attrNameLst>
                                          <p:attrName>ppt_w</p:attrName>
                                        </p:attrNameLst>
                                      </p:cBhvr>
                                      <p:tavLst>
                                        <p:tav tm="0">
                                          <p:val>
                                            <p:strVal val="#ppt_w*0.70"/>
                                          </p:val>
                                        </p:tav>
                                        <p:tav tm="100000">
                                          <p:val>
                                            <p:strVal val="#ppt_w"/>
                                          </p:val>
                                        </p:tav>
                                      </p:tavLst>
                                    </p:anim>
                                    <p:anim calcmode="lin" valueType="num">
                                      <p:cBhvr>
                                        <p:cTn id="142" dur="1000" fill="hold"/>
                                        <p:tgtEl>
                                          <p:spTgt spid="56"/>
                                        </p:tgtEl>
                                        <p:attrNameLst>
                                          <p:attrName>ppt_h</p:attrName>
                                        </p:attrNameLst>
                                      </p:cBhvr>
                                      <p:tavLst>
                                        <p:tav tm="0">
                                          <p:val>
                                            <p:strVal val="#ppt_h"/>
                                          </p:val>
                                        </p:tav>
                                        <p:tav tm="100000">
                                          <p:val>
                                            <p:strVal val="#ppt_h"/>
                                          </p:val>
                                        </p:tav>
                                      </p:tavLst>
                                    </p:anim>
                                    <p:animEffect transition="in" filter="fade">
                                      <p:cBhvr>
                                        <p:cTn id="143" dur="1000"/>
                                        <p:tgtEl>
                                          <p:spTgt spid="56"/>
                                        </p:tgtEl>
                                      </p:cBhvr>
                                    </p:animEffect>
                                  </p:childTnLst>
                                </p:cTn>
                              </p:par>
                              <p:par>
                                <p:cTn id="144" presetID="55" presetClass="entr" presetSubtype="0" fill="hold" grpId="0" nodeType="withEffect">
                                  <p:stCondLst>
                                    <p:cond delay="0"/>
                                  </p:stCondLst>
                                  <p:childTnLst>
                                    <p:set>
                                      <p:cBhvr>
                                        <p:cTn id="145" dur="1" fill="hold">
                                          <p:stCondLst>
                                            <p:cond delay="0"/>
                                          </p:stCondLst>
                                        </p:cTn>
                                        <p:tgtEl>
                                          <p:spTgt spid="58"/>
                                        </p:tgtEl>
                                        <p:attrNameLst>
                                          <p:attrName>style.visibility</p:attrName>
                                        </p:attrNameLst>
                                      </p:cBhvr>
                                      <p:to>
                                        <p:strVal val="visible"/>
                                      </p:to>
                                    </p:set>
                                    <p:anim calcmode="lin" valueType="num">
                                      <p:cBhvr>
                                        <p:cTn id="146" dur="1000" fill="hold"/>
                                        <p:tgtEl>
                                          <p:spTgt spid="58"/>
                                        </p:tgtEl>
                                        <p:attrNameLst>
                                          <p:attrName>ppt_w</p:attrName>
                                        </p:attrNameLst>
                                      </p:cBhvr>
                                      <p:tavLst>
                                        <p:tav tm="0">
                                          <p:val>
                                            <p:strVal val="#ppt_w*0.70"/>
                                          </p:val>
                                        </p:tav>
                                        <p:tav tm="100000">
                                          <p:val>
                                            <p:strVal val="#ppt_w"/>
                                          </p:val>
                                        </p:tav>
                                      </p:tavLst>
                                    </p:anim>
                                    <p:anim calcmode="lin" valueType="num">
                                      <p:cBhvr>
                                        <p:cTn id="147" dur="1000" fill="hold"/>
                                        <p:tgtEl>
                                          <p:spTgt spid="58"/>
                                        </p:tgtEl>
                                        <p:attrNameLst>
                                          <p:attrName>ppt_h</p:attrName>
                                        </p:attrNameLst>
                                      </p:cBhvr>
                                      <p:tavLst>
                                        <p:tav tm="0">
                                          <p:val>
                                            <p:strVal val="#ppt_h"/>
                                          </p:val>
                                        </p:tav>
                                        <p:tav tm="100000">
                                          <p:val>
                                            <p:strVal val="#ppt_h"/>
                                          </p:val>
                                        </p:tav>
                                      </p:tavLst>
                                    </p:anim>
                                    <p:animEffect transition="in" filter="fade">
                                      <p:cBhvr>
                                        <p:cTn id="148"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 grpId="0" animBg="1"/>
      <p:bldP spid="3" grpId="0"/>
      <p:bldP spid="36" grpId="0"/>
      <p:bldP spid="37" grpId="0"/>
      <p:bldP spid="38" grpId="0"/>
      <p:bldP spid="39" grpId="0"/>
      <p:bldP spid="40" grpId="0"/>
      <p:bldP spid="41" grpId="0"/>
      <p:bldP spid="42" grpId="0"/>
      <p:bldP spid="43" grpId="0"/>
      <p:bldP spid="44" grpId="0"/>
      <p:bldP spid="47" grpId="0"/>
      <p:bldP spid="48" grpId="0"/>
      <p:bldP spid="49" grpId="0"/>
      <p:bldP spid="50" grpId="0"/>
      <p:bldP spid="51" grpId="0"/>
      <p:bldP spid="52" grpId="0"/>
      <p:bldP spid="53" grpId="0"/>
      <p:bldP spid="54" grpId="0"/>
      <p:bldP spid="55" grpId="0"/>
      <p:bldP spid="56" grpId="0"/>
      <p:bldP spid="57" grpId="0"/>
      <p:bldP spid="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76F19FE-6784-4749-97CB-5001860D73F1}"/>
              </a:ext>
            </a:extLst>
          </p:cNvPr>
          <p:cNvGrpSpPr/>
          <p:nvPr/>
        </p:nvGrpSpPr>
        <p:grpSpPr>
          <a:xfrm>
            <a:off x="2907141" y="145002"/>
            <a:ext cx="9106667" cy="1228554"/>
            <a:chOff x="914402" y="1133773"/>
            <a:chExt cx="2400534" cy="1008486"/>
          </a:xfrm>
          <a:solidFill>
            <a:schemeClr val="accent2">
              <a:lumMod val="60000"/>
              <a:lumOff val="40000"/>
            </a:schemeClr>
          </a:solidFill>
        </p:grpSpPr>
        <p:grpSp>
          <p:nvGrpSpPr>
            <p:cNvPr id="10" name="Google Shape;1798;p62">
              <a:extLst>
                <a:ext uri="{FF2B5EF4-FFF2-40B4-BE49-F238E27FC236}">
                  <a16:creationId xmlns:a16="http://schemas.microsoft.com/office/drawing/2014/main" id="{E0730482-40BD-F44A-9009-D22E64FCD134}"/>
                </a:ext>
              </a:extLst>
            </p:cNvPr>
            <p:cNvGrpSpPr/>
            <p:nvPr/>
          </p:nvGrpSpPr>
          <p:grpSpPr>
            <a:xfrm>
              <a:off x="914402" y="1133773"/>
              <a:ext cx="2400534" cy="1008486"/>
              <a:chOff x="2641950" y="3481825"/>
              <a:chExt cx="434673" cy="635475"/>
            </a:xfrm>
            <a:grpFill/>
          </p:grpSpPr>
          <p:sp>
            <p:nvSpPr>
              <p:cNvPr id="12" name="Google Shape;1799;p62">
                <a:extLst>
                  <a:ext uri="{FF2B5EF4-FFF2-40B4-BE49-F238E27FC236}">
                    <a16:creationId xmlns:a16="http://schemas.microsoft.com/office/drawing/2014/main" id="{16ABD6AE-EB18-0D42-8185-0288DD8CE3DB}"/>
                  </a:ext>
                </a:extLst>
              </p:cNvPr>
              <p:cNvSpPr/>
              <p:nvPr/>
            </p:nvSpPr>
            <p:spPr>
              <a:xfrm>
                <a:off x="2641950" y="3481825"/>
                <a:ext cx="434673" cy="635475"/>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rgbClr val="FFC000"/>
              </a:solidFill>
              <a:ln>
                <a:solidFill>
                  <a:srgbClr val="FFC000"/>
                </a:solid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3" name="Google Shape;1800;p62">
                <a:extLst>
                  <a:ext uri="{FF2B5EF4-FFF2-40B4-BE49-F238E27FC236}">
                    <a16:creationId xmlns:a16="http://schemas.microsoft.com/office/drawing/2014/main" id="{BCE77EB2-651E-D247-BFDC-04704998B7E6}"/>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grpFill/>
              <a:ln>
                <a:solidFill>
                  <a:srgbClr val="FFC000"/>
                </a:solid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C800F5C2-AE60-D248-ACCE-F71429CE9B24}"/>
                </a:ext>
              </a:extLst>
            </p:cNvPr>
            <p:cNvSpPr/>
            <p:nvPr/>
          </p:nvSpPr>
          <p:spPr>
            <a:xfrm>
              <a:off x="936875" y="1276351"/>
              <a:ext cx="2319637" cy="661855"/>
            </a:xfrm>
            <a:prstGeom prst="rect">
              <a:avLst/>
            </a:prstGeom>
            <a:noFill/>
            <a:ln>
              <a:noFill/>
            </a:ln>
          </p:spPr>
          <p:txBody>
            <a:bodyPr wrap="square">
              <a:spAutoFit/>
            </a:bodyPr>
            <a:lstStyle/>
            <a:p>
              <a:pPr lvl="0" algn="ctr"/>
              <a:endParaRPr lang="en-US" sz="3733" b="1" dirty="0">
                <a:solidFill>
                  <a:schemeClr val="accent3">
                    <a:lumMod val="75000"/>
                  </a:schemeClr>
                </a:solidFill>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04BF0E15-84B9-E34F-84F7-61694C7FBA78}"/>
              </a:ext>
            </a:extLst>
          </p:cNvPr>
          <p:cNvGrpSpPr/>
          <p:nvPr/>
        </p:nvGrpSpPr>
        <p:grpSpPr>
          <a:xfrm>
            <a:off x="1112645" y="253239"/>
            <a:ext cx="1611339" cy="1016001"/>
            <a:chOff x="884658" y="285750"/>
            <a:chExt cx="1208504" cy="762000"/>
          </a:xfrm>
        </p:grpSpPr>
        <p:grpSp>
          <p:nvGrpSpPr>
            <p:cNvPr id="15" name="Google Shape;1988;p66">
              <a:extLst>
                <a:ext uri="{FF2B5EF4-FFF2-40B4-BE49-F238E27FC236}">
                  <a16:creationId xmlns:a16="http://schemas.microsoft.com/office/drawing/2014/main" id="{C5C22A63-1367-394B-92DF-A66474A80395}"/>
                </a:ext>
              </a:extLst>
            </p:cNvPr>
            <p:cNvGrpSpPr/>
            <p:nvPr/>
          </p:nvGrpSpPr>
          <p:grpSpPr>
            <a:xfrm>
              <a:off x="914400" y="285750"/>
              <a:ext cx="1131207" cy="762000"/>
              <a:chOff x="5842103" y="3824002"/>
              <a:chExt cx="858878" cy="615816"/>
            </a:xfrm>
          </p:grpSpPr>
          <p:sp>
            <p:nvSpPr>
              <p:cNvPr id="17" name="Google Shape;1991;p66">
                <a:extLst>
                  <a:ext uri="{FF2B5EF4-FFF2-40B4-BE49-F238E27FC236}">
                    <a16:creationId xmlns:a16="http://schemas.microsoft.com/office/drawing/2014/main" id="{5923105F-3821-1349-B0B3-BEF886A02142}"/>
                  </a:ext>
                </a:extLst>
              </p:cNvPr>
              <p:cNvSpPr/>
              <p:nvPr/>
            </p:nvSpPr>
            <p:spPr>
              <a:xfrm>
                <a:off x="5991263" y="3824002"/>
                <a:ext cx="709718" cy="615816"/>
              </a:xfrm>
              <a:custGeom>
                <a:avLst/>
                <a:gdLst/>
                <a:ahLst/>
                <a:cxnLst/>
                <a:rect l="l" t="t" r="r" b="b"/>
                <a:pathLst>
                  <a:path w="5768" h="7613" extrusionOk="0">
                    <a:moveTo>
                      <a:pt x="3293" y="1"/>
                    </a:moveTo>
                    <a:cubicBezTo>
                      <a:pt x="1472" y="1"/>
                      <a:pt x="1" y="1472"/>
                      <a:pt x="1" y="3293"/>
                    </a:cubicBezTo>
                    <a:lnTo>
                      <a:pt x="1" y="4320"/>
                    </a:lnTo>
                    <a:cubicBezTo>
                      <a:pt x="1" y="6141"/>
                      <a:pt x="1472" y="7612"/>
                      <a:pt x="3293" y="7612"/>
                    </a:cubicBezTo>
                    <a:lnTo>
                      <a:pt x="3923" y="7612"/>
                    </a:lnTo>
                    <a:cubicBezTo>
                      <a:pt x="4927" y="7612"/>
                      <a:pt x="5768" y="6772"/>
                      <a:pt x="5768" y="5768"/>
                    </a:cubicBezTo>
                    <a:lnTo>
                      <a:pt x="5768" y="1845"/>
                    </a:lnTo>
                    <a:cubicBezTo>
                      <a:pt x="5768" y="818"/>
                      <a:pt x="4927" y="1"/>
                      <a:pt x="3923" y="1"/>
                    </a:cubicBezTo>
                    <a:close/>
                  </a:path>
                </a:pathLst>
              </a:custGeom>
              <a:solidFill>
                <a:srgbClr val="FFC000"/>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8" name="Google Shape;1992;p66">
                <a:extLst>
                  <a:ext uri="{FF2B5EF4-FFF2-40B4-BE49-F238E27FC236}">
                    <a16:creationId xmlns:a16="http://schemas.microsoft.com/office/drawing/2014/main" id="{63882A2B-5A23-D641-9FA0-3AC240F72A93}"/>
                  </a:ext>
                </a:extLst>
              </p:cNvPr>
              <p:cNvSpPr/>
              <p:nvPr/>
            </p:nvSpPr>
            <p:spPr>
              <a:xfrm>
                <a:off x="5842103" y="3824002"/>
                <a:ext cx="445785" cy="615816"/>
              </a:xfrm>
              <a:custGeom>
                <a:avLst/>
                <a:gdLst/>
                <a:ahLst/>
                <a:cxnLst/>
                <a:rect l="l" t="t" r="r" b="b"/>
                <a:pathLst>
                  <a:path w="5511" h="7613" extrusionOk="0">
                    <a:moveTo>
                      <a:pt x="1845" y="1"/>
                    </a:moveTo>
                    <a:cubicBezTo>
                      <a:pt x="818" y="1"/>
                      <a:pt x="0" y="818"/>
                      <a:pt x="0" y="1845"/>
                    </a:cubicBezTo>
                    <a:lnTo>
                      <a:pt x="0" y="5768"/>
                    </a:lnTo>
                    <a:cubicBezTo>
                      <a:pt x="0" y="6795"/>
                      <a:pt x="818" y="7612"/>
                      <a:pt x="1845" y="7612"/>
                    </a:cubicBezTo>
                    <a:lnTo>
                      <a:pt x="5511" y="7612"/>
                    </a:lnTo>
                    <a:cubicBezTo>
                      <a:pt x="4507" y="7612"/>
                      <a:pt x="3690" y="6795"/>
                      <a:pt x="3666" y="5768"/>
                    </a:cubicBezTo>
                    <a:lnTo>
                      <a:pt x="3666" y="5604"/>
                    </a:lnTo>
                    <a:lnTo>
                      <a:pt x="4623" y="5604"/>
                    </a:lnTo>
                    <a:lnTo>
                      <a:pt x="3853" y="3550"/>
                    </a:lnTo>
                    <a:cubicBezTo>
                      <a:pt x="3830" y="3480"/>
                      <a:pt x="3760" y="3433"/>
                      <a:pt x="3666" y="3433"/>
                    </a:cubicBezTo>
                    <a:lnTo>
                      <a:pt x="3666" y="1845"/>
                    </a:lnTo>
                    <a:cubicBezTo>
                      <a:pt x="3666" y="818"/>
                      <a:pt x="4507" y="1"/>
                      <a:pt x="5511" y="1"/>
                    </a:cubicBezTo>
                    <a:close/>
                  </a:path>
                </a:pathLst>
              </a:custGeom>
              <a:solidFill>
                <a:srgbClr val="FFC000"/>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D46FA328-3845-A049-8B12-B659D5825E2B}"/>
                </a:ext>
              </a:extLst>
            </p:cNvPr>
            <p:cNvSpPr/>
            <p:nvPr/>
          </p:nvSpPr>
          <p:spPr>
            <a:xfrm>
              <a:off x="884658" y="330194"/>
              <a:ext cx="1208504" cy="577080"/>
            </a:xfrm>
            <a:prstGeom prst="rect">
              <a:avLst/>
            </a:prstGeom>
          </p:spPr>
          <p:txBody>
            <a:bodyPr wrap="none">
              <a:spAutoFit/>
            </a:bodyPr>
            <a:lstStyle/>
            <a:p>
              <a:r>
                <a:rPr lang="en-US" altLang="zh-CN" sz="4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印品粗朗体" panose="02000000000000000000" pitchFamily="2" charset="-122"/>
                  <a:cs typeface="Times New Roman" panose="02020603050405020304" pitchFamily="18" charset="0"/>
                </a:rPr>
                <a:t>Câu</a:t>
              </a:r>
              <a:r>
                <a:rPr lang="en-US" altLang="zh-CN"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印品粗朗体" panose="02000000000000000000" pitchFamily="2" charset="-122"/>
                  <a:cs typeface="Times New Roman" panose="02020603050405020304" pitchFamily="18" charset="0"/>
                </a:rPr>
                <a:t> 2</a:t>
              </a:r>
              <a:endPar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 name="TextBox 1">
            <a:extLst>
              <a:ext uri="{FF2B5EF4-FFF2-40B4-BE49-F238E27FC236}">
                <a16:creationId xmlns:a16="http://schemas.microsoft.com/office/drawing/2014/main" id="{CC5B977A-349E-4543-AF75-D7102424C3D0}"/>
              </a:ext>
            </a:extLst>
          </p:cNvPr>
          <p:cNvSpPr txBox="1"/>
          <p:nvPr/>
        </p:nvSpPr>
        <p:spPr>
          <a:xfrm>
            <a:off x="3318903" y="192022"/>
            <a:ext cx="8473267"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Theo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chúng</a:t>
            </a:r>
            <a:r>
              <a:rPr lang="en-US" sz="3200" b="1" dirty="0">
                <a:latin typeface="Times New Roman" panose="02020603050405020304" pitchFamily="18" charset="0"/>
                <a:cs typeface="Times New Roman" panose="02020603050405020304" pitchFamily="18" charset="0"/>
              </a:rPr>
              <a:t> ta </a:t>
            </a:r>
            <a:r>
              <a:rPr lang="en-US" sz="3200" b="1" dirty="0" err="1">
                <a:latin typeface="Times New Roman" panose="02020603050405020304" pitchFamily="18" charset="0"/>
                <a:cs typeface="Times New Roman" panose="02020603050405020304" pitchFamily="18" charset="0"/>
              </a:rPr>
              <a:t>mượn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a:solidFill>
                  <a:srgbClr val="FF8D41"/>
                </a:solidFill>
                <a:latin typeface="Times New Roman" panose="02020603050405020304" pitchFamily="18" charset="0"/>
                <a:cs typeface="Times New Roman" panose="02020603050405020304" pitchFamily="18" charset="0"/>
              </a:rPr>
              <a:t>email, video, internet</a:t>
            </a:r>
            <a:r>
              <a:rPr lang="en-US" sz="3200" b="1" dirty="0">
                <a:latin typeface="Times New Roman" panose="02020603050405020304" pitchFamily="18" charset="0"/>
                <a:cs typeface="Times New Roman" panose="02020603050405020304" pitchFamily="18" charset="0"/>
              </a:rPr>
              <a:t>?</a:t>
            </a:r>
          </a:p>
        </p:txBody>
      </p:sp>
      <p:grpSp>
        <p:nvGrpSpPr>
          <p:cNvPr id="24" name="Group 23">
            <a:extLst>
              <a:ext uri="{FF2B5EF4-FFF2-40B4-BE49-F238E27FC236}">
                <a16:creationId xmlns:a16="http://schemas.microsoft.com/office/drawing/2014/main" id="{A48A2F11-D171-6C40-A2BE-CC6335E2999A}"/>
              </a:ext>
            </a:extLst>
          </p:cNvPr>
          <p:cNvGrpSpPr/>
          <p:nvPr/>
        </p:nvGrpSpPr>
        <p:grpSpPr>
          <a:xfrm>
            <a:off x="787792" y="3488953"/>
            <a:ext cx="11226016" cy="3150998"/>
            <a:chOff x="914402" y="2456880"/>
            <a:chExt cx="3777871" cy="1471843"/>
          </a:xfrm>
        </p:grpSpPr>
        <p:grpSp>
          <p:nvGrpSpPr>
            <p:cNvPr id="25" name="Google Shape;1798;p62">
              <a:extLst>
                <a:ext uri="{FF2B5EF4-FFF2-40B4-BE49-F238E27FC236}">
                  <a16:creationId xmlns:a16="http://schemas.microsoft.com/office/drawing/2014/main" id="{5E71B0A4-B4C9-E542-9894-C79068738239}"/>
                </a:ext>
              </a:extLst>
            </p:cNvPr>
            <p:cNvGrpSpPr/>
            <p:nvPr/>
          </p:nvGrpSpPr>
          <p:grpSpPr>
            <a:xfrm>
              <a:off x="914402" y="2456880"/>
              <a:ext cx="3777871" cy="1471843"/>
              <a:chOff x="2641950" y="3481825"/>
              <a:chExt cx="381286" cy="501936"/>
            </a:xfrm>
          </p:grpSpPr>
          <p:sp>
            <p:nvSpPr>
              <p:cNvPr id="27" name="Google Shape;1799;p62">
                <a:extLst>
                  <a:ext uri="{FF2B5EF4-FFF2-40B4-BE49-F238E27FC236}">
                    <a16:creationId xmlns:a16="http://schemas.microsoft.com/office/drawing/2014/main" id="{6BD73A10-16F4-A749-84B4-07903BBB0618}"/>
                  </a:ext>
                </a:extLst>
              </p:cNvPr>
              <p:cNvSpPr/>
              <p:nvPr/>
            </p:nvSpPr>
            <p:spPr>
              <a:xfrm>
                <a:off x="2641950" y="3481825"/>
                <a:ext cx="381286" cy="501936"/>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6">
                  <a:lumMod val="60000"/>
                  <a:lumOff val="40000"/>
                </a:schemeClr>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8" name="Google Shape;1800;p62">
                <a:extLst>
                  <a:ext uri="{FF2B5EF4-FFF2-40B4-BE49-F238E27FC236}">
                    <a16:creationId xmlns:a16="http://schemas.microsoft.com/office/drawing/2014/main" id="{E1978D72-B641-6743-976A-ADC0B92CF635}"/>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
          <p:nvSpPr>
            <p:cNvPr id="26" name="Rectangle 25">
              <a:extLst>
                <a:ext uri="{FF2B5EF4-FFF2-40B4-BE49-F238E27FC236}">
                  <a16:creationId xmlns:a16="http://schemas.microsoft.com/office/drawing/2014/main" id="{6CC32A59-CB7C-264E-95A0-AE803522BDCC}"/>
                </a:ext>
              </a:extLst>
            </p:cNvPr>
            <p:cNvSpPr/>
            <p:nvPr/>
          </p:nvSpPr>
          <p:spPr>
            <a:xfrm>
              <a:off x="1116104" y="2604742"/>
              <a:ext cx="3372600" cy="1193238"/>
            </a:xfrm>
            <a:prstGeom prst="rect">
              <a:avLst/>
            </a:prstGeom>
          </p:spPr>
          <p:txBody>
            <a:bodyPr wrap="square">
              <a:spAutoFit/>
            </a:bodyPr>
            <a:lstStyle/>
            <a:p>
              <a:r>
                <a:rPr lang="en-US" sz="20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Khi</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các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hiện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tượng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như</a:t>
              </a:r>
              <a:r>
                <a:rPr lang="en-US" sz="3200" dirty="0">
                  <a:solidFill>
                    <a:srgbClr val="00B050"/>
                  </a:solidFill>
                  <a:latin typeface="Times New Roman" panose="02020603050405020304" pitchFamily="18" charset="0"/>
                  <a:cs typeface="Times New Roman" panose="02020603050405020304" pitchFamily="18" charset="0"/>
                </a:rPr>
                <a:t> email, video, internet </a:t>
              </a:r>
              <a:r>
                <a:rPr lang="en-US" sz="3200" dirty="0" err="1">
                  <a:solidFill>
                    <a:srgbClr val="00B050"/>
                  </a:solidFill>
                  <a:latin typeface="Times New Roman" panose="02020603050405020304" pitchFamily="18" charset="0"/>
                  <a:cs typeface="Times New Roman" panose="02020603050405020304" pitchFamily="18" charset="0"/>
                </a:rPr>
                <a:t>được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phát</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minh</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tiếng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Việt</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chưa</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có</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từ</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vựng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để</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biểu</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đạt</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những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hiện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tượng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này</a:t>
              </a:r>
              <a:r>
                <a:rPr lang="en-US" sz="3200" dirty="0">
                  <a:solidFill>
                    <a:srgbClr val="00B050"/>
                  </a:solidFill>
                  <a:latin typeface="Times New Roman" panose="02020603050405020304" pitchFamily="18" charset="0"/>
                  <a:cs typeface="Times New Roman" panose="02020603050405020304" pitchFamily="18" charset="0"/>
                </a:rPr>
                <a:t>. Do </a:t>
              </a:r>
              <a:r>
                <a:rPr lang="en-US" sz="3200" dirty="0" err="1">
                  <a:solidFill>
                    <a:srgbClr val="00B050"/>
                  </a:solidFill>
                  <a:latin typeface="Times New Roman" panose="02020603050405020304" pitchFamily="18" charset="0"/>
                  <a:cs typeface="Times New Roman" panose="02020603050405020304" pitchFamily="18" charset="0"/>
                </a:rPr>
                <a:t>đó</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chúng</a:t>
              </a:r>
              <a:r>
                <a:rPr lang="en-US" sz="3200" dirty="0">
                  <a:solidFill>
                    <a:srgbClr val="00B050"/>
                  </a:solidFill>
                  <a:latin typeface="Times New Roman" panose="02020603050405020304" pitchFamily="18" charset="0"/>
                  <a:cs typeface="Times New Roman" panose="02020603050405020304" pitchFamily="18" charset="0"/>
                </a:rPr>
                <a:t> ta </a:t>
              </a:r>
              <a:r>
                <a:rPr lang="en-US" sz="3200" dirty="0" err="1">
                  <a:solidFill>
                    <a:srgbClr val="00B050"/>
                  </a:solidFill>
                  <a:latin typeface="Times New Roman" panose="02020603050405020304" pitchFamily="18" charset="0"/>
                  <a:cs typeface="Times New Roman" panose="02020603050405020304" pitchFamily="18" charset="0"/>
                </a:rPr>
                <a:t>mượn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các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từ</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này</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để</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phục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vụ</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cho</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giao</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tiếp</a:t>
              </a:r>
              <a:r>
                <a:rPr lang="en-US" sz="3200" dirty="0">
                  <a:solidFill>
                    <a:srgbClr val="00B050"/>
                  </a:solidFill>
                  <a:latin typeface="Times New Roman" panose="02020603050405020304" pitchFamily="18" charset="0"/>
                  <a:cs typeface="Times New Roman" panose="02020603050405020304" pitchFamily="18" charset="0"/>
                </a:rPr>
                <a:t>, qua </a:t>
              </a:r>
              <a:r>
                <a:rPr lang="en-US" sz="3200" dirty="0" err="1">
                  <a:solidFill>
                    <a:srgbClr val="00B050"/>
                  </a:solidFill>
                  <a:latin typeface="Times New Roman" panose="02020603050405020304" pitchFamily="18" charset="0"/>
                  <a:cs typeface="Times New Roman" panose="02020603050405020304" pitchFamily="18" charset="0"/>
                </a:rPr>
                <a:t>đó</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làm</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giàu</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có</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phong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phú</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thêm</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vốn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từ</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vựng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tiếng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Việt</a:t>
              </a:r>
              <a:r>
                <a:rPr lang="en-US" sz="3200" dirty="0">
                  <a:solidFill>
                    <a:srgbClr val="00B050"/>
                  </a:solidFill>
                  <a:latin typeface="Times New Roman" panose="02020603050405020304" pitchFamily="18" charset="0"/>
                  <a:cs typeface="Times New Roman" panose="02020603050405020304" pitchFamily="18" charset="0"/>
                </a:rPr>
                <a:t>.</a:t>
              </a:r>
            </a:p>
          </p:txBody>
        </p:sp>
      </p:grpSp>
      <p:pic>
        <p:nvPicPr>
          <p:cNvPr id="4" name="Picture 3">
            <a:extLst>
              <a:ext uri="{FF2B5EF4-FFF2-40B4-BE49-F238E27FC236}">
                <a16:creationId xmlns:a16="http://schemas.microsoft.com/office/drawing/2014/main" id="{885FDFA8-EAB9-964B-9A82-7FC1F980D03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961" b="92343" l="3780" r="93780">
                        <a14:foregroundMark x1="8537" y1="39791" x2="8537" y2="39791"/>
                        <a14:foregroundMark x1="8537" y1="39791" x2="8537" y2="39791"/>
                        <a14:foregroundMark x1="51220" y1="11485" x2="51220" y2="11485"/>
                        <a14:foregroundMark x1="51220" y1="11485" x2="51220" y2="11485"/>
                        <a14:foregroundMark x1="4512" y1="60557" x2="4512" y2="60557"/>
                        <a14:foregroundMark x1="4512" y1="60557" x2="4512" y2="60557"/>
                        <a14:foregroundMark x1="8537" y1="29234" x2="8537" y2="29234"/>
                        <a14:foregroundMark x1="8537" y1="29234" x2="8537" y2="29234"/>
                        <a14:foregroundMark x1="22073" y1="14385" x2="22073" y2="14385"/>
                        <a14:foregroundMark x1="22073" y1="14385" x2="22073" y2="14385"/>
                        <a14:foregroundMark x1="62805" y1="8701" x2="62805" y2="8701"/>
                        <a14:foregroundMark x1="62805" y1="8701" x2="62805" y2="8701"/>
                        <a14:foregroundMark x1="62805" y1="8701" x2="62805" y2="8701"/>
                        <a14:foregroundMark x1="62805" y1="8701" x2="62805" y2="8701"/>
                        <a14:foregroundMark x1="62805" y1="8701" x2="62805" y2="8701"/>
                        <a14:foregroundMark x1="62805" y1="8701" x2="62805" y2="8701"/>
                        <a14:foregroundMark x1="62805" y1="8701" x2="62805" y2="8701"/>
                        <a14:foregroundMark x1="46098" y1="6961" x2="46098" y2="6961"/>
                        <a14:foregroundMark x1="46098" y1="6961" x2="46098" y2="6961"/>
                        <a14:foregroundMark x1="94024" y1="46636" x2="94024" y2="46636"/>
                        <a14:foregroundMark x1="94024" y1="46636" x2="94024" y2="46636"/>
                        <a14:foregroundMark x1="55000" y1="88167" x2="55000" y2="88167"/>
                        <a14:foregroundMark x1="55000" y1="88167" x2="55000" y2="88167"/>
                        <a14:foregroundMark x1="34146" y1="88515" x2="34146" y2="88515"/>
                        <a14:foregroundMark x1="34146" y1="88515" x2="34146" y2="88515"/>
                        <a14:foregroundMark x1="41463" y1="92343" x2="41463" y2="92343"/>
                        <a14:foregroundMark x1="41463" y1="92343" x2="41463" y2="92343"/>
                        <a14:foregroundMark x1="49878" y1="61485" x2="49878" y2="61485"/>
                        <a14:foregroundMark x1="49878" y1="61485" x2="49878" y2="61485"/>
                        <a14:foregroundMark x1="49878" y1="61485" x2="49878" y2="61485"/>
                        <a14:foregroundMark x1="36585" y1="53596" x2="36585" y2="53596"/>
                        <a14:foregroundMark x1="36585" y1="53596" x2="36585" y2="53596"/>
                        <a14:foregroundMark x1="38537" y1="47216" x2="38537" y2="47216"/>
                        <a14:foregroundMark x1="38537" y1="47216" x2="38537" y2="47216"/>
                        <a14:foregroundMark x1="48171" y1="41531" x2="48171" y2="41531"/>
                        <a14:foregroundMark x1="48171" y1="41531" x2="48171" y2="41531"/>
                        <a14:foregroundMark x1="48171" y1="41531" x2="48171" y2="41531"/>
                        <a14:foregroundMark x1="48171" y1="41531" x2="48171" y2="41531"/>
                        <a14:foregroundMark x1="58415" y1="55684" x2="58415" y2="55684"/>
                        <a14:foregroundMark x1="58415" y1="55684" x2="58415" y2="55684"/>
                        <a14:foregroundMark x1="58415" y1="55684" x2="58415" y2="55684"/>
                        <a14:foregroundMark x1="86220" y1="27958" x2="86220" y2="27958"/>
                        <a14:foregroundMark x1="86220" y1="27958" x2="86220" y2="27958"/>
                        <a14:foregroundMark x1="86220" y1="27958" x2="86220" y2="27958"/>
                        <a14:foregroundMark x1="83780" y1="23086" x2="83780" y2="23086"/>
                        <a14:foregroundMark x1="83780" y1="23086" x2="83780" y2="23086"/>
                      </a14:backgroundRemoval>
                    </a14:imgEffect>
                  </a14:imgLayer>
                </a14:imgProps>
              </a:ext>
            </a:extLst>
          </a:blip>
          <a:stretch>
            <a:fillRect/>
          </a:stretch>
        </p:blipFill>
        <p:spPr>
          <a:xfrm>
            <a:off x="2419878" y="1395911"/>
            <a:ext cx="1798050" cy="1890145"/>
          </a:xfrm>
          <a:prstGeom prst="rect">
            <a:avLst/>
          </a:prstGeom>
        </p:spPr>
      </p:pic>
      <p:pic>
        <p:nvPicPr>
          <p:cNvPr id="5" name="Picture 4">
            <a:extLst>
              <a:ext uri="{FF2B5EF4-FFF2-40B4-BE49-F238E27FC236}">
                <a16:creationId xmlns:a16="http://schemas.microsoft.com/office/drawing/2014/main" id="{AECEEE48-72DC-6B44-8AF8-D4FB62FB922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5122" y1="45690" x2="45122" y2="45690"/>
                        <a14:foregroundMark x1="45122" y1="45690" x2="45122" y2="45690"/>
                        <a14:foregroundMark x1="51463" y1="53276" x2="48293" y2="53621"/>
                      </a14:backgroundRemoval>
                    </a14:imgEffect>
                  </a14:imgLayer>
                </a14:imgProps>
              </a:ext>
            </a:extLst>
          </a:blip>
          <a:srcRect l="24387" t="13275" r="25645" b="14101"/>
          <a:stretch/>
        </p:blipFill>
        <p:spPr>
          <a:xfrm>
            <a:off x="5892645" y="1510708"/>
            <a:ext cx="1705558" cy="1753354"/>
          </a:xfrm>
          <a:prstGeom prst="rect">
            <a:avLst/>
          </a:prstGeom>
        </p:spPr>
      </p:pic>
      <p:pic>
        <p:nvPicPr>
          <p:cNvPr id="6" name="Picture 5">
            <a:extLst>
              <a:ext uri="{FF2B5EF4-FFF2-40B4-BE49-F238E27FC236}">
                <a16:creationId xmlns:a16="http://schemas.microsoft.com/office/drawing/2014/main" id="{AD8AB5F3-EA16-574D-AE10-51D701FBA0B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30833" y1="29815" x2="23889" y2="20317"/>
                        <a14:foregroundMark x1="23889" y1="20317" x2="18056" y2="28760"/>
                        <a14:foregroundMark x1="18056" y1="28760" x2="32778" y2="29551"/>
                        <a14:foregroundMark x1="77500" y1="19261" x2="66944" y2="21900"/>
                        <a14:foregroundMark x1="66944" y1="21900" x2="77222" y2="26385"/>
                        <a14:foregroundMark x1="77222" y1="26385" x2="77778" y2="18206"/>
                        <a14:foregroundMark x1="45556" y1="20053" x2="45556" y2="19261"/>
                      </a14:backgroundRemoval>
                    </a14:imgEffect>
                  </a14:imgLayer>
                </a14:imgProps>
              </a:ext>
            </a:extLst>
          </a:blip>
          <a:stretch>
            <a:fillRect/>
          </a:stretch>
        </p:blipFill>
        <p:spPr>
          <a:xfrm>
            <a:off x="9078395" y="1034358"/>
            <a:ext cx="2692812" cy="2834933"/>
          </a:xfrm>
          <a:prstGeom prst="rect">
            <a:avLst/>
          </a:prstGeom>
        </p:spPr>
      </p:pic>
    </p:spTree>
    <p:extLst>
      <p:ext uri="{BB962C8B-B14F-4D97-AF65-F5344CB8AC3E}">
        <p14:creationId xmlns:p14="http://schemas.microsoft.com/office/powerpoint/2010/main" val="85825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55"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par>
                                <p:cTn id="24" presetID="31"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par>
                                <p:cTn id="30" presetID="31"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76F19FE-6784-4749-97CB-5001860D73F1}"/>
              </a:ext>
            </a:extLst>
          </p:cNvPr>
          <p:cNvGrpSpPr/>
          <p:nvPr/>
        </p:nvGrpSpPr>
        <p:grpSpPr>
          <a:xfrm>
            <a:off x="2907142" y="357556"/>
            <a:ext cx="9050396" cy="1016000"/>
            <a:chOff x="914402" y="1133773"/>
            <a:chExt cx="2400534" cy="1008486"/>
          </a:xfrm>
          <a:solidFill>
            <a:schemeClr val="accent2">
              <a:lumMod val="60000"/>
              <a:lumOff val="40000"/>
            </a:schemeClr>
          </a:solidFill>
        </p:grpSpPr>
        <p:grpSp>
          <p:nvGrpSpPr>
            <p:cNvPr id="10" name="Google Shape;1798;p62">
              <a:extLst>
                <a:ext uri="{FF2B5EF4-FFF2-40B4-BE49-F238E27FC236}">
                  <a16:creationId xmlns:a16="http://schemas.microsoft.com/office/drawing/2014/main" id="{E0730482-40BD-F44A-9009-D22E64FCD134}"/>
                </a:ext>
              </a:extLst>
            </p:cNvPr>
            <p:cNvGrpSpPr/>
            <p:nvPr/>
          </p:nvGrpSpPr>
          <p:grpSpPr>
            <a:xfrm>
              <a:off x="914402" y="1133773"/>
              <a:ext cx="2400534" cy="1008486"/>
              <a:chOff x="2641950" y="3481825"/>
              <a:chExt cx="434673" cy="635475"/>
            </a:xfrm>
            <a:grpFill/>
          </p:grpSpPr>
          <p:sp>
            <p:nvSpPr>
              <p:cNvPr id="12" name="Google Shape;1799;p62">
                <a:extLst>
                  <a:ext uri="{FF2B5EF4-FFF2-40B4-BE49-F238E27FC236}">
                    <a16:creationId xmlns:a16="http://schemas.microsoft.com/office/drawing/2014/main" id="{16ABD6AE-EB18-0D42-8185-0288DD8CE3DB}"/>
                  </a:ext>
                </a:extLst>
              </p:cNvPr>
              <p:cNvSpPr/>
              <p:nvPr/>
            </p:nvSpPr>
            <p:spPr>
              <a:xfrm>
                <a:off x="2641950" y="3481825"/>
                <a:ext cx="434673" cy="635475"/>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rgbClr val="FFC000"/>
              </a:solidFill>
              <a:ln>
                <a:solidFill>
                  <a:srgbClr val="FFC000"/>
                </a:solid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3" name="Google Shape;1800;p62">
                <a:extLst>
                  <a:ext uri="{FF2B5EF4-FFF2-40B4-BE49-F238E27FC236}">
                    <a16:creationId xmlns:a16="http://schemas.microsoft.com/office/drawing/2014/main" id="{BCE77EB2-651E-D247-BFDC-04704998B7E6}"/>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grpFill/>
              <a:ln>
                <a:solidFill>
                  <a:srgbClr val="FFC000"/>
                </a:solid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C800F5C2-AE60-D248-ACCE-F71429CE9B24}"/>
                </a:ext>
              </a:extLst>
            </p:cNvPr>
            <p:cNvSpPr/>
            <p:nvPr/>
          </p:nvSpPr>
          <p:spPr>
            <a:xfrm>
              <a:off x="936875" y="1276351"/>
              <a:ext cx="2319637" cy="661855"/>
            </a:xfrm>
            <a:prstGeom prst="rect">
              <a:avLst/>
            </a:prstGeom>
            <a:noFill/>
            <a:ln>
              <a:noFill/>
            </a:ln>
          </p:spPr>
          <p:txBody>
            <a:bodyPr wrap="square">
              <a:spAutoFit/>
            </a:bodyPr>
            <a:lstStyle/>
            <a:p>
              <a:pPr lvl="0" algn="ctr"/>
              <a:endParaRPr lang="en-US" sz="3733" b="1" dirty="0">
                <a:solidFill>
                  <a:schemeClr val="accent3">
                    <a:lumMod val="75000"/>
                  </a:schemeClr>
                </a:solidFill>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04BF0E15-84B9-E34F-84F7-61694C7FBA78}"/>
              </a:ext>
            </a:extLst>
          </p:cNvPr>
          <p:cNvGrpSpPr/>
          <p:nvPr/>
        </p:nvGrpSpPr>
        <p:grpSpPr>
          <a:xfrm>
            <a:off x="1219200" y="381001"/>
            <a:ext cx="1519622" cy="1016001"/>
            <a:chOff x="914400" y="285750"/>
            <a:chExt cx="1139717" cy="762000"/>
          </a:xfrm>
        </p:grpSpPr>
        <p:grpSp>
          <p:nvGrpSpPr>
            <p:cNvPr id="15" name="Google Shape;1988;p66">
              <a:extLst>
                <a:ext uri="{FF2B5EF4-FFF2-40B4-BE49-F238E27FC236}">
                  <a16:creationId xmlns:a16="http://schemas.microsoft.com/office/drawing/2014/main" id="{C5C22A63-1367-394B-92DF-A66474A80395}"/>
                </a:ext>
              </a:extLst>
            </p:cNvPr>
            <p:cNvGrpSpPr/>
            <p:nvPr/>
          </p:nvGrpSpPr>
          <p:grpSpPr>
            <a:xfrm>
              <a:off x="914400" y="285750"/>
              <a:ext cx="1131207" cy="762000"/>
              <a:chOff x="5842103" y="3824002"/>
              <a:chExt cx="858878" cy="615816"/>
            </a:xfrm>
          </p:grpSpPr>
          <p:sp>
            <p:nvSpPr>
              <p:cNvPr id="17" name="Google Shape;1991;p66">
                <a:extLst>
                  <a:ext uri="{FF2B5EF4-FFF2-40B4-BE49-F238E27FC236}">
                    <a16:creationId xmlns:a16="http://schemas.microsoft.com/office/drawing/2014/main" id="{5923105F-3821-1349-B0B3-BEF886A02142}"/>
                  </a:ext>
                </a:extLst>
              </p:cNvPr>
              <p:cNvSpPr/>
              <p:nvPr/>
            </p:nvSpPr>
            <p:spPr>
              <a:xfrm>
                <a:off x="5991263" y="3824002"/>
                <a:ext cx="709718" cy="615816"/>
              </a:xfrm>
              <a:custGeom>
                <a:avLst/>
                <a:gdLst/>
                <a:ahLst/>
                <a:cxnLst/>
                <a:rect l="l" t="t" r="r" b="b"/>
                <a:pathLst>
                  <a:path w="5768" h="7613" extrusionOk="0">
                    <a:moveTo>
                      <a:pt x="3293" y="1"/>
                    </a:moveTo>
                    <a:cubicBezTo>
                      <a:pt x="1472" y="1"/>
                      <a:pt x="1" y="1472"/>
                      <a:pt x="1" y="3293"/>
                    </a:cubicBezTo>
                    <a:lnTo>
                      <a:pt x="1" y="4320"/>
                    </a:lnTo>
                    <a:cubicBezTo>
                      <a:pt x="1" y="6141"/>
                      <a:pt x="1472" y="7612"/>
                      <a:pt x="3293" y="7612"/>
                    </a:cubicBezTo>
                    <a:lnTo>
                      <a:pt x="3923" y="7612"/>
                    </a:lnTo>
                    <a:cubicBezTo>
                      <a:pt x="4927" y="7612"/>
                      <a:pt x="5768" y="6772"/>
                      <a:pt x="5768" y="5768"/>
                    </a:cubicBezTo>
                    <a:lnTo>
                      <a:pt x="5768" y="1845"/>
                    </a:lnTo>
                    <a:cubicBezTo>
                      <a:pt x="5768" y="818"/>
                      <a:pt x="4927" y="1"/>
                      <a:pt x="3923" y="1"/>
                    </a:cubicBezTo>
                    <a:close/>
                  </a:path>
                </a:pathLst>
              </a:custGeom>
              <a:solidFill>
                <a:srgbClr val="FFC000"/>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8" name="Google Shape;1992;p66">
                <a:extLst>
                  <a:ext uri="{FF2B5EF4-FFF2-40B4-BE49-F238E27FC236}">
                    <a16:creationId xmlns:a16="http://schemas.microsoft.com/office/drawing/2014/main" id="{63882A2B-5A23-D641-9FA0-3AC240F72A93}"/>
                  </a:ext>
                </a:extLst>
              </p:cNvPr>
              <p:cNvSpPr/>
              <p:nvPr/>
            </p:nvSpPr>
            <p:spPr>
              <a:xfrm>
                <a:off x="5842103" y="3824002"/>
                <a:ext cx="445785" cy="615816"/>
              </a:xfrm>
              <a:custGeom>
                <a:avLst/>
                <a:gdLst/>
                <a:ahLst/>
                <a:cxnLst/>
                <a:rect l="l" t="t" r="r" b="b"/>
                <a:pathLst>
                  <a:path w="5511" h="7613" extrusionOk="0">
                    <a:moveTo>
                      <a:pt x="1845" y="1"/>
                    </a:moveTo>
                    <a:cubicBezTo>
                      <a:pt x="818" y="1"/>
                      <a:pt x="0" y="818"/>
                      <a:pt x="0" y="1845"/>
                    </a:cubicBezTo>
                    <a:lnTo>
                      <a:pt x="0" y="5768"/>
                    </a:lnTo>
                    <a:cubicBezTo>
                      <a:pt x="0" y="6795"/>
                      <a:pt x="818" y="7612"/>
                      <a:pt x="1845" y="7612"/>
                    </a:cubicBezTo>
                    <a:lnTo>
                      <a:pt x="5511" y="7612"/>
                    </a:lnTo>
                    <a:cubicBezTo>
                      <a:pt x="4507" y="7612"/>
                      <a:pt x="3690" y="6795"/>
                      <a:pt x="3666" y="5768"/>
                    </a:cubicBezTo>
                    <a:lnTo>
                      <a:pt x="3666" y="5604"/>
                    </a:lnTo>
                    <a:lnTo>
                      <a:pt x="4623" y="5604"/>
                    </a:lnTo>
                    <a:lnTo>
                      <a:pt x="3853" y="3550"/>
                    </a:lnTo>
                    <a:cubicBezTo>
                      <a:pt x="3830" y="3480"/>
                      <a:pt x="3760" y="3433"/>
                      <a:pt x="3666" y="3433"/>
                    </a:cubicBezTo>
                    <a:lnTo>
                      <a:pt x="3666" y="1845"/>
                    </a:lnTo>
                    <a:cubicBezTo>
                      <a:pt x="3666" y="818"/>
                      <a:pt x="4507" y="1"/>
                      <a:pt x="5511" y="1"/>
                    </a:cubicBezTo>
                    <a:close/>
                  </a:path>
                </a:pathLst>
              </a:custGeom>
              <a:solidFill>
                <a:srgbClr val="FFC000"/>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D46FA328-3845-A049-8B12-B659D5825E2B}"/>
                </a:ext>
              </a:extLst>
            </p:cNvPr>
            <p:cNvSpPr/>
            <p:nvPr/>
          </p:nvSpPr>
          <p:spPr>
            <a:xfrm>
              <a:off x="942995" y="357805"/>
              <a:ext cx="1111122" cy="530914"/>
            </a:xfrm>
            <a:prstGeom prst="rect">
              <a:avLst/>
            </a:prstGeom>
          </p:spPr>
          <p:txBody>
            <a:bodyPr wrap="none">
              <a:spAutoFit/>
            </a:bodyPr>
            <a:lstStyle/>
            <a:p>
              <a:r>
                <a:rPr lang="en-US" altLang="zh-CN" sz="40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印品粗朗体" panose="02000000000000000000" pitchFamily="2" charset="-122"/>
                  <a:cs typeface="Times New Roman" panose="02020603050405020304" pitchFamily="18" charset="0"/>
                </a:rPr>
                <a:t>Câu</a:t>
              </a:r>
              <a:r>
                <a:rPr lang="en-US" altLang="zh-CN"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印品粗朗体" panose="02000000000000000000" pitchFamily="2" charset="-122"/>
                  <a:cs typeface="Times New Roman" panose="02020603050405020304" pitchFamily="18" charset="0"/>
                </a:rPr>
                <a:t> 3</a:t>
              </a:r>
              <a:endPar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 name="TextBox 1">
            <a:extLst>
              <a:ext uri="{FF2B5EF4-FFF2-40B4-BE49-F238E27FC236}">
                <a16:creationId xmlns:a16="http://schemas.microsoft.com/office/drawing/2014/main" id="{CC5B977A-349E-4543-AF75-D7102424C3D0}"/>
              </a:ext>
            </a:extLst>
          </p:cNvPr>
          <p:cNvSpPr txBox="1"/>
          <p:nvPr/>
        </p:nvSpPr>
        <p:spPr>
          <a:xfrm>
            <a:off x="3497962" y="513481"/>
            <a:ext cx="7868756"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a:t>
            </a:r>
          </a:p>
        </p:txBody>
      </p:sp>
      <p:grpSp>
        <p:nvGrpSpPr>
          <p:cNvPr id="24" name="Group 23">
            <a:extLst>
              <a:ext uri="{FF2B5EF4-FFF2-40B4-BE49-F238E27FC236}">
                <a16:creationId xmlns:a16="http://schemas.microsoft.com/office/drawing/2014/main" id="{A48A2F11-D171-6C40-A2BE-CC6335E2999A}"/>
              </a:ext>
            </a:extLst>
          </p:cNvPr>
          <p:cNvGrpSpPr/>
          <p:nvPr/>
        </p:nvGrpSpPr>
        <p:grpSpPr>
          <a:xfrm>
            <a:off x="1154252" y="1548791"/>
            <a:ext cx="10803286" cy="2423974"/>
            <a:chOff x="914402" y="2456880"/>
            <a:chExt cx="3777871" cy="1471843"/>
          </a:xfrm>
        </p:grpSpPr>
        <p:grpSp>
          <p:nvGrpSpPr>
            <p:cNvPr id="25" name="Google Shape;1798;p62">
              <a:extLst>
                <a:ext uri="{FF2B5EF4-FFF2-40B4-BE49-F238E27FC236}">
                  <a16:creationId xmlns:a16="http://schemas.microsoft.com/office/drawing/2014/main" id="{5E71B0A4-B4C9-E542-9894-C79068738239}"/>
                </a:ext>
              </a:extLst>
            </p:cNvPr>
            <p:cNvGrpSpPr/>
            <p:nvPr/>
          </p:nvGrpSpPr>
          <p:grpSpPr>
            <a:xfrm>
              <a:off x="914402" y="2456880"/>
              <a:ext cx="3777871" cy="1471843"/>
              <a:chOff x="2641950" y="3481825"/>
              <a:chExt cx="381286" cy="501936"/>
            </a:xfrm>
          </p:grpSpPr>
          <p:sp>
            <p:nvSpPr>
              <p:cNvPr id="27" name="Google Shape;1799;p62">
                <a:extLst>
                  <a:ext uri="{FF2B5EF4-FFF2-40B4-BE49-F238E27FC236}">
                    <a16:creationId xmlns:a16="http://schemas.microsoft.com/office/drawing/2014/main" id="{6BD73A10-16F4-A749-84B4-07903BBB0618}"/>
                  </a:ext>
                </a:extLst>
              </p:cNvPr>
              <p:cNvSpPr/>
              <p:nvPr/>
            </p:nvSpPr>
            <p:spPr>
              <a:xfrm>
                <a:off x="2641950" y="3481825"/>
                <a:ext cx="381286" cy="501936"/>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6">
                  <a:lumMod val="60000"/>
                  <a:lumOff val="40000"/>
                </a:schemeClr>
              </a:solidFill>
              <a:ln>
                <a:noFill/>
              </a:ln>
            </p:spPr>
            <p:txBody>
              <a:bodyPr spcFirstLastPara="1" wrap="square" lIns="121900" tIns="121900" rIns="121900" bIns="121900" anchor="ctr" anchorCtr="0">
                <a:noAutofit/>
              </a:bodyPr>
              <a:lstStyle/>
              <a:p>
                <a:endParaRPr sz="2400" dirty="0">
                  <a:latin typeface="Times New Roman" panose="02020603050405020304" pitchFamily="18" charset="0"/>
                  <a:cs typeface="Times New Roman" panose="02020603050405020304" pitchFamily="18" charset="0"/>
                </a:endParaRPr>
              </a:p>
            </p:txBody>
          </p:sp>
          <p:sp>
            <p:nvSpPr>
              <p:cNvPr id="28" name="Google Shape;1800;p62">
                <a:extLst>
                  <a:ext uri="{FF2B5EF4-FFF2-40B4-BE49-F238E27FC236}">
                    <a16:creationId xmlns:a16="http://schemas.microsoft.com/office/drawing/2014/main" id="{E1978D72-B641-6743-976A-ADC0B92CF635}"/>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
          <p:nvSpPr>
            <p:cNvPr id="26" name="Rectangle 25">
              <a:extLst>
                <a:ext uri="{FF2B5EF4-FFF2-40B4-BE49-F238E27FC236}">
                  <a16:creationId xmlns:a16="http://schemas.microsoft.com/office/drawing/2014/main" id="{6CC32A59-CB7C-264E-95A0-AE803522BDCC}"/>
                </a:ext>
              </a:extLst>
            </p:cNvPr>
            <p:cNvSpPr/>
            <p:nvPr/>
          </p:nvSpPr>
          <p:spPr>
            <a:xfrm>
              <a:off x="1116104" y="2519323"/>
              <a:ext cx="3348646" cy="1364244"/>
            </a:xfrm>
            <a:prstGeom prst="rect">
              <a:avLst/>
            </a:prstGeom>
          </p:spPr>
          <p:txBody>
            <a:bodyPr wrap="square">
              <a:spAutoFit/>
            </a:bodyPr>
            <a:lstStyle/>
            <a:p>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bộ</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hưu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trí</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ở</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phường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Hàng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Bồ</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quận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Hoàn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Kiếm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Nội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bực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bội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lại</a:t>
              </a:r>
              <a:r>
                <a:rPr lang="en-US" sz="2000" i="1" dirty="0">
                  <a:latin typeface="Times New Roman" panose="02020603050405020304" pitchFamily="18" charset="0"/>
                  <a:cs typeface="Times New Roman" panose="02020603050405020304" pitchFamily="18" charset="0"/>
                </a:rPr>
                <a:t>: “Do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việc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Thành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phố</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Hồ</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Chí</a:t>
              </a:r>
              <a:r>
                <a:rPr lang="en-US" sz="2000" i="1" dirty="0">
                  <a:latin typeface="Times New Roman" panose="02020603050405020304" pitchFamily="18" charset="0"/>
                  <a:cs typeface="Times New Roman" panose="02020603050405020304" pitchFamily="18" charset="0"/>
                </a:rPr>
                <a:t> Minh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tuần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gọi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điện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khách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đặt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phòng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đang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hỏi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về</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dịch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vụ</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cô</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lễ</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tân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nghe</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điện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thoại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tuôn</a:t>
              </a:r>
              <a:r>
                <a:rPr lang="en-US" sz="2000" i="1" dirty="0">
                  <a:latin typeface="Times New Roman" panose="02020603050405020304" pitchFamily="18" charset="0"/>
                  <a:cs typeface="Times New Roman" panose="02020603050405020304" pitchFamily="18" charset="0"/>
                </a:rPr>
                <a:t> ra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tràng</a:t>
              </a:r>
              <a:r>
                <a:rPr lang="en-US" sz="2000" i="1" dirty="0">
                  <a:latin typeface="Times New Roman" panose="02020603050405020304" pitchFamily="18" charset="0"/>
                  <a:cs typeface="Times New Roman" panose="02020603050405020304" pitchFamily="18" charset="0"/>
                </a:rPr>
                <a:t>: “Anh book </a:t>
              </a:r>
              <a:r>
                <a:rPr lang="en-US" sz="2000" i="1" dirty="0" err="1">
                  <a:latin typeface="Times New Roman" panose="02020603050405020304" pitchFamily="18" charset="0"/>
                  <a:cs typeface="Times New Roman" panose="02020603050405020304" pitchFamily="18" charset="0"/>
                </a:rPr>
                <a:t>phòng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ạ</a:t>
              </a:r>
              <a:r>
                <a:rPr lang="en-US" sz="2000" i="1" dirty="0">
                  <a:latin typeface="Times New Roman" panose="02020603050405020304" pitchFamily="18" charset="0"/>
                  <a:cs typeface="Times New Roman" panose="02020603050405020304" pitchFamily="18" charset="0"/>
                </a:rPr>
                <a:t>? Anh </a:t>
              </a:r>
              <a:r>
                <a:rPr lang="en-US" sz="2000" i="1" dirty="0" err="1">
                  <a:latin typeface="Times New Roman" panose="02020603050405020304" pitchFamily="18" charset="0"/>
                  <a:cs typeface="Times New Roman" panose="02020603050405020304" pitchFamily="18" charset="0"/>
                </a:rPr>
                <a:t>chọn</a:t>
              </a:r>
              <a:r>
                <a:rPr lang="en-US" sz="2000" i="1" dirty="0">
                  <a:latin typeface="Times New Roman" panose="02020603050405020304" pitchFamily="18" charset="0"/>
                  <a:cs typeface="Times New Roman" panose="02020603050405020304" pitchFamily="18" charset="0"/>
                </a:rPr>
                <a:t> single hay double room? Anh sure </a:t>
              </a:r>
              <a:r>
                <a:rPr lang="en-US" sz="2000" i="1" dirty="0" err="1">
                  <a:latin typeface="Times New Roman" panose="02020603050405020304" pitchFamily="18" charset="0"/>
                  <a:cs typeface="Times New Roman" panose="02020603050405020304" pitchFamily="18" charset="0"/>
                </a:rPr>
                <a:t>rồi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chứ</a:t>
              </a:r>
              <a:r>
                <a:rPr lang="en-US" sz="2000" i="1" dirty="0">
                  <a:latin typeface="Times New Roman" panose="02020603050405020304" pitchFamily="18" charset="0"/>
                  <a:cs typeface="Times New Roman" panose="02020603050405020304" pitchFamily="18" charset="0"/>
                </a:rPr>
                <a:t>? Anh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thể</a:t>
              </a:r>
              <a:r>
                <a:rPr lang="en-US" sz="2000" i="1" dirty="0">
                  <a:latin typeface="Times New Roman" panose="02020603050405020304" pitchFamily="18" charset="0"/>
                  <a:cs typeface="Times New Roman" panose="02020603050405020304" pitchFamily="18" charset="0"/>
                </a:rPr>
                <a:t> fix </a:t>
              </a:r>
              <a:r>
                <a:rPr lang="en-US" sz="2000" i="1" dirty="0" err="1">
                  <a:latin typeface="Times New Roman" panose="02020603050405020304" pitchFamily="18" charset="0"/>
                  <a:cs typeface="Times New Roman" panose="02020603050405020304" pitchFamily="18" charset="0"/>
                </a:rPr>
                <a:t>lịch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chính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ngày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đến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trường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hợp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máy</a:t>
              </a:r>
              <a:r>
                <a:rPr lang="en-US" sz="2000" i="1" dirty="0">
                  <a:latin typeface="Times New Roman" panose="02020603050405020304" pitchFamily="18" charset="0"/>
                  <a:cs typeface="Times New Roman" panose="02020603050405020304" pitchFamily="18" charset="0"/>
                </a:rPr>
                <a:t> bay delay </a:t>
              </a:r>
              <a:r>
                <a:rPr lang="en-US" sz="2000" i="1" dirty="0" err="1">
                  <a:latin typeface="Times New Roman" panose="02020603050405020304" pitchFamily="18" charset="0"/>
                  <a:cs typeface="Times New Roman" panose="02020603050405020304" pitchFamily="18" charset="0"/>
                </a:rPr>
                <a:t>hoặc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thay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đổi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kế</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hoạch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phải</a:t>
              </a:r>
              <a:r>
                <a:rPr lang="en-US" sz="2000" i="1" dirty="0">
                  <a:latin typeface="Times New Roman" panose="02020603050405020304" pitchFamily="18" charset="0"/>
                  <a:cs typeface="Times New Roman" panose="02020603050405020304" pitchFamily="18" charset="0"/>
                </a:rPr>
                <a:t> confirm </a:t>
              </a:r>
              <a:r>
                <a:rPr lang="en-US" sz="2000" i="1" dirty="0" err="1">
                  <a:latin typeface="Times New Roman" panose="02020603050405020304" pitchFamily="18" charset="0"/>
                  <a:cs typeface="Times New Roman" panose="02020603050405020304" pitchFamily="18" charset="0"/>
                </a:rPr>
                <a:t>lại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nghe</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hiểu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cô</a:t>
              </a:r>
              <a:r>
                <a:rPr lang="en-US" sz="2000" i="1" dirty="0">
                  <a:latin typeface="Times New Roman" panose="02020603050405020304" pitchFamily="18" charset="0"/>
                  <a:cs typeface="Times New Roman" panose="02020603050405020304" pitchFamily="18" charset="0"/>
                </a:rPr>
                <a:t> ta </a:t>
              </a:r>
              <a:r>
                <a:rPr lang="en-US" sz="2000" i="1" dirty="0" err="1">
                  <a:latin typeface="Times New Roman" panose="02020603050405020304" pitchFamily="18" charset="0"/>
                  <a:cs typeface="Times New Roman" panose="02020603050405020304" pitchFamily="18" charset="0"/>
                </a:rPr>
                <a:t>đang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nói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gì</a:t>
              </a:r>
              <a:r>
                <a:rPr lang="en-US" sz="2000" i="1" dirty="0">
                  <a:latin typeface="Times New Roman" panose="02020603050405020304" pitchFamily="18" charset="0"/>
                  <a:cs typeface="Times New Roman" panose="02020603050405020304" pitchFamily="18" charset="0"/>
                </a:rPr>
                <a:t>.”</a:t>
              </a:r>
            </a:p>
          </p:txBody>
        </p:sp>
      </p:grpSp>
      <p:pic>
        <p:nvPicPr>
          <p:cNvPr id="8" name="Picture 7">
            <a:extLst>
              <a:ext uri="{FF2B5EF4-FFF2-40B4-BE49-F238E27FC236}">
                <a16:creationId xmlns:a16="http://schemas.microsoft.com/office/drawing/2014/main" id="{EFDBD2DD-71B5-C74B-9C9D-5094E171B50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742" b="91386" l="6522" r="93223">
                        <a14:foregroundMark x1="7545" y1="37640" x2="8056" y2="43446"/>
                        <a14:foregroundMark x1="6522" y1="66105" x2="7801" y2="66854"/>
                        <a14:foregroundMark x1="83504" y1="8801" x2="87724" y2="8989"/>
                        <a14:foregroundMark x1="90281" y1="35768" x2="90281" y2="43446"/>
                        <a14:foregroundMark x1="90281" y1="43446" x2="88107" y2="52434"/>
                        <a14:foregroundMark x1="88107" y1="52434" x2="86573" y2="54682"/>
                        <a14:foregroundMark x1="91816" y1="56180" x2="90921" y2="80712"/>
                        <a14:foregroundMark x1="90921" y1="80712" x2="85294" y2="84270"/>
                        <a14:foregroundMark x1="85294" y1="84270" x2="53581" y2="83895"/>
                        <a14:foregroundMark x1="53581" y1="83895" x2="41816" y2="86891"/>
                        <a14:foregroundMark x1="41816" y1="86891" x2="41176" y2="86330"/>
                        <a14:foregroundMark x1="92072" y1="51498" x2="93990" y2="75843"/>
                        <a14:foregroundMark x1="93990" y1="75843" x2="92072" y2="83146"/>
                        <a14:foregroundMark x1="92072" y1="83146" x2="87980" y2="88202"/>
                        <a14:foregroundMark x1="87980" y1="88202" x2="85678" y2="88202"/>
                        <a14:foregroundMark x1="92583" y1="45506" x2="94373" y2="76592"/>
                        <a14:foregroundMark x1="94373" y1="76592" x2="93223" y2="84457"/>
                        <a14:foregroundMark x1="93223" y1="84457" x2="89003" y2="89326"/>
                        <a14:foregroundMark x1="89003" y1="89326" x2="87468" y2="89700"/>
                        <a14:foregroundMark x1="61509" y1="88577" x2="61509" y2="88577"/>
                        <a14:foregroundMark x1="61509" y1="88577" x2="61509" y2="88577"/>
                        <a14:foregroundMark x1="62148" y1="90262" x2="62148" y2="90262"/>
                        <a14:foregroundMark x1="62148" y1="90262" x2="62148" y2="90262"/>
                        <a14:foregroundMark x1="63683" y1="91573" x2="63683" y2="91573"/>
                        <a14:foregroundMark x1="48849" y1="6742" x2="48849" y2="6742"/>
                        <a14:foregroundMark x1="48849" y1="6742" x2="48849" y2="6742"/>
                        <a14:foregroundMark x1="48849" y1="6742" x2="48849" y2="6742"/>
                        <a14:foregroundMark x1="48849" y1="6742" x2="48849" y2="6742"/>
                        <a14:foregroundMark x1="48849" y1="6742" x2="48849" y2="6742"/>
                        <a14:foregroundMark x1="48849" y1="6742" x2="48849" y2="6742"/>
                      </a14:backgroundRemoval>
                    </a14:imgEffect>
                  </a14:imgLayer>
                </a14:imgProps>
              </a:ext>
              <a:ext uri="{28A0092B-C50C-407E-A947-70E740481C1C}">
                <a14:useLocalDpi xmlns:a14="http://schemas.microsoft.com/office/drawing/2010/main" val="0"/>
              </a:ext>
            </a:extLst>
          </a:blip>
          <a:stretch>
            <a:fillRect/>
          </a:stretch>
        </p:blipFill>
        <p:spPr>
          <a:xfrm>
            <a:off x="6006161" y="2690445"/>
            <a:ext cx="6384545" cy="4359779"/>
          </a:xfrm>
          <a:prstGeom prst="rect">
            <a:avLst/>
          </a:prstGeom>
        </p:spPr>
      </p:pic>
      <p:pic>
        <p:nvPicPr>
          <p:cNvPr id="29" name="Picture 28">
            <a:extLst>
              <a:ext uri="{FF2B5EF4-FFF2-40B4-BE49-F238E27FC236}">
                <a16:creationId xmlns:a16="http://schemas.microsoft.com/office/drawing/2014/main" id="{1E01D34F-FEB4-C74D-86CB-2F79CB56355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895" b="89895" l="9585" r="90575">
                        <a14:foregroundMark x1="35144" y1="13684" x2="35144" y2="13684"/>
                        <a14:foregroundMark x1="33227" y1="20842" x2="33227" y2="20842"/>
                        <a14:foregroundMark x1="13419" y1="30105" x2="13419" y2="30105"/>
                        <a14:foregroundMark x1="19489" y1="83789" x2="19489" y2="83789"/>
                        <a14:foregroundMark x1="27636" y1="85263" x2="27636" y2="85263"/>
                        <a14:foregroundMark x1="25879" y1="82316" x2="25879" y2="82316"/>
                        <a14:foregroundMark x1="60383" y1="84421" x2="60383" y2="84421"/>
                        <a14:foregroundMark x1="68690" y1="85263" x2="68690" y2="85263"/>
                        <a14:foregroundMark x1="61022" y1="82737" x2="61022" y2="82737"/>
                        <a14:foregroundMark x1="74920" y1="56842" x2="74920" y2="56842"/>
                        <a14:foregroundMark x1="48403" y1="41263" x2="48403" y2="41263"/>
                        <a14:foregroundMark x1="56230" y1="28632" x2="56230" y2="28632"/>
                        <a14:foregroundMark x1="86262" y1="19789" x2="86262" y2="19789"/>
                        <a14:foregroundMark x1="83866" y1="14526" x2="83866" y2="14526"/>
                        <a14:foregroundMark x1="88019" y1="14105" x2="88019" y2="14105"/>
                        <a14:foregroundMark x1="90256" y1="17053" x2="90256" y2="17053"/>
                        <a14:foregroundMark x1="90256" y1="17053" x2="90256" y2="17053"/>
                        <a14:foregroundMark x1="81629" y1="23158" x2="81629" y2="23158"/>
                        <a14:foregroundMark x1="81150" y1="20842" x2="81150" y2="20842"/>
                        <a14:foregroundMark x1="81150" y1="18526" x2="81150" y2="18526"/>
                        <a14:foregroundMark x1="82109" y1="16211" x2="82109" y2="16211"/>
                        <a14:foregroundMark x1="85623" y1="14105" x2="85623" y2="14105"/>
                        <a14:foregroundMark x1="90575" y1="20632" x2="90575" y2="20632"/>
                        <a14:foregroundMark x1="90575" y1="21053" x2="90575" y2="21053"/>
                        <a14:foregroundMark x1="81629" y1="23579" x2="81629" y2="23579"/>
                        <a14:foregroundMark x1="82428" y1="22947" x2="82428" y2="22947"/>
                        <a14:foregroundMark x1="82109" y1="21053" x2="82109" y2="21053"/>
                        <a14:foregroundMark x1="65495" y1="57263" x2="65495" y2="57263"/>
                        <a14:foregroundMark x1="77955" y1="60842" x2="77955" y2="60842"/>
                        <a14:foregroundMark x1="80831" y1="60211" x2="80831" y2="60211"/>
                        <a14:foregroundMark x1="80831" y1="60211" x2="80831" y2="60211"/>
                        <a14:foregroundMark x1="78115" y1="62526" x2="78115" y2="62526"/>
                        <a14:foregroundMark x1="68211" y1="40632" x2="68211" y2="40632"/>
                        <a14:foregroundMark x1="62939" y1="35368" x2="62939" y2="35368"/>
                        <a14:foregroundMark x1="34824" y1="13263" x2="34824" y2="13263"/>
                        <a14:backgroundMark x1="23323" y1="79579" x2="23323" y2="79579"/>
                        <a14:backgroundMark x1="64377" y1="80632" x2="64377" y2="80632"/>
                      </a14:backgroundRemoval>
                    </a14:imgEffect>
                  </a14:imgLayer>
                </a14:imgProps>
              </a:ext>
            </a:extLst>
          </a:blip>
          <a:srcRect l="7647" t="6184" r="56068" b="9626"/>
          <a:stretch/>
        </p:blipFill>
        <p:spPr>
          <a:xfrm>
            <a:off x="234511" y="3472716"/>
            <a:ext cx="1969378" cy="3467312"/>
          </a:xfrm>
          <a:prstGeom prst="rect">
            <a:avLst/>
          </a:prstGeom>
        </p:spPr>
      </p:pic>
      <p:sp>
        <p:nvSpPr>
          <p:cNvPr id="9" name="Rounded Rectangle 8">
            <a:extLst>
              <a:ext uri="{FF2B5EF4-FFF2-40B4-BE49-F238E27FC236}">
                <a16:creationId xmlns:a16="http://schemas.microsoft.com/office/drawing/2014/main" id="{32DC5774-1E13-0446-BB90-0B2DBD46B633}"/>
              </a:ext>
            </a:extLst>
          </p:cNvPr>
          <p:cNvSpPr/>
          <p:nvPr/>
        </p:nvSpPr>
        <p:spPr>
          <a:xfrm>
            <a:off x="6875584" y="2511867"/>
            <a:ext cx="806069" cy="528212"/>
          </a:xfrm>
          <a:prstGeom prst="roundRect">
            <a:avLst>
              <a:gd name="adj" fmla="val 50000"/>
            </a:avLst>
          </a:prstGeom>
          <a:noFill/>
          <a:ln w="285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0" name="Rounded Rectangle 29">
            <a:extLst>
              <a:ext uri="{FF2B5EF4-FFF2-40B4-BE49-F238E27FC236}">
                <a16:creationId xmlns:a16="http://schemas.microsoft.com/office/drawing/2014/main" id="{EB03B1C1-E6D3-C646-BBB1-6ED1005DE11A}"/>
              </a:ext>
            </a:extLst>
          </p:cNvPr>
          <p:cNvSpPr/>
          <p:nvPr/>
        </p:nvSpPr>
        <p:spPr>
          <a:xfrm>
            <a:off x="7928602" y="2510884"/>
            <a:ext cx="1514335" cy="528212"/>
          </a:xfrm>
          <a:prstGeom prst="roundRect">
            <a:avLst>
              <a:gd name="adj" fmla="val 50000"/>
            </a:avLst>
          </a:prstGeom>
          <a:noFill/>
          <a:ln w="285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1" name="Rounded Rectangle 30">
            <a:extLst>
              <a:ext uri="{FF2B5EF4-FFF2-40B4-BE49-F238E27FC236}">
                <a16:creationId xmlns:a16="http://schemas.microsoft.com/office/drawing/2014/main" id="{DF2926E3-8FEA-9045-9859-90809402BA62}"/>
              </a:ext>
            </a:extLst>
          </p:cNvPr>
          <p:cNvSpPr/>
          <p:nvPr/>
        </p:nvSpPr>
        <p:spPr>
          <a:xfrm>
            <a:off x="4273062" y="2511867"/>
            <a:ext cx="678192" cy="528212"/>
          </a:xfrm>
          <a:prstGeom prst="roundRect">
            <a:avLst>
              <a:gd name="adj" fmla="val 50000"/>
            </a:avLst>
          </a:prstGeom>
          <a:noFill/>
          <a:ln w="285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2" name="Rounded Rectangle 31">
            <a:extLst>
              <a:ext uri="{FF2B5EF4-FFF2-40B4-BE49-F238E27FC236}">
                <a16:creationId xmlns:a16="http://schemas.microsoft.com/office/drawing/2014/main" id="{1708DFA9-463E-BD46-BC07-79BECDE8623E}"/>
              </a:ext>
            </a:extLst>
          </p:cNvPr>
          <p:cNvSpPr/>
          <p:nvPr/>
        </p:nvSpPr>
        <p:spPr>
          <a:xfrm>
            <a:off x="9854822" y="2510884"/>
            <a:ext cx="678192" cy="528212"/>
          </a:xfrm>
          <a:prstGeom prst="roundRect">
            <a:avLst>
              <a:gd name="adj" fmla="val 50000"/>
            </a:avLst>
          </a:prstGeom>
          <a:noFill/>
          <a:ln w="285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3" name="Rounded Rectangle 32">
            <a:extLst>
              <a:ext uri="{FF2B5EF4-FFF2-40B4-BE49-F238E27FC236}">
                <a16:creationId xmlns:a16="http://schemas.microsoft.com/office/drawing/2014/main" id="{FFEDCBDF-B159-034E-911B-DB65417CA830}"/>
              </a:ext>
            </a:extLst>
          </p:cNvPr>
          <p:cNvSpPr/>
          <p:nvPr/>
        </p:nvSpPr>
        <p:spPr>
          <a:xfrm>
            <a:off x="3306474" y="2774990"/>
            <a:ext cx="678192" cy="528212"/>
          </a:xfrm>
          <a:prstGeom prst="roundRect">
            <a:avLst>
              <a:gd name="adj" fmla="val 50000"/>
            </a:avLst>
          </a:prstGeom>
          <a:noFill/>
          <a:ln w="285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4" name="Rounded Rectangle 33">
            <a:extLst>
              <a:ext uri="{FF2B5EF4-FFF2-40B4-BE49-F238E27FC236}">
                <a16:creationId xmlns:a16="http://schemas.microsoft.com/office/drawing/2014/main" id="{4B574D33-0B66-5547-B6E7-76AB28683649}"/>
              </a:ext>
            </a:extLst>
          </p:cNvPr>
          <p:cNvSpPr/>
          <p:nvPr/>
        </p:nvSpPr>
        <p:spPr>
          <a:xfrm>
            <a:off x="10410502" y="2829757"/>
            <a:ext cx="678192" cy="528212"/>
          </a:xfrm>
          <a:prstGeom prst="roundRect">
            <a:avLst>
              <a:gd name="adj" fmla="val 50000"/>
            </a:avLst>
          </a:prstGeom>
          <a:noFill/>
          <a:ln w="285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5" name="Rounded Rectangle 34">
            <a:extLst>
              <a:ext uri="{FF2B5EF4-FFF2-40B4-BE49-F238E27FC236}">
                <a16:creationId xmlns:a16="http://schemas.microsoft.com/office/drawing/2014/main" id="{34760350-09C7-1540-B54C-FA8190D0A619}"/>
              </a:ext>
            </a:extLst>
          </p:cNvPr>
          <p:cNvSpPr/>
          <p:nvPr/>
        </p:nvSpPr>
        <p:spPr>
          <a:xfrm>
            <a:off x="5179350" y="3161023"/>
            <a:ext cx="894498" cy="528212"/>
          </a:xfrm>
          <a:prstGeom prst="roundRect">
            <a:avLst>
              <a:gd name="adj" fmla="val 50000"/>
            </a:avLst>
          </a:prstGeom>
          <a:noFill/>
          <a:ln w="285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Cloud 18">
            <a:extLst>
              <a:ext uri="{FF2B5EF4-FFF2-40B4-BE49-F238E27FC236}">
                <a16:creationId xmlns:a16="http://schemas.microsoft.com/office/drawing/2014/main" id="{5BFB6A98-AAAD-124C-80DB-BE3D071ADD53}"/>
              </a:ext>
            </a:extLst>
          </p:cNvPr>
          <p:cNvSpPr/>
          <p:nvPr/>
        </p:nvSpPr>
        <p:spPr>
          <a:xfrm>
            <a:off x="1548358" y="4170562"/>
            <a:ext cx="5327226" cy="2571668"/>
          </a:xfrm>
          <a:prstGeom prst="cloud">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i="1" dirty="0" err="1">
                <a:latin typeface="Times New Roman" panose="02020603050405020304" pitchFamily="18" charset="0"/>
                <a:cs typeface="Times New Roman" panose="02020603050405020304" pitchFamily="18" charset="0"/>
              </a:rPr>
              <a:t>Trong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câu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chuyện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vì</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người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bộ</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hưu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không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thể</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hiểu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được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những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điều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viên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lễ</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nói</a:t>
            </a:r>
            <a:r>
              <a:rPr lang="en-US" sz="2800" b="1"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015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55"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par>
                          <p:cTn id="16" fill="hold">
                            <p:stCondLst>
                              <p:cond delay="2000"/>
                            </p:stCondLst>
                            <p:childTnLst>
                              <p:par>
                                <p:cTn id="17" presetID="42" presetClass="entr" presetSubtype="0" fill="hold" nodeType="afterEffect">
                                  <p:stCondLst>
                                    <p:cond delay="15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 calcmode="lin" valueType="num">
                                      <p:cBhvr>
                                        <p:cTn id="45" dur="500" fill="hold"/>
                                        <p:tgtEl>
                                          <p:spTgt spid="31"/>
                                        </p:tgtEl>
                                        <p:attrNameLst>
                                          <p:attrName>style.rotation</p:attrName>
                                        </p:attrNameLst>
                                      </p:cBhvr>
                                      <p:tavLst>
                                        <p:tav tm="0">
                                          <p:val>
                                            <p:fltVal val="360"/>
                                          </p:val>
                                        </p:tav>
                                        <p:tav tm="100000">
                                          <p:val>
                                            <p:fltVal val="0"/>
                                          </p:val>
                                        </p:tav>
                                      </p:tavLst>
                                    </p:anim>
                                    <p:animEffect transition="in" filter="fade">
                                      <p:cBhvr>
                                        <p:cTn id="46" dur="500"/>
                                        <p:tgtEl>
                                          <p:spTgt spid="31"/>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 calcmode="lin" valueType="num">
                                      <p:cBhvr>
                                        <p:cTn id="51" dur="500" fill="hold"/>
                                        <p:tgtEl>
                                          <p:spTgt spid="9"/>
                                        </p:tgtEl>
                                        <p:attrNameLst>
                                          <p:attrName>style.rotation</p:attrName>
                                        </p:attrNameLst>
                                      </p:cBhvr>
                                      <p:tavLst>
                                        <p:tav tm="0">
                                          <p:val>
                                            <p:fltVal val="360"/>
                                          </p:val>
                                        </p:tav>
                                        <p:tav tm="100000">
                                          <p:val>
                                            <p:fltVal val="0"/>
                                          </p:val>
                                        </p:tav>
                                      </p:tavLst>
                                    </p:anim>
                                    <p:animEffect transition="in" filter="fade">
                                      <p:cBhvr>
                                        <p:cTn id="52" dur="500"/>
                                        <p:tgtEl>
                                          <p:spTgt spid="9"/>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fill="hold"/>
                                        <p:tgtEl>
                                          <p:spTgt spid="30"/>
                                        </p:tgtEl>
                                        <p:attrNameLst>
                                          <p:attrName>ppt_w</p:attrName>
                                        </p:attrNameLst>
                                      </p:cBhvr>
                                      <p:tavLst>
                                        <p:tav tm="0">
                                          <p:val>
                                            <p:fltVal val="0"/>
                                          </p:val>
                                        </p:tav>
                                        <p:tav tm="100000">
                                          <p:val>
                                            <p:strVal val="#ppt_w"/>
                                          </p:val>
                                        </p:tav>
                                      </p:tavLst>
                                    </p:anim>
                                    <p:anim calcmode="lin" valueType="num">
                                      <p:cBhvr>
                                        <p:cTn id="56" dur="500" fill="hold"/>
                                        <p:tgtEl>
                                          <p:spTgt spid="30"/>
                                        </p:tgtEl>
                                        <p:attrNameLst>
                                          <p:attrName>ppt_h</p:attrName>
                                        </p:attrNameLst>
                                      </p:cBhvr>
                                      <p:tavLst>
                                        <p:tav tm="0">
                                          <p:val>
                                            <p:fltVal val="0"/>
                                          </p:val>
                                        </p:tav>
                                        <p:tav tm="100000">
                                          <p:val>
                                            <p:strVal val="#ppt_h"/>
                                          </p:val>
                                        </p:tav>
                                      </p:tavLst>
                                    </p:anim>
                                    <p:anim calcmode="lin" valueType="num">
                                      <p:cBhvr>
                                        <p:cTn id="57" dur="500" fill="hold"/>
                                        <p:tgtEl>
                                          <p:spTgt spid="30"/>
                                        </p:tgtEl>
                                        <p:attrNameLst>
                                          <p:attrName>style.rotation</p:attrName>
                                        </p:attrNameLst>
                                      </p:cBhvr>
                                      <p:tavLst>
                                        <p:tav tm="0">
                                          <p:val>
                                            <p:fltVal val="360"/>
                                          </p:val>
                                        </p:tav>
                                        <p:tav tm="100000">
                                          <p:val>
                                            <p:fltVal val="0"/>
                                          </p:val>
                                        </p:tav>
                                      </p:tavLst>
                                    </p:anim>
                                    <p:animEffect transition="in" filter="fade">
                                      <p:cBhvr>
                                        <p:cTn id="58" dur="500"/>
                                        <p:tgtEl>
                                          <p:spTgt spid="30"/>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anim calcmode="lin" valueType="num">
                                      <p:cBhvr>
                                        <p:cTn id="63" dur="500" fill="hold"/>
                                        <p:tgtEl>
                                          <p:spTgt spid="32"/>
                                        </p:tgtEl>
                                        <p:attrNameLst>
                                          <p:attrName>style.rotation</p:attrName>
                                        </p:attrNameLst>
                                      </p:cBhvr>
                                      <p:tavLst>
                                        <p:tav tm="0">
                                          <p:val>
                                            <p:fltVal val="360"/>
                                          </p:val>
                                        </p:tav>
                                        <p:tav tm="100000">
                                          <p:val>
                                            <p:fltVal val="0"/>
                                          </p:val>
                                        </p:tav>
                                      </p:tavLst>
                                    </p:anim>
                                    <p:animEffect transition="in" filter="fade">
                                      <p:cBhvr>
                                        <p:cTn id="64" dur="500"/>
                                        <p:tgtEl>
                                          <p:spTgt spid="32"/>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ppt_w</p:attrName>
                                        </p:attrNameLst>
                                      </p:cBhvr>
                                      <p:tavLst>
                                        <p:tav tm="0">
                                          <p:val>
                                            <p:fltVal val="0"/>
                                          </p:val>
                                        </p:tav>
                                        <p:tav tm="100000">
                                          <p:val>
                                            <p:strVal val="#ppt_w"/>
                                          </p:val>
                                        </p:tav>
                                      </p:tavLst>
                                    </p:anim>
                                    <p:anim calcmode="lin" valueType="num">
                                      <p:cBhvr>
                                        <p:cTn id="68" dur="500" fill="hold"/>
                                        <p:tgtEl>
                                          <p:spTgt spid="33"/>
                                        </p:tgtEl>
                                        <p:attrNameLst>
                                          <p:attrName>ppt_h</p:attrName>
                                        </p:attrNameLst>
                                      </p:cBhvr>
                                      <p:tavLst>
                                        <p:tav tm="0">
                                          <p:val>
                                            <p:fltVal val="0"/>
                                          </p:val>
                                        </p:tav>
                                        <p:tav tm="100000">
                                          <p:val>
                                            <p:strVal val="#ppt_h"/>
                                          </p:val>
                                        </p:tav>
                                      </p:tavLst>
                                    </p:anim>
                                    <p:anim calcmode="lin" valueType="num">
                                      <p:cBhvr>
                                        <p:cTn id="69" dur="500" fill="hold"/>
                                        <p:tgtEl>
                                          <p:spTgt spid="33"/>
                                        </p:tgtEl>
                                        <p:attrNameLst>
                                          <p:attrName>style.rotation</p:attrName>
                                        </p:attrNameLst>
                                      </p:cBhvr>
                                      <p:tavLst>
                                        <p:tav tm="0">
                                          <p:val>
                                            <p:fltVal val="360"/>
                                          </p:val>
                                        </p:tav>
                                        <p:tav tm="100000">
                                          <p:val>
                                            <p:fltVal val="0"/>
                                          </p:val>
                                        </p:tav>
                                      </p:tavLst>
                                    </p:anim>
                                    <p:animEffect transition="in" filter="fade">
                                      <p:cBhvr>
                                        <p:cTn id="70" dur="500"/>
                                        <p:tgtEl>
                                          <p:spTgt spid="33"/>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500" fill="hold"/>
                                        <p:tgtEl>
                                          <p:spTgt spid="34"/>
                                        </p:tgtEl>
                                        <p:attrNameLst>
                                          <p:attrName>ppt_w</p:attrName>
                                        </p:attrNameLst>
                                      </p:cBhvr>
                                      <p:tavLst>
                                        <p:tav tm="0">
                                          <p:val>
                                            <p:fltVal val="0"/>
                                          </p:val>
                                        </p:tav>
                                        <p:tav tm="100000">
                                          <p:val>
                                            <p:strVal val="#ppt_w"/>
                                          </p:val>
                                        </p:tav>
                                      </p:tavLst>
                                    </p:anim>
                                    <p:anim calcmode="lin" valueType="num">
                                      <p:cBhvr>
                                        <p:cTn id="74" dur="500" fill="hold"/>
                                        <p:tgtEl>
                                          <p:spTgt spid="34"/>
                                        </p:tgtEl>
                                        <p:attrNameLst>
                                          <p:attrName>ppt_h</p:attrName>
                                        </p:attrNameLst>
                                      </p:cBhvr>
                                      <p:tavLst>
                                        <p:tav tm="0">
                                          <p:val>
                                            <p:fltVal val="0"/>
                                          </p:val>
                                        </p:tav>
                                        <p:tav tm="100000">
                                          <p:val>
                                            <p:strVal val="#ppt_h"/>
                                          </p:val>
                                        </p:tav>
                                      </p:tavLst>
                                    </p:anim>
                                    <p:anim calcmode="lin" valueType="num">
                                      <p:cBhvr>
                                        <p:cTn id="75" dur="500" fill="hold"/>
                                        <p:tgtEl>
                                          <p:spTgt spid="34"/>
                                        </p:tgtEl>
                                        <p:attrNameLst>
                                          <p:attrName>style.rotation</p:attrName>
                                        </p:attrNameLst>
                                      </p:cBhvr>
                                      <p:tavLst>
                                        <p:tav tm="0">
                                          <p:val>
                                            <p:fltVal val="360"/>
                                          </p:val>
                                        </p:tav>
                                        <p:tav tm="100000">
                                          <p:val>
                                            <p:fltVal val="0"/>
                                          </p:val>
                                        </p:tav>
                                      </p:tavLst>
                                    </p:anim>
                                    <p:animEffect transition="in" filter="fade">
                                      <p:cBhvr>
                                        <p:cTn id="76" dur="500"/>
                                        <p:tgtEl>
                                          <p:spTgt spid="34"/>
                                        </p:tgtEl>
                                      </p:cBhvr>
                                    </p:animEffect>
                                  </p:childTnLst>
                                </p:cTn>
                              </p:par>
                              <p:par>
                                <p:cTn id="77" presetID="49" presetClass="entr" presetSubtype="0" decel="100000"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500" fill="hold"/>
                                        <p:tgtEl>
                                          <p:spTgt spid="35"/>
                                        </p:tgtEl>
                                        <p:attrNameLst>
                                          <p:attrName>ppt_w</p:attrName>
                                        </p:attrNameLst>
                                      </p:cBhvr>
                                      <p:tavLst>
                                        <p:tav tm="0">
                                          <p:val>
                                            <p:fltVal val="0"/>
                                          </p:val>
                                        </p:tav>
                                        <p:tav tm="100000">
                                          <p:val>
                                            <p:strVal val="#ppt_w"/>
                                          </p:val>
                                        </p:tav>
                                      </p:tavLst>
                                    </p:anim>
                                    <p:anim calcmode="lin" valueType="num">
                                      <p:cBhvr>
                                        <p:cTn id="80" dur="500" fill="hold"/>
                                        <p:tgtEl>
                                          <p:spTgt spid="35"/>
                                        </p:tgtEl>
                                        <p:attrNameLst>
                                          <p:attrName>ppt_h</p:attrName>
                                        </p:attrNameLst>
                                      </p:cBhvr>
                                      <p:tavLst>
                                        <p:tav tm="0">
                                          <p:val>
                                            <p:fltVal val="0"/>
                                          </p:val>
                                        </p:tav>
                                        <p:tav tm="100000">
                                          <p:val>
                                            <p:strVal val="#ppt_h"/>
                                          </p:val>
                                        </p:tav>
                                      </p:tavLst>
                                    </p:anim>
                                    <p:anim calcmode="lin" valueType="num">
                                      <p:cBhvr>
                                        <p:cTn id="81" dur="500" fill="hold"/>
                                        <p:tgtEl>
                                          <p:spTgt spid="35"/>
                                        </p:tgtEl>
                                        <p:attrNameLst>
                                          <p:attrName>style.rotation</p:attrName>
                                        </p:attrNameLst>
                                      </p:cBhvr>
                                      <p:tavLst>
                                        <p:tav tm="0">
                                          <p:val>
                                            <p:fltVal val="360"/>
                                          </p:val>
                                        </p:tav>
                                        <p:tav tm="100000">
                                          <p:val>
                                            <p:fltVal val="0"/>
                                          </p:val>
                                        </p:tav>
                                      </p:tavLst>
                                    </p:anim>
                                    <p:animEffect transition="in" filter="fade">
                                      <p:cBhvr>
                                        <p:cTn id="8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30" grpId="0" animBg="1"/>
      <p:bldP spid="31" grpId="0" animBg="1"/>
      <p:bldP spid="32" grpId="0" animBg="1"/>
      <p:bldP spid="33" grpId="0" animBg="1"/>
      <p:bldP spid="34" grpId="0" animBg="1"/>
      <p:bldP spid="35"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76F19FE-6784-4749-97CB-5001860D73F1}"/>
              </a:ext>
            </a:extLst>
          </p:cNvPr>
          <p:cNvGrpSpPr/>
          <p:nvPr/>
        </p:nvGrpSpPr>
        <p:grpSpPr>
          <a:xfrm>
            <a:off x="2907142" y="357556"/>
            <a:ext cx="8994126" cy="1016000"/>
            <a:chOff x="914402" y="1133773"/>
            <a:chExt cx="2400534" cy="1008486"/>
          </a:xfrm>
          <a:solidFill>
            <a:schemeClr val="accent2">
              <a:lumMod val="60000"/>
              <a:lumOff val="40000"/>
            </a:schemeClr>
          </a:solidFill>
        </p:grpSpPr>
        <p:grpSp>
          <p:nvGrpSpPr>
            <p:cNvPr id="10" name="Google Shape;1798;p62">
              <a:extLst>
                <a:ext uri="{FF2B5EF4-FFF2-40B4-BE49-F238E27FC236}">
                  <a16:creationId xmlns:a16="http://schemas.microsoft.com/office/drawing/2014/main" id="{E0730482-40BD-F44A-9009-D22E64FCD134}"/>
                </a:ext>
              </a:extLst>
            </p:cNvPr>
            <p:cNvGrpSpPr/>
            <p:nvPr/>
          </p:nvGrpSpPr>
          <p:grpSpPr>
            <a:xfrm>
              <a:off x="914402" y="1133773"/>
              <a:ext cx="2400534" cy="1008486"/>
              <a:chOff x="2641950" y="3481825"/>
              <a:chExt cx="434673" cy="635475"/>
            </a:xfrm>
            <a:grpFill/>
          </p:grpSpPr>
          <p:sp>
            <p:nvSpPr>
              <p:cNvPr id="12" name="Google Shape;1799;p62">
                <a:extLst>
                  <a:ext uri="{FF2B5EF4-FFF2-40B4-BE49-F238E27FC236}">
                    <a16:creationId xmlns:a16="http://schemas.microsoft.com/office/drawing/2014/main" id="{16ABD6AE-EB18-0D42-8185-0288DD8CE3DB}"/>
                  </a:ext>
                </a:extLst>
              </p:cNvPr>
              <p:cNvSpPr/>
              <p:nvPr/>
            </p:nvSpPr>
            <p:spPr>
              <a:xfrm>
                <a:off x="2641950" y="3481825"/>
                <a:ext cx="434673" cy="635475"/>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rgbClr val="FFC000"/>
              </a:solidFill>
              <a:ln>
                <a:solidFill>
                  <a:srgbClr val="FFC000"/>
                </a:solid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3" name="Google Shape;1800;p62">
                <a:extLst>
                  <a:ext uri="{FF2B5EF4-FFF2-40B4-BE49-F238E27FC236}">
                    <a16:creationId xmlns:a16="http://schemas.microsoft.com/office/drawing/2014/main" id="{BCE77EB2-651E-D247-BFDC-04704998B7E6}"/>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grpFill/>
              <a:ln>
                <a:solidFill>
                  <a:srgbClr val="FFC000"/>
                </a:solid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C800F5C2-AE60-D248-ACCE-F71429CE9B24}"/>
                </a:ext>
              </a:extLst>
            </p:cNvPr>
            <p:cNvSpPr/>
            <p:nvPr/>
          </p:nvSpPr>
          <p:spPr>
            <a:xfrm>
              <a:off x="936875" y="1276351"/>
              <a:ext cx="2319637" cy="661855"/>
            </a:xfrm>
            <a:prstGeom prst="rect">
              <a:avLst/>
            </a:prstGeom>
            <a:noFill/>
            <a:ln>
              <a:noFill/>
            </a:ln>
          </p:spPr>
          <p:txBody>
            <a:bodyPr wrap="square">
              <a:spAutoFit/>
            </a:bodyPr>
            <a:lstStyle/>
            <a:p>
              <a:pPr lvl="0" algn="ctr"/>
              <a:endParaRPr lang="en-US" sz="3733" b="1" dirty="0">
                <a:solidFill>
                  <a:schemeClr val="accent3">
                    <a:lumMod val="75000"/>
                  </a:schemeClr>
                </a:solidFill>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04BF0E15-84B9-E34F-84F7-61694C7FBA78}"/>
              </a:ext>
            </a:extLst>
          </p:cNvPr>
          <p:cNvGrpSpPr/>
          <p:nvPr/>
        </p:nvGrpSpPr>
        <p:grpSpPr>
          <a:xfrm>
            <a:off x="1219200" y="381001"/>
            <a:ext cx="1508276" cy="1016001"/>
            <a:chOff x="914400" y="285750"/>
            <a:chExt cx="1131207" cy="762000"/>
          </a:xfrm>
        </p:grpSpPr>
        <p:grpSp>
          <p:nvGrpSpPr>
            <p:cNvPr id="15" name="Google Shape;1988;p66">
              <a:extLst>
                <a:ext uri="{FF2B5EF4-FFF2-40B4-BE49-F238E27FC236}">
                  <a16:creationId xmlns:a16="http://schemas.microsoft.com/office/drawing/2014/main" id="{C5C22A63-1367-394B-92DF-A66474A80395}"/>
                </a:ext>
              </a:extLst>
            </p:cNvPr>
            <p:cNvGrpSpPr/>
            <p:nvPr/>
          </p:nvGrpSpPr>
          <p:grpSpPr>
            <a:xfrm>
              <a:off x="914400" y="285750"/>
              <a:ext cx="1131207" cy="762000"/>
              <a:chOff x="5842103" y="3824002"/>
              <a:chExt cx="858878" cy="615816"/>
            </a:xfrm>
          </p:grpSpPr>
          <p:sp>
            <p:nvSpPr>
              <p:cNvPr id="17" name="Google Shape;1991;p66">
                <a:extLst>
                  <a:ext uri="{FF2B5EF4-FFF2-40B4-BE49-F238E27FC236}">
                    <a16:creationId xmlns:a16="http://schemas.microsoft.com/office/drawing/2014/main" id="{5923105F-3821-1349-B0B3-BEF886A02142}"/>
                  </a:ext>
                </a:extLst>
              </p:cNvPr>
              <p:cNvSpPr/>
              <p:nvPr/>
            </p:nvSpPr>
            <p:spPr>
              <a:xfrm>
                <a:off x="5991263" y="3824002"/>
                <a:ext cx="709718" cy="615816"/>
              </a:xfrm>
              <a:custGeom>
                <a:avLst/>
                <a:gdLst/>
                <a:ahLst/>
                <a:cxnLst/>
                <a:rect l="l" t="t" r="r" b="b"/>
                <a:pathLst>
                  <a:path w="5768" h="7613" extrusionOk="0">
                    <a:moveTo>
                      <a:pt x="3293" y="1"/>
                    </a:moveTo>
                    <a:cubicBezTo>
                      <a:pt x="1472" y="1"/>
                      <a:pt x="1" y="1472"/>
                      <a:pt x="1" y="3293"/>
                    </a:cubicBezTo>
                    <a:lnTo>
                      <a:pt x="1" y="4320"/>
                    </a:lnTo>
                    <a:cubicBezTo>
                      <a:pt x="1" y="6141"/>
                      <a:pt x="1472" y="7612"/>
                      <a:pt x="3293" y="7612"/>
                    </a:cubicBezTo>
                    <a:lnTo>
                      <a:pt x="3923" y="7612"/>
                    </a:lnTo>
                    <a:cubicBezTo>
                      <a:pt x="4927" y="7612"/>
                      <a:pt x="5768" y="6772"/>
                      <a:pt x="5768" y="5768"/>
                    </a:cubicBezTo>
                    <a:lnTo>
                      <a:pt x="5768" y="1845"/>
                    </a:lnTo>
                    <a:cubicBezTo>
                      <a:pt x="5768" y="818"/>
                      <a:pt x="4927" y="1"/>
                      <a:pt x="3923" y="1"/>
                    </a:cubicBezTo>
                    <a:close/>
                  </a:path>
                </a:pathLst>
              </a:custGeom>
              <a:solidFill>
                <a:srgbClr val="FFC000"/>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8" name="Google Shape;1992;p66">
                <a:extLst>
                  <a:ext uri="{FF2B5EF4-FFF2-40B4-BE49-F238E27FC236}">
                    <a16:creationId xmlns:a16="http://schemas.microsoft.com/office/drawing/2014/main" id="{63882A2B-5A23-D641-9FA0-3AC240F72A93}"/>
                  </a:ext>
                </a:extLst>
              </p:cNvPr>
              <p:cNvSpPr/>
              <p:nvPr/>
            </p:nvSpPr>
            <p:spPr>
              <a:xfrm>
                <a:off x="5842103" y="3824002"/>
                <a:ext cx="445785" cy="615816"/>
              </a:xfrm>
              <a:custGeom>
                <a:avLst/>
                <a:gdLst/>
                <a:ahLst/>
                <a:cxnLst/>
                <a:rect l="l" t="t" r="r" b="b"/>
                <a:pathLst>
                  <a:path w="5511" h="7613" extrusionOk="0">
                    <a:moveTo>
                      <a:pt x="1845" y="1"/>
                    </a:moveTo>
                    <a:cubicBezTo>
                      <a:pt x="818" y="1"/>
                      <a:pt x="0" y="818"/>
                      <a:pt x="0" y="1845"/>
                    </a:cubicBezTo>
                    <a:lnTo>
                      <a:pt x="0" y="5768"/>
                    </a:lnTo>
                    <a:cubicBezTo>
                      <a:pt x="0" y="6795"/>
                      <a:pt x="818" y="7612"/>
                      <a:pt x="1845" y="7612"/>
                    </a:cubicBezTo>
                    <a:lnTo>
                      <a:pt x="5511" y="7612"/>
                    </a:lnTo>
                    <a:cubicBezTo>
                      <a:pt x="4507" y="7612"/>
                      <a:pt x="3690" y="6795"/>
                      <a:pt x="3666" y="5768"/>
                    </a:cubicBezTo>
                    <a:lnTo>
                      <a:pt x="3666" y="5604"/>
                    </a:lnTo>
                    <a:lnTo>
                      <a:pt x="4623" y="5604"/>
                    </a:lnTo>
                    <a:lnTo>
                      <a:pt x="3853" y="3550"/>
                    </a:lnTo>
                    <a:cubicBezTo>
                      <a:pt x="3830" y="3480"/>
                      <a:pt x="3760" y="3433"/>
                      <a:pt x="3666" y="3433"/>
                    </a:cubicBezTo>
                    <a:lnTo>
                      <a:pt x="3666" y="1845"/>
                    </a:lnTo>
                    <a:cubicBezTo>
                      <a:pt x="3666" y="818"/>
                      <a:pt x="4507" y="1"/>
                      <a:pt x="5511" y="1"/>
                    </a:cubicBezTo>
                    <a:close/>
                  </a:path>
                </a:pathLst>
              </a:custGeom>
              <a:solidFill>
                <a:srgbClr val="FFC000"/>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D46FA328-3845-A049-8B12-B659D5825E2B}"/>
                </a:ext>
              </a:extLst>
            </p:cNvPr>
            <p:cNvSpPr/>
            <p:nvPr/>
          </p:nvSpPr>
          <p:spPr>
            <a:xfrm>
              <a:off x="983353" y="399592"/>
              <a:ext cx="1013739" cy="484748"/>
            </a:xfrm>
            <a:prstGeom prst="rect">
              <a:avLst/>
            </a:prstGeom>
          </p:spPr>
          <p:txBody>
            <a:bodyPr wrap="none">
              <a:spAutoFit/>
            </a:bodyPr>
            <a:lstStyle/>
            <a:p>
              <a:r>
                <a:rPr lang="en-US" altLang="zh-CN" sz="3600" b="1" dirty="0" err="1">
                  <a:effectLst>
                    <a:outerShdw blurRad="38100" dist="38100" dir="2700000" algn="tl">
                      <a:srgbClr val="000000">
                        <a:alpha val="43137"/>
                      </a:srgbClr>
                    </a:outerShdw>
                  </a:effectLst>
                  <a:latin typeface="Times New Roman" panose="02020603050405020304" pitchFamily="18" charset="0"/>
                  <a:ea typeface="印品粗朗体" panose="02000000000000000000" pitchFamily="2" charset="-122"/>
                  <a:cs typeface="Times New Roman" panose="02020603050405020304" pitchFamily="18" charset="0"/>
                </a:rPr>
                <a:t>Câu</a:t>
              </a:r>
              <a:r>
                <a:rPr lang="en-US" altLang="zh-CN" sz="3600" b="1" dirty="0">
                  <a:effectLst>
                    <a:outerShdw blurRad="38100" dist="38100" dir="2700000" algn="tl">
                      <a:srgbClr val="000000">
                        <a:alpha val="43137"/>
                      </a:srgbClr>
                    </a:outerShdw>
                  </a:effectLst>
                  <a:latin typeface="Times New Roman" panose="02020603050405020304" pitchFamily="18" charset="0"/>
                  <a:ea typeface="印品粗朗体" panose="02000000000000000000" pitchFamily="2" charset="-122"/>
                  <a:cs typeface="Times New Roman" panose="02020603050405020304" pitchFamily="18" charset="0"/>
                </a:rPr>
                <a:t> 3</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 name="TextBox 1">
            <a:extLst>
              <a:ext uri="{FF2B5EF4-FFF2-40B4-BE49-F238E27FC236}">
                <a16:creationId xmlns:a16="http://schemas.microsoft.com/office/drawing/2014/main" id="{CC5B977A-349E-4543-AF75-D7102424C3D0}"/>
              </a:ext>
            </a:extLst>
          </p:cNvPr>
          <p:cNvSpPr txBox="1"/>
          <p:nvPr/>
        </p:nvSpPr>
        <p:spPr>
          <a:xfrm>
            <a:off x="3219938" y="529358"/>
            <a:ext cx="8287434"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a:t>
            </a:r>
          </a:p>
        </p:txBody>
      </p:sp>
      <p:grpSp>
        <p:nvGrpSpPr>
          <p:cNvPr id="24" name="Group 23">
            <a:extLst>
              <a:ext uri="{FF2B5EF4-FFF2-40B4-BE49-F238E27FC236}">
                <a16:creationId xmlns:a16="http://schemas.microsoft.com/office/drawing/2014/main" id="{A48A2F11-D171-6C40-A2BE-CC6335E2999A}"/>
              </a:ext>
            </a:extLst>
          </p:cNvPr>
          <p:cNvGrpSpPr/>
          <p:nvPr/>
        </p:nvGrpSpPr>
        <p:grpSpPr>
          <a:xfrm>
            <a:off x="5528603" y="1702935"/>
            <a:ext cx="6541477" cy="1424497"/>
            <a:chOff x="914402" y="2456882"/>
            <a:chExt cx="3777871" cy="2283771"/>
          </a:xfrm>
        </p:grpSpPr>
        <p:grpSp>
          <p:nvGrpSpPr>
            <p:cNvPr id="25" name="Google Shape;1798;p62">
              <a:extLst>
                <a:ext uri="{FF2B5EF4-FFF2-40B4-BE49-F238E27FC236}">
                  <a16:creationId xmlns:a16="http://schemas.microsoft.com/office/drawing/2014/main" id="{5E71B0A4-B4C9-E542-9894-C79068738239}"/>
                </a:ext>
              </a:extLst>
            </p:cNvPr>
            <p:cNvGrpSpPr/>
            <p:nvPr/>
          </p:nvGrpSpPr>
          <p:grpSpPr>
            <a:xfrm>
              <a:off x="914402" y="2456882"/>
              <a:ext cx="3777871" cy="2283771"/>
              <a:chOff x="2641950" y="3481825"/>
              <a:chExt cx="381286" cy="778824"/>
            </a:xfrm>
          </p:grpSpPr>
          <p:sp>
            <p:nvSpPr>
              <p:cNvPr id="27" name="Google Shape;1799;p62">
                <a:extLst>
                  <a:ext uri="{FF2B5EF4-FFF2-40B4-BE49-F238E27FC236}">
                    <a16:creationId xmlns:a16="http://schemas.microsoft.com/office/drawing/2014/main" id="{6BD73A10-16F4-A749-84B4-07903BBB0618}"/>
                  </a:ext>
                </a:extLst>
              </p:cNvPr>
              <p:cNvSpPr/>
              <p:nvPr/>
            </p:nvSpPr>
            <p:spPr>
              <a:xfrm>
                <a:off x="2641950" y="3481825"/>
                <a:ext cx="381286" cy="778824"/>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6">
                  <a:lumMod val="60000"/>
                  <a:lumOff val="40000"/>
                </a:schemeClr>
              </a:solidFill>
              <a:ln>
                <a:noFill/>
              </a:ln>
            </p:spPr>
            <p:txBody>
              <a:bodyPr spcFirstLastPara="1" wrap="square" lIns="121900" tIns="121900" rIns="121900" bIns="121900" anchor="ctr" anchorCtr="0">
                <a:noAutofit/>
              </a:bodyPr>
              <a:lstStyle/>
              <a:p>
                <a:endParaRPr sz="2400" dirty="0">
                  <a:latin typeface="Times New Roman" panose="02020603050405020304" pitchFamily="18" charset="0"/>
                  <a:cs typeface="Times New Roman" panose="02020603050405020304" pitchFamily="18" charset="0"/>
                </a:endParaRPr>
              </a:p>
            </p:txBody>
          </p:sp>
          <p:sp>
            <p:nvSpPr>
              <p:cNvPr id="28" name="Google Shape;1800;p62">
                <a:extLst>
                  <a:ext uri="{FF2B5EF4-FFF2-40B4-BE49-F238E27FC236}">
                    <a16:creationId xmlns:a16="http://schemas.microsoft.com/office/drawing/2014/main" id="{E1978D72-B641-6743-976A-ADC0B92CF635}"/>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
          <p:nvSpPr>
            <p:cNvPr id="26" name="Rectangle 25">
              <a:extLst>
                <a:ext uri="{FF2B5EF4-FFF2-40B4-BE49-F238E27FC236}">
                  <a16:creationId xmlns:a16="http://schemas.microsoft.com/office/drawing/2014/main" id="{6CC32A59-CB7C-264E-95A0-AE803522BDCC}"/>
                </a:ext>
              </a:extLst>
            </p:cNvPr>
            <p:cNvSpPr/>
            <p:nvPr/>
          </p:nvSpPr>
          <p:spPr>
            <a:xfrm>
              <a:off x="1119715" y="2687701"/>
              <a:ext cx="3348646" cy="1361296"/>
            </a:xfrm>
            <a:prstGeom prst="rect">
              <a:avLst/>
            </a:prstGeom>
          </p:spPr>
          <p:txBody>
            <a:bodyPr wrap="square">
              <a:spAutoFit/>
            </a:bodyPr>
            <a:lstStyle/>
            <a:p>
              <a:pPr algn="ct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lễ</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dụng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từ</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mượn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giao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tiếp</a:t>
              </a:r>
              <a:r>
                <a:rPr lang="en-US" sz="3200" i="1" dirty="0">
                  <a:latin typeface="Times New Roman" panose="02020603050405020304" pitchFamily="18" charset="0"/>
                  <a:cs typeface="Times New Roman" panose="02020603050405020304" pitchFamily="18" charset="0"/>
                </a:rPr>
                <a:t>.</a:t>
              </a:r>
            </a:p>
            <a:p>
              <a:endParaRPr lang="en-US" sz="2000" i="1" dirty="0">
                <a:latin typeface="Times New Roman" panose="02020603050405020304" pitchFamily="18"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id="{DDD45D74-C1B1-C84E-80A4-2098EF71803F}"/>
              </a:ext>
            </a:extLst>
          </p:cNvPr>
          <p:cNvGrpSpPr/>
          <p:nvPr/>
        </p:nvGrpSpPr>
        <p:grpSpPr>
          <a:xfrm>
            <a:off x="5557382" y="3900821"/>
            <a:ext cx="6512698" cy="2884527"/>
            <a:chOff x="914402" y="2456882"/>
            <a:chExt cx="3777871" cy="1863424"/>
          </a:xfrm>
        </p:grpSpPr>
        <p:grpSp>
          <p:nvGrpSpPr>
            <p:cNvPr id="23" name="Google Shape;1798;p62">
              <a:extLst>
                <a:ext uri="{FF2B5EF4-FFF2-40B4-BE49-F238E27FC236}">
                  <a16:creationId xmlns:a16="http://schemas.microsoft.com/office/drawing/2014/main" id="{C077860E-DFEC-0F42-8FB2-5B514B0FCA70}"/>
                </a:ext>
              </a:extLst>
            </p:cNvPr>
            <p:cNvGrpSpPr/>
            <p:nvPr/>
          </p:nvGrpSpPr>
          <p:grpSpPr>
            <a:xfrm>
              <a:off x="914402" y="2456882"/>
              <a:ext cx="3777871" cy="1863424"/>
              <a:chOff x="2641950" y="3481825"/>
              <a:chExt cx="381286" cy="635475"/>
            </a:xfrm>
          </p:grpSpPr>
          <p:sp>
            <p:nvSpPr>
              <p:cNvPr id="31" name="Google Shape;1799;p62">
                <a:extLst>
                  <a:ext uri="{FF2B5EF4-FFF2-40B4-BE49-F238E27FC236}">
                    <a16:creationId xmlns:a16="http://schemas.microsoft.com/office/drawing/2014/main" id="{FF14420B-039E-5543-B816-A73B0F278526}"/>
                  </a:ext>
                </a:extLst>
              </p:cNvPr>
              <p:cNvSpPr/>
              <p:nvPr/>
            </p:nvSpPr>
            <p:spPr>
              <a:xfrm>
                <a:off x="2641950" y="3481825"/>
                <a:ext cx="381286" cy="635475"/>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1">
                  <a:lumMod val="60000"/>
                  <a:lumOff val="40000"/>
                </a:schemeClr>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32" name="Google Shape;1800;p62">
                <a:extLst>
                  <a:ext uri="{FF2B5EF4-FFF2-40B4-BE49-F238E27FC236}">
                    <a16:creationId xmlns:a16="http://schemas.microsoft.com/office/drawing/2014/main" id="{41D26E4D-10AD-3044-BE50-39CAB4BFC968}"/>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spcFirstLastPara="1" wrap="square" lIns="121900" tIns="121900" rIns="121900" bIns="121900" anchor="ctr" anchorCtr="0">
                <a:noAutofit/>
              </a:bodyPr>
              <a:lstStyle/>
              <a:p>
                <a:endParaRPr sz="2400" dirty="0">
                  <a:latin typeface="Times New Roman" panose="02020603050405020304" pitchFamily="18" charset="0"/>
                  <a:cs typeface="Times New Roman" panose="02020603050405020304" pitchFamily="18" charset="0"/>
                </a:endParaRPr>
              </a:p>
            </p:txBody>
          </p:sp>
        </p:grpSp>
        <p:sp>
          <p:nvSpPr>
            <p:cNvPr id="30" name="Rectangle 29">
              <a:extLst>
                <a:ext uri="{FF2B5EF4-FFF2-40B4-BE49-F238E27FC236}">
                  <a16:creationId xmlns:a16="http://schemas.microsoft.com/office/drawing/2014/main" id="{8D8EA48D-F256-3A48-8967-5BBB172CED00}"/>
                </a:ext>
              </a:extLst>
            </p:cNvPr>
            <p:cNvSpPr/>
            <p:nvPr/>
          </p:nvSpPr>
          <p:spPr>
            <a:xfrm>
              <a:off x="1153239" y="2666938"/>
              <a:ext cx="3257568" cy="1332133"/>
            </a:xfrm>
            <a:prstGeom prst="rect">
              <a:avLst/>
            </a:prstGeom>
          </p:spPr>
          <p:txBody>
            <a:bodyPr wrap="square">
              <a:spAutoFit/>
            </a:bodyPr>
            <a:lstStyle/>
            <a:p>
              <a:r>
                <a:rPr lang="en-US" sz="3200" i="1" dirty="0">
                  <a:latin typeface="Times New Roman" panose="02020603050405020304" pitchFamily="18" charset="0"/>
                  <a:cs typeface="Times New Roman" panose="02020603050405020304" pitchFamily="18" charset="0"/>
                </a:rPr>
                <a:t>=&gt; </a:t>
              </a:r>
              <a:r>
                <a:rPr lang="en-US" sz="3200" i="1" dirty="0" err="1">
                  <a:latin typeface="Times New Roman" panose="02020603050405020304" pitchFamily="18" charset="0"/>
                  <a:cs typeface="Times New Roman" panose="02020603050405020304" pitchFamily="18" charset="0"/>
                </a:rPr>
                <a:t>Cần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tránh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dụng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từ</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mượn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giao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tiếp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từ</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mượn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từ</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tiếng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Việt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tương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đương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biểu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đạt</a:t>
              </a:r>
              <a:r>
                <a:rPr lang="en-US" sz="3200" i="1" dirty="0">
                  <a:latin typeface="Times New Roman" panose="02020603050405020304" pitchFamily="18" charset="0"/>
                  <a:cs typeface="Times New Roman" panose="02020603050405020304" pitchFamily="18" charset="0"/>
                </a:rPr>
                <a:t>.</a:t>
              </a:r>
              <a:endParaRPr lang="en-US" sz="3200" dirty="0">
                <a:solidFill>
                  <a:schemeClr val="accent1">
                    <a:lumMod val="75000"/>
                  </a:schemeClr>
                </a:solidFill>
                <a:latin typeface="Times New Roman" panose="02020603050405020304" pitchFamily="18" charset="0"/>
                <a:cs typeface="Times New Roman" panose="02020603050405020304" pitchFamily="18" charset="0"/>
              </a:endParaRPr>
            </a:p>
          </p:txBody>
        </p:sp>
      </p:grpSp>
      <p:sp>
        <p:nvSpPr>
          <p:cNvPr id="33" name="Down Arrow 32">
            <a:extLst>
              <a:ext uri="{FF2B5EF4-FFF2-40B4-BE49-F238E27FC236}">
                <a16:creationId xmlns:a16="http://schemas.microsoft.com/office/drawing/2014/main" id="{8778EDE3-A187-174A-9E52-39F8493AC07A}"/>
              </a:ext>
            </a:extLst>
          </p:cNvPr>
          <p:cNvSpPr/>
          <p:nvPr/>
        </p:nvSpPr>
        <p:spPr>
          <a:xfrm>
            <a:off x="8377714" y="3301922"/>
            <a:ext cx="1042988" cy="424409"/>
          </a:xfrm>
          <a:prstGeom prst="down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04B29EA-7E1C-AA45-9EE2-2981DD8992D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278" b="89691" l="7336" r="92278">
                        <a14:foregroundMark x1="7722" y1="80928" x2="15058" y2="88660"/>
                        <a14:foregroundMark x1="15830" y1="83505" x2="30502" y2="84021"/>
                        <a14:foregroundMark x1="88031" y1="64948" x2="83012" y2="83505"/>
                        <a14:foregroundMark x1="83012" y1="83505" x2="83012" y2="83505"/>
                        <a14:foregroundMark x1="89575" y1="65979" x2="92664" y2="63402"/>
                        <a14:foregroundMark x1="65637" y1="9278" x2="76834" y2="11856"/>
                      </a14:backgroundRemoval>
                    </a14:imgEffect>
                  </a14:imgLayer>
                </a14:imgProps>
              </a:ext>
            </a:extLst>
          </a:blip>
          <a:stretch>
            <a:fillRect/>
          </a:stretch>
        </p:blipFill>
        <p:spPr>
          <a:xfrm>
            <a:off x="567684" y="3242647"/>
            <a:ext cx="5160652" cy="3865508"/>
          </a:xfrm>
          <a:prstGeom prst="rect">
            <a:avLst/>
          </a:prstGeom>
        </p:spPr>
      </p:pic>
      <p:pic>
        <p:nvPicPr>
          <p:cNvPr id="35" name="Picture 34">
            <a:extLst>
              <a:ext uri="{FF2B5EF4-FFF2-40B4-BE49-F238E27FC236}">
                <a16:creationId xmlns:a16="http://schemas.microsoft.com/office/drawing/2014/main" id="{1A69AB43-B5B8-3048-8250-D23B2AB350E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895" b="89895" l="9585" r="90575">
                        <a14:foregroundMark x1="35144" y1="13684" x2="35144" y2="13684"/>
                        <a14:foregroundMark x1="33227" y1="20842" x2="33227" y2="20842"/>
                        <a14:foregroundMark x1="13419" y1="30105" x2="13419" y2="30105"/>
                        <a14:foregroundMark x1="19489" y1="83789" x2="19489" y2="83789"/>
                        <a14:foregroundMark x1="27636" y1="85263" x2="27636" y2="85263"/>
                        <a14:foregroundMark x1="25879" y1="82316" x2="25879" y2="82316"/>
                        <a14:foregroundMark x1="60383" y1="84421" x2="60383" y2="84421"/>
                        <a14:foregroundMark x1="68690" y1="85263" x2="68690" y2="85263"/>
                        <a14:foregroundMark x1="61022" y1="82737" x2="61022" y2="82737"/>
                        <a14:foregroundMark x1="74920" y1="56842" x2="74920" y2="56842"/>
                        <a14:foregroundMark x1="48403" y1="41263" x2="48403" y2="41263"/>
                        <a14:foregroundMark x1="56230" y1="28632" x2="56230" y2="28632"/>
                        <a14:foregroundMark x1="86262" y1="19789" x2="86262" y2="19789"/>
                        <a14:foregroundMark x1="83866" y1="14526" x2="83866" y2="14526"/>
                        <a14:foregroundMark x1="88019" y1="14105" x2="88019" y2="14105"/>
                        <a14:foregroundMark x1="90256" y1="17053" x2="90256" y2="17053"/>
                        <a14:foregroundMark x1="90256" y1="17053" x2="90256" y2="17053"/>
                        <a14:foregroundMark x1="81629" y1="23158" x2="81629" y2="23158"/>
                        <a14:foregroundMark x1="81150" y1="20842" x2="81150" y2="20842"/>
                        <a14:foregroundMark x1="81150" y1="18526" x2="81150" y2="18526"/>
                        <a14:foregroundMark x1="82109" y1="16211" x2="82109" y2="16211"/>
                        <a14:foregroundMark x1="85623" y1="14105" x2="85623" y2="14105"/>
                        <a14:foregroundMark x1="90575" y1="20632" x2="90575" y2="20632"/>
                        <a14:foregroundMark x1="90575" y1="21053" x2="90575" y2="21053"/>
                        <a14:foregroundMark x1="81629" y1="23579" x2="81629" y2="23579"/>
                        <a14:foregroundMark x1="82428" y1="22947" x2="82428" y2="22947"/>
                        <a14:foregroundMark x1="82109" y1="21053" x2="82109" y2="21053"/>
                        <a14:foregroundMark x1="65495" y1="57263" x2="65495" y2="57263"/>
                        <a14:foregroundMark x1="77955" y1="60842" x2="77955" y2="60842"/>
                        <a14:foregroundMark x1="80831" y1="60211" x2="80831" y2="60211"/>
                        <a14:foregroundMark x1="80831" y1="60211" x2="80831" y2="60211"/>
                        <a14:foregroundMark x1="78115" y1="62526" x2="78115" y2="62526"/>
                        <a14:foregroundMark x1="68211" y1="40632" x2="68211" y2="40632"/>
                        <a14:foregroundMark x1="62939" y1="35368" x2="62939" y2="35368"/>
                        <a14:foregroundMark x1="34824" y1="13263" x2="34824" y2="13263"/>
                        <a14:backgroundMark x1="23323" y1="79579" x2="23323" y2="79579"/>
                        <a14:backgroundMark x1="64377" y1="80632" x2="64377" y2="80632"/>
                      </a14:backgroundRemoval>
                    </a14:imgEffect>
                  </a14:imgLayer>
                </a14:imgProps>
              </a:ext>
            </a:extLst>
          </a:blip>
          <a:srcRect l="7647" t="6184" r="56068" b="9626"/>
          <a:stretch/>
        </p:blipFill>
        <p:spPr>
          <a:xfrm>
            <a:off x="234511" y="3472716"/>
            <a:ext cx="1969378" cy="3467312"/>
          </a:xfrm>
          <a:prstGeom prst="rect">
            <a:avLst/>
          </a:prstGeom>
        </p:spPr>
      </p:pic>
      <p:sp>
        <p:nvSpPr>
          <p:cNvPr id="36" name="Cloud 35">
            <a:extLst>
              <a:ext uri="{FF2B5EF4-FFF2-40B4-BE49-F238E27FC236}">
                <a16:creationId xmlns:a16="http://schemas.microsoft.com/office/drawing/2014/main" id="{2179F084-BB12-3341-B1A2-8B8FA39C91F9}"/>
              </a:ext>
            </a:extLst>
          </p:cNvPr>
          <p:cNvSpPr/>
          <p:nvPr/>
        </p:nvSpPr>
        <p:spPr>
          <a:xfrm>
            <a:off x="829994" y="1899138"/>
            <a:ext cx="4556395" cy="2312707"/>
          </a:xfrm>
          <a:prstGeom prst="cloud">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rút</a:t>
            </a:r>
            <a:r>
              <a:rPr lang="en-US" sz="2800" b="1" dirty="0">
                <a:latin typeface="Times New Roman" panose="02020603050405020304" pitchFamily="18" charset="0"/>
                <a:cs typeface="Times New Roman" panose="02020603050405020304" pitchFamily="18" charset="0"/>
              </a:rPr>
              <a:t> ra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mượn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p>
          <a:p>
            <a:pPr algn="ctr"/>
            <a:r>
              <a:rPr lang="en-US" sz="2800" b="1" dirty="0" err="1">
                <a:latin typeface="Times New Roman" panose="02020603050405020304" pitchFamily="18" charset="0"/>
                <a:cs typeface="Times New Roman" panose="02020603050405020304" pitchFamily="18" charset="0"/>
              </a:rPr>
              <a:t>giao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2824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par>
                                <p:cTn id="27" presetID="22" presetClass="entr" presetSubtype="1"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up)">
                                      <p:cBhvr>
                                        <p:cTn id="29" dur="500"/>
                                        <p:tgtEl>
                                          <p:spTgt spid="22"/>
                                        </p:tgtEl>
                                      </p:cBhvr>
                                    </p:animEffect>
                                  </p:childTnLst>
                                </p:cTn>
                              </p:par>
                              <p:par>
                                <p:cTn id="30" presetID="42" presetClass="exit" presetSubtype="0" fill="hold" grpId="1" nodeType="withEffect">
                                  <p:stCondLst>
                                    <p:cond delay="0"/>
                                  </p:stCondLst>
                                  <p:childTnLst>
                                    <p:animEffect transition="out" filter="fade">
                                      <p:cBhvr>
                                        <p:cTn id="31" dur="1000"/>
                                        <p:tgtEl>
                                          <p:spTgt spid="36"/>
                                        </p:tgtEl>
                                      </p:cBhvr>
                                    </p:animEffect>
                                    <p:anim calcmode="lin" valueType="num">
                                      <p:cBhvr>
                                        <p:cTn id="32" dur="1000"/>
                                        <p:tgtEl>
                                          <p:spTgt spid="36"/>
                                        </p:tgtEl>
                                        <p:attrNameLst>
                                          <p:attrName>ppt_x</p:attrName>
                                        </p:attrNameLst>
                                      </p:cBhvr>
                                      <p:tavLst>
                                        <p:tav tm="0">
                                          <p:val>
                                            <p:strVal val="ppt_x"/>
                                          </p:val>
                                        </p:tav>
                                        <p:tav tm="100000">
                                          <p:val>
                                            <p:strVal val="ppt_x"/>
                                          </p:val>
                                        </p:tav>
                                      </p:tavLst>
                                    </p:anim>
                                    <p:anim calcmode="lin" valueType="num">
                                      <p:cBhvr>
                                        <p:cTn id="33" dur="1000"/>
                                        <p:tgtEl>
                                          <p:spTgt spid="36"/>
                                        </p:tgtEl>
                                        <p:attrNameLst>
                                          <p:attrName>ppt_y</p:attrName>
                                        </p:attrNameLst>
                                      </p:cBhvr>
                                      <p:tavLst>
                                        <p:tav tm="0">
                                          <p:val>
                                            <p:strVal val="ppt_y"/>
                                          </p:val>
                                        </p:tav>
                                        <p:tav tm="100000">
                                          <p:val>
                                            <p:strVal val="ppt_y+.1"/>
                                          </p:val>
                                        </p:tav>
                                      </p:tavLst>
                                    </p:anim>
                                    <p:set>
                                      <p:cBhvr>
                                        <p:cTn id="34" dur="1" fill="hold">
                                          <p:stCondLst>
                                            <p:cond delay="999"/>
                                          </p:stCondLst>
                                        </p:cTn>
                                        <p:tgtEl>
                                          <p:spTgt spid="36"/>
                                        </p:tgtEl>
                                        <p:attrNameLst>
                                          <p:attrName>style.visibility</p:attrName>
                                        </p:attrNameLst>
                                      </p:cBhvr>
                                      <p:to>
                                        <p:strVal val="hidden"/>
                                      </p:to>
                                    </p:set>
                                  </p:childTnLst>
                                </p:cTn>
                              </p:par>
                              <p:par>
                                <p:cTn id="35" presetID="42" presetClass="exit" presetSubtype="0" fill="hold" nodeType="withEffect">
                                  <p:stCondLst>
                                    <p:cond delay="0"/>
                                  </p:stCondLst>
                                  <p:childTnLst>
                                    <p:animEffect transition="out" filter="fade">
                                      <p:cBhvr>
                                        <p:cTn id="36" dur="1000"/>
                                        <p:tgtEl>
                                          <p:spTgt spid="35"/>
                                        </p:tgtEl>
                                      </p:cBhvr>
                                    </p:animEffect>
                                    <p:anim calcmode="lin" valueType="num">
                                      <p:cBhvr>
                                        <p:cTn id="37" dur="1000"/>
                                        <p:tgtEl>
                                          <p:spTgt spid="35"/>
                                        </p:tgtEl>
                                        <p:attrNameLst>
                                          <p:attrName>ppt_x</p:attrName>
                                        </p:attrNameLst>
                                      </p:cBhvr>
                                      <p:tavLst>
                                        <p:tav tm="0">
                                          <p:val>
                                            <p:strVal val="ppt_x"/>
                                          </p:val>
                                        </p:tav>
                                        <p:tav tm="100000">
                                          <p:val>
                                            <p:strVal val="ppt_x"/>
                                          </p:val>
                                        </p:tav>
                                      </p:tavLst>
                                    </p:anim>
                                    <p:anim calcmode="lin" valueType="num">
                                      <p:cBhvr>
                                        <p:cTn id="38" dur="1000"/>
                                        <p:tgtEl>
                                          <p:spTgt spid="35"/>
                                        </p:tgtEl>
                                        <p:attrNameLst>
                                          <p:attrName>ppt_y</p:attrName>
                                        </p:attrNameLst>
                                      </p:cBhvr>
                                      <p:tavLst>
                                        <p:tav tm="0">
                                          <p:val>
                                            <p:strVal val="ppt_y"/>
                                          </p:val>
                                        </p:tav>
                                        <p:tav tm="100000">
                                          <p:val>
                                            <p:strVal val="ppt_y+.1"/>
                                          </p:val>
                                        </p:tav>
                                      </p:tavLst>
                                    </p:anim>
                                    <p:set>
                                      <p:cBhvr>
                                        <p:cTn id="39" dur="1" fill="hold">
                                          <p:stCondLst>
                                            <p:cond delay="999"/>
                                          </p:stCondLst>
                                        </p:cTn>
                                        <p:tgtEl>
                                          <p:spTgt spid="35"/>
                                        </p:tgtEl>
                                        <p:attrNameLst>
                                          <p:attrName>style.visibility</p:attrName>
                                        </p:attrNameLst>
                                      </p:cBhvr>
                                      <p:to>
                                        <p:strVal val="hidden"/>
                                      </p:to>
                                    </p:set>
                                  </p:childTnLst>
                                </p:cTn>
                              </p:par>
                              <p:par>
                                <p:cTn id="40" presetID="42"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animBg="1"/>
      <p:bldP spid="3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76F19FE-6784-4749-97CB-5001860D73F1}"/>
              </a:ext>
            </a:extLst>
          </p:cNvPr>
          <p:cNvGrpSpPr/>
          <p:nvPr/>
        </p:nvGrpSpPr>
        <p:grpSpPr>
          <a:xfrm>
            <a:off x="2907141" y="357556"/>
            <a:ext cx="9106667" cy="1016000"/>
            <a:chOff x="914402" y="1133773"/>
            <a:chExt cx="2400534" cy="1008486"/>
          </a:xfrm>
          <a:solidFill>
            <a:schemeClr val="accent2">
              <a:lumMod val="60000"/>
              <a:lumOff val="40000"/>
            </a:schemeClr>
          </a:solidFill>
        </p:grpSpPr>
        <p:grpSp>
          <p:nvGrpSpPr>
            <p:cNvPr id="10" name="Google Shape;1798;p62">
              <a:extLst>
                <a:ext uri="{FF2B5EF4-FFF2-40B4-BE49-F238E27FC236}">
                  <a16:creationId xmlns:a16="http://schemas.microsoft.com/office/drawing/2014/main" id="{E0730482-40BD-F44A-9009-D22E64FCD134}"/>
                </a:ext>
              </a:extLst>
            </p:cNvPr>
            <p:cNvGrpSpPr/>
            <p:nvPr/>
          </p:nvGrpSpPr>
          <p:grpSpPr>
            <a:xfrm>
              <a:off x="914402" y="1133773"/>
              <a:ext cx="2400534" cy="1008486"/>
              <a:chOff x="2641950" y="3481825"/>
              <a:chExt cx="434673" cy="635475"/>
            </a:xfrm>
            <a:grpFill/>
          </p:grpSpPr>
          <p:sp>
            <p:nvSpPr>
              <p:cNvPr id="12" name="Google Shape;1799;p62">
                <a:extLst>
                  <a:ext uri="{FF2B5EF4-FFF2-40B4-BE49-F238E27FC236}">
                    <a16:creationId xmlns:a16="http://schemas.microsoft.com/office/drawing/2014/main" id="{16ABD6AE-EB18-0D42-8185-0288DD8CE3DB}"/>
                  </a:ext>
                </a:extLst>
              </p:cNvPr>
              <p:cNvSpPr/>
              <p:nvPr/>
            </p:nvSpPr>
            <p:spPr>
              <a:xfrm>
                <a:off x="2641950" y="3481825"/>
                <a:ext cx="434673" cy="635475"/>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rgbClr val="FFC000"/>
              </a:solidFill>
              <a:ln>
                <a:solidFill>
                  <a:srgbClr val="FFC000"/>
                </a:solid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3" name="Google Shape;1800;p62">
                <a:extLst>
                  <a:ext uri="{FF2B5EF4-FFF2-40B4-BE49-F238E27FC236}">
                    <a16:creationId xmlns:a16="http://schemas.microsoft.com/office/drawing/2014/main" id="{BCE77EB2-651E-D247-BFDC-04704998B7E6}"/>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grpFill/>
              <a:ln>
                <a:solidFill>
                  <a:srgbClr val="FFC000"/>
                </a:solid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C800F5C2-AE60-D248-ACCE-F71429CE9B24}"/>
                </a:ext>
              </a:extLst>
            </p:cNvPr>
            <p:cNvSpPr/>
            <p:nvPr/>
          </p:nvSpPr>
          <p:spPr>
            <a:xfrm>
              <a:off x="936875" y="1276351"/>
              <a:ext cx="2319637" cy="661855"/>
            </a:xfrm>
            <a:prstGeom prst="rect">
              <a:avLst/>
            </a:prstGeom>
            <a:noFill/>
            <a:ln>
              <a:noFill/>
            </a:ln>
          </p:spPr>
          <p:txBody>
            <a:bodyPr wrap="square">
              <a:spAutoFit/>
            </a:bodyPr>
            <a:lstStyle/>
            <a:p>
              <a:pPr lvl="0" algn="ctr"/>
              <a:endParaRPr lang="en-US" sz="3733" b="1" dirty="0">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04BF0E15-84B9-E34F-84F7-61694C7FBA78}"/>
              </a:ext>
            </a:extLst>
          </p:cNvPr>
          <p:cNvGrpSpPr/>
          <p:nvPr/>
        </p:nvGrpSpPr>
        <p:grpSpPr>
          <a:xfrm>
            <a:off x="1219200" y="381001"/>
            <a:ext cx="1573433" cy="1016001"/>
            <a:chOff x="914400" y="285750"/>
            <a:chExt cx="1180075" cy="762000"/>
          </a:xfrm>
        </p:grpSpPr>
        <p:grpSp>
          <p:nvGrpSpPr>
            <p:cNvPr id="15" name="Google Shape;1988;p66">
              <a:extLst>
                <a:ext uri="{FF2B5EF4-FFF2-40B4-BE49-F238E27FC236}">
                  <a16:creationId xmlns:a16="http://schemas.microsoft.com/office/drawing/2014/main" id="{C5C22A63-1367-394B-92DF-A66474A80395}"/>
                </a:ext>
              </a:extLst>
            </p:cNvPr>
            <p:cNvGrpSpPr/>
            <p:nvPr/>
          </p:nvGrpSpPr>
          <p:grpSpPr>
            <a:xfrm>
              <a:off x="914400" y="285750"/>
              <a:ext cx="1131207" cy="762000"/>
              <a:chOff x="5842103" y="3824002"/>
              <a:chExt cx="858878" cy="615816"/>
            </a:xfrm>
          </p:grpSpPr>
          <p:sp>
            <p:nvSpPr>
              <p:cNvPr id="17" name="Google Shape;1991;p66">
                <a:extLst>
                  <a:ext uri="{FF2B5EF4-FFF2-40B4-BE49-F238E27FC236}">
                    <a16:creationId xmlns:a16="http://schemas.microsoft.com/office/drawing/2014/main" id="{5923105F-3821-1349-B0B3-BEF886A02142}"/>
                  </a:ext>
                </a:extLst>
              </p:cNvPr>
              <p:cNvSpPr/>
              <p:nvPr/>
            </p:nvSpPr>
            <p:spPr>
              <a:xfrm>
                <a:off x="5991263" y="3824002"/>
                <a:ext cx="709718" cy="615816"/>
              </a:xfrm>
              <a:custGeom>
                <a:avLst/>
                <a:gdLst/>
                <a:ahLst/>
                <a:cxnLst/>
                <a:rect l="l" t="t" r="r" b="b"/>
                <a:pathLst>
                  <a:path w="5768" h="7613" extrusionOk="0">
                    <a:moveTo>
                      <a:pt x="3293" y="1"/>
                    </a:moveTo>
                    <a:cubicBezTo>
                      <a:pt x="1472" y="1"/>
                      <a:pt x="1" y="1472"/>
                      <a:pt x="1" y="3293"/>
                    </a:cubicBezTo>
                    <a:lnTo>
                      <a:pt x="1" y="4320"/>
                    </a:lnTo>
                    <a:cubicBezTo>
                      <a:pt x="1" y="6141"/>
                      <a:pt x="1472" y="7612"/>
                      <a:pt x="3293" y="7612"/>
                    </a:cubicBezTo>
                    <a:lnTo>
                      <a:pt x="3923" y="7612"/>
                    </a:lnTo>
                    <a:cubicBezTo>
                      <a:pt x="4927" y="7612"/>
                      <a:pt x="5768" y="6772"/>
                      <a:pt x="5768" y="5768"/>
                    </a:cubicBezTo>
                    <a:lnTo>
                      <a:pt x="5768" y="1845"/>
                    </a:lnTo>
                    <a:cubicBezTo>
                      <a:pt x="5768" y="818"/>
                      <a:pt x="4927" y="1"/>
                      <a:pt x="3923" y="1"/>
                    </a:cubicBezTo>
                    <a:close/>
                  </a:path>
                </a:pathLst>
              </a:custGeom>
              <a:solidFill>
                <a:srgbClr val="FFC000"/>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8" name="Google Shape;1992;p66">
                <a:extLst>
                  <a:ext uri="{FF2B5EF4-FFF2-40B4-BE49-F238E27FC236}">
                    <a16:creationId xmlns:a16="http://schemas.microsoft.com/office/drawing/2014/main" id="{63882A2B-5A23-D641-9FA0-3AC240F72A93}"/>
                  </a:ext>
                </a:extLst>
              </p:cNvPr>
              <p:cNvSpPr/>
              <p:nvPr/>
            </p:nvSpPr>
            <p:spPr>
              <a:xfrm>
                <a:off x="5842103" y="3824002"/>
                <a:ext cx="445785" cy="615816"/>
              </a:xfrm>
              <a:custGeom>
                <a:avLst/>
                <a:gdLst/>
                <a:ahLst/>
                <a:cxnLst/>
                <a:rect l="l" t="t" r="r" b="b"/>
                <a:pathLst>
                  <a:path w="5511" h="7613" extrusionOk="0">
                    <a:moveTo>
                      <a:pt x="1845" y="1"/>
                    </a:moveTo>
                    <a:cubicBezTo>
                      <a:pt x="818" y="1"/>
                      <a:pt x="0" y="818"/>
                      <a:pt x="0" y="1845"/>
                    </a:cubicBezTo>
                    <a:lnTo>
                      <a:pt x="0" y="5768"/>
                    </a:lnTo>
                    <a:cubicBezTo>
                      <a:pt x="0" y="6795"/>
                      <a:pt x="818" y="7612"/>
                      <a:pt x="1845" y="7612"/>
                    </a:cubicBezTo>
                    <a:lnTo>
                      <a:pt x="5511" y="7612"/>
                    </a:lnTo>
                    <a:cubicBezTo>
                      <a:pt x="4507" y="7612"/>
                      <a:pt x="3690" y="6795"/>
                      <a:pt x="3666" y="5768"/>
                    </a:cubicBezTo>
                    <a:lnTo>
                      <a:pt x="3666" y="5604"/>
                    </a:lnTo>
                    <a:lnTo>
                      <a:pt x="4623" y="5604"/>
                    </a:lnTo>
                    <a:lnTo>
                      <a:pt x="3853" y="3550"/>
                    </a:lnTo>
                    <a:cubicBezTo>
                      <a:pt x="3830" y="3480"/>
                      <a:pt x="3760" y="3433"/>
                      <a:pt x="3666" y="3433"/>
                    </a:cubicBezTo>
                    <a:lnTo>
                      <a:pt x="3666" y="1845"/>
                    </a:lnTo>
                    <a:cubicBezTo>
                      <a:pt x="3666" y="818"/>
                      <a:pt x="4507" y="1"/>
                      <a:pt x="5511" y="1"/>
                    </a:cubicBezTo>
                    <a:close/>
                  </a:path>
                </a:pathLst>
              </a:custGeom>
              <a:solidFill>
                <a:srgbClr val="FFC000"/>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D46FA328-3845-A049-8B12-B659D5825E2B}"/>
                </a:ext>
              </a:extLst>
            </p:cNvPr>
            <p:cNvSpPr/>
            <p:nvPr/>
          </p:nvSpPr>
          <p:spPr>
            <a:xfrm>
              <a:off x="983353" y="399592"/>
              <a:ext cx="1111122" cy="530914"/>
            </a:xfrm>
            <a:prstGeom prst="rect">
              <a:avLst/>
            </a:prstGeom>
          </p:spPr>
          <p:txBody>
            <a:bodyPr wrap="none">
              <a:spAutoFit/>
            </a:bodyPr>
            <a:lstStyle/>
            <a:p>
              <a:r>
                <a:rPr lang="en-US" altLang="zh-CN" sz="40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印品粗朗体" panose="02000000000000000000" pitchFamily="2" charset="-122"/>
                  <a:cs typeface="Times New Roman" panose="02020603050405020304" pitchFamily="18" charset="0"/>
                </a:rPr>
                <a:t>Câu</a:t>
              </a:r>
              <a:r>
                <a:rPr lang="en-US" altLang="zh-CN"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印品粗朗体" panose="02000000000000000000" pitchFamily="2" charset="-122"/>
                  <a:cs typeface="Times New Roman" panose="02020603050405020304" pitchFamily="18" charset="0"/>
                </a:rPr>
                <a:t> 4</a:t>
              </a:r>
              <a:endPar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 name="TextBox 1">
            <a:extLst>
              <a:ext uri="{FF2B5EF4-FFF2-40B4-BE49-F238E27FC236}">
                <a16:creationId xmlns:a16="http://schemas.microsoft.com/office/drawing/2014/main" id="{CC5B977A-349E-4543-AF75-D7102424C3D0}"/>
              </a:ext>
            </a:extLst>
          </p:cNvPr>
          <p:cNvSpPr txBox="1"/>
          <p:nvPr/>
        </p:nvSpPr>
        <p:spPr>
          <a:xfrm>
            <a:off x="2989416" y="539222"/>
            <a:ext cx="8826478" cy="584775"/>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Giải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in </a:t>
            </a:r>
            <a:r>
              <a:rPr lang="en-US" sz="3200" b="1" dirty="0" err="1">
                <a:latin typeface="Times New Roman" panose="02020603050405020304" pitchFamily="18" charset="0"/>
                <a:cs typeface="Times New Roman" panose="02020603050405020304" pitchFamily="18" charset="0"/>
              </a:rPr>
              <a:t>đậm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a:t>
            </a:r>
          </a:p>
        </p:txBody>
      </p:sp>
      <p:grpSp>
        <p:nvGrpSpPr>
          <p:cNvPr id="24" name="Group 23">
            <a:extLst>
              <a:ext uri="{FF2B5EF4-FFF2-40B4-BE49-F238E27FC236}">
                <a16:creationId xmlns:a16="http://schemas.microsoft.com/office/drawing/2014/main" id="{A48A2F11-D171-6C40-A2BE-CC6335E2999A}"/>
              </a:ext>
            </a:extLst>
          </p:cNvPr>
          <p:cNvGrpSpPr/>
          <p:nvPr/>
        </p:nvGrpSpPr>
        <p:grpSpPr>
          <a:xfrm>
            <a:off x="829994" y="1739059"/>
            <a:ext cx="10985900" cy="4886824"/>
            <a:chOff x="1527383" y="2456882"/>
            <a:chExt cx="3080341" cy="2105362"/>
          </a:xfrm>
        </p:grpSpPr>
        <p:grpSp>
          <p:nvGrpSpPr>
            <p:cNvPr id="25" name="Google Shape;1798;p62">
              <a:extLst>
                <a:ext uri="{FF2B5EF4-FFF2-40B4-BE49-F238E27FC236}">
                  <a16:creationId xmlns:a16="http://schemas.microsoft.com/office/drawing/2014/main" id="{5E71B0A4-B4C9-E542-9894-C79068738239}"/>
                </a:ext>
              </a:extLst>
            </p:cNvPr>
            <p:cNvGrpSpPr/>
            <p:nvPr/>
          </p:nvGrpSpPr>
          <p:grpSpPr>
            <a:xfrm>
              <a:off x="1527383" y="2456882"/>
              <a:ext cx="3080341" cy="2105362"/>
              <a:chOff x="2703816" y="3481825"/>
              <a:chExt cx="310887" cy="717982"/>
            </a:xfrm>
          </p:grpSpPr>
          <p:sp>
            <p:nvSpPr>
              <p:cNvPr id="27" name="Google Shape;1799;p62">
                <a:extLst>
                  <a:ext uri="{FF2B5EF4-FFF2-40B4-BE49-F238E27FC236}">
                    <a16:creationId xmlns:a16="http://schemas.microsoft.com/office/drawing/2014/main" id="{6BD73A10-16F4-A749-84B4-07903BBB0618}"/>
                  </a:ext>
                </a:extLst>
              </p:cNvPr>
              <p:cNvSpPr/>
              <p:nvPr/>
            </p:nvSpPr>
            <p:spPr>
              <a:xfrm>
                <a:off x="2703816" y="3481825"/>
                <a:ext cx="310887" cy="717982"/>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6">
                  <a:lumMod val="60000"/>
                  <a:lumOff val="40000"/>
                </a:schemeClr>
              </a:solidFill>
              <a:ln>
                <a:noFill/>
              </a:ln>
            </p:spPr>
            <p:txBody>
              <a:bodyPr spcFirstLastPara="1" wrap="square" lIns="121900" tIns="121900" rIns="121900" bIns="121900" anchor="ctr" anchorCtr="0">
                <a:noAutofit/>
              </a:bodyPr>
              <a:lstStyle/>
              <a:p>
                <a:endParaRPr sz="2400" dirty="0">
                  <a:latin typeface="Times New Roman" panose="02020603050405020304" pitchFamily="18" charset="0"/>
                  <a:cs typeface="Times New Roman" panose="02020603050405020304" pitchFamily="18" charset="0"/>
                </a:endParaRPr>
              </a:p>
            </p:txBody>
          </p:sp>
          <p:sp>
            <p:nvSpPr>
              <p:cNvPr id="28" name="Google Shape;1800;p62">
                <a:extLst>
                  <a:ext uri="{FF2B5EF4-FFF2-40B4-BE49-F238E27FC236}">
                    <a16:creationId xmlns:a16="http://schemas.microsoft.com/office/drawing/2014/main" id="{E1978D72-B641-6743-976A-ADC0B92CF635}"/>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
          <p:nvSpPr>
            <p:cNvPr id="26" name="Rectangle 25">
              <a:extLst>
                <a:ext uri="{FF2B5EF4-FFF2-40B4-BE49-F238E27FC236}">
                  <a16:creationId xmlns:a16="http://schemas.microsoft.com/office/drawing/2014/main" id="{6CC32A59-CB7C-264E-95A0-AE803522BDCC}"/>
                </a:ext>
              </a:extLst>
            </p:cNvPr>
            <p:cNvSpPr/>
            <p:nvPr/>
          </p:nvSpPr>
          <p:spPr>
            <a:xfrm>
              <a:off x="1662291" y="2572335"/>
              <a:ext cx="2769866" cy="1896146"/>
            </a:xfrm>
            <a:prstGeom prst="rect">
              <a:avLst/>
            </a:prstGeom>
          </p:spPr>
          <p:txBody>
            <a:bodyPr wrap="square">
              <a:spAutoFit/>
            </a:bodyPr>
            <a:lstStyle/>
            <a:p>
              <a:pPr marL="457200" indent="-457200">
                <a:buAutoNum type="alphaLcPeriod"/>
              </a:pPr>
              <a:r>
                <a:rPr lang="en-US" sz="2800" i="1" dirty="0" err="1">
                  <a:latin typeface="Times New Roman" panose="02020603050405020304" pitchFamily="18" charset="0"/>
                  <a:cs typeface="Times New Roman" panose="02020603050405020304" pitchFamily="18" charset="0"/>
                </a:rPr>
                <a:t>Thấy</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mình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tài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năng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bẩm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hội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cha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cậu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theo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thầy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Ve</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rốc</a:t>
              </a:r>
              <a:r>
                <a:rPr lang="en-US" sz="2800" i="1" dirty="0">
                  <a:latin typeface="Times New Roman" panose="02020603050405020304" pitchFamily="18" charset="0"/>
                  <a:cs typeface="Times New Roman" panose="02020603050405020304" pitchFamily="18" charset="0"/>
                </a:rPr>
                <a:t>-chi-</a:t>
              </a:r>
              <a:r>
                <a:rPr lang="en-US" sz="2800" i="1" dirty="0" err="1">
                  <a:latin typeface="Times New Roman" panose="02020603050405020304" pitchFamily="18" charset="0"/>
                  <a:cs typeface="Times New Roman" panose="02020603050405020304" pitchFamily="18" charset="0"/>
                </a:rPr>
                <a:t>ô</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nổi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tiếng</a:t>
              </a:r>
              <a:r>
                <a:rPr lang="en-US" sz="2800" i="1" dirty="0">
                  <a:latin typeface="Times New Roman" panose="02020603050405020304" pitchFamily="18" charset="0"/>
                  <a:cs typeface="Times New Roman" panose="02020603050405020304" pitchFamily="18" charset="0"/>
                </a:rPr>
                <a:t>.</a:t>
              </a:r>
            </a:p>
            <a:p>
              <a:pPr marL="457200" indent="-457200">
                <a:buAutoNum type="alphaLcPeriod"/>
              </a:pPr>
              <a:r>
                <a:rPr lang="en-US" sz="2800" i="1" dirty="0">
                  <a:latin typeface="Times New Roman" panose="02020603050405020304" pitchFamily="18" charset="0"/>
                  <a:cs typeface="Times New Roman" panose="02020603050405020304" pitchFamily="18" charset="0"/>
                </a:rPr>
                <a:t>Hai </a:t>
              </a:r>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ngữ</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đọc</a:t>
              </a:r>
              <a:r>
                <a:rPr lang="en-US" sz="2800" i="1" dirty="0">
                  <a:latin typeface="Times New Roman" panose="02020603050405020304" pitchFamily="18" charset="0"/>
                  <a:cs typeface="Times New Roman" panose="02020603050405020304" pitchFamily="18" charset="0"/>
                </a:rPr>
                <a:t> qua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vẻ</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thuẫn</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phủ</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suy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bổ</a:t>
              </a:r>
              <a:r>
                <a:rPr lang="en-US" sz="2800" b="1" i="1" dirty="0">
                  <a:latin typeface="Times New Roman" panose="02020603050405020304" pitchFamily="18" charset="0"/>
                  <a:cs typeface="Times New Roman" panose="02020603050405020304" pitchFamily="18" charset="0"/>
                </a:rPr>
                <a:t> sung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nhận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thức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thêm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toàn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diện</a:t>
              </a:r>
              <a:r>
                <a:rPr lang="en-US" sz="2800" i="1" dirty="0">
                  <a:latin typeface="Times New Roman" panose="02020603050405020304" pitchFamily="18" charset="0"/>
                  <a:cs typeface="Times New Roman" panose="02020603050405020304" pitchFamily="18" charset="0"/>
                </a:rPr>
                <a:t>.</a:t>
              </a:r>
            </a:p>
            <a:p>
              <a:pPr marL="457200" indent="-457200">
                <a:buAutoNum type="alphaLcPeriod"/>
              </a:pPr>
              <a:r>
                <a:rPr lang="en-US" sz="2800" i="1" dirty="0" err="1">
                  <a:latin typeface="Times New Roman" panose="02020603050405020304" pitchFamily="18" charset="0"/>
                  <a:cs typeface="Times New Roman" panose="02020603050405020304" pitchFamily="18" charset="0"/>
                </a:rPr>
                <a:t>Lực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lượng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chống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ngoại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xâm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vệ</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Tổ</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quốc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tiềm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ẩn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dân</a:t>
              </a:r>
              <a:r>
                <a:rPr lang="en-US" sz="2800" b="1" i="1"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chú</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nằm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im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cười</a:t>
              </a:r>
              <a:r>
                <a:rPr lang="en-US" sz="2800" i="1" dirty="0">
                  <a:latin typeface="Times New Roman" panose="02020603050405020304" pitchFamily="18" charset="0"/>
                  <a:cs typeface="Times New Roman" panose="02020603050405020304" pitchFamily="18" charset="0"/>
                </a:rPr>
                <a:t>.</a:t>
              </a:r>
            </a:p>
            <a:p>
              <a:pPr marL="457200" indent="-457200">
                <a:buAutoNum type="alphaLcPeriod"/>
              </a:pPr>
              <a:r>
                <a:rPr lang="en-US" sz="2800" i="1" dirty="0" err="1">
                  <a:latin typeface="Times New Roman" panose="02020603050405020304" pitchFamily="18" charset="0"/>
                  <a:cs typeface="Times New Roman" panose="02020603050405020304" pitchFamily="18" charset="0"/>
                </a:rPr>
                <a:t>Quá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trình</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triển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ý</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nghĩa</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sinh</a:t>
              </a:r>
              <a:r>
                <a:rPr lang="en-US" sz="2800" b="1"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biết</a:t>
              </a:r>
              <a:r>
                <a:rPr lang="en-US" sz="2800" i="1" dirty="0">
                  <a:latin typeface="Times New Roman" panose="02020603050405020304" pitchFamily="18" charset="0"/>
                  <a:cs typeface="Times New Roman" panose="02020603050405020304" pitchFamily="18" charset="0"/>
                </a:rPr>
                <a:t> bao!</a:t>
              </a:r>
            </a:p>
          </p:txBody>
        </p:sp>
      </p:grpSp>
    </p:spTree>
    <p:extLst>
      <p:ext uri="{BB962C8B-B14F-4D97-AF65-F5344CB8AC3E}">
        <p14:creationId xmlns:p14="http://schemas.microsoft.com/office/powerpoint/2010/main" val="109276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55"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0" end="0"/>
                                            </p:txEl>
                                          </p:spTgt>
                                        </p:tgtEl>
                                      </p:cBhvr>
                                    </p:animEffect>
                                  </p:childTnLst>
                                </p:cTn>
                              </p:par>
                            </p:childTnLst>
                          </p:cTn>
                        </p:par>
                        <p:par>
                          <p:cTn id="16" fill="hold">
                            <p:stCondLst>
                              <p:cond delay="2000"/>
                            </p:stCondLst>
                            <p:childTnLst>
                              <p:par>
                                <p:cTn id="17" presetID="47" presetClass="entr" presetSubtype="0" fill="hold" nodeType="afterEffect">
                                  <p:stCondLst>
                                    <p:cond delay="20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15798513"/>
              </p:ext>
            </p:extLst>
          </p:nvPr>
        </p:nvGraphicFramePr>
        <p:xfrm>
          <a:off x="0" y="0"/>
          <a:ext cx="12192000" cy="7055796"/>
        </p:xfrm>
        <a:graphic>
          <a:graphicData uri="http://schemas.openxmlformats.org/drawingml/2006/table">
            <a:tbl>
              <a:tblPr firstRow="1" bandRow="1">
                <a:tableStyleId>{5940675A-B579-460E-94D1-54222C63F5DA}</a:tableStyleId>
              </a:tblPr>
              <a:tblGrid>
                <a:gridCol w="1842868">
                  <a:extLst>
                    <a:ext uri="{9D8B030D-6E8A-4147-A177-3AD203B41FA5}">
                      <a16:colId xmlns:a16="http://schemas.microsoft.com/office/drawing/2014/main" val="4125859151"/>
                    </a:ext>
                  </a:extLst>
                </a:gridCol>
                <a:gridCol w="10349132">
                  <a:extLst>
                    <a:ext uri="{9D8B030D-6E8A-4147-A177-3AD203B41FA5}">
                      <a16:colId xmlns:a16="http://schemas.microsoft.com/office/drawing/2014/main" val="521637592"/>
                    </a:ext>
                  </a:extLst>
                </a:gridCol>
              </a:tblGrid>
              <a:tr h="5908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i="1" dirty="0" err="1">
                          <a:solidFill>
                            <a:schemeClr val="accent6">
                              <a:lumMod val="75000"/>
                            </a:schemeClr>
                          </a:solidFill>
                          <a:latin typeface="Times New Roman" panose="02020603050405020304" pitchFamily="18" charset="0"/>
                          <a:cs typeface="Times New Roman" panose="02020603050405020304" pitchFamily="18" charset="0"/>
                        </a:rPr>
                        <a:t>tài</a:t>
                      </a:r>
                      <a:r>
                        <a:rPr lang="en-US" sz="28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6">
                              <a:lumMod val="75000"/>
                            </a:schemeClr>
                          </a:solidFill>
                          <a:latin typeface="Times New Roman" panose="02020603050405020304" pitchFamily="18" charset="0"/>
                          <a:cs typeface="Times New Roman" panose="02020603050405020304" pitchFamily="18" charset="0"/>
                        </a:rPr>
                        <a:t>năng</a:t>
                      </a:r>
                      <a:r>
                        <a:rPr lang="en-US" sz="2800" b="1" i="1" dirty="0">
                          <a:solidFill>
                            <a:schemeClr val="accent6">
                              <a:lumMod val="75000"/>
                            </a:schemeClr>
                          </a:solidFill>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Năng lực xuất sắc.</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50927112"/>
                  </a:ext>
                </a:extLst>
              </a:tr>
              <a:tr h="414432">
                <a:tc>
                  <a:txBody>
                    <a:bodyPr/>
                    <a:lstStyle/>
                    <a:p>
                      <a:r>
                        <a:rPr lang="en-US" sz="2800" b="1" i="1" dirty="0" err="1">
                          <a:solidFill>
                            <a:schemeClr val="accent6">
                              <a:lumMod val="75000"/>
                            </a:schemeClr>
                          </a:solidFill>
                          <a:latin typeface="Times New Roman" panose="02020603050405020304" pitchFamily="18" charset="0"/>
                          <a:cs typeface="Times New Roman" panose="02020603050405020304" pitchFamily="18" charset="0"/>
                        </a:rPr>
                        <a:t>hội</a:t>
                      </a:r>
                      <a:r>
                        <a:rPr lang="en-US" sz="28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6">
                              <a:lumMod val="75000"/>
                            </a:schemeClr>
                          </a:solidFill>
                          <a:latin typeface="Times New Roman" panose="02020603050405020304" pitchFamily="18" charset="0"/>
                          <a:cs typeface="Times New Roman" panose="02020603050405020304" pitchFamily="18" charset="0"/>
                        </a:rPr>
                        <a:t>họa</a:t>
                      </a:r>
                      <a:endParaRPr lang="en-US" sz="2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Nghệ thuật dùng đường nét, màu sắc để phản ánh thế giới hình thể lên mặt phẳng.</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83706243"/>
                  </a:ext>
                </a:extLst>
              </a:tr>
              <a:tr h="414432">
                <a:tc>
                  <a:txBody>
                    <a:bodyPr/>
                    <a:lstStyle/>
                    <a:p>
                      <a:r>
                        <a:rPr lang="en-US" sz="2800" b="1" i="1" dirty="0" err="1">
                          <a:solidFill>
                            <a:schemeClr val="accent6">
                              <a:lumMod val="75000"/>
                            </a:schemeClr>
                          </a:solidFill>
                          <a:latin typeface="Times New Roman" panose="02020603050405020304" pitchFamily="18" charset="0"/>
                          <a:cs typeface="Times New Roman" panose="02020603050405020304" pitchFamily="18" charset="0"/>
                        </a:rPr>
                        <a:t>họa</a:t>
                      </a:r>
                      <a:r>
                        <a:rPr lang="en-US" sz="28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6">
                              <a:lumMod val="75000"/>
                            </a:schemeClr>
                          </a:solidFill>
                          <a:latin typeface="Times New Roman" panose="02020603050405020304" pitchFamily="18" charset="0"/>
                          <a:cs typeface="Times New Roman" panose="02020603050405020304" pitchFamily="18" charset="0"/>
                        </a:rPr>
                        <a:t>sĩ</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Người chuyên vẽ tranh nghệ thuật, có trình độ và được mọi người công nhận.</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13321225"/>
                  </a:ext>
                </a:extLst>
              </a:tr>
              <a:tr h="6127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phủ</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err="1">
                          <a:solidFill>
                            <a:schemeClr val="accent1">
                              <a:lumMod val="75000"/>
                            </a:schemeClr>
                          </a:solidFill>
                          <a:latin typeface="Times New Roman" panose="02020603050405020304" pitchFamily="18" charset="0"/>
                          <a:cs typeface="Times New Roman" panose="02020603050405020304" pitchFamily="18" charset="0"/>
                        </a:rPr>
                        <a:t>định</a:t>
                      </a:r>
                      <a:r>
                        <a:rPr lang="en-US" sz="2800" b="1" i="1">
                          <a:solidFill>
                            <a:schemeClr val="accent1">
                              <a:lumMod val="75000"/>
                            </a:schemeClr>
                          </a:solidFill>
                          <a:latin typeface="Times New Roman" panose="02020603050405020304" pitchFamily="18" charset="0"/>
                          <a:cs typeface="Times New Roman" panose="02020603050405020304" pitchFamily="18" charset="0"/>
                        </a:rPr>
                        <a:t>:</a:t>
                      </a:r>
                      <a:endParaRPr lang="en-US" sz="2800" b="1" i="1" dirty="0">
                        <a:solidFill>
                          <a:schemeClr val="accent1">
                            <a:lumMod val="75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Bác bỏ sự tồn tại, cần thiết của cái gì</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0821289"/>
                  </a:ext>
                </a:extLst>
              </a:tr>
              <a:tr h="5064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bổ</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sung:</a:t>
                      </a:r>
                      <a:endParaRPr lang="en-US" sz="2800" i="1" dirty="0">
                        <a:solidFill>
                          <a:schemeClr val="accent1">
                            <a:lumMod val="75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Thêm vào cho đủ.</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73076263"/>
                  </a:ext>
                </a:extLst>
              </a:tr>
              <a:tr h="4923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nhận</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thức</a:t>
                      </a:r>
                      <a:r>
                        <a:rPr lang="en-US" sz="2800" b="1" i="1" dirty="0">
                          <a:solidFill>
                            <a:schemeClr val="accent6">
                              <a:lumMod val="75000"/>
                            </a:schemeClr>
                          </a:solidFill>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Nhận ra và biết được, hiểu được</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80690208"/>
                  </a:ext>
                </a:extLst>
              </a:tr>
              <a:tr h="5064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FF8D41"/>
                          </a:solidFill>
                          <a:latin typeface="Times New Roman" panose="02020603050405020304" pitchFamily="18" charset="0"/>
                          <a:cs typeface="Times New Roman" panose="02020603050405020304" pitchFamily="18" charset="0"/>
                        </a:rPr>
                        <a:t>dân</a:t>
                      </a:r>
                      <a:r>
                        <a:rPr lang="en-US" sz="2800" b="1" i="1" dirty="0">
                          <a:solidFill>
                            <a:srgbClr val="FF8D41"/>
                          </a:solidFill>
                          <a:latin typeface="Times New Roman" panose="02020603050405020304" pitchFamily="18" charset="0"/>
                          <a:cs typeface="Times New Roman" panose="02020603050405020304" pitchFamily="18" charset="0"/>
                        </a:rPr>
                        <a:t> </a:t>
                      </a:r>
                      <a:r>
                        <a:rPr lang="en-US" sz="2800" b="1" i="1" dirty="0" err="1">
                          <a:solidFill>
                            <a:srgbClr val="FF8D41"/>
                          </a:solidFill>
                          <a:latin typeface="Times New Roman" panose="02020603050405020304" pitchFamily="18" charset="0"/>
                          <a:cs typeface="Times New Roman" panose="02020603050405020304" pitchFamily="18" charset="0"/>
                        </a:rPr>
                        <a:t>tộc</a:t>
                      </a:r>
                      <a:r>
                        <a:rPr lang="en-US" sz="2800" b="1" i="1" dirty="0">
                          <a:solidFill>
                            <a:srgbClr val="FF8D41"/>
                          </a:solidFill>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Tên gọi những cộng đồng người có cùng một ngôn ngữ, một lãnh thổ…</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41042089"/>
                  </a:ext>
                </a:extLst>
              </a:tr>
              <a:tr h="715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FF8D41"/>
                          </a:solidFill>
                          <a:latin typeface="Times New Roman" panose="02020603050405020304" pitchFamily="18" charset="0"/>
                          <a:cs typeface="Times New Roman" panose="02020603050405020304" pitchFamily="18" charset="0"/>
                        </a:rPr>
                        <a:t>nhân</a:t>
                      </a:r>
                      <a:r>
                        <a:rPr lang="en-US" sz="2800" b="1" i="1" dirty="0">
                          <a:solidFill>
                            <a:srgbClr val="FF8D41"/>
                          </a:solidFill>
                          <a:latin typeface="Times New Roman" panose="02020603050405020304" pitchFamily="18" charset="0"/>
                          <a:cs typeface="Times New Roman" panose="02020603050405020304" pitchFamily="18" charset="0"/>
                        </a:rPr>
                        <a:t> </a:t>
                      </a:r>
                      <a:r>
                        <a:rPr lang="en-US" sz="2800" b="1" i="1" dirty="0" err="1">
                          <a:solidFill>
                            <a:srgbClr val="FF8D41"/>
                          </a:solidFill>
                          <a:latin typeface="Times New Roman" panose="02020603050405020304" pitchFamily="18" charset="0"/>
                          <a:cs typeface="Times New Roman" panose="02020603050405020304" pitchFamily="18" charset="0"/>
                        </a:rPr>
                        <a:t>dân</a:t>
                      </a:r>
                      <a:r>
                        <a:rPr lang="en-US" sz="2800" b="1" i="1" dirty="0">
                          <a:solidFill>
                            <a:srgbClr val="FF8D41"/>
                          </a:solidFill>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800" i="1" dirty="0" err="1">
                          <a:latin typeface="Times New Roman" panose="02020603050405020304" pitchFamily="18" charset="0"/>
                          <a:cs typeface="Times New Roman" panose="02020603050405020304" pitchFamily="18" charset="0"/>
                        </a:rPr>
                        <a:t>Đông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đảo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mọi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tầng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lớp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đang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sống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87567839"/>
                  </a:ext>
                </a:extLst>
              </a:tr>
              <a:tr h="513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7030A0"/>
                          </a:solidFill>
                          <a:latin typeface="Times New Roman" panose="02020603050405020304" pitchFamily="18" charset="0"/>
                          <a:cs typeface="Times New Roman" panose="02020603050405020304" pitchFamily="18" charset="0"/>
                        </a:rPr>
                        <a:t>phát</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triển</a:t>
                      </a:r>
                      <a:r>
                        <a:rPr lang="en-US" sz="2800" b="1" i="1" dirty="0">
                          <a:solidFill>
                            <a:srgbClr val="7030A0"/>
                          </a:solidFill>
                          <a:latin typeface="Times New Roman" panose="02020603050405020304" pitchFamily="18" charset="0"/>
                          <a:cs typeface="Times New Roman" panose="02020603050405020304" pitchFamily="18" charset="0"/>
                        </a:rPr>
                        <a:t>:</a:t>
                      </a:r>
                      <a:endParaRPr lang="en-US" sz="2800" i="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a:latin typeface="Times New Roman" panose="02020603050405020304" pitchFamily="18" charset="0"/>
                          <a:cs typeface="Times New Roman" panose="02020603050405020304" pitchFamily="18" charset="0"/>
                        </a:rPr>
                        <a:t>Biến đổi hoặc làm cho biến đổi theo chiều hướng tăng, …</a:t>
                      </a: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61052764"/>
                  </a:ext>
                </a:extLst>
              </a:tr>
              <a:tr h="715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i="1" dirty="0" err="1">
                          <a:solidFill>
                            <a:srgbClr val="7030A0"/>
                          </a:solidFill>
                          <a:latin typeface="Times New Roman" panose="02020603050405020304" pitchFamily="18" charset="0"/>
                          <a:cs typeface="Times New Roman" panose="02020603050405020304" pitchFamily="18" charset="0"/>
                        </a:rPr>
                        <a:t>nhân</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sinh</a:t>
                      </a:r>
                      <a:r>
                        <a:rPr lang="en-US" sz="2800" b="1" i="1" dirty="0">
                          <a:solidFill>
                            <a:srgbClr val="7030A0"/>
                          </a:solidFill>
                          <a:latin typeface="Times New Roman" panose="02020603050405020304" pitchFamily="18" charset="0"/>
                          <a:cs typeface="Times New Roman" panose="02020603050405020304" pitchFamily="18" charset="0"/>
                        </a:rPr>
                        <a:t>:</a:t>
                      </a:r>
                      <a:endParaRPr lang="en-US" sz="2800" i="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Quan niệm về cuộc đời, ý nghĩa và mục đích sống của con người.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19729538"/>
                  </a:ext>
                </a:extLst>
              </a:tr>
            </a:tbl>
          </a:graphicData>
        </a:graphic>
      </p:graphicFrame>
    </p:spTree>
    <p:extLst>
      <p:ext uri="{BB962C8B-B14F-4D97-AF65-F5344CB8AC3E}">
        <p14:creationId xmlns:p14="http://schemas.microsoft.com/office/powerpoint/2010/main" val="3430868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76F19FE-6784-4749-97CB-5001860D73F1}"/>
              </a:ext>
            </a:extLst>
          </p:cNvPr>
          <p:cNvGrpSpPr/>
          <p:nvPr/>
        </p:nvGrpSpPr>
        <p:grpSpPr>
          <a:xfrm>
            <a:off x="1911877" y="154745"/>
            <a:ext cx="9803877" cy="1218811"/>
            <a:chOff x="914402" y="1133773"/>
            <a:chExt cx="2400534" cy="1008486"/>
          </a:xfrm>
          <a:solidFill>
            <a:schemeClr val="accent2">
              <a:lumMod val="60000"/>
              <a:lumOff val="40000"/>
            </a:schemeClr>
          </a:solidFill>
        </p:grpSpPr>
        <p:grpSp>
          <p:nvGrpSpPr>
            <p:cNvPr id="10" name="Google Shape;1798;p62">
              <a:extLst>
                <a:ext uri="{FF2B5EF4-FFF2-40B4-BE49-F238E27FC236}">
                  <a16:creationId xmlns:a16="http://schemas.microsoft.com/office/drawing/2014/main" id="{E0730482-40BD-F44A-9009-D22E64FCD134}"/>
                </a:ext>
              </a:extLst>
            </p:cNvPr>
            <p:cNvGrpSpPr/>
            <p:nvPr/>
          </p:nvGrpSpPr>
          <p:grpSpPr>
            <a:xfrm>
              <a:off x="914402" y="1133773"/>
              <a:ext cx="2400534" cy="1008486"/>
              <a:chOff x="2641950" y="3481825"/>
              <a:chExt cx="434673" cy="635475"/>
            </a:xfrm>
            <a:grpFill/>
          </p:grpSpPr>
          <p:sp>
            <p:nvSpPr>
              <p:cNvPr id="12" name="Google Shape;1799;p62">
                <a:extLst>
                  <a:ext uri="{FF2B5EF4-FFF2-40B4-BE49-F238E27FC236}">
                    <a16:creationId xmlns:a16="http://schemas.microsoft.com/office/drawing/2014/main" id="{16ABD6AE-EB18-0D42-8185-0288DD8CE3DB}"/>
                  </a:ext>
                </a:extLst>
              </p:cNvPr>
              <p:cNvSpPr/>
              <p:nvPr/>
            </p:nvSpPr>
            <p:spPr>
              <a:xfrm>
                <a:off x="2641950" y="3481825"/>
                <a:ext cx="434673" cy="635475"/>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rgbClr val="FFC000"/>
              </a:solidFill>
              <a:ln>
                <a:solidFill>
                  <a:srgbClr val="FFC000"/>
                </a:solid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3" name="Google Shape;1800;p62">
                <a:extLst>
                  <a:ext uri="{FF2B5EF4-FFF2-40B4-BE49-F238E27FC236}">
                    <a16:creationId xmlns:a16="http://schemas.microsoft.com/office/drawing/2014/main" id="{BCE77EB2-651E-D247-BFDC-04704998B7E6}"/>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grpFill/>
              <a:ln>
                <a:solidFill>
                  <a:srgbClr val="FFC000"/>
                </a:solid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C800F5C2-AE60-D248-ACCE-F71429CE9B24}"/>
                </a:ext>
              </a:extLst>
            </p:cNvPr>
            <p:cNvSpPr/>
            <p:nvPr/>
          </p:nvSpPr>
          <p:spPr>
            <a:xfrm>
              <a:off x="936875" y="1276351"/>
              <a:ext cx="2319637" cy="661855"/>
            </a:xfrm>
            <a:prstGeom prst="rect">
              <a:avLst/>
            </a:prstGeom>
            <a:noFill/>
            <a:ln>
              <a:noFill/>
            </a:ln>
          </p:spPr>
          <p:txBody>
            <a:bodyPr wrap="square">
              <a:spAutoFit/>
            </a:bodyPr>
            <a:lstStyle/>
            <a:p>
              <a:pPr lvl="0" algn="ctr"/>
              <a:endParaRPr lang="en-US" sz="3733" b="1" dirty="0">
                <a:solidFill>
                  <a:schemeClr val="accent3">
                    <a:lumMod val="75000"/>
                  </a:schemeClr>
                </a:solidFill>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04BF0E15-84B9-E34F-84F7-61694C7FBA78}"/>
              </a:ext>
            </a:extLst>
          </p:cNvPr>
          <p:cNvGrpSpPr/>
          <p:nvPr/>
        </p:nvGrpSpPr>
        <p:grpSpPr>
          <a:xfrm>
            <a:off x="393459" y="326588"/>
            <a:ext cx="1518418" cy="1016001"/>
            <a:chOff x="914400" y="285750"/>
            <a:chExt cx="1138814" cy="762000"/>
          </a:xfrm>
        </p:grpSpPr>
        <p:grpSp>
          <p:nvGrpSpPr>
            <p:cNvPr id="15" name="Google Shape;1988;p66">
              <a:extLst>
                <a:ext uri="{FF2B5EF4-FFF2-40B4-BE49-F238E27FC236}">
                  <a16:creationId xmlns:a16="http://schemas.microsoft.com/office/drawing/2014/main" id="{C5C22A63-1367-394B-92DF-A66474A80395}"/>
                </a:ext>
              </a:extLst>
            </p:cNvPr>
            <p:cNvGrpSpPr/>
            <p:nvPr/>
          </p:nvGrpSpPr>
          <p:grpSpPr>
            <a:xfrm>
              <a:off x="914400" y="285750"/>
              <a:ext cx="1131207" cy="762000"/>
              <a:chOff x="5842103" y="3824002"/>
              <a:chExt cx="858878" cy="615816"/>
            </a:xfrm>
          </p:grpSpPr>
          <p:sp>
            <p:nvSpPr>
              <p:cNvPr id="17" name="Google Shape;1991;p66">
                <a:extLst>
                  <a:ext uri="{FF2B5EF4-FFF2-40B4-BE49-F238E27FC236}">
                    <a16:creationId xmlns:a16="http://schemas.microsoft.com/office/drawing/2014/main" id="{5923105F-3821-1349-B0B3-BEF886A02142}"/>
                  </a:ext>
                </a:extLst>
              </p:cNvPr>
              <p:cNvSpPr/>
              <p:nvPr/>
            </p:nvSpPr>
            <p:spPr>
              <a:xfrm>
                <a:off x="5991263" y="3824002"/>
                <a:ext cx="709718" cy="615816"/>
              </a:xfrm>
              <a:custGeom>
                <a:avLst/>
                <a:gdLst/>
                <a:ahLst/>
                <a:cxnLst/>
                <a:rect l="l" t="t" r="r" b="b"/>
                <a:pathLst>
                  <a:path w="5768" h="7613" extrusionOk="0">
                    <a:moveTo>
                      <a:pt x="3293" y="1"/>
                    </a:moveTo>
                    <a:cubicBezTo>
                      <a:pt x="1472" y="1"/>
                      <a:pt x="1" y="1472"/>
                      <a:pt x="1" y="3293"/>
                    </a:cubicBezTo>
                    <a:lnTo>
                      <a:pt x="1" y="4320"/>
                    </a:lnTo>
                    <a:cubicBezTo>
                      <a:pt x="1" y="6141"/>
                      <a:pt x="1472" y="7612"/>
                      <a:pt x="3293" y="7612"/>
                    </a:cubicBezTo>
                    <a:lnTo>
                      <a:pt x="3923" y="7612"/>
                    </a:lnTo>
                    <a:cubicBezTo>
                      <a:pt x="4927" y="7612"/>
                      <a:pt x="5768" y="6772"/>
                      <a:pt x="5768" y="5768"/>
                    </a:cubicBezTo>
                    <a:lnTo>
                      <a:pt x="5768" y="1845"/>
                    </a:lnTo>
                    <a:cubicBezTo>
                      <a:pt x="5768" y="818"/>
                      <a:pt x="4927" y="1"/>
                      <a:pt x="3923" y="1"/>
                    </a:cubicBezTo>
                    <a:close/>
                  </a:path>
                </a:pathLst>
              </a:custGeom>
              <a:solidFill>
                <a:srgbClr val="FFC000"/>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8" name="Google Shape;1992;p66">
                <a:extLst>
                  <a:ext uri="{FF2B5EF4-FFF2-40B4-BE49-F238E27FC236}">
                    <a16:creationId xmlns:a16="http://schemas.microsoft.com/office/drawing/2014/main" id="{63882A2B-5A23-D641-9FA0-3AC240F72A93}"/>
                  </a:ext>
                </a:extLst>
              </p:cNvPr>
              <p:cNvSpPr/>
              <p:nvPr/>
            </p:nvSpPr>
            <p:spPr>
              <a:xfrm>
                <a:off x="5842103" y="3824002"/>
                <a:ext cx="445785" cy="615816"/>
              </a:xfrm>
              <a:custGeom>
                <a:avLst/>
                <a:gdLst/>
                <a:ahLst/>
                <a:cxnLst/>
                <a:rect l="l" t="t" r="r" b="b"/>
                <a:pathLst>
                  <a:path w="5511" h="7613" extrusionOk="0">
                    <a:moveTo>
                      <a:pt x="1845" y="1"/>
                    </a:moveTo>
                    <a:cubicBezTo>
                      <a:pt x="818" y="1"/>
                      <a:pt x="0" y="818"/>
                      <a:pt x="0" y="1845"/>
                    </a:cubicBezTo>
                    <a:lnTo>
                      <a:pt x="0" y="5768"/>
                    </a:lnTo>
                    <a:cubicBezTo>
                      <a:pt x="0" y="6795"/>
                      <a:pt x="818" y="7612"/>
                      <a:pt x="1845" y="7612"/>
                    </a:cubicBezTo>
                    <a:lnTo>
                      <a:pt x="5511" y="7612"/>
                    </a:lnTo>
                    <a:cubicBezTo>
                      <a:pt x="4507" y="7612"/>
                      <a:pt x="3690" y="6795"/>
                      <a:pt x="3666" y="5768"/>
                    </a:cubicBezTo>
                    <a:lnTo>
                      <a:pt x="3666" y="5604"/>
                    </a:lnTo>
                    <a:lnTo>
                      <a:pt x="4623" y="5604"/>
                    </a:lnTo>
                    <a:lnTo>
                      <a:pt x="3853" y="3550"/>
                    </a:lnTo>
                    <a:cubicBezTo>
                      <a:pt x="3830" y="3480"/>
                      <a:pt x="3760" y="3433"/>
                      <a:pt x="3666" y="3433"/>
                    </a:cubicBezTo>
                    <a:lnTo>
                      <a:pt x="3666" y="1845"/>
                    </a:lnTo>
                    <a:cubicBezTo>
                      <a:pt x="3666" y="818"/>
                      <a:pt x="4507" y="1"/>
                      <a:pt x="5511" y="1"/>
                    </a:cubicBezTo>
                    <a:close/>
                  </a:path>
                </a:pathLst>
              </a:custGeom>
              <a:solidFill>
                <a:srgbClr val="FFC000"/>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D46FA328-3845-A049-8B12-B659D5825E2B}"/>
                </a:ext>
              </a:extLst>
            </p:cNvPr>
            <p:cNvSpPr/>
            <p:nvPr/>
          </p:nvSpPr>
          <p:spPr>
            <a:xfrm>
              <a:off x="942092" y="378209"/>
              <a:ext cx="1111122" cy="530914"/>
            </a:xfrm>
            <a:prstGeom prst="rect">
              <a:avLst/>
            </a:prstGeom>
          </p:spPr>
          <p:txBody>
            <a:bodyPr wrap="none">
              <a:spAutoFit/>
            </a:bodyPr>
            <a:lstStyle/>
            <a:p>
              <a:r>
                <a:rPr lang="en-US" altLang="zh-CN" sz="40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印品粗朗体" panose="02000000000000000000" pitchFamily="2" charset="-122"/>
                  <a:cs typeface="Times New Roman" panose="02020603050405020304" pitchFamily="18" charset="0"/>
                </a:rPr>
                <a:t>Câu</a:t>
              </a:r>
              <a:r>
                <a:rPr lang="en-US" altLang="zh-CN"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印品粗朗体" panose="02000000000000000000" pitchFamily="2" charset="-122"/>
                  <a:cs typeface="Times New Roman" panose="02020603050405020304" pitchFamily="18" charset="0"/>
                </a:rPr>
                <a:t> 5</a:t>
              </a:r>
              <a:endPar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 name="TextBox 1">
            <a:extLst>
              <a:ext uri="{FF2B5EF4-FFF2-40B4-BE49-F238E27FC236}">
                <a16:creationId xmlns:a16="http://schemas.microsoft.com/office/drawing/2014/main" id="{CC5B977A-349E-4543-AF75-D7102424C3D0}"/>
              </a:ext>
            </a:extLst>
          </p:cNvPr>
          <p:cNvSpPr txBox="1"/>
          <p:nvPr/>
        </p:nvSpPr>
        <p:spPr>
          <a:xfrm>
            <a:off x="2344674" y="360047"/>
            <a:ext cx="8825073"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ghép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cột</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a:t>
            </a:r>
          </a:p>
        </p:txBody>
      </p:sp>
      <p:graphicFrame>
        <p:nvGraphicFramePr>
          <p:cNvPr id="3" name="Table 2">
            <a:extLst>
              <a:ext uri="{FF2B5EF4-FFF2-40B4-BE49-F238E27FC236}">
                <a16:creationId xmlns:a16="http://schemas.microsoft.com/office/drawing/2014/main" id="{28B6904A-116D-0543-84CD-CA6DA7D9C86D}"/>
              </a:ext>
            </a:extLst>
          </p:cNvPr>
          <p:cNvGraphicFramePr>
            <a:graphicFrameLocks noGrp="1"/>
          </p:cNvGraphicFramePr>
          <p:nvPr>
            <p:extLst>
              <p:ext uri="{D42A27DB-BD31-4B8C-83A1-F6EECF244321}">
                <p14:modId xmlns:p14="http://schemas.microsoft.com/office/powerpoint/2010/main" val="4103997147"/>
              </p:ext>
            </p:extLst>
          </p:nvPr>
        </p:nvGraphicFramePr>
        <p:xfrm>
          <a:off x="239150" y="1609274"/>
          <a:ext cx="11690254" cy="5043385"/>
        </p:xfrm>
        <a:graphic>
          <a:graphicData uri="http://schemas.openxmlformats.org/drawingml/2006/table">
            <a:tbl>
              <a:tblPr firstRow="1" bandRow="1">
                <a:tableStyleId>{5C22544A-7EE6-4342-B048-85BDC9FD1C3A}</a:tableStyleId>
              </a:tblPr>
              <a:tblGrid>
                <a:gridCol w="872198">
                  <a:extLst>
                    <a:ext uri="{9D8B030D-6E8A-4147-A177-3AD203B41FA5}">
                      <a16:colId xmlns:a16="http://schemas.microsoft.com/office/drawing/2014/main" val="1762302489"/>
                    </a:ext>
                  </a:extLst>
                </a:gridCol>
                <a:gridCol w="4853354">
                  <a:extLst>
                    <a:ext uri="{9D8B030D-6E8A-4147-A177-3AD203B41FA5}">
                      <a16:colId xmlns:a16="http://schemas.microsoft.com/office/drawing/2014/main" val="3078434428"/>
                    </a:ext>
                  </a:extLst>
                </a:gridCol>
                <a:gridCol w="5964702">
                  <a:extLst>
                    <a:ext uri="{9D8B030D-6E8A-4147-A177-3AD203B41FA5}">
                      <a16:colId xmlns:a16="http://schemas.microsoft.com/office/drawing/2014/main" val="697158894"/>
                    </a:ext>
                  </a:extLst>
                </a:gridCol>
              </a:tblGrid>
              <a:tr h="613421">
                <a:tc>
                  <a:txBody>
                    <a:bodyPr/>
                    <a:lstStyle/>
                    <a:p>
                      <a:pPr algn="ctr"/>
                      <a:r>
                        <a:rPr lang="en-US" sz="3200" dirty="0" err="1">
                          <a:latin typeface="Times New Roman" panose="02020603050405020304" pitchFamily="18" charset="0"/>
                          <a:cs typeface="Times New Roman" panose="02020603050405020304" pitchFamily="18" charset="0"/>
                        </a:rPr>
                        <a:t>Stt</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10595034"/>
                  </a:ext>
                </a:extLst>
              </a:tr>
              <a:tr h="840791">
                <a:tc>
                  <a:txBody>
                    <a:bodyPr/>
                    <a:lstStyle/>
                    <a:p>
                      <a:pPr algn="ctr"/>
                      <a:r>
                        <a:rPr lang="en-US" sz="3200" dirty="0">
                          <a:latin typeface="Times New Roman" panose="02020603050405020304" pitchFamily="18" charset="0"/>
                          <a:cs typeface="Times New Roman" panose="02020603050405020304" pitchFamily="18" charset="0"/>
                        </a:rPr>
                        <a:t>1</a:t>
                      </a:r>
                    </a:p>
                  </a:txBody>
                  <a:tcPr/>
                </a:tc>
                <a:tc>
                  <a:txBody>
                    <a:bodyPr/>
                    <a:lstStyle/>
                    <a:p>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a:t>
                      </a:r>
                    </a:p>
                  </a:txBody>
                  <a:tcPr/>
                </a:tc>
                <a:tc>
                  <a:txBody>
                    <a:bodyPr/>
                    <a:lstStyle/>
                    <a:p>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đẳng</a:t>
                      </a:r>
                      <a:r>
                        <a:rPr lang="en-US" sz="32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2710393739"/>
                  </a:ext>
                </a:extLst>
              </a:tr>
              <a:tr h="840791">
                <a:tc>
                  <a:txBody>
                    <a:bodyPr/>
                    <a:lstStyle/>
                    <a:p>
                      <a:pPr algn="ctr"/>
                      <a:r>
                        <a:rPr lang="en-US" sz="3200" dirty="0">
                          <a:latin typeface="Times New Roman" panose="02020603050405020304" pitchFamily="18" charset="0"/>
                          <a:cs typeface="Times New Roman" panose="02020603050405020304" pitchFamily="18" charset="0"/>
                        </a:rPr>
                        <a:t>2</a:t>
                      </a:r>
                    </a:p>
                  </a:txBody>
                  <a:tcPr/>
                </a:tc>
                <a:tc>
                  <a:txBody>
                    <a:bodyPr/>
                    <a:lstStyle/>
                    <a:p>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a:t>
                      </a:r>
                    </a:p>
                  </a:txBody>
                  <a:tcPr/>
                </a:tc>
                <a:tc>
                  <a:txBody>
                    <a:bodyPr/>
                    <a:lstStyle/>
                    <a:p>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thoại</a:t>
                      </a:r>
                      <a:r>
                        <a:rPr lang="en-US" sz="32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3238554835"/>
                  </a:ext>
                </a:extLst>
              </a:tr>
              <a:tr h="840791">
                <a:tc>
                  <a:txBody>
                    <a:bodyPr/>
                    <a:lstStyle/>
                    <a:p>
                      <a:pPr algn="ctr"/>
                      <a:r>
                        <a:rPr lang="en-US" sz="3200" dirty="0">
                          <a:latin typeface="Times New Roman" panose="02020603050405020304" pitchFamily="18" charset="0"/>
                          <a:cs typeface="Times New Roman" panose="02020603050405020304" pitchFamily="18" charset="0"/>
                        </a:rPr>
                        <a:t>3</a:t>
                      </a:r>
                    </a:p>
                  </a:txBody>
                  <a:tcPr/>
                </a:tc>
                <a:tc>
                  <a:txBody>
                    <a:bodyPr/>
                    <a:lstStyle/>
                    <a:p>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a:t>
                      </a:r>
                    </a:p>
                  </a:txBody>
                  <a:tcPr/>
                </a:tc>
                <a:tc>
                  <a:txBody>
                    <a:bodyPr/>
                    <a:lstStyle/>
                    <a:p>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3579291092"/>
                  </a:ext>
                </a:extLst>
              </a:tr>
              <a:tr h="840791">
                <a:tc>
                  <a:txBody>
                    <a:bodyPr/>
                    <a:lstStyle/>
                    <a:p>
                      <a:pPr algn="ctr"/>
                      <a:r>
                        <a:rPr lang="en-US" sz="3200" dirty="0">
                          <a:latin typeface="Times New Roman" panose="02020603050405020304" pitchFamily="18" charset="0"/>
                          <a:cs typeface="Times New Roman" panose="02020603050405020304" pitchFamily="18" charset="0"/>
                        </a:rPr>
                        <a:t>4</a:t>
                      </a:r>
                    </a:p>
                  </a:txBody>
                  <a:tcPr/>
                </a:tc>
                <a:tc>
                  <a:txBody>
                    <a:bodyPr/>
                    <a:lstStyle/>
                    <a:p>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a:t>
                      </a:r>
                    </a:p>
                  </a:txBody>
                  <a:tcPr/>
                </a:tc>
                <a:tc>
                  <a:txBody>
                    <a:bodyPr/>
                    <a:lstStyle/>
                    <a:p>
                      <a:r>
                        <a:rPr lang="en-US" sz="3200" dirty="0">
                          <a:latin typeface="Times New Roman" panose="02020603050405020304" pitchFamily="18" charset="0"/>
                          <a:cs typeface="Times New Roman" panose="02020603050405020304" pitchFamily="18" charset="0"/>
                        </a:rPr>
                        <a:t>Quan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1968723647"/>
                  </a:ext>
                </a:extLst>
              </a:tr>
              <a:tr h="840791">
                <a:tc>
                  <a:txBody>
                    <a:bodyPr/>
                    <a:lstStyle/>
                    <a:p>
                      <a:pPr algn="ctr"/>
                      <a:r>
                        <a:rPr lang="en-US" sz="3200" dirty="0">
                          <a:latin typeface="Times New Roman" panose="02020603050405020304" pitchFamily="18" charset="0"/>
                          <a:cs typeface="Times New Roman" panose="02020603050405020304" pitchFamily="18" charset="0"/>
                        </a:rPr>
                        <a:t>5</a:t>
                      </a:r>
                    </a:p>
                  </a:txBody>
                  <a:tcPr/>
                </a:tc>
                <a:tc>
                  <a:txBody>
                    <a:bodyPr/>
                    <a:lstStyle/>
                    <a:p>
                      <a:r>
                        <a:rPr lang="en-US" sz="3200" dirty="0" err="1">
                          <a:latin typeface="Times New Roman" panose="02020603050405020304" pitchFamily="18" charset="0"/>
                          <a:cs typeface="Times New Roman" panose="02020603050405020304" pitchFamily="18" charset="0"/>
                        </a:rPr>
                        <a:t>tuyệt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dứt</a:t>
                      </a:r>
                      <a:r>
                        <a:rPr lang="en-US" sz="3200" dirty="0">
                          <a:latin typeface="Times New Roman" panose="02020603050405020304" pitchFamily="18" charset="0"/>
                          <a:cs typeface="Times New Roman" panose="02020603050405020304" pitchFamily="18" charset="0"/>
                        </a:rPr>
                        <a:t>)</a:t>
                      </a:r>
                    </a:p>
                  </a:txBody>
                  <a:tcPr/>
                </a:tc>
                <a:tc>
                  <a:txBody>
                    <a:bodyPr/>
                    <a:lstStyle/>
                    <a:p>
                      <a:r>
                        <a:rPr lang="en-US" sz="3200" dirty="0" err="1">
                          <a:latin typeface="Times New Roman" panose="02020603050405020304" pitchFamily="18" charset="0"/>
                          <a:cs typeface="Times New Roman" panose="02020603050405020304" pitchFamily="18" charset="0"/>
                        </a:rPr>
                        <a:t>Tuyệt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chủng</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40808708"/>
                  </a:ext>
                </a:extLst>
              </a:tr>
            </a:tbl>
          </a:graphicData>
        </a:graphic>
      </p:graphicFrame>
    </p:spTree>
    <p:extLst>
      <p:ext uri="{BB962C8B-B14F-4D97-AF65-F5344CB8AC3E}">
        <p14:creationId xmlns:p14="http://schemas.microsoft.com/office/powerpoint/2010/main" val="409635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par>
                          <p:cTn id="11" fill="hold">
                            <p:stCondLst>
                              <p:cond delay="200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76F19FE-6784-4749-97CB-5001860D73F1}"/>
              </a:ext>
            </a:extLst>
          </p:cNvPr>
          <p:cNvGrpSpPr/>
          <p:nvPr/>
        </p:nvGrpSpPr>
        <p:grpSpPr>
          <a:xfrm>
            <a:off x="2907126" y="357556"/>
            <a:ext cx="9162963" cy="1016000"/>
            <a:chOff x="914398" y="1133773"/>
            <a:chExt cx="2497102" cy="1008486"/>
          </a:xfrm>
          <a:solidFill>
            <a:schemeClr val="accent2">
              <a:lumMod val="60000"/>
              <a:lumOff val="40000"/>
            </a:schemeClr>
          </a:solidFill>
        </p:grpSpPr>
        <p:grpSp>
          <p:nvGrpSpPr>
            <p:cNvPr id="10" name="Google Shape;1798;p62">
              <a:extLst>
                <a:ext uri="{FF2B5EF4-FFF2-40B4-BE49-F238E27FC236}">
                  <a16:creationId xmlns:a16="http://schemas.microsoft.com/office/drawing/2014/main" id="{E0730482-40BD-F44A-9009-D22E64FCD134}"/>
                </a:ext>
              </a:extLst>
            </p:cNvPr>
            <p:cNvGrpSpPr/>
            <p:nvPr/>
          </p:nvGrpSpPr>
          <p:grpSpPr>
            <a:xfrm>
              <a:off x="914398" y="1133773"/>
              <a:ext cx="2497102" cy="1008486"/>
              <a:chOff x="2641950" y="3481825"/>
              <a:chExt cx="452159" cy="635475"/>
            </a:xfrm>
            <a:grpFill/>
          </p:grpSpPr>
          <p:sp>
            <p:nvSpPr>
              <p:cNvPr id="12" name="Google Shape;1799;p62">
                <a:extLst>
                  <a:ext uri="{FF2B5EF4-FFF2-40B4-BE49-F238E27FC236}">
                    <a16:creationId xmlns:a16="http://schemas.microsoft.com/office/drawing/2014/main" id="{16ABD6AE-EB18-0D42-8185-0288DD8CE3DB}"/>
                  </a:ext>
                </a:extLst>
              </p:cNvPr>
              <p:cNvSpPr/>
              <p:nvPr/>
            </p:nvSpPr>
            <p:spPr>
              <a:xfrm>
                <a:off x="2641950" y="3481825"/>
                <a:ext cx="452159" cy="635475"/>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rgbClr val="FFC000"/>
              </a:solidFill>
              <a:ln>
                <a:solidFill>
                  <a:srgbClr val="FFC000"/>
                </a:solid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3" name="Google Shape;1800;p62">
                <a:extLst>
                  <a:ext uri="{FF2B5EF4-FFF2-40B4-BE49-F238E27FC236}">
                    <a16:creationId xmlns:a16="http://schemas.microsoft.com/office/drawing/2014/main" id="{BCE77EB2-651E-D247-BFDC-04704998B7E6}"/>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grpFill/>
              <a:ln>
                <a:solidFill>
                  <a:srgbClr val="FFC000"/>
                </a:solid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C800F5C2-AE60-D248-ACCE-F71429CE9B24}"/>
                </a:ext>
              </a:extLst>
            </p:cNvPr>
            <p:cNvSpPr/>
            <p:nvPr/>
          </p:nvSpPr>
          <p:spPr>
            <a:xfrm>
              <a:off x="936875" y="1276351"/>
              <a:ext cx="2319637" cy="661855"/>
            </a:xfrm>
            <a:prstGeom prst="rect">
              <a:avLst/>
            </a:prstGeom>
            <a:noFill/>
            <a:ln>
              <a:noFill/>
            </a:ln>
          </p:spPr>
          <p:txBody>
            <a:bodyPr wrap="square">
              <a:spAutoFit/>
            </a:bodyPr>
            <a:lstStyle/>
            <a:p>
              <a:pPr lvl="0" algn="ctr"/>
              <a:endParaRPr lang="en-US" sz="3733" b="1" dirty="0">
                <a:solidFill>
                  <a:schemeClr val="accent3">
                    <a:lumMod val="75000"/>
                  </a:schemeClr>
                </a:solidFill>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04BF0E15-84B9-E34F-84F7-61694C7FBA78}"/>
              </a:ext>
            </a:extLst>
          </p:cNvPr>
          <p:cNvGrpSpPr/>
          <p:nvPr/>
        </p:nvGrpSpPr>
        <p:grpSpPr>
          <a:xfrm>
            <a:off x="1219200" y="381001"/>
            <a:ext cx="1573433" cy="1016001"/>
            <a:chOff x="914400" y="285750"/>
            <a:chExt cx="1180075" cy="762000"/>
          </a:xfrm>
        </p:grpSpPr>
        <p:grpSp>
          <p:nvGrpSpPr>
            <p:cNvPr id="15" name="Google Shape;1988;p66">
              <a:extLst>
                <a:ext uri="{FF2B5EF4-FFF2-40B4-BE49-F238E27FC236}">
                  <a16:creationId xmlns:a16="http://schemas.microsoft.com/office/drawing/2014/main" id="{C5C22A63-1367-394B-92DF-A66474A80395}"/>
                </a:ext>
              </a:extLst>
            </p:cNvPr>
            <p:cNvGrpSpPr/>
            <p:nvPr/>
          </p:nvGrpSpPr>
          <p:grpSpPr>
            <a:xfrm>
              <a:off x="914400" y="285750"/>
              <a:ext cx="1131207" cy="762000"/>
              <a:chOff x="5842103" y="3824002"/>
              <a:chExt cx="858878" cy="615816"/>
            </a:xfrm>
          </p:grpSpPr>
          <p:sp>
            <p:nvSpPr>
              <p:cNvPr id="17" name="Google Shape;1991;p66">
                <a:extLst>
                  <a:ext uri="{FF2B5EF4-FFF2-40B4-BE49-F238E27FC236}">
                    <a16:creationId xmlns:a16="http://schemas.microsoft.com/office/drawing/2014/main" id="{5923105F-3821-1349-B0B3-BEF886A02142}"/>
                  </a:ext>
                </a:extLst>
              </p:cNvPr>
              <p:cNvSpPr/>
              <p:nvPr/>
            </p:nvSpPr>
            <p:spPr>
              <a:xfrm>
                <a:off x="5991263" y="3824002"/>
                <a:ext cx="709718" cy="615816"/>
              </a:xfrm>
              <a:custGeom>
                <a:avLst/>
                <a:gdLst/>
                <a:ahLst/>
                <a:cxnLst/>
                <a:rect l="l" t="t" r="r" b="b"/>
                <a:pathLst>
                  <a:path w="5768" h="7613" extrusionOk="0">
                    <a:moveTo>
                      <a:pt x="3293" y="1"/>
                    </a:moveTo>
                    <a:cubicBezTo>
                      <a:pt x="1472" y="1"/>
                      <a:pt x="1" y="1472"/>
                      <a:pt x="1" y="3293"/>
                    </a:cubicBezTo>
                    <a:lnTo>
                      <a:pt x="1" y="4320"/>
                    </a:lnTo>
                    <a:cubicBezTo>
                      <a:pt x="1" y="6141"/>
                      <a:pt x="1472" y="7612"/>
                      <a:pt x="3293" y="7612"/>
                    </a:cubicBezTo>
                    <a:lnTo>
                      <a:pt x="3923" y="7612"/>
                    </a:lnTo>
                    <a:cubicBezTo>
                      <a:pt x="4927" y="7612"/>
                      <a:pt x="5768" y="6772"/>
                      <a:pt x="5768" y="5768"/>
                    </a:cubicBezTo>
                    <a:lnTo>
                      <a:pt x="5768" y="1845"/>
                    </a:lnTo>
                    <a:cubicBezTo>
                      <a:pt x="5768" y="818"/>
                      <a:pt x="4927" y="1"/>
                      <a:pt x="3923" y="1"/>
                    </a:cubicBezTo>
                    <a:close/>
                  </a:path>
                </a:pathLst>
              </a:custGeom>
              <a:solidFill>
                <a:srgbClr val="FFC000"/>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8" name="Google Shape;1992;p66">
                <a:extLst>
                  <a:ext uri="{FF2B5EF4-FFF2-40B4-BE49-F238E27FC236}">
                    <a16:creationId xmlns:a16="http://schemas.microsoft.com/office/drawing/2014/main" id="{63882A2B-5A23-D641-9FA0-3AC240F72A93}"/>
                  </a:ext>
                </a:extLst>
              </p:cNvPr>
              <p:cNvSpPr/>
              <p:nvPr/>
            </p:nvSpPr>
            <p:spPr>
              <a:xfrm>
                <a:off x="5842103" y="3824002"/>
                <a:ext cx="445785" cy="615816"/>
              </a:xfrm>
              <a:custGeom>
                <a:avLst/>
                <a:gdLst/>
                <a:ahLst/>
                <a:cxnLst/>
                <a:rect l="l" t="t" r="r" b="b"/>
                <a:pathLst>
                  <a:path w="5511" h="7613" extrusionOk="0">
                    <a:moveTo>
                      <a:pt x="1845" y="1"/>
                    </a:moveTo>
                    <a:cubicBezTo>
                      <a:pt x="818" y="1"/>
                      <a:pt x="0" y="818"/>
                      <a:pt x="0" y="1845"/>
                    </a:cubicBezTo>
                    <a:lnTo>
                      <a:pt x="0" y="5768"/>
                    </a:lnTo>
                    <a:cubicBezTo>
                      <a:pt x="0" y="6795"/>
                      <a:pt x="818" y="7612"/>
                      <a:pt x="1845" y="7612"/>
                    </a:cubicBezTo>
                    <a:lnTo>
                      <a:pt x="5511" y="7612"/>
                    </a:lnTo>
                    <a:cubicBezTo>
                      <a:pt x="4507" y="7612"/>
                      <a:pt x="3690" y="6795"/>
                      <a:pt x="3666" y="5768"/>
                    </a:cubicBezTo>
                    <a:lnTo>
                      <a:pt x="3666" y="5604"/>
                    </a:lnTo>
                    <a:lnTo>
                      <a:pt x="4623" y="5604"/>
                    </a:lnTo>
                    <a:lnTo>
                      <a:pt x="3853" y="3550"/>
                    </a:lnTo>
                    <a:cubicBezTo>
                      <a:pt x="3830" y="3480"/>
                      <a:pt x="3760" y="3433"/>
                      <a:pt x="3666" y="3433"/>
                    </a:cubicBezTo>
                    <a:lnTo>
                      <a:pt x="3666" y="1845"/>
                    </a:lnTo>
                    <a:cubicBezTo>
                      <a:pt x="3666" y="818"/>
                      <a:pt x="4507" y="1"/>
                      <a:pt x="5511" y="1"/>
                    </a:cubicBezTo>
                    <a:close/>
                  </a:path>
                </a:pathLst>
              </a:custGeom>
              <a:solidFill>
                <a:srgbClr val="FFC000"/>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D46FA328-3845-A049-8B12-B659D5825E2B}"/>
                </a:ext>
              </a:extLst>
            </p:cNvPr>
            <p:cNvSpPr/>
            <p:nvPr/>
          </p:nvSpPr>
          <p:spPr>
            <a:xfrm>
              <a:off x="983353" y="399592"/>
              <a:ext cx="1111122" cy="530914"/>
            </a:xfrm>
            <a:prstGeom prst="rect">
              <a:avLst/>
            </a:prstGeom>
          </p:spPr>
          <p:txBody>
            <a:bodyPr wrap="none">
              <a:spAutoFit/>
            </a:bodyPr>
            <a:lstStyle/>
            <a:p>
              <a:r>
                <a:rPr lang="en-US"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印品粗朗体" panose="02000000000000000000" pitchFamily="2" charset="-122"/>
                  <a:cs typeface="Times New Roman" panose="02020603050405020304" pitchFamily="18" charset="0"/>
                </a:rPr>
                <a:t>Câu</a:t>
              </a:r>
              <a:r>
                <a:rPr lang="en-US"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印品粗朗体" panose="02000000000000000000" pitchFamily="2" charset="-122"/>
                  <a:cs typeface="Times New Roman" panose="02020603050405020304" pitchFamily="18" charset="0"/>
                </a:rPr>
                <a:t> 5</a:t>
              </a:r>
              <a:endPar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 name="TextBox 1">
            <a:extLst>
              <a:ext uri="{FF2B5EF4-FFF2-40B4-BE49-F238E27FC236}">
                <a16:creationId xmlns:a16="http://schemas.microsoft.com/office/drawing/2014/main" id="{CC5B977A-349E-4543-AF75-D7102424C3D0}"/>
              </a:ext>
            </a:extLst>
          </p:cNvPr>
          <p:cNvSpPr txBox="1"/>
          <p:nvPr/>
        </p:nvSpPr>
        <p:spPr>
          <a:xfrm>
            <a:off x="3399752" y="453573"/>
            <a:ext cx="8101618"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ghép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a:t>
            </a:r>
          </a:p>
        </p:txBody>
      </p:sp>
      <p:graphicFrame>
        <p:nvGraphicFramePr>
          <p:cNvPr id="3" name="Table 2">
            <a:extLst>
              <a:ext uri="{FF2B5EF4-FFF2-40B4-BE49-F238E27FC236}">
                <a16:creationId xmlns:a16="http://schemas.microsoft.com/office/drawing/2014/main" id="{28B6904A-116D-0543-84CD-CA6DA7D9C86D}"/>
              </a:ext>
            </a:extLst>
          </p:cNvPr>
          <p:cNvGraphicFramePr>
            <a:graphicFrameLocks noGrp="1"/>
          </p:cNvGraphicFramePr>
          <p:nvPr>
            <p:extLst>
              <p:ext uri="{D42A27DB-BD31-4B8C-83A1-F6EECF244321}">
                <p14:modId xmlns:p14="http://schemas.microsoft.com/office/powerpoint/2010/main" val="4153223269"/>
              </p:ext>
            </p:extLst>
          </p:nvPr>
        </p:nvGraphicFramePr>
        <p:xfrm>
          <a:off x="225084" y="1559469"/>
          <a:ext cx="11845005" cy="5098670"/>
        </p:xfrm>
        <a:graphic>
          <a:graphicData uri="http://schemas.openxmlformats.org/drawingml/2006/table">
            <a:tbl>
              <a:tblPr firstRow="1" bandRow="1">
                <a:tableStyleId>{5C22544A-7EE6-4342-B048-85BDC9FD1C3A}</a:tableStyleId>
              </a:tblPr>
              <a:tblGrid>
                <a:gridCol w="988654">
                  <a:extLst>
                    <a:ext uri="{9D8B030D-6E8A-4147-A177-3AD203B41FA5}">
                      <a16:colId xmlns:a16="http://schemas.microsoft.com/office/drawing/2014/main" val="1762302489"/>
                    </a:ext>
                  </a:extLst>
                </a:gridCol>
                <a:gridCol w="4160120">
                  <a:extLst>
                    <a:ext uri="{9D8B030D-6E8A-4147-A177-3AD203B41FA5}">
                      <a16:colId xmlns:a16="http://schemas.microsoft.com/office/drawing/2014/main" val="3078434428"/>
                    </a:ext>
                  </a:extLst>
                </a:gridCol>
                <a:gridCol w="6696231">
                  <a:extLst>
                    <a:ext uri="{9D8B030D-6E8A-4147-A177-3AD203B41FA5}">
                      <a16:colId xmlns:a16="http://schemas.microsoft.com/office/drawing/2014/main" val="697158894"/>
                    </a:ext>
                  </a:extLst>
                </a:gridCol>
              </a:tblGrid>
              <a:tr h="621023">
                <a:tc>
                  <a:txBody>
                    <a:bodyPr/>
                    <a:lstStyle/>
                    <a:p>
                      <a:pPr algn="ctr"/>
                      <a:r>
                        <a:rPr lang="en-US" sz="3200" dirty="0" err="1">
                          <a:latin typeface="Times New Roman" panose="02020603050405020304" pitchFamily="18" charset="0"/>
                          <a:cs typeface="Times New Roman" panose="02020603050405020304" pitchFamily="18" charset="0"/>
                        </a:rPr>
                        <a:t>Stt</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10595034"/>
                  </a:ext>
                </a:extLst>
              </a:tr>
              <a:tr h="754682">
                <a:tc>
                  <a:txBody>
                    <a:bodyPr/>
                    <a:lstStyle/>
                    <a:p>
                      <a:pPr algn="ctr"/>
                      <a:r>
                        <a:rPr lang="en-US" sz="3200" dirty="0">
                          <a:latin typeface="Times New Roman" panose="02020603050405020304" pitchFamily="18" charset="0"/>
                          <a:cs typeface="Times New Roman" panose="02020603050405020304" pitchFamily="18" charset="0"/>
                        </a:rPr>
                        <a:t>1</a:t>
                      </a:r>
                    </a:p>
                  </a:txBody>
                  <a:tcPr/>
                </a:tc>
                <a:tc>
                  <a:txBody>
                    <a:bodyPr/>
                    <a:lstStyle/>
                    <a:p>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a:t>
                      </a:r>
                    </a:p>
                  </a:txBody>
                  <a:tcPr/>
                </a:tc>
                <a:tc>
                  <a:txBody>
                    <a:bodyPr/>
                    <a:lstStyle/>
                    <a:p>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tĩnh</a:t>
                      </a:r>
                      <a:r>
                        <a:rPr lang="en-US" sz="32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2710393739"/>
                  </a:ext>
                </a:extLst>
              </a:tr>
              <a:tr h="754682">
                <a:tc>
                  <a:txBody>
                    <a:bodyPr/>
                    <a:lstStyle/>
                    <a:p>
                      <a:pPr algn="ctr"/>
                      <a:r>
                        <a:rPr lang="en-US" sz="3200" dirty="0">
                          <a:latin typeface="Times New Roman" panose="02020603050405020304" pitchFamily="18" charset="0"/>
                          <a:cs typeface="Times New Roman" panose="02020603050405020304" pitchFamily="18" charset="0"/>
                        </a:rPr>
                        <a:t>2</a:t>
                      </a:r>
                    </a:p>
                  </a:txBody>
                  <a:tcPr/>
                </a:tc>
                <a:tc>
                  <a:txBody>
                    <a:bodyPr/>
                    <a:lstStyle/>
                    <a:p>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a:t>
                      </a:r>
                    </a:p>
                  </a:txBody>
                  <a:tcPr/>
                </a:tc>
                <a:tc>
                  <a:txBody>
                    <a:bodyPr/>
                    <a:lstStyle/>
                    <a:p>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238554835"/>
                  </a:ext>
                </a:extLst>
              </a:tr>
              <a:tr h="1146801">
                <a:tc>
                  <a:txBody>
                    <a:bodyPr/>
                    <a:lstStyle/>
                    <a:p>
                      <a:pPr algn="ctr"/>
                      <a:r>
                        <a:rPr lang="en-US" sz="3200" dirty="0">
                          <a:latin typeface="Times New Roman" panose="02020603050405020304" pitchFamily="18" charset="0"/>
                          <a:cs typeface="Times New Roman" panose="02020603050405020304" pitchFamily="18" charset="0"/>
                        </a:rPr>
                        <a:t>3</a:t>
                      </a:r>
                    </a:p>
                  </a:txBody>
                  <a:tcPr/>
                </a:tc>
                <a:tc>
                  <a:txBody>
                    <a:bodyPr/>
                    <a:lstStyle/>
                    <a:p>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a:t>
                      </a:r>
                    </a:p>
                  </a:txBody>
                  <a:tcPr/>
                </a:tc>
                <a:tc>
                  <a:txBody>
                    <a:bodyPr/>
                    <a:lstStyle/>
                    <a:p>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3579291092"/>
                  </a:ext>
                </a:extLst>
              </a:tr>
              <a:tr h="754682">
                <a:tc>
                  <a:txBody>
                    <a:bodyPr/>
                    <a:lstStyle/>
                    <a:p>
                      <a:pPr algn="ctr"/>
                      <a:r>
                        <a:rPr lang="en-US" sz="3200" dirty="0">
                          <a:latin typeface="Times New Roman" panose="02020603050405020304" pitchFamily="18" charset="0"/>
                          <a:cs typeface="Times New Roman" panose="02020603050405020304" pitchFamily="18" charset="0"/>
                        </a:rPr>
                        <a:t>4</a:t>
                      </a:r>
                    </a:p>
                  </a:txBody>
                  <a:tcPr/>
                </a:tc>
                <a:tc>
                  <a:txBody>
                    <a:bodyPr/>
                    <a:lstStyle/>
                    <a:p>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a:t>
                      </a:r>
                    </a:p>
                  </a:txBody>
                  <a:tcPr/>
                </a:tc>
                <a:tc>
                  <a:txBody>
                    <a:bodyPr/>
                    <a:lstStyle/>
                    <a:p>
                      <a:r>
                        <a:rPr lang="en-US" sz="3200" dirty="0">
                          <a:latin typeface="Times New Roman" panose="02020603050405020304" pitchFamily="18" charset="0"/>
                          <a:cs typeface="Times New Roman" panose="02020603050405020304" pitchFamily="18" charset="0"/>
                        </a:rPr>
                        <a:t>Quan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1968723647"/>
                  </a:ext>
                </a:extLst>
              </a:tr>
              <a:tr h="754682">
                <a:tc>
                  <a:txBody>
                    <a:bodyPr/>
                    <a:lstStyle/>
                    <a:p>
                      <a:pPr algn="ctr"/>
                      <a:r>
                        <a:rPr lang="en-US" sz="3200" dirty="0">
                          <a:latin typeface="Times New Roman" panose="02020603050405020304" pitchFamily="18" charset="0"/>
                          <a:cs typeface="Times New Roman" panose="02020603050405020304" pitchFamily="18" charset="0"/>
                        </a:rPr>
                        <a:t>5</a:t>
                      </a:r>
                    </a:p>
                  </a:txBody>
                  <a:tcPr/>
                </a:tc>
                <a:tc>
                  <a:txBody>
                    <a:bodyPr/>
                    <a:lstStyle/>
                    <a:p>
                      <a:r>
                        <a:rPr lang="en-US" sz="3200" dirty="0" err="1">
                          <a:latin typeface="Times New Roman" panose="02020603050405020304" pitchFamily="18" charset="0"/>
                          <a:cs typeface="Times New Roman" panose="02020603050405020304" pitchFamily="18" charset="0"/>
                        </a:rPr>
                        <a:t>tuyệt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dứt</a:t>
                      </a:r>
                      <a:r>
                        <a:rPr lang="en-US" sz="3200" dirty="0">
                          <a:latin typeface="Times New Roman" panose="02020603050405020304" pitchFamily="18" charset="0"/>
                          <a:cs typeface="Times New Roman" panose="02020603050405020304" pitchFamily="18" charset="0"/>
                        </a:rPr>
                        <a:t>)</a:t>
                      </a:r>
                    </a:p>
                  </a:txBody>
                  <a:tcPr/>
                </a:tc>
                <a:tc>
                  <a:txBody>
                    <a:bodyPr/>
                    <a:lstStyle/>
                    <a:p>
                      <a:r>
                        <a:rPr lang="en-US" sz="3200" dirty="0" err="1">
                          <a:latin typeface="Times New Roman" panose="02020603050405020304" pitchFamily="18" charset="0"/>
                          <a:cs typeface="Times New Roman" panose="02020603050405020304" pitchFamily="18" charset="0"/>
                        </a:rPr>
                        <a:t>Tuyệt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tuyệt</a:t>
                      </a:r>
                      <a:r>
                        <a:rPr lang="en-US" sz="32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2240808708"/>
                  </a:ext>
                </a:extLst>
              </a:tr>
            </a:tbl>
          </a:graphicData>
        </a:graphic>
      </p:graphicFrame>
    </p:spTree>
    <p:extLst>
      <p:ext uri="{BB962C8B-B14F-4D97-AF65-F5344CB8AC3E}">
        <p14:creationId xmlns:p14="http://schemas.microsoft.com/office/powerpoint/2010/main" val="13530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5E17BDC-6EE6-7743-8CEB-441CE4103D68}"/>
              </a:ext>
            </a:extLst>
          </p:cNvPr>
          <p:cNvPicPr>
            <a:picLocks noChangeAspect="1"/>
          </p:cNvPicPr>
          <p:nvPr/>
        </p:nvPicPr>
        <p:blipFill>
          <a:blip r:embed="rId3">
            <a:alphaModFix amt="20000"/>
          </a:blip>
          <a:stretch>
            <a:fillRect/>
          </a:stretch>
        </p:blipFill>
        <p:spPr>
          <a:xfrm>
            <a:off x="41770" y="0"/>
            <a:ext cx="12150230" cy="6846575"/>
          </a:xfrm>
          <a:prstGeom prst="rect">
            <a:avLst/>
          </a:prstGeom>
        </p:spPr>
      </p:pic>
      <p:pic>
        <p:nvPicPr>
          <p:cNvPr id="18" name="Picture 17">
            <a:extLst>
              <a:ext uri="{FF2B5EF4-FFF2-40B4-BE49-F238E27FC236}">
                <a16:creationId xmlns:a16="http://schemas.microsoft.com/office/drawing/2014/main" id="{891923DA-C3D0-D64C-9974-F6D5C60276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1" y="0"/>
            <a:ext cx="12150230" cy="6858000"/>
          </a:xfrm>
          <a:prstGeom prst="rect">
            <a:avLst/>
          </a:prstGeom>
        </p:spPr>
      </p:pic>
      <p:sp>
        <p:nvSpPr>
          <p:cNvPr id="22" name="TextBox 21">
            <a:extLst>
              <a:ext uri="{FF2B5EF4-FFF2-40B4-BE49-F238E27FC236}">
                <a16:creationId xmlns:a16="http://schemas.microsoft.com/office/drawing/2014/main" id="{FB48D99C-67E6-724E-A42C-A679E2D7E30E}"/>
              </a:ext>
            </a:extLst>
          </p:cNvPr>
          <p:cNvSpPr txBox="1"/>
          <p:nvPr/>
        </p:nvSpPr>
        <p:spPr>
          <a:xfrm>
            <a:off x="494489" y="1959762"/>
            <a:ext cx="11448982" cy="1446550"/>
          </a:xfrm>
          <a:prstGeom prst="rect">
            <a:avLst/>
          </a:prstGeom>
          <a:solidFill>
            <a:schemeClr val="accent1">
              <a:lumMod val="20000"/>
              <a:lumOff val="80000"/>
            </a:schemeClr>
          </a:solidFill>
          <a:ln w="28575">
            <a:solidFill>
              <a:schemeClr val="tx2">
                <a:lumMod val="60000"/>
                <a:lumOff val="40000"/>
              </a:schemeClr>
            </a:solidFill>
            <a:prstDash val="dash"/>
          </a:ln>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THỰC HÀNH TIẾNG VIỆT</a:t>
            </a:r>
          </a:p>
          <a:p>
            <a:pPr algn="ctr"/>
            <a:r>
              <a:rPr lang="en-US" sz="4400" b="1" dirty="0">
                <a:solidFill>
                  <a:srgbClr val="FF0000"/>
                </a:solidFill>
                <a:latin typeface="Times New Roman" panose="02020603050405020304" pitchFamily="18" charset="0"/>
                <a:cs typeface="Times New Roman" panose="02020603050405020304" pitchFamily="18" charset="0"/>
              </a:rPr>
              <a:t>TỪ MƯỢN VÀ YẾU TỐ HÁN VIỆT</a:t>
            </a:r>
          </a:p>
        </p:txBody>
      </p:sp>
      <p:sp>
        <p:nvSpPr>
          <p:cNvPr id="23" name="Rounded Rectangle 22">
            <a:extLst>
              <a:ext uri="{FF2B5EF4-FFF2-40B4-BE49-F238E27FC236}">
                <a16:creationId xmlns:a16="http://schemas.microsoft.com/office/drawing/2014/main" id="{89C68D45-85B3-6740-9184-905DFEE309C4}"/>
              </a:ext>
            </a:extLst>
          </p:cNvPr>
          <p:cNvSpPr/>
          <p:nvPr/>
        </p:nvSpPr>
        <p:spPr>
          <a:xfrm>
            <a:off x="4208361" y="439364"/>
            <a:ext cx="3587260" cy="882733"/>
          </a:xfrm>
          <a:prstGeom prst="roundRect">
            <a:avLst/>
          </a:prstGeom>
          <a:gradFill>
            <a:gsLst>
              <a:gs pos="0">
                <a:schemeClr val="accent1">
                  <a:lumMod val="110000"/>
                  <a:satMod val="105000"/>
                  <a:tint val="67000"/>
                </a:schemeClr>
              </a:gs>
              <a:gs pos="69000">
                <a:schemeClr val="accent1">
                  <a:lumMod val="105000"/>
                  <a:satMod val="103000"/>
                  <a:tint val="73000"/>
                </a:schemeClr>
              </a:gs>
              <a:gs pos="44000">
                <a:schemeClr val="bg1"/>
              </a:gs>
              <a:gs pos="99000">
                <a:srgbClr val="00B0F0"/>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4" name="文本框 4">
            <a:extLst>
              <a:ext uri="{FF2B5EF4-FFF2-40B4-BE49-F238E27FC236}">
                <a16:creationId xmlns:a16="http://schemas.microsoft.com/office/drawing/2014/main" id="{17DF7AC2-92F7-6646-ACA8-D2519F0C28CF}"/>
              </a:ext>
            </a:extLst>
          </p:cNvPr>
          <p:cNvSpPr txBox="1">
            <a:spLocks noChangeArrowheads="1"/>
          </p:cNvSpPr>
          <p:nvPr/>
        </p:nvSpPr>
        <p:spPr bwMode="auto">
          <a:xfrm>
            <a:off x="4419609" y="529864"/>
            <a:ext cx="33945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buNone/>
            </a:pPr>
            <a:r>
              <a:rPr lang="en-US" altLang="zh-CN" sz="4400" b="1" err="1">
                <a:solidFill>
                  <a:srgbClr val="FF0000"/>
                </a:solidFill>
                <a:latin typeface="Times New Roman" panose="02020603050405020304" pitchFamily="18" charset="0"/>
                <a:ea typeface="Aachen" panose="02020500000000000000" pitchFamily="18" charset="77"/>
                <a:cs typeface="Times New Roman" panose="02020603050405020304" pitchFamily="18" charset="0"/>
                <a:sym typeface="+mn-lt"/>
              </a:rPr>
              <a:t>Tiết</a:t>
            </a:r>
            <a:r>
              <a:rPr lang="en-US" altLang="zh-CN" sz="4400" b="1">
                <a:solidFill>
                  <a:srgbClr val="FF0000"/>
                </a:solidFill>
                <a:latin typeface="Times New Roman" panose="02020603050405020304" pitchFamily="18" charset="0"/>
                <a:ea typeface="Aachen" panose="02020500000000000000" pitchFamily="18" charset="77"/>
                <a:cs typeface="Times New Roman" panose="02020603050405020304" pitchFamily="18" charset="0"/>
                <a:sym typeface="+mn-lt"/>
              </a:rPr>
              <a:t> 102</a:t>
            </a:r>
            <a:endParaRPr lang="zh-CN" altLang="en-US" sz="4000" b="1" dirty="0">
              <a:solidFill>
                <a:srgbClr val="FF000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0">
        <p15:prstTrans prst="curtains"/>
      </p:transition>
    </mc:Choice>
    <mc:Fallback xmlns="">
      <p:transition spd="slow" advClick="0"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76F19FE-6784-4749-97CB-5001860D73F1}"/>
              </a:ext>
            </a:extLst>
          </p:cNvPr>
          <p:cNvGrpSpPr/>
          <p:nvPr/>
        </p:nvGrpSpPr>
        <p:grpSpPr>
          <a:xfrm>
            <a:off x="2907126" y="357556"/>
            <a:ext cx="8994136" cy="1016000"/>
            <a:chOff x="914398" y="1133773"/>
            <a:chExt cx="2451093" cy="1008486"/>
          </a:xfrm>
          <a:solidFill>
            <a:schemeClr val="accent2">
              <a:lumMod val="60000"/>
              <a:lumOff val="40000"/>
            </a:schemeClr>
          </a:solidFill>
        </p:grpSpPr>
        <p:grpSp>
          <p:nvGrpSpPr>
            <p:cNvPr id="10" name="Google Shape;1798;p62">
              <a:extLst>
                <a:ext uri="{FF2B5EF4-FFF2-40B4-BE49-F238E27FC236}">
                  <a16:creationId xmlns:a16="http://schemas.microsoft.com/office/drawing/2014/main" id="{E0730482-40BD-F44A-9009-D22E64FCD134}"/>
                </a:ext>
              </a:extLst>
            </p:cNvPr>
            <p:cNvGrpSpPr/>
            <p:nvPr/>
          </p:nvGrpSpPr>
          <p:grpSpPr>
            <a:xfrm>
              <a:off x="914398" y="1133773"/>
              <a:ext cx="2451093" cy="1008486"/>
              <a:chOff x="2641950" y="3481825"/>
              <a:chExt cx="443828" cy="635475"/>
            </a:xfrm>
            <a:grpFill/>
          </p:grpSpPr>
          <p:sp>
            <p:nvSpPr>
              <p:cNvPr id="12" name="Google Shape;1799;p62">
                <a:extLst>
                  <a:ext uri="{FF2B5EF4-FFF2-40B4-BE49-F238E27FC236}">
                    <a16:creationId xmlns:a16="http://schemas.microsoft.com/office/drawing/2014/main" id="{16ABD6AE-EB18-0D42-8185-0288DD8CE3DB}"/>
                  </a:ext>
                </a:extLst>
              </p:cNvPr>
              <p:cNvSpPr/>
              <p:nvPr/>
            </p:nvSpPr>
            <p:spPr>
              <a:xfrm>
                <a:off x="2641950" y="3481825"/>
                <a:ext cx="443828" cy="635475"/>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rgbClr val="FFC000"/>
              </a:solidFill>
              <a:ln>
                <a:solidFill>
                  <a:srgbClr val="FFC000"/>
                </a:solid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3" name="Google Shape;1800;p62">
                <a:extLst>
                  <a:ext uri="{FF2B5EF4-FFF2-40B4-BE49-F238E27FC236}">
                    <a16:creationId xmlns:a16="http://schemas.microsoft.com/office/drawing/2014/main" id="{BCE77EB2-651E-D247-BFDC-04704998B7E6}"/>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grpFill/>
              <a:ln>
                <a:solidFill>
                  <a:srgbClr val="FFC000"/>
                </a:solid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C800F5C2-AE60-D248-ACCE-F71429CE9B24}"/>
                </a:ext>
              </a:extLst>
            </p:cNvPr>
            <p:cNvSpPr/>
            <p:nvPr/>
          </p:nvSpPr>
          <p:spPr>
            <a:xfrm>
              <a:off x="936875" y="1276351"/>
              <a:ext cx="2319637" cy="661855"/>
            </a:xfrm>
            <a:prstGeom prst="rect">
              <a:avLst/>
            </a:prstGeom>
            <a:noFill/>
            <a:ln>
              <a:noFill/>
            </a:ln>
          </p:spPr>
          <p:txBody>
            <a:bodyPr wrap="square">
              <a:spAutoFit/>
            </a:bodyPr>
            <a:lstStyle/>
            <a:p>
              <a:pPr lvl="0" algn="ctr"/>
              <a:endParaRPr lang="en-US" sz="3733" b="1" dirty="0">
                <a:solidFill>
                  <a:schemeClr val="accent3">
                    <a:lumMod val="75000"/>
                  </a:schemeClr>
                </a:solidFill>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04BF0E15-84B9-E34F-84F7-61694C7FBA78}"/>
              </a:ext>
            </a:extLst>
          </p:cNvPr>
          <p:cNvGrpSpPr/>
          <p:nvPr/>
        </p:nvGrpSpPr>
        <p:grpSpPr>
          <a:xfrm>
            <a:off x="1219200" y="381001"/>
            <a:ext cx="1573433" cy="1016001"/>
            <a:chOff x="914400" y="285750"/>
            <a:chExt cx="1180075" cy="762000"/>
          </a:xfrm>
        </p:grpSpPr>
        <p:grpSp>
          <p:nvGrpSpPr>
            <p:cNvPr id="15" name="Google Shape;1988;p66">
              <a:extLst>
                <a:ext uri="{FF2B5EF4-FFF2-40B4-BE49-F238E27FC236}">
                  <a16:creationId xmlns:a16="http://schemas.microsoft.com/office/drawing/2014/main" id="{C5C22A63-1367-394B-92DF-A66474A80395}"/>
                </a:ext>
              </a:extLst>
            </p:cNvPr>
            <p:cNvGrpSpPr/>
            <p:nvPr/>
          </p:nvGrpSpPr>
          <p:grpSpPr>
            <a:xfrm>
              <a:off x="914400" y="285750"/>
              <a:ext cx="1131207" cy="762000"/>
              <a:chOff x="5842103" y="3824002"/>
              <a:chExt cx="858878" cy="615816"/>
            </a:xfrm>
          </p:grpSpPr>
          <p:sp>
            <p:nvSpPr>
              <p:cNvPr id="17" name="Google Shape;1991;p66">
                <a:extLst>
                  <a:ext uri="{FF2B5EF4-FFF2-40B4-BE49-F238E27FC236}">
                    <a16:creationId xmlns:a16="http://schemas.microsoft.com/office/drawing/2014/main" id="{5923105F-3821-1349-B0B3-BEF886A02142}"/>
                  </a:ext>
                </a:extLst>
              </p:cNvPr>
              <p:cNvSpPr/>
              <p:nvPr/>
            </p:nvSpPr>
            <p:spPr>
              <a:xfrm>
                <a:off x="5991263" y="3824002"/>
                <a:ext cx="709718" cy="615816"/>
              </a:xfrm>
              <a:custGeom>
                <a:avLst/>
                <a:gdLst/>
                <a:ahLst/>
                <a:cxnLst/>
                <a:rect l="l" t="t" r="r" b="b"/>
                <a:pathLst>
                  <a:path w="5768" h="7613" extrusionOk="0">
                    <a:moveTo>
                      <a:pt x="3293" y="1"/>
                    </a:moveTo>
                    <a:cubicBezTo>
                      <a:pt x="1472" y="1"/>
                      <a:pt x="1" y="1472"/>
                      <a:pt x="1" y="3293"/>
                    </a:cubicBezTo>
                    <a:lnTo>
                      <a:pt x="1" y="4320"/>
                    </a:lnTo>
                    <a:cubicBezTo>
                      <a:pt x="1" y="6141"/>
                      <a:pt x="1472" y="7612"/>
                      <a:pt x="3293" y="7612"/>
                    </a:cubicBezTo>
                    <a:lnTo>
                      <a:pt x="3923" y="7612"/>
                    </a:lnTo>
                    <a:cubicBezTo>
                      <a:pt x="4927" y="7612"/>
                      <a:pt x="5768" y="6772"/>
                      <a:pt x="5768" y="5768"/>
                    </a:cubicBezTo>
                    <a:lnTo>
                      <a:pt x="5768" y="1845"/>
                    </a:lnTo>
                    <a:cubicBezTo>
                      <a:pt x="5768" y="818"/>
                      <a:pt x="4927" y="1"/>
                      <a:pt x="3923" y="1"/>
                    </a:cubicBezTo>
                    <a:close/>
                  </a:path>
                </a:pathLst>
              </a:custGeom>
              <a:solidFill>
                <a:srgbClr val="FFC000"/>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8" name="Google Shape;1992;p66">
                <a:extLst>
                  <a:ext uri="{FF2B5EF4-FFF2-40B4-BE49-F238E27FC236}">
                    <a16:creationId xmlns:a16="http://schemas.microsoft.com/office/drawing/2014/main" id="{63882A2B-5A23-D641-9FA0-3AC240F72A93}"/>
                  </a:ext>
                </a:extLst>
              </p:cNvPr>
              <p:cNvSpPr/>
              <p:nvPr/>
            </p:nvSpPr>
            <p:spPr>
              <a:xfrm>
                <a:off x="5842103" y="3824002"/>
                <a:ext cx="445785" cy="615816"/>
              </a:xfrm>
              <a:custGeom>
                <a:avLst/>
                <a:gdLst/>
                <a:ahLst/>
                <a:cxnLst/>
                <a:rect l="l" t="t" r="r" b="b"/>
                <a:pathLst>
                  <a:path w="5511" h="7613" extrusionOk="0">
                    <a:moveTo>
                      <a:pt x="1845" y="1"/>
                    </a:moveTo>
                    <a:cubicBezTo>
                      <a:pt x="818" y="1"/>
                      <a:pt x="0" y="818"/>
                      <a:pt x="0" y="1845"/>
                    </a:cubicBezTo>
                    <a:lnTo>
                      <a:pt x="0" y="5768"/>
                    </a:lnTo>
                    <a:cubicBezTo>
                      <a:pt x="0" y="6795"/>
                      <a:pt x="818" y="7612"/>
                      <a:pt x="1845" y="7612"/>
                    </a:cubicBezTo>
                    <a:lnTo>
                      <a:pt x="5511" y="7612"/>
                    </a:lnTo>
                    <a:cubicBezTo>
                      <a:pt x="4507" y="7612"/>
                      <a:pt x="3690" y="6795"/>
                      <a:pt x="3666" y="5768"/>
                    </a:cubicBezTo>
                    <a:lnTo>
                      <a:pt x="3666" y="5604"/>
                    </a:lnTo>
                    <a:lnTo>
                      <a:pt x="4623" y="5604"/>
                    </a:lnTo>
                    <a:lnTo>
                      <a:pt x="3853" y="3550"/>
                    </a:lnTo>
                    <a:cubicBezTo>
                      <a:pt x="3830" y="3480"/>
                      <a:pt x="3760" y="3433"/>
                      <a:pt x="3666" y="3433"/>
                    </a:cubicBezTo>
                    <a:lnTo>
                      <a:pt x="3666" y="1845"/>
                    </a:lnTo>
                    <a:cubicBezTo>
                      <a:pt x="3666" y="818"/>
                      <a:pt x="4507" y="1"/>
                      <a:pt x="5511" y="1"/>
                    </a:cubicBezTo>
                    <a:close/>
                  </a:path>
                </a:pathLst>
              </a:custGeom>
              <a:solidFill>
                <a:srgbClr val="FFC000"/>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D46FA328-3845-A049-8B12-B659D5825E2B}"/>
                </a:ext>
              </a:extLst>
            </p:cNvPr>
            <p:cNvSpPr/>
            <p:nvPr/>
          </p:nvSpPr>
          <p:spPr>
            <a:xfrm>
              <a:off x="983353" y="399592"/>
              <a:ext cx="1111122" cy="530914"/>
            </a:xfrm>
            <a:prstGeom prst="rect">
              <a:avLst/>
            </a:prstGeom>
          </p:spPr>
          <p:txBody>
            <a:bodyPr wrap="none">
              <a:spAutoFit/>
            </a:bodyPr>
            <a:lstStyle/>
            <a:p>
              <a:r>
                <a:rPr lang="en-US" altLang="zh-CN" sz="40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印品粗朗体" panose="02000000000000000000" pitchFamily="2" charset="-122"/>
                  <a:cs typeface="Times New Roman" panose="02020603050405020304" pitchFamily="18" charset="0"/>
                </a:rPr>
                <a:t>Câu</a:t>
              </a:r>
              <a:r>
                <a:rPr lang="en-US" altLang="zh-CN"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印品粗朗体" panose="02000000000000000000" pitchFamily="2" charset="-122"/>
                  <a:cs typeface="Times New Roman" panose="02020603050405020304" pitchFamily="18" charset="0"/>
                </a:rPr>
                <a:t> 6</a:t>
              </a:r>
              <a:endPar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 name="TextBox 1">
            <a:extLst>
              <a:ext uri="{FF2B5EF4-FFF2-40B4-BE49-F238E27FC236}">
                <a16:creationId xmlns:a16="http://schemas.microsoft.com/office/drawing/2014/main" id="{CC5B977A-349E-4543-AF75-D7102424C3D0}"/>
              </a:ext>
            </a:extLst>
          </p:cNvPr>
          <p:cNvSpPr txBox="1"/>
          <p:nvPr/>
        </p:nvSpPr>
        <p:spPr>
          <a:xfrm>
            <a:off x="3470090" y="450215"/>
            <a:ext cx="8031280" cy="1077218"/>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Đặt</a:t>
            </a:r>
            <a:r>
              <a:rPr lang="en-US" sz="3200" b="1" dirty="0">
                <a:latin typeface="Times New Roman" panose="02020603050405020304" pitchFamily="18" charset="0"/>
                <a:cs typeface="Times New Roman" panose="02020603050405020304" pitchFamily="18" charset="0"/>
              </a:rPr>
              <a:t> 3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trên</a:t>
            </a:r>
            <a:endParaRPr lang="en-US" sz="3200" b="1" dirty="0">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3E12EA84-75C8-5C4B-8585-614FFE531C4B}"/>
              </a:ext>
            </a:extLst>
          </p:cNvPr>
          <p:cNvGrpSpPr/>
          <p:nvPr/>
        </p:nvGrpSpPr>
        <p:grpSpPr>
          <a:xfrm>
            <a:off x="2002043" y="1688452"/>
            <a:ext cx="10039902" cy="4613873"/>
            <a:chOff x="914402" y="2456880"/>
            <a:chExt cx="3777871" cy="1471843"/>
          </a:xfrm>
        </p:grpSpPr>
        <p:grpSp>
          <p:nvGrpSpPr>
            <p:cNvPr id="23" name="Google Shape;1798;p62">
              <a:extLst>
                <a:ext uri="{FF2B5EF4-FFF2-40B4-BE49-F238E27FC236}">
                  <a16:creationId xmlns:a16="http://schemas.microsoft.com/office/drawing/2014/main" id="{396E0BCC-1383-8042-AF77-4E3BE95AE989}"/>
                </a:ext>
              </a:extLst>
            </p:cNvPr>
            <p:cNvGrpSpPr/>
            <p:nvPr/>
          </p:nvGrpSpPr>
          <p:grpSpPr>
            <a:xfrm>
              <a:off x="914402" y="2456880"/>
              <a:ext cx="3777871" cy="1471843"/>
              <a:chOff x="2641950" y="3481825"/>
              <a:chExt cx="381286" cy="501936"/>
            </a:xfrm>
          </p:grpSpPr>
          <p:sp>
            <p:nvSpPr>
              <p:cNvPr id="25" name="Google Shape;1799;p62">
                <a:extLst>
                  <a:ext uri="{FF2B5EF4-FFF2-40B4-BE49-F238E27FC236}">
                    <a16:creationId xmlns:a16="http://schemas.microsoft.com/office/drawing/2014/main" id="{194DA421-1757-1E4D-89BA-D4B7367DF0F6}"/>
                  </a:ext>
                </a:extLst>
              </p:cNvPr>
              <p:cNvSpPr/>
              <p:nvPr/>
            </p:nvSpPr>
            <p:spPr>
              <a:xfrm>
                <a:off x="2641950" y="3481825"/>
                <a:ext cx="381286" cy="501936"/>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6">
                  <a:lumMod val="60000"/>
                  <a:lumOff val="40000"/>
                </a:schemeClr>
              </a:solidFill>
              <a:ln>
                <a:noFill/>
              </a:ln>
            </p:spPr>
            <p:txBody>
              <a:bodyPr spcFirstLastPara="1" wrap="square" lIns="121900" tIns="121900" rIns="121900" bIns="121900" anchor="ctr" anchorCtr="0">
                <a:noAutofit/>
              </a:bodyPr>
              <a:lstStyle/>
              <a:p>
                <a:endParaRPr sz="2400" dirty="0">
                  <a:latin typeface="Times New Roman" panose="02020603050405020304" pitchFamily="18" charset="0"/>
                  <a:cs typeface="Times New Roman" panose="02020603050405020304" pitchFamily="18" charset="0"/>
                </a:endParaRPr>
              </a:p>
            </p:txBody>
          </p:sp>
          <p:sp>
            <p:nvSpPr>
              <p:cNvPr id="26" name="Google Shape;1800;p62">
                <a:extLst>
                  <a:ext uri="{FF2B5EF4-FFF2-40B4-BE49-F238E27FC236}">
                    <a16:creationId xmlns:a16="http://schemas.microsoft.com/office/drawing/2014/main" id="{72D8646B-99D8-5B4F-9C05-D07D5AC35DB6}"/>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D215967A-6507-8F41-86FF-90E6D78F4BF7}"/>
                </a:ext>
              </a:extLst>
            </p:cNvPr>
            <p:cNvSpPr/>
            <p:nvPr/>
          </p:nvSpPr>
          <p:spPr>
            <a:xfrm>
              <a:off x="1065677" y="2495624"/>
              <a:ext cx="3626596" cy="1286183"/>
            </a:xfrm>
            <a:prstGeom prst="rect">
              <a:avLst/>
            </a:prstGeom>
          </p:spPr>
          <p:txBody>
            <a:bodyPr wrap="square">
              <a:spAutoFit/>
            </a:bodyPr>
            <a:lstStyle/>
            <a:p>
              <a:pPr algn="ctr"/>
              <a:r>
                <a:rPr lang="en-US" sz="3200" b="1" dirty="0" err="1">
                  <a:solidFill>
                    <a:schemeClr val="accent6">
                      <a:lumMod val="50000"/>
                    </a:schemeClr>
                  </a:solidFill>
                  <a:latin typeface="Times New Roman" panose="02020603050405020304" pitchFamily="18" charset="0"/>
                  <a:cs typeface="Times New Roman" panose="02020603050405020304" pitchFamily="18" charset="0"/>
                </a:rPr>
                <a:t>Ví</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dụ</a:t>
              </a:r>
              <a:r>
                <a:rPr lang="en-US" sz="3200" b="1" dirty="0">
                  <a:solidFill>
                    <a:schemeClr val="accent6">
                      <a:lumMod val="50000"/>
                    </a:schemeClr>
                  </a:solidFill>
                  <a:latin typeface="Times New Roman" panose="02020603050405020304" pitchFamily="18" charset="0"/>
                  <a:cs typeface="Times New Roman" panose="02020603050405020304" pitchFamily="18" charset="0"/>
                </a:rPr>
                <a:t>:</a:t>
              </a:r>
            </a:p>
            <a:p>
              <a:r>
                <a:rPr lang="en-US" sz="3200" i="1" dirty="0">
                  <a:latin typeface="Times New Roman" panose="02020603050405020304" pitchFamily="18" charset="0"/>
                  <a:cs typeface="Times New Roman" panose="02020603050405020304" pitchFamily="18" charset="0"/>
                </a:rPr>
                <a:t>1. “</a:t>
              </a:r>
              <a:r>
                <a:rPr lang="en-US" sz="3200" i="1" dirty="0" err="1">
                  <a:latin typeface="Times New Roman" panose="02020603050405020304" pitchFamily="18" charset="0"/>
                  <a:cs typeface="Times New Roman" panose="02020603050405020304" pitchFamily="18" charset="0"/>
                </a:rPr>
                <a:t>Tất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mọi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sinh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đều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quyền</a:t>
              </a:r>
              <a:r>
                <a:rPr lang="en-US" sz="3200" i="1" dirty="0">
                  <a:latin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bình</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đẳng</a:t>
              </a:r>
              <a:r>
                <a:rPr lang="en-US" sz="3200" i="1" dirty="0">
                  <a:latin typeface="Times New Roman" panose="02020603050405020304" pitchFamily="18" charset="0"/>
                  <a:cs typeface="Times New Roman" panose="02020603050405020304" pitchFamily="18" charset="0"/>
                </a:rPr>
                <a:t>.”</a:t>
              </a:r>
            </a:p>
            <a:p>
              <a:endParaRPr lang="en-US" sz="3200" i="1" dirty="0">
                <a:latin typeface="Times New Roman" panose="02020603050405020304" pitchFamily="18" charset="0"/>
                <a:cs typeface="Times New Roman" panose="02020603050405020304" pitchFamily="18" charset="0"/>
              </a:endParaRPr>
            </a:p>
            <a:p>
              <a:r>
                <a:rPr lang="en-US" sz="3200" i="1" dirty="0">
                  <a:latin typeface="Times New Roman" panose="02020603050405020304" pitchFamily="18" charset="0"/>
                  <a:cs typeface="Times New Roman" panose="02020603050405020304" pitchFamily="18" charset="0"/>
                </a:rPr>
                <a:t>2. “</a:t>
              </a:r>
              <a:r>
                <a:rPr lang="en-US" sz="3200" i="1" dirty="0" err="1">
                  <a:latin typeface="Times New Roman" panose="02020603050405020304" pitchFamily="18" charset="0"/>
                  <a:cs typeface="Times New Roman" panose="02020603050405020304" pitchFamily="18" charset="0"/>
                </a:rPr>
                <a:t>Khôn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ngoan</a:t>
              </a:r>
              <a:r>
                <a:rPr lang="en-US" sz="3200" i="1" dirty="0">
                  <a:latin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đối</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đáp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ngoài</a:t>
              </a:r>
              <a:endParaRPr lang="en-US" sz="3200" i="1" dirty="0">
                <a:latin typeface="Times New Roman" panose="02020603050405020304" pitchFamily="18" charset="0"/>
                <a:cs typeface="Times New Roman" panose="02020603050405020304" pitchFamily="18" charset="0"/>
              </a:endParaRPr>
            </a:p>
            <a:p>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mẹ</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chớ</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hoài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nhau</a:t>
              </a:r>
              <a:r>
                <a:rPr lang="en-US" sz="3200" i="1" dirty="0">
                  <a:latin typeface="Times New Roman" panose="02020603050405020304" pitchFamily="18" charset="0"/>
                  <a:cs typeface="Times New Roman" panose="02020603050405020304" pitchFamily="18" charset="0"/>
                </a:rPr>
                <a:t>.”</a:t>
              </a:r>
            </a:p>
            <a:p>
              <a:endParaRPr lang="en-US" sz="3200" i="1" dirty="0">
                <a:latin typeface="Times New Roman" panose="02020603050405020304" pitchFamily="18" charset="0"/>
                <a:cs typeface="Times New Roman" panose="02020603050405020304" pitchFamily="18" charset="0"/>
              </a:endParaRPr>
            </a:p>
            <a:p>
              <a:r>
                <a:rPr lang="en-US" sz="3200" i="1" dirty="0">
                  <a:latin typeface="Times New Roman" panose="02020603050405020304" pitchFamily="18" charset="0"/>
                  <a:cs typeface="Times New Roman" panose="02020603050405020304" pitchFamily="18" charset="0"/>
                </a:rPr>
                <a:t>3. </a:t>
              </a:r>
              <a:r>
                <a:rPr lang="en-US" sz="3200" i="1" dirty="0" err="1">
                  <a:latin typeface="Times New Roman" panose="02020603050405020304" pitchFamily="18" charset="0"/>
                  <a:cs typeface="Times New Roman" panose="02020603050405020304" pitchFamily="18" charset="0"/>
                </a:rPr>
                <a:t>Bạn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nguyên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khiến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loài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khủng</a:t>
              </a:r>
              <a:r>
                <a:rPr lang="en-US" sz="3200" i="1" dirty="0">
                  <a:latin typeface="Times New Roman" panose="02020603050405020304" pitchFamily="18" charset="0"/>
                  <a:cs typeface="Times New Roman" panose="02020603050405020304" pitchFamily="18" charset="0"/>
                </a:rPr>
                <a:t> long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tuyệt</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chủng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gì</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a:t>
              </a:r>
            </a:p>
          </p:txBody>
        </p:sp>
      </p:grpSp>
      <p:pic>
        <p:nvPicPr>
          <p:cNvPr id="28" name="图片 6" descr="图片包含 玩具&#10;&#10;自动生成的说明">
            <a:extLst>
              <a:ext uri="{FF2B5EF4-FFF2-40B4-BE49-F238E27FC236}">
                <a16:creationId xmlns:a16="http://schemas.microsoft.com/office/drawing/2014/main" id="{E7059480-05DE-4E45-95BF-F833041FD6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1407"/>
          <a:stretch/>
        </p:blipFill>
        <p:spPr>
          <a:xfrm>
            <a:off x="-19914" y="4445234"/>
            <a:ext cx="2021957" cy="2412766"/>
          </a:xfrm>
          <a:prstGeom prst="rect">
            <a:avLst/>
          </a:prstGeom>
        </p:spPr>
      </p:pic>
    </p:spTree>
    <p:extLst>
      <p:ext uri="{BB962C8B-B14F-4D97-AF65-F5344CB8AC3E}">
        <p14:creationId xmlns:p14="http://schemas.microsoft.com/office/powerpoint/2010/main" val="400225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par>
                          <p:cTn id="20" fill="hold">
                            <p:stCondLst>
                              <p:cond delay="1000"/>
                            </p:stCondLst>
                            <p:childTnLst>
                              <p:par>
                                <p:cTn id="21" presetID="2" presetClass="entr" presetSubtype="2"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1000" fill="hold"/>
                                        <p:tgtEl>
                                          <p:spTgt spid="28"/>
                                        </p:tgtEl>
                                        <p:attrNameLst>
                                          <p:attrName>ppt_x</p:attrName>
                                        </p:attrNameLst>
                                      </p:cBhvr>
                                      <p:tavLst>
                                        <p:tav tm="0">
                                          <p:val>
                                            <p:strVal val="1+#ppt_w/2"/>
                                          </p:val>
                                        </p:tav>
                                        <p:tav tm="100000">
                                          <p:val>
                                            <p:strVal val="#ppt_x"/>
                                          </p:val>
                                        </p:tav>
                                      </p:tavLst>
                                    </p:anim>
                                    <p:anim calcmode="lin" valueType="num">
                                      <p:cBhvr additive="base">
                                        <p:cTn id="24" dur="1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linds(horizontal)">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76F19FE-6784-4749-97CB-5001860D73F1}"/>
              </a:ext>
            </a:extLst>
          </p:cNvPr>
          <p:cNvGrpSpPr/>
          <p:nvPr/>
        </p:nvGrpSpPr>
        <p:grpSpPr>
          <a:xfrm>
            <a:off x="2962636" y="372013"/>
            <a:ext cx="10023199" cy="1016000"/>
            <a:chOff x="914398" y="1133773"/>
            <a:chExt cx="2342114" cy="1008486"/>
          </a:xfrm>
          <a:solidFill>
            <a:schemeClr val="accent2">
              <a:lumMod val="60000"/>
              <a:lumOff val="40000"/>
            </a:schemeClr>
          </a:solidFill>
        </p:grpSpPr>
        <p:grpSp>
          <p:nvGrpSpPr>
            <p:cNvPr id="10" name="Google Shape;1798;p62">
              <a:extLst>
                <a:ext uri="{FF2B5EF4-FFF2-40B4-BE49-F238E27FC236}">
                  <a16:creationId xmlns:a16="http://schemas.microsoft.com/office/drawing/2014/main" id="{E0730482-40BD-F44A-9009-D22E64FCD134}"/>
                </a:ext>
              </a:extLst>
            </p:cNvPr>
            <p:cNvGrpSpPr/>
            <p:nvPr/>
          </p:nvGrpSpPr>
          <p:grpSpPr>
            <a:xfrm>
              <a:off x="914398" y="1133773"/>
              <a:ext cx="1939831" cy="1008486"/>
              <a:chOff x="2641950" y="3481825"/>
              <a:chExt cx="351252" cy="635475"/>
            </a:xfrm>
            <a:grpFill/>
          </p:grpSpPr>
          <p:sp>
            <p:nvSpPr>
              <p:cNvPr id="12" name="Google Shape;1799;p62">
                <a:extLst>
                  <a:ext uri="{FF2B5EF4-FFF2-40B4-BE49-F238E27FC236}">
                    <a16:creationId xmlns:a16="http://schemas.microsoft.com/office/drawing/2014/main" id="{16ABD6AE-EB18-0D42-8185-0288DD8CE3DB}"/>
                  </a:ext>
                </a:extLst>
              </p:cNvPr>
              <p:cNvSpPr/>
              <p:nvPr/>
            </p:nvSpPr>
            <p:spPr>
              <a:xfrm>
                <a:off x="2641950" y="3481825"/>
                <a:ext cx="351252" cy="635475"/>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rgbClr val="FFC000"/>
              </a:solidFill>
              <a:ln>
                <a:solidFill>
                  <a:srgbClr val="FFC000"/>
                </a:solid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3" name="Google Shape;1800;p62">
                <a:extLst>
                  <a:ext uri="{FF2B5EF4-FFF2-40B4-BE49-F238E27FC236}">
                    <a16:creationId xmlns:a16="http://schemas.microsoft.com/office/drawing/2014/main" id="{BCE77EB2-651E-D247-BFDC-04704998B7E6}"/>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grpFill/>
              <a:ln>
                <a:solidFill>
                  <a:srgbClr val="FFC000"/>
                </a:solid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C800F5C2-AE60-D248-ACCE-F71429CE9B24}"/>
                </a:ext>
              </a:extLst>
            </p:cNvPr>
            <p:cNvSpPr/>
            <p:nvPr/>
          </p:nvSpPr>
          <p:spPr>
            <a:xfrm>
              <a:off x="936875" y="1276351"/>
              <a:ext cx="2319637" cy="661855"/>
            </a:xfrm>
            <a:prstGeom prst="rect">
              <a:avLst/>
            </a:prstGeom>
            <a:noFill/>
            <a:ln>
              <a:noFill/>
            </a:ln>
          </p:spPr>
          <p:txBody>
            <a:bodyPr wrap="square">
              <a:spAutoFit/>
            </a:bodyPr>
            <a:lstStyle/>
            <a:p>
              <a:pPr lvl="0" algn="ctr"/>
              <a:endParaRPr lang="en-US" sz="3733" b="1" dirty="0">
                <a:solidFill>
                  <a:schemeClr val="accent3">
                    <a:lumMod val="75000"/>
                  </a:schemeClr>
                </a:solidFill>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04BF0E15-84B9-E34F-84F7-61694C7FBA78}"/>
              </a:ext>
            </a:extLst>
          </p:cNvPr>
          <p:cNvGrpSpPr/>
          <p:nvPr/>
        </p:nvGrpSpPr>
        <p:grpSpPr>
          <a:xfrm>
            <a:off x="1219200" y="381001"/>
            <a:ext cx="1573433" cy="1016001"/>
            <a:chOff x="914400" y="285750"/>
            <a:chExt cx="1180075" cy="762000"/>
          </a:xfrm>
        </p:grpSpPr>
        <p:grpSp>
          <p:nvGrpSpPr>
            <p:cNvPr id="15" name="Google Shape;1988;p66">
              <a:extLst>
                <a:ext uri="{FF2B5EF4-FFF2-40B4-BE49-F238E27FC236}">
                  <a16:creationId xmlns:a16="http://schemas.microsoft.com/office/drawing/2014/main" id="{C5C22A63-1367-394B-92DF-A66474A80395}"/>
                </a:ext>
              </a:extLst>
            </p:cNvPr>
            <p:cNvGrpSpPr/>
            <p:nvPr/>
          </p:nvGrpSpPr>
          <p:grpSpPr>
            <a:xfrm>
              <a:off x="914400" y="285750"/>
              <a:ext cx="1131207" cy="762000"/>
              <a:chOff x="5842103" y="3824002"/>
              <a:chExt cx="858878" cy="615816"/>
            </a:xfrm>
          </p:grpSpPr>
          <p:sp>
            <p:nvSpPr>
              <p:cNvPr id="17" name="Google Shape;1991;p66">
                <a:extLst>
                  <a:ext uri="{FF2B5EF4-FFF2-40B4-BE49-F238E27FC236}">
                    <a16:creationId xmlns:a16="http://schemas.microsoft.com/office/drawing/2014/main" id="{5923105F-3821-1349-B0B3-BEF886A02142}"/>
                  </a:ext>
                </a:extLst>
              </p:cNvPr>
              <p:cNvSpPr/>
              <p:nvPr/>
            </p:nvSpPr>
            <p:spPr>
              <a:xfrm>
                <a:off x="5991263" y="3824002"/>
                <a:ext cx="709718" cy="615816"/>
              </a:xfrm>
              <a:custGeom>
                <a:avLst/>
                <a:gdLst/>
                <a:ahLst/>
                <a:cxnLst/>
                <a:rect l="l" t="t" r="r" b="b"/>
                <a:pathLst>
                  <a:path w="5768" h="7613" extrusionOk="0">
                    <a:moveTo>
                      <a:pt x="3293" y="1"/>
                    </a:moveTo>
                    <a:cubicBezTo>
                      <a:pt x="1472" y="1"/>
                      <a:pt x="1" y="1472"/>
                      <a:pt x="1" y="3293"/>
                    </a:cubicBezTo>
                    <a:lnTo>
                      <a:pt x="1" y="4320"/>
                    </a:lnTo>
                    <a:cubicBezTo>
                      <a:pt x="1" y="6141"/>
                      <a:pt x="1472" y="7612"/>
                      <a:pt x="3293" y="7612"/>
                    </a:cubicBezTo>
                    <a:lnTo>
                      <a:pt x="3923" y="7612"/>
                    </a:lnTo>
                    <a:cubicBezTo>
                      <a:pt x="4927" y="7612"/>
                      <a:pt x="5768" y="6772"/>
                      <a:pt x="5768" y="5768"/>
                    </a:cubicBezTo>
                    <a:lnTo>
                      <a:pt x="5768" y="1845"/>
                    </a:lnTo>
                    <a:cubicBezTo>
                      <a:pt x="5768" y="818"/>
                      <a:pt x="4927" y="1"/>
                      <a:pt x="3923" y="1"/>
                    </a:cubicBezTo>
                    <a:close/>
                  </a:path>
                </a:pathLst>
              </a:custGeom>
              <a:solidFill>
                <a:srgbClr val="FFC000"/>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8" name="Google Shape;1992;p66">
                <a:extLst>
                  <a:ext uri="{FF2B5EF4-FFF2-40B4-BE49-F238E27FC236}">
                    <a16:creationId xmlns:a16="http://schemas.microsoft.com/office/drawing/2014/main" id="{63882A2B-5A23-D641-9FA0-3AC240F72A93}"/>
                  </a:ext>
                </a:extLst>
              </p:cNvPr>
              <p:cNvSpPr/>
              <p:nvPr/>
            </p:nvSpPr>
            <p:spPr>
              <a:xfrm>
                <a:off x="5842103" y="3824002"/>
                <a:ext cx="445785" cy="615816"/>
              </a:xfrm>
              <a:custGeom>
                <a:avLst/>
                <a:gdLst/>
                <a:ahLst/>
                <a:cxnLst/>
                <a:rect l="l" t="t" r="r" b="b"/>
                <a:pathLst>
                  <a:path w="5511" h="7613" extrusionOk="0">
                    <a:moveTo>
                      <a:pt x="1845" y="1"/>
                    </a:moveTo>
                    <a:cubicBezTo>
                      <a:pt x="818" y="1"/>
                      <a:pt x="0" y="818"/>
                      <a:pt x="0" y="1845"/>
                    </a:cubicBezTo>
                    <a:lnTo>
                      <a:pt x="0" y="5768"/>
                    </a:lnTo>
                    <a:cubicBezTo>
                      <a:pt x="0" y="6795"/>
                      <a:pt x="818" y="7612"/>
                      <a:pt x="1845" y="7612"/>
                    </a:cubicBezTo>
                    <a:lnTo>
                      <a:pt x="5511" y="7612"/>
                    </a:lnTo>
                    <a:cubicBezTo>
                      <a:pt x="4507" y="7612"/>
                      <a:pt x="3690" y="6795"/>
                      <a:pt x="3666" y="5768"/>
                    </a:cubicBezTo>
                    <a:lnTo>
                      <a:pt x="3666" y="5604"/>
                    </a:lnTo>
                    <a:lnTo>
                      <a:pt x="4623" y="5604"/>
                    </a:lnTo>
                    <a:lnTo>
                      <a:pt x="3853" y="3550"/>
                    </a:lnTo>
                    <a:cubicBezTo>
                      <a:pt x="3830" y="3480"/>
                      <a:pt x="3760" y="3433"/>
                      <a:pt x="3666" y="3433"/>
                    </a:cubicBezTo>
                    <a:lnTo>
                      <a:pt x="3666" y="1845"/>
                    </a:lnTo>
                    <a:cubicBezTo>
                      <a:pt x="3666" y="818"/>
                      <a:pt x="4507" y="1"/>
                      <a:pt x="5511" y="1"/>
                    </a:cubicBezTo>
                    <a:close/>
                  </a:path>
                </a:pathLst>
              </a:custGeom>
              <a:solidFill>
                <a:srgbClr val="FFC000"/>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D46FA328-3845-A049-8B12-B659D5825E2B}"/>
                </a:ext>
              </a:extLst>
            </p:cNvPr>
            <p:cNvSpPr/>
            <p:nvPr/>
          </p:nvSpPr>
          <p:spPr>
            <a:xfrm>
              <a:off x="983353" y="399592"/>
              <a:ext cx="1111122" cy="530914"/>
            </a:xfrm>
            <a:prstGeom prst="rect">
              <a:avLst/>
            </a:prstGeom>
          </p:spPr>
          <p:txBody>
            <a:bodyPr wrap="none">
              <a:spAutoFit/>
            </a:bodyPr>
            <a:lstStyle/>
            <a:p>
              <a:r>
                <a:rPr lang="en-US" altLang="zh-CN" sz="40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印品粗朗体" panose="02000000000000000000" pitchFamily="2" charset="-122"/>
                  <a:cs typeface="Times New Roman" panose="02020603050405020304" pitchFamily="18" charset="0"/>
                </a:rPr>
                <a:t>Câu</a:t>
              </a:r>
              <a:r>
                <a:rPr lang="en-US" altLang="zh-CN"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印品粗朗体" panose="02000000000000000000" pitchFamily="2" charset="-122"/>
                  <a:cs typeface="Times New Roman" panose="02020603050405020304" pitchFamily="18" charset="0"/>
                </a:rPr>
                <a:t> 7</a:t>
              </a:r>
              <a:endPar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 name="TextBox 1">
            <a:extLst>
              <a:ext uri="{FF2B5EF4-FFF2-40B4-BE49-F238E27FC236}">
                <a16:creationId xmlns:a16="http://schemas.microsoft.com/office/drawing/2014/main" id="{CC5B977A-349E-4543-AF75-D7102424C3D0}"/>
              </a:ext>
            </a:extLst>
          </p:cNvPr>
          <p:cNvSpPr txBox="1"/>
          <p:nvPr/>
        </p:nvSpPr>
        <p:spPr>
          <a:xfrm>
            <a:off x="3470090" y="450215"/>
            <a:ext cx="7333898" cy="1077218"/>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Phân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biệt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âm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đây</a:t>
            </a:r>
            <a:r>
              <a:rPr lang="en-US" sz="3200" b="1" dirty="0">
                <a:latin typeface="Times New Roman" panose="02020603050405020304" pitchFamily="18" charset="0"/>
                <a:cs typeface="Times New Roman" panose="02020603050405020304" pitchFamily="18" charset="0"/>
              </a:rPr>
              <a:t>:</a:t>
            </a:r>
          </a:p>
        </p:txBody>
      </p:sp>
      <p:grpSp>
        <p:nvGrpSpPr>
          <p:cNvPr id="22" name="Group 21">
            <a:extLst>
              <a:ext uri="{FF2B5EF4-FFF2-40B4-BE49-F238E27FC236}">
                <a16:creationId xmlns:a16="http://schemas.microsoft.com/office/drawing/2014/main" id="{3E12EA84-75C8-5C4B-8585-614FFE531C4B}"/>
              </a:ext>
            </a:extLst>
          </p:cNvPr>
          <p:cNvGrpSpPr/>
          <p:nvPr/>
        </p:nvGrpSpPr>
        <p:grpSpPr>
          <a:xfrm>
            <a:off x="1120528" y="1997752"/>
            <a:ext cx="11071472" cy="4599995"/>
            <a:chOff x="914402" y="2456875"/>
            <a:chExt cx="3777871" cy="1061448"/>
          </a:xfrm>
        </p:grpSpPr>
        <p:grpSp>
          <p:nvGrpSpPr>
            <p:cNvPr id="23" name="Google Shape;1798;p62">
              <a:extLst>
                <a:ext uri="{FF2B5EF4-FFF2-40B4-BE49-F238E27FC236}">
                  <a16:creationId xmlns:a16="http://schemas.microsoft.com/office/drawing/2014/main" id="{396E0BCC-1383-8042-AF77-4E3BE95AE989}"/>
                </a:ext>
              </a:extLst>
            </p:cNvPr>
            <p:cNvGrpSpPr/>
            <p:nvPr/>
          </p:nvGrpSpPr>
          <p:grpSpPr>
            <a:xfrm>
              <a:off x="914402" y="2456875"/>
              <a:ext cx="3777871" cy="1061448"/>
              <a:chOff x="2641950" y="3481825"/>
              <a:chExt cx="381286" cy="361981"/>
            </a:xfrm>
          </p:grpSpPr>
          <p:sp>
            <p:nvSpPr>
              <p:cNvPr id="25" name="Google Shape;1799;p62">
                <a:extLst>
                  <a:ext uri="{FF2B5EF4-FFF2-40B4-BE49-F238E27FC236}">
                    <a16:creationId xmlns:a16="http://schemas.microsoft.com/office/drawing/2014/main" id="{194DA421-1757-1E4D-89BA-D4B7367DF0F6}"/>
                  </a:ext>
                </a:extLst>
              </p:cNvPr>
              <p:cNvSpPr/>
              <p:nvPr/>
            </p:nvSpPr>
            <p:spPr>
              <a:xfrm>
                <a:off x="2641950" y="3481825"/>
                <a:ext cx="381286" cy="361981"/>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6">
                  <a:lumMod val="60000"/>
                  <a:lumOff val="40000"/>
                </a:schemeClr>
              </a:solidFill>
              <a:ln>
                <a:noFill/>
              </a:ln>
            </p:spPr>
            <p:txBody>
              <a:bodyPr spcFirstLastPara="1" wrap="square" lIns="121900" tIns="121900" rIns="121900" bIns="121900" anchor="ctr" anchorCtr="0">
                <a:noAutofit/>
              </a:bodyPr>
              <a:lstStyle/>
              <a:p>
                <a:endParaRPr sz="2400" dirty="0">
                  <a:latin typeface="Times New Roman" panose="02020603050405020304" pitchFamily="18" charset="0"/>
                  <a:cs typeface="Times New Roman" panose="02020603050405020304" pitchFamily="18" charset="0"/>
                </a:endParaRPr>
              </a:p>
            </p:txBody>
          </p:sp>
          <p:sp>
            <p:nvSpPr>
              <p:cNvPr id="26" name="Google Shape;1800;p62">
                <a:extLst>
                  <a:ext uri="{FF2B5EF4-FFF2-40B4-BE49-F238E27FC236}">
                    <a16:creationId xmlns:a16="http://schemas.microsoft.com/office/drawing/2014/main" id="{72D8646B-99D8-5B4F-9C05-D07D5AC35DB6}"/>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D215967A-6507-8F41-86FF-90E6D78F4BF7}"/>
                </a:ext>
              </a:extLst>
            </p:cNvPr>
            <p:cNvSpPr/>
            <p:nvPr/>
          </p:nvSpPr>
          <p:spPr>
            <a:xfrm>
              <a:off x="1091257" y="2523044"/>
              <a:ext cx="3424161" cy="816723"/>
            </a:xfrm>
            <a:prstGeom prst="rect">
              <a:avLst/>
            </a:prstGeom>
          </p:spPr>
          <p:txBody>
            <a:bodyPr wrap="square">
              <a:spAutoFit/>
            </a:bodyPr>
            <a:lstStyle/>
            <a:p>
              <a:pPr marL="457200" indent="-457200">
                <a:buAutoNum type="alphaLcPeriod"/>
              </a:pPr>
              <a:r>
                <a:rPr lang="en-US" sz="3200" b="1" i="1" dirty="0" err="1">
                  <a:solidFill>
                    <a:schemeClr val="accent5"/>
                  </a:solidFill>
                  <a:latin typeface="Times New Roman" panose="02020603050405020304" pitchFamily="18" charset="0"/>
                  <a:cs typeface="Times New Roman" panose="02020603050405020304" pitchFamily="18" charset="0"/>
                </a:rPr>
                <a:t>thiên</a:t>
              </a:r>
              <a:r>
                <a:rPr lang="en-US" sz="3200" b="1" i="1" dirty="0">
                  <a:solidFill>
                    <a:schemeClr val="accent5"/>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thiên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vị</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thiên</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thiên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văn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thiên</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thiên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niên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kỉ</a:t>
              </a:r>
              <a:r>
                <a:rPr lang="en-US" sz="3200" i="1" dirty="0">
                  <a:latin typeface="Times New Roman" panose="02020603050405020304" pitchFamily="18" charset="0"/>
                  <a:cs typeface="Times New Roman" panose="02020603050405020304" pitchFamily="18" charset="0"/>
                </a:rPr>
                <a:t>.</a:t>
              </a:r>
            </a:p>
            <a:p>
              <a:pPr marL="457200" indent="-457200">
                <a:buAutoNum type="alphaLcPeriod"/>
              </a:pPr>
              <a:endParaRPr lang="en-US" sz="3200" b="1" i="1" dirty="0">
                <a:solidFill>
                  <a:schemeClr val="accent2"/>
                </a:solidFill>
                <a:latin typeface="Times New Roman" panose="02020603050405020304" pitchFamily="18" charset="0"/>
                <a:cs typeface="Times New Roman" panose="02020603050405020304" pitchFamily="18" charset="0"/>
              </a:endParaRPr>
            </a:p>
            <a:p>
              <a:pPr marL="457200" indent="-457200">
                <a:buAutoNum type="alphaLcPeriod"/>
              </a:pPr>
              <a:r>
                <a:rPr lang="en-US" sz="3200" b="1" i="1" dirty="0" err="1">
                  <a:solidFill>
                    <a:schemeClr val="accent2"/>
                  </a:solidFill>
                  <a:latin typeface="Times New Roman" panose="02020603050405020304" pitchFamily="18" charset="0"/>
                  <a:cs typeface="Times New Roman" panose="02020603050405020304" pitchFamily="18" charset="0"/>
                </a:rPr>
                <a:t>họa</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tai </a:t>
              </a:r>
              <a:r>
                <a:rPr lang="en-US" sz="3200" i="1" dirty="0" err="1">
                  <a:latin typeface="Times New Roman" panose="02020603050405020304" pitchFamily="18" charset="0"/>
                  <a:cs typeface="Times New Roman" panose="02020603050405020304" pitchFamily="18" charset="0"/>
                </a:rPr>
                <a:t>họa</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họa</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hội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họa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họa</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xướng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họa</a:t>
              </a:r>
              <a:r>
                <a:rPr lang="en-US" sz="3200" i="1" dirty="0">
                  <a:latin typeface="Times New Roman" panose="02020603050405020304" pitchFamily="18" charset="0"/>
                  <a:cs typeface="Times New Roman" panose="02020603050405020304" pitchFamily="18" charset="0"/>
                </a:rPr>
                <a:t>.</a:t>
              </a:r>
            </a:p>
            <a:p>
              <a:pPr marL="457200" indent="-457200">
                <a:buAutoNum type="alphaLcPeriod"/>
              </a:pPr>
              <a:endParaRPr lang="en-US" sz="3200" b="1" i="1" dirty="0">
                <a:solidFill>
                  <a:srgbClr val="00B050"/>
                </a:solidFill>
                <a:latin typeface="Times New Roman" panose="02020603050405020304" pitchFamily="18" charset="0"/>
                <a:cs typeface="Times New Roman" panose="02020603050405020304" pitchFamily="18" charset="0"/>
              </a:endParaRPr>
            </a:p>
            <a:p>
              <a:pPr marL="457200" indent="-457200">
                <a:buAutoNum type="alphaLcPeriod"/>
              </a:pPr>
              <a:r>
                <a:rPr lang="en-US" sz="3200" b="1" i="1" dirty="0" err="1">
                  <a:solidFill>
                    <a:srgbClr val="00B050"/>
                  </a:solidFill>
                  <a:latin typeface="Times New Roman" panose="02020603050405020304" pitchFamily="18" charset="0"/>
                  <a:cs typeface="Times New Roman" panose="02020603050405020304" pitchFamily="18" charset="0"/>
                </a:rPr>
                <a:t>đạo</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lãnh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đạo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đạo</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đạo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đạo</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địa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đạo</a:t>
              </a:r>
              <a:r>
                <a:rPr lang="en-US" sz="3200" i="1" dirty="0">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175632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76F19FE-6784-4749-97CB-5001860D73F1}"/>
              </a:ext>
            </a:extLst>
          </p:cNvPr>
          <p:cNvGrpSpPr/>
          <p:nvPr/>
        </p:nvGrpSpPr>
        <p:grpSpPr>
          <a:xfrm>
            <a:off x="2794886" y="133299"/>
            <a:ext cx="10414677" cy="1016000"/>
            <a:chOff x="914398" y="1133773"/>
            <a:chExt cx="2342114" cy="1008486"/>
          </a:xfrm>
          <a:solidFill>
            <a:schemeClr val="accent2">
              <a:lumMod val="60000"/>
              <a:lumOff val="40000"/>
            </a:schemeClr>
          </a:solidFill>
        </p:grpSpPr>
        <p:grpSp>
          <p:nvGrpSpPr>
            <p:cNvPr id="10" name="Google Shape;1798;p62">
              <a:extLst>
                <a:ext uri="{FF2B5EF4-FFF2-40B4-BE49-F238E27FC236}">
                  <a16:creationId xmlns:a16="http://schemas.microsoft.com/office/drawing/2014/main" id="{E0730482-40BD-F44A-9009-D22E64FCD134}"/>
                </a:ext>
              </a:extLst>
            </p:cNvPr>
            <p:cNvGrpSpPr/>
            <p:nvPr/>
          </p:nvGrpSpPr>
          <p:grpSpPr>
            <a:xfrm>
              <a:off x="914398" y="1133773"/>
              <a:ext cx="1939831" cy="1008486"/>
              <a:chOff x="2641950" y="3481825"/>
              <a:chExt cx="351252" cy="635475"/>
            </a:xfrm>
            <a:grpFill/>
          </p:grpSpPr>
          <p:sp>
            <p:nvSpPr>
              <p:cNvPr id="12" name="Google Shape;1799;p62">
                <a:extLst>
                  <a:ext uri="{FF2B5EF4-FFF2-40B4-BE49-F238E27FC236}">
                    <a16:creationId xmlns:a16="http://schemas.microsoft.com/office/drawing/2014/main" id="{16ABD6AE-EB18-0D42-8185-0288DD8CE3DB}"/>
                  </a:ext>
                </a:extLst>
              </p:cNvPr>
              <p:cNvSpPr/>
              <p:nvPr/>
            </p:nvSpPr>
            <p:spPr>
              <a:xfrm>
                <a:off x="2641950" y="3481825"/>
                <a:ext cx="351252" cy="635475"/>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rgbClr val="FFC000"/>
              </a:solidFill>
              <a:ln>
                <a:solidFill>
                  <a:srgbClr val="FFC000"/>
                </a:solid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sp>
            <p:nvSpPr>
              <p:cNvPr id="13" name="Google Shape;1800;p62">
                <a:extLst>
                  <a:ext uri="{FF2B5EF4-FFF2-40B4-BE49-F238E27FC236}">
                    <a16:creationId xmlns:a16="http://schemas.microsoft.com/office/drawing/2014/main" id="{BCE77EB2-651E-D247-BFDC-04704998B7E6}"/>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grpFill/>
              <a:ln>
                <a:solidFill>
                  <a:srgbClr val="FFC000"/>
                </a:solid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C800F5C2-AE60-D248-ACCE-F71429CE9B24}"/>
                </a:ext>
              </a:extLst>
            </p:cNvPr>
            <p:cNvSpPr/>
            <p:nvPr/>
          </p:nvSpPr>
          <p:spPr>
            <a:xfrm>
              <a:off x="936875" y="1276351"/>
              <a:ext cx="2319637" cy="580450"/>
            </a:xfrm>
            <a:prstGeom prst="rect">
              <a:avLst/>
            </a:prstGeom>
            <a:noFill/>
            <a:ln>
              <a:noFill/>
            </a:ln>
          </p:spPr>
          <p:txBody>
            <a:bodyPr wrap="square">
              <a:spAutoFit/>
            </a:bodyPr>
            <a:lstStyle/>
            <a:p>
              <a:pPr lvl="0" algn="ctr"/>
              <a:endParaRPr lang="en-US" sz="3200" b="1" dirty="0">
                <a:solidFill>
                  <a:schemeClr val="accent3">
                    <a:lumMod val="75000"/>
                  </a:schemeClr>
                </a:solidFill>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04BF0E15-84B9-E34F-84F7-61694C7FBA78}"/>
              </a:ext>
            </a:extLst>
          </p:cNvPr>
          <p:cNvGrpSpPr/>
          <p:nvPr/>
        </p:nvGrpSpPr>
        <p:grpSpPr>
          <a:xfrm>
            <a:off x="1219211" y="171769"/>
            <a:ext cx="1508276" cy="1016001"/>
            <a:chOff x="914400" y="285750"/>
            <a:chExt cx="1131207" cy="762000"/>
          </a:xfrm>
        </p:grpSpPr>
        <p:grpSp>
          <p:nvGrpSpPr>
            <p:cNvPr id="15" name="Google Shape;1988;p66">
              <a:extLst>
                <a:ext uri="{FF2B5EF4-FFF2-40B4-BE49-F238E27FC236}">
                  <a16:creationId xmlns:a16="http://schemas.microsoft.com/office/drawing/2014/main" id="{C5C22A63-1367-394B-92DF-A66474A80395}"/>
                </a:ext>
              </a:extLst>
            </p:cNvPr>
            <p:cNvGrpSpPr/>
            <p:nvPr/>
          </p:nvGrpSpPr>
          <p:grpSpPr>
            <a:xfrm>
              <a:off x="914400" y="285750"/>
              <a:ext cx="1131207" cy="762000"/>
              <a:chOff x="5842103" y="3824002"/>
              <a:chExt cx="858878" cy="615816"/>
            </a:xfrm>
          </p:grpSpPr>
          <p:sp>
            <p:nvSpPr>
              <p:cNvPr id="17" name="Google Shape;1991;p66">
                <a:extLst>
                  <a:ext uri="{FF2B5EF4-FFF2-40B4-BE49-F238E27FC236}">
                    <a16:creationId xmlns:a16="http://schemas.microsoft.com/office/drawing/2014/main" id="{5923105F-3821-1349-B0B3-BEF886A02142}"/>
                  </a:ext>
                </a:extLst>
              </p:cNvPr>
              <p:cNvSpPr/>
              <p:nvPr/>
            </p:nvSpPr>
            <p:spPr>
              <a:xfrm>
                <a:off x="5991263" y="3824002"/>
                <a:ext cx="709718" cy="615816"/>
              </a:xfrm>
              <a:custGeom>
                <a:avLst/>
                <a:gdLst/>
                <a:ahLst/>
                <a:cxnLst/>
                <a:rect l="l" t="t" r="r" b="b"/>
                <a:pathLst>
                  <a:path w="5768" h="7613" extrusionOk="0">
                    <a:moveTo>
                      <a:pt x="3293" y="1"/>
                    </a:moveTo>
                    <a:cubicBezTo>
                      <a:pt x="1472" y="1"/>
                      <a:pt x="1" y="1472"/>
                      <a:pt x="1" y="3293"/>
                    </a:cubicBezTo>
                    <a:lnTo>
                      <a:pt x="1" y="4320"/>
                    </a:lnTo>
                    <a:cubicBezTo>
                      <a:pt x="1" y="6141"/>
                      <a:pt x="1472" y="7612"/>
                      <a:pt x="3293" y="7612"/>
                    </a:cubicBezTo>
                    <a:lnTo>
                      <a:pt x="3923" y="7612"/>
                    </a:lnTo>
                    <a:cubicBezTo>
                      <a:pt x="4927" y="7612"/>
                      <a:pt x="5768" y="6772"/>
                      <a:pt x="5768" y="5768"/>
                    </a:cubicBezTo>
                    <a:lnTo>
                      <a:pt x="5768" y="1845"/>
                    </a:lnTo>
                    <a:cubicBezTo>
                      <a:pt x="5768" y="818"/>
                      <a:pt x="4927" y="1"/>
                      <a:pt x="3923" y="1"/>
                    </a:cubicBezTo>
                    <a:close/>
                  </a:path>
                </a:pathLst>
              </a:custGeom>
              <a:solidFill>
                <a:srgbClr val="FFC000"/>
              </a:solidFill>
              <a:ln>
                <a:no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sp>
            <p:nvSpPr>
              <p:cNvPr id="18" name="Google Shape;1992;p66">
                <a:extLst>
                  <a:ext uri="{FF2B5EF4-FFF2-40B4-BE49-F238E27FC236}">
                    <a16:creationId xmlns:a16="http://schemas.microsoft.com/office/drawing/2014/main" id="{63882A2B-5A23-D641-9FA0-3AC240F72A93}"/>
                  </a:ext>
                </a:extLst>
              </p:cNvPr>
              <p:cNvSpPr/>
              <p:nvPr/>
            </p:nvSpPr>
            <p:spPr>
              <a:xfrm>
                <a:off x="5842103" y="3824002"/>
                <a:ext cx="445785" cy="615816"/>
              </a:xfrm>
              <a:custGeom>
                <a:avLst/>
                <a:gdLst/>
                <a:ahLst/>
                <a:cxnLst/>
                <a:rect l="l" t="t" r="r" b="b"/>
                <a:pathLst>
                  <a:path w="5511" h="7613" extrusionOk="0">
                    <a:moveTo>
                      <a:pt x="1845" y="1"/>
                    </a:moveTo>
                    <a:cubicBezTo>
                      <a:pt x="818" y="1"/>
                      <a:pt x="0" y="818"/>
                      <a:pt x="0" y="1845"/>
                    </a:cubicBezTo>
                    <a:lnTo>
                      <a:pt x="0" y="5768"/>
                    </a:lnTo>
                    <a:cubicBezTo>
                      <a:pt x="0" y="6795"/>
                      <a:pt x="818" y="7612"/>
                      <a:pt x="1845" y="7612"/>
                    </a:cubicBezTo>
                    <a:lnTo>
                      <a:pt x="5511" y="7612"/>
                    </a:lnTo>
                    <a:cubicBezTo>
                      <a:pt x="4507" y="7612"/>
                      <a:pt x="3690" y="6795"/>
                      <a:pt x="3666" y="5768"/>
                    </a:cubicBezTo>
                    <a:lnTo>
                      <a:pt x="3666" y="5604"/>
                    </a:lnTo>
                    <a:lnTo>
                      <a:pt x="4623" y="5604"/>
                    </a:lnTo>
                    <a:lnTo>
                      <a:pt x="3853" y="3550"/>
                    </a:lnTo>
                    <a:cubicBezTo>
                      <a:pt x="3830" y="3480"/>
                      <a:pt x="3760" y="3433"/>
                      <a:pt x="3666" y="3433"/>
                    </a:cubicBezTo>
                    <a:lnTo>
                      <a:pt x="3666" y="1845"/>
                    </a:lnTo>
                    <a:cubicBezTo>
                      <a:pt x="3666" y="818"/>
                      <a:pt x="4507" y="1"/>
                      <a:pt x="5511" y="1"/>
                    </a:cubicBezTo>
                    <a:close/>
                  </a:path>
                </a:pathLst>
              </a:custGeom>
              <a:solidFill>
                <a:srgbClr val="FFC000"/>
              </a:solidFill>
              <a:ln>
                <a:no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D46FA328-3845-A049-8B12-B659D5825E2B}"/>
                </a:ext>
              </a:extLst>
            </p:cNvPr>
            <p:cNvSpPr/>
            <p:nvPr/>
          </p:nvSpPr>
          <p:spPr>
            <a:xfrm>
              <a:off x="983353" y="399592"/>
              <a:ext cx="916357" cy="438581"/>
            </a:xfrm>
            <a:prstGeom prst="rect">
              <a:avLst/>
            </a:prstGeom>
          </p:spPr>
          <p:txBody>
            <a:bodyPr wrap="none">
              <a:spAutoFit/>
            </a:bodyPr>
            <a:lstStyle/>
            <a:p>
              <a:r>
                <a:rPr lang="en-US" altLang="zh-CN"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印品粗朗体" panose="02000000000000000000" pitchFamily="2" charset="-122"/>
                  <a:cs typeface="Times New Roman" panose="02020603050405020304" pitchFamily="18" charset="0"/>
                </a:rPr>
                <a:t>Câu</a:t>
              </a:r>
              <a:r>
                <a:rPr lang="en-US" altLang="zh-CN"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印品粗朗体" panose="02000000000000000000" pitchFamily="2" charset="-122"/>
                  <a:cs typeface="Times New Roman" panose="02020603050405020304" pitchFamily="18" charset="0"/>
                </a:rPr>
                <a:t> 7</a:t>
              </a: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 name="TextBox 1">
            <a:extLst>
              <a:ext uri="{FF2B5EF4-FFF2-40B4-BE49-F238E27FC236}">
                <a16:creationId xmlns:a16="http://schemas.microsoft.com/office/drawing/2014/main" id="{CC5B977A-349E-4543-AF75-D7102424C3D0}"/>
              </a:ext>
            </a:extLst>
          </p:cNvPr>
          <p:cNvSpPr txBox="1"/>
          <p:nvPr/>
        </p:nvSpPr>
        <p:spPr>
          <a:xfrm>
            <a:off x="3113175" y="154423"/>
            <a:ext cx="7979840" cy="1077218"/>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Phân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biệt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âm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đây</a:t>
            </a:r>
            <a:r>
              <a:rPr lang="en-US" sz="3200" b="1" dirty="0">
                <a:latin typeface="Times New Roman" panose="02020603050405020304" pitchFamily="18" charset="0"/>
                <a:cs typeface="Times New Roman" panose="02020603050405020304" pitchFamily="18" charset="0"/>
              </a:rPr>
              <a:t>:</a:t>
            </a:r>
          </a:p>
        </p:txBody>
      </p:sp>
      <p:grpSp>
        <p:nvGrpSpPr>
          <p:cNvPr id="23" name="Google Shape;1798;p62">
            <a:extLst>
              <a:ext uri="{FF2B5EF4-FFF2-40B4-BE49-F238E27FC236}">
                <a16:creationId xmlns:a16="http://schemas.microsoft.com/office/drawing/2014/main" id="{396E0BCC-1383-8042-AF77-4E3BE95AE989}"/>
              </a:ext>
            </a:extLst>
          </p:cNvPr>
          <p:cNvGrpSpPr/>
          <p:nvPr/>
        </p:nvGrpSpPr>
        <p:grpSpPr>
          <a:xfrm>
            <a:off x="1118915" y="2198264"/>
            <a:ext cx="3454013" cy="3171799"/>
            <a:chOff x="2641950" y="3481825"/>
            <a:chExt cx="260625" cy="361981"/>
          </a:xfrm>
        </p:grpSpPr>
        <p:sp>
          <p:nvSpPr>
            <p:cNvPr id="25" name="Google Shape;1799;p62">
              <a:extLst>
                <a:ext uri="{FF2B5EF4-FFF2-40B4-BE49-F238E27FC236}">
                  <a16:creationId xmlns:a16="http://schemas.microsoft.com/office/drawing/2014/main" id="{194DA421-1757-1E4D-89BA-D4B7367DF0F6}"/>
                </a:ext>
              </a:extLst>
            </p:cNvPr>
            <p:cNvSpPr/>
            <p:nvPr/>
          </p:nvSpPr>
          <p:spPr>
            <a:xfrm>
              <a:off x="2641950" y="3481825"/>
              <a:ext cx="260625" cy="361981"/>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1">
                <a:lumMod val="20000"/>
                <a:lumOff val="80000"/>
              </a:schemeClr>
            </a:solidFill>
            <a:ln>
              <a:solidFill>
                <a:schemeClr val="accent1"/>
              </a:solidFill>
            </a:ln>
          </p:spPr>
          <p:txBody>
            <a:bodyPr spcFirstLastPara="1" wrap="square" lIns="121900" tIns="121900" rIns="121900" bIns="121900" anchor="ctr" anchorCtr="0">
              <a:noAutofit/>
            </a:bodyPr>
            <a:lstStyle/>
            <a:p>
              <a:endParaRPr sz="3200" dirty="0">
                <a:latin typeface="Times New Roman" panose="02020603050405020304" pitchFamily="18" charset="0"/>
                <a:cs typeface="Times New Roman" panose="02020603050405020304" pitchFamily="18" charset="0"/>
              </a:endParaRPr>
            </a:p>
          </p:txBody>
        </p:sp>
        <p:sp>
          <p:nvSpPr>
            <p:cNvPr id="26" name="Google Shape;1800;p62">
              <a:extLst>
                <a:ext uri="{FF2B5EF4-FFF2-40B4-BE49-F238E27FC236}">
                  <a16:creationId xmlns:a16="http://schemas.microsoft.com/office/drawing/2014/main" id="{72D8646B-99D8-5B4F-9C05-D07D5AC35DB6}"/>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grpSp>
      <p:sp>
        <p:nvSpPr>
          <p:cNvPr id="35" name="Rectangle 34">
            <a:extLst>
              <a:ext uri="{FF2B5EF4-FFF2-40B4-BE49-F238E27FC236}">
                <a16:creationId xmlns:a16="http://schemas.microsoft.com/office/drawing/2014/main" id="{DC5A6A64-5517-8E4A-BB1E-D590BA795E61}"/>
              </a:ext>
            </a:extLst>
          </p:cNvPr>
          <p:cNvSpPr/>
          <p:nvPr/>
        </p:nvSpPr>
        <p:spPr>
          <a:xfrm>
            <a:off x="1118915" y="1381394"/>
            <a:ext cx="4603979" cy="584775"/>
          </a:xfrm>
          <a:prstGeom prst="rect">
            <a:avLst/>
          </a:prstGeom>
          <a:solidFill>
            <a:schemeClr val="accent1">
              <a:lumMod val="20000"/>
              <a:lumOff val="80000"/>
            </a:schemeClr>
          </a:solidFill>
          <a:ln>
            <a:solidFill>
              <a:schemeClr val="accent1"/>
            </a:solidFill>
          </a:ln>
        </p:spPr>
        <p:txBody>
          <a:bodyPr wrap="square">
            <a:spAutoFit/>
          </a:bodyPr>
          <a:lstStyle/>
          <a:p>
            <a:pPr marL="457200" indent="-457200">
              <a:buAutoNum type="alphaLcPeriod"/>
            </a:pPr>
            <a:r>
              <a:rPr lang="en-US" sz="3200" b="1" i="1" dirty="0" err="1">
                <a:solidFill>
                  <a:schemeClr val="accent5"/>
                </a:solidFill>
                <a:latin typeface="Times New Roman" panose="02020603050405020304" pitchFamily="18" charset="0"/>
                <a:cs typeface="Times New Roman" panose="02020603050405020304" pitchFamily="18" charset="0"/>
              </a:rPr>
              <a:t>Yếu</a:t>
            </a:r>
            <a:r>
              <a:rPr lang="en-US" sz="3200" b="1" i="1" dirty="0">
                <a:solidFill>
                  <a:schemeClr val="accent5"/>
                </a:solidFill>
                <a:latin typeface="Times New Roman" panose="02020603050405020304" pitchFamily="18" charset="0"/>
                <a:cs typeface="Times New Roman" panose="02020603050405020304" pitchFamily="18" charset="0"/>
              </a:rPr>
              <a:t> </a:t>
            </a:r>
            <a:r>
              <a:rPr lang="en-US" sz="3200" b="1" i="1" dirty="0" err="1">
                <a:solidFill>
                  <a:schemeClr val="accent5"/>
                </a:solidFill>
                <a:latin typeface="Times New Roman" panose="02020603050405020304" pitchFamily="18" charset="0"/>
                <a:cs typeface="Times New Roman" panose="02020603050405020304" pitchFamily="18" charset="0"/>
              </a:rPr>
              <a:t>tố</a:t>
            </a:r>
            <a:r>
              <a:rPr lang="en-US" sz="3200" b="1" i="1" dirty="0">
                <a:solidFill>
                  <a:schemeClr val="accent5"/>
                </a:solidFill>
                <a:latin typeface="Times New Roman" panose="02020603050405020304" pitchFamily="18" charset="0"/>
                <a:cs typeface="Times New Roman" panose="02020603050405020304" pitchFamily="18" charset="0"/>
              </a:rPr>
              <a:t> “</a:t>
            </a:r>
            <a:r>
              <a:rPr lang="en-US" sz="3200" b="1" i="1" dirty="0" err="1">
                <a:solidFill>
                  <a:schemeClr val="accent5"/>
                </a:solidFill>
                <a:latin typeface="Times New Roman" panose="02020603050405020304" pitchFamily="18" charset="0"/>
                <a:cs typeface="Times New Roman" panose="02020603050405020304" pitchFamily="18" charset="0"/>
              </a:rPr>
              <a:t>thiên</a:t>
            </a:r>
            <a:r>
              <a:rPr lang="en-US" sz="3200" b="1" i="1" dirty="0">
                <a:solidFill>
                  <a:schemeClr val="accent5"/>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9EBA658-88F2-2744-8365-D5C4246C8217}"/>
              </a:ext>
            </a:extLst>
          </p:cNvPr>
          <p:cNvSpPr/>
          <p:nvPr/>
        </p:nvSpPr>
        <p:spPr>
          <a:xfrm>
            <a:off x="1219211" y="2348471"/>
            <a:ext cx="3114268" cy="1569660"/>
          </a:xfrm>
          <a:prstGeom prst="rect">
            <a:avLst/>
          </a:prstGeom>
        </p:spPr>
        <p:txBody>
          <a:bodyPr wrap="square">
            <a:spAutoFit/>
          </a:bodyPr>
          <a:lstStyle/>
          <a:p>
            <a:pPr algn="ctr"/>
            <a:r>
              <a:rPr lang="en-US" sz="3200" b="1" i="1" dirty="0" err="1">
                <a:solidFill>
                  <a:schemeClr val="accent5">
                    <a:lumMod val="75000"/>
                  </a:schemeClr>
                </a:solidFill>
                <a:latin typeface="Times New Roman" panose="02020603050405020304" pitchFamily="18" charset="0"/>
                <a:cs typeface="Times New Roman" panose="02020603050405020304" pitchFamily="18" charset="0"/>
              </a:rPr>
              <a:t>thiên</a:t>
            </a:r>
            <a:r>
              <a:rPr lang="en-US" sz="3200" b="1" i="1" dirty="0">
                <a:solidFill>
                  <a:schemeClr val="accent5">
                    <a:lumMod val="75000"/>
                  </a:schemeClr>
                </a:solidFill>
                <a:latin typeface="Times New Roman" panose="02020603050405020304" pitchFamily="18" charset="0"/>
                <a:cs typeface="Times New Roman" panose="02020603050405020304" pitchFamily="18" charset="0"/>
              </a:rPr>
              <a:t> (1)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trong</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75000"/>
                  </a:schemeClr>
                </a:solidFill>
                <a:latin typeface="Times New Roman" panose="02020603050405020304" pitchFamily="18" charset="0"/>
                <a:cs typeface="Times New Roman" panose="02020603050405020304" pitchFamily="18" charset="0"/>
              </a:rPr>
              <a:t>thiên</a:t>
            </a:r>
            <a:r>
              <a:rPr lang="en-US" sz="3200" i="1" dirty="0">
                <a:solidFill>
                  <a:schemeClr val="accent5">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75000"/>
                  </a:schemeClr>
                </a:solidFill>
                <a:latin typeface="Times New Roman" panose="02020603050405020304" pitchFamily="18" charset="0"/>
                <a:cs typeface="Times New Roman" panose="02020603050405020304" pitchFamily="18" charset="0"/>
              </a:rPr>
              <a:t>vị</a:t>
            </a:r>
            <a:r>
              <a:rPr lang="en-US" sz="3200" i="1" dirty="0">
                <a:solidFill>
                  <a:schemeClr val="accent5">
                    <a:lumMod val="75000"/>
                  </a:schemeClr>
                </a:solidFill>
                <a:latin typeface="Times New Roman" panose="02020603050405020304" pitchFamily="18" charset="0"/>
                <a:cs typeface="Times New Roman" panose="02020603050405020304" pitchFamily="18" charset="0"/>
              </a:rPr>
              <a:t>:</a:t>
            </a:r>
          </a:p>
          <a:p>
            <a:pPr algn="ctr"/>
            <a:r>
              <a:rPr lang="en-US" sz="3200" i="1"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nghiêng</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lệch</a:t>
            </a:r>
            <a:endParaRPr lang="en-US" sz="3200" dirty="0">
              <a:solidFill>
                <a:schemeClr val="accent5">
                  <a:lumMod val="75000"/>
                </a:schemeClr>
              </a:solidFill>
              <a:latin typeface="Times New Roman" panose="02020603050405020304" pitchFamily="18" charset="0"/>
              <a:cs typeface="Times New Roman" panose="02020603050405020304" pitchFamily="18" charset="0"/>
            </a:endParaRPr>
          </a:p>
        </p:txBody>
      </p:sp>
      <p:grpSp>
        <p:nvGrpSpPr>
          <p:cNvPr id="36" name="Google Shape;1798;p62">
            <a:extLst>
              <a:ext uri="{FF2B5EF4-FFF2-40B4-BE49-F238E27FC236}">
                <a16:creationId xmlns:a16="http://schemas.microsoft.com/office/drawing/2014/main" id="{282AA318-C305-A647-89C2-7A83DD19B256}"/>
              </a:ext>
            </a:extLst>
          </p:cNvPr>
          <p:cNvGrpSpPr/>
          <p:nvPr/>
        </p:nvGrpSpPr>
        <p:grpSpPr>
          <a:xfrm>
            <a:off x="4888663" y="2198264"/>
            <a:ext cx="3624237" cy="3171798"/>
            <a:chOff x="2641950" y="3481825"/>
            <a:chExt cx="260625" cy="361981"/>
          </a:xfrm>
        </p:grpSpPr>
        <p:sp>
          <p:nvSpPr>
            <p:cNvPr id="37" name="Google Shape;1799;p62">
              <a:extLst>
                <a:ext uri="{FF2B5EF4-FFF2-40B4-BE49-F238E27FC236}">
                  <a16:creationId xmlns:a16="http://schemas.microsoft.com/office/drawing/2014/main" id="{49E31A2B-171A-BA42-B5E4-B0373E2DF304}"/>
                </a:ext>
              </a:extLst>
            </p:cNvPr>
            <p:cNvSpPr/>
            <p:nvPr/>
          </p:nvSpPr>
          <p:spPr>
            <a:xfrm>
              <a:off x="2641950" y="3481825"/>
              <a:ext cx="260625" cy="361981"/>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1">
                <a:lumMod val="20000"/>
                <a:lumOff val="80000"/>
              </a:schemeClr>
            </a:solidFill>
            <a:ln>
              <a:solidFill>
                <a:schemeClr val="accent1"/>
              </a:solidFill>
            </a:ln>
          </p:spPr>
          <p:txBody>
            <a:bodyPr spcFirstLastPara="1" wrap="square" lIns="121900" tIns="121900" rIns="121900" bIns="121900" anchor="ctr" anchorCtr="0">
              <a:noAutofit/>
            </a:bodyPr>
            <a:lstStyle/>
            <a:p>
              <a:endParaRPr sz="3200" dirty="0">
                <a:latin typeface="Times New Roman" panose="02020603050405020304" pitchFamily="18" charset="0"/>
                <a:cs typeface="Times New Roman" panose="02020603050405020304" pitchFamily="18" charset="0"/>
              </a:endParaRPr>
            </a:p>
          </p:txBody>
        </p:sp>
        <p:sp>
          <p:nvSpPr>
            <p:cNvPr id="38" name="Google Shape;1800;p62">
              <a:extLst>
                <a:ext uri="{FF2B5EF4-FFF2-40B4-BE49-F238E27FC236}">
                  <a16:creationId xmlns:a16="http://schemas.microsoft.com/office/drawing/2014/main" id="{73B0212B-A6C0-AE40-9D5E-07045A50E9DD}"/>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grpSp>
      <p:sp>
        <p:nvSpPr>
          <p:cNvPr id="39" name="Rectangle 38">
            <a:extLst>
              <a:ext uri="{FF2B5EF4-FFF2-40B4-BE49-F238E27FC236}">
                <a16:creationId xmlns:a16="http://schemas.microsoft.com/office/drawing/2014/main" id="{43E0055D-840F-0448-BC4A-DD4165586C12}"/>
              </a:ext>
            </a:extLst>
          </p:cNvPr>
          <p:cNvSpPr/>
          <p:nvPr/>
        </p:nvSpPr>
        <p:spPr>
          <a:xfrm>
            <a:off x="4888663" y="2278826"/>
            <a:ext cx="3332762" cy="1569660"/>
          </a:xfrm>
          <a:prstGeom prst="rect">
            <a:avLst/>
          </a:prstGeom>
        </p:spPr>
        <p:txBody>
          <a:bodyPr wrap="square">
            <a:spAutoFit/>
          </a:bodyPr>
          <a:lstStyle/>
          <a:p>
            <a:pPr algn="ctr"/>
            <a:r>
              <a:rPr lang="en-US" sz="3200" b="1" i="1" dirty="0" err="1">
                <a:solidFill>
                  <a:schemeClr val="accent5">
                    <a:lumMod val="75000"/>
                  </a:schemeClr>
                </a:solidFill>
                <a:latin typeface="Times New Roman" panose="02020603050405020304" pitchFamily="18" charset="0"/>
                <a:cs typeface="Times New Roman" panose="02020603050405020304" pitchFamily="18" charset="0"/>
              </a:rPr>
              <a:t>thiên</a:t>
            </a:r>
            <a:r>
              <a:rPr lang="en-US" sz="3200" b="1" i="1" dirty="0">
                <a:solidFill>
                  <a:schemeClr val="accent5">
                    <a:lumMod val="75000"/>
                  </a:schemeClr>
                </a:solidFill>
                <a:latin typeface="Times New Roman" panose="02020603050405020304" pitchFamily="18" charset="0"/>
                <a:cs typeface="Times New Roman" panose="02020603050405020304" pitchFamily="18" charset="0"/>
              </a:rPr>
              <a:t> (2)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trong</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75000"/>
                  </a:schemeClr>
                </a:solidFill>
                <a:latin typeface="Times New Roman" panose="02020603050405020304" pitchFamily="18" charset="0"/>
                <a:cs typeface="Times New Roman" panose="02020603050405020304" pitchFamily="18" charset="0"/>
              </a:rPr>
              <a:t>thiên</a:t>
            </a:r>
            <a:r>
              <a:rPr lang="en-US" sz="3200" i="1" dirty="0">
                <a:solidFill>
                  <a:schemeClr val="accent5">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75000"/>
                  </a:schemeClr>
                </a:solidFill>
                <a:latin typeface="Times New Roman" panose="02020603050405020304" pitchFamily="18" charset="0"/>
                <a:cs typeface="Times New Roman" panose="02020603050405020304" pitchFamily="18" charset="0"/>
              </a:rPr>
              <a:t>văn</a:t>
            </a:r>
            <a:r>
              <a:rPr lang="en-US" sz="3200" i="1" dirty="0">
                <a:solidFill>
                  <a:schemeClr val="accent5">
                    <a:lumMod val="75000"/>
                  </a:schemeClr>
                </a:solidFill>
                <a:latin typeface="Times New Roman" panose="02020603050405020304" pitchFamily="18" charset="0"/>
                <a:cs typeface="Times New Roman" panose="02020603050405020304" pitchFamily="18" charset="0"/>
              </a:rPr>
              <a:t>:</a:t>
            </a:r>
          </a:p>
          <a:p>
            <a:pPr algn="ct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trời</a:t>
            </a:r>
            <a:endParaRPr lang="en-US" sz="3200" dirty="0">
              <a:solidFill>
                <a:schemeClr val="accent5">
                  <a:lumMod val="75000"/>
                </a:schemeClr>
              </a:solidFill>
              <a:latin typeface="Times New Roman" panose="02020603050405020304" pitchFamily="18" charset="0"/>
              <a:cs typeface="Times New Roman" panose="02020603050405020304" pitchFamily="18" charset="0"/>
            </a:endParaRPr>
          </a:p>
        </p:txBody>
      </p:sp>
      <p:grpSp>
        <p:nvGrpSpPr>
          <p:cNvPr id="40" name="Google Shape;1798;p62">
            <a:extLst>
              <a:ext uri="{FF2B5EF4-FFF2-40B4-BE49-F238E27FC236}">
                <a16:creationId xmlns:a16="http://schemas.microsoft.com/office/drawing/2014/main" id="{D0170A0D-4D78-8E4A-B0EA-24E709681C5A}"/>
              </a:ext>
            </a:extLst>
          </p:cNvPr>
          <p:cNvGrpSpPr/>
          <p:nvPr/>
        </p:nvGrpSpPr>
        <p:grpSpPr>
          <a:xfrm>
            <a:off x="8861812" y="2198264"/>
            <a:ext cx="3175091" cy="3161171"/>
            <a:chOff x="2641950" y="3481825"/>
            <a:chExt cx="260625" cy="361981"/>
          </a:xfrm>
        </p:grpSpPr>
        <p:sp>
          <p:nvSpPr>
            <p:cNvPr id="41" name="Google Shape;1799;p62">
              <a:extLst>
                <a:ext uri="{FF2B5EF4-FFF2-40B4-BE49-F238E27FC236}">
                  <a16:creationId xmlns:a16="http://schemas.microsoft.com/office/drawing/2014/main" id="{1FAC5552-9943-CA4C-A16F-CD7D386787D0}"/>
                </a:ext>
              </a:extLst>
            </p:cNvPr>
            <p:cNvSpPr/>
            <p:nvPr/>
          </p:nvSpPr>
          <p:spPr>
            <a:xfrm>
              <a:off x="2641950" y="3481825"/>
              <a:ext cx="260625" cy="361981"/>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1">
                <a:lumMod val="20000"/>
                <a:lumOff val="80000"/>
              </a:schemeClr>
            </a:solidFill>
            <a:ln>
              <a:solidFill>
                <a:schemeClr val="accent1"/>
              </a:solidFill>
            </a:ln>
          </p:spPr>
          <p:txBody>
            <a:bodyPr spcFirstLastPara="1" wrap="square" lIns="121900" tIns="121900" rIns="121900" bIns="121900" anchor="ctr" anchorCtr="0">
              <a:noAutofit/>
            </a:bodyPr>
            <a:lstStyle/>
            <a:p>
              <a:endParaRPr sz="3200" dirty="0">
                <a:latin typeface="Times New Roman" panose="02020603050405020304" pitchFamily="18" charset="0"/>
                <a:cs typeface="Times New Roman" panose="02020603050405020304" pitchFamily="18" charset="0"/>
              </a:endParaRPr>
            </a:p>
          </p:txBody>
        </p:sp>
        <p:sp>
          <p:nvSpPr>
            <p:cNvPr id="42" name="Google Shape;1800;p62">
              <a:extLst>
                <a:ext uri="{FF2B5EF4-FFF2-40B4-BE49-F238E27FC236}">
                  <a16:creationId xmlns:a16="http://schemas.microsoft.com/office/drawing/2014/main" id="{32F5F3E1-5AE0-AB40-A9F4-2EFB3BF8184B}"/>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grpSp>
      <p:pic>
        <p:nvPicPr>
          <p:cNvPr id="43" name="Picture 42">
            <a:extLst>
              <a:ext uri="{FF2B5EF4-FFF2-40B4-BE49-F238E27FC236}">
                <a16:creationId xmlns:a16="http://schemas.microsoft.com/office/drawing/2014/main" id="{62167A41-D932-0241-A148-5DA9CE70EB39}"/>
              </a:ext>
            </a:extLst>
          </p:cNvPr>
          <p:cNvPicPr>
            <a:picLocks noChangeAspect="1"/>
          </p:cNvPicPr>
          <p:nvPr/>
        </p:nvPicPr>
        <p:blipFill rotWithShape="1">
          <a:blip r:embed="rId3"/>
          <a:srcRect t="29645"/>
          <a:stretch/>
        </p:blipFill>
        <p:spPr>
          <a:xfrm>
            <a:off x="7537973" y="5528602"/>
            <a:ext cx="4654027" cy="1329397"/>
          </a:xfrm>
          <a:prstGeom prst="rect">
            <a:avLst/>
          </a:prstGeom>
        </p:spPr>
      </p:pic>
      <p:sp>
        <p:nvSpPr>
          <p:cNvPr id="5" name="Rectangle 4">
            <a:extLst>
              <a:ext uri="{FF2B5EF4-FFF2-40B4-BE49-F238E27FC236}">
                <a16:creationId xmlns:a16="http://schemas.microsoft.com/office/drawing/2014/main" id="{7E0308CE-9110-B643-85C1-AC5754CA1ED5}"/>
              </a:ext>
            </a:extLst>
          </p:cNvPr>
          <p:cNvSpPr/>
          <p:nvPr/>
        </p:nvSpPr>
        <p:spPr>
          <a:xfrm>
            <a:off x="8828635" y="2324632"/>
            <a:ext cx="3326374" cy="1569660"/>
          </a:xfrm>
          <a:prstGeom prst="rect">
            <a:avLst/>
          </a:prstGeom>
        </p:spPr>
        <p:txBody>
          <a:bodyPr wrap="square">
            <a:spAutoFit/>
          </a:bodyPr>
          <a:lstStyle/>
          <a:p>
            <a:pPr algn="ctr"/>
            <a:r>
              <a:rPr lang="en-US" sz="3200" b="1" i="1" dirty="0" err="1">
                <a:solidFill>
                  <a:schemeClr val="accent5">
                    <a:lumMod val="75000"/>
                  </a:schemeClr>
                </a:solidFill>
                <a:latin typeface="Times New Roman" panose="02020603050405020304" pitchFamily="18" charset="0"/>
                <a:cs typeface="Times New Roman" panose="02020603050405020304" pitchFamily="18" charset="0"/>
              </a:rPr>
              <a:t>thiên</a:t>
            </a:r>
            <a:r>
              <a:rPr lang="en-US" sz="3200" b="1" i="1" dirty="0">
                <a:solidFill>
                  <a:schemeClr val="accent5">
                    <a:lumMod val="75000"/>
                  </a:schemeClr>
                </a:solidFill>
                <a:latin typeface="Times New Roman" panose="02020603050405020304" pitchFamily="18" charset="0"/>
                <a:cs typeface="Times New Roman" panose="02020603050405020304" pitchFamily="18" charset="0"/>
              </a:rPr>
              <a:t> (3)</a:t>
            </a:r>
            <a:r>
              <a:rPr lang="en-US" sz="3200" i="1"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trong</a:t>
            </a:r>
            <a:r>
              <a:rPr lang="en-US" sz="3200" i="1" dirty="0">
                <a:solidFill>
                  <a:schemeClr val="accent5">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75000"/>
                  </a:schemeClr>
                </a:solidFill>
                <a:latin typeface="Times New Roman" panose="02020603050405020304" pitchFamily="18" charset="0"/>
                <a:cs typeface="Times New Roman" panose="02020603050405020304" pitchFamily="18" charset="0"/>
              </a:rPr>
              <a:t>thiên</a:t>
            </a:r>
            <a:r>
              <a:rPr lang="en-US" sz="3200" i="1" dirty="0">
                <a:solidFill>
                  <a:schemeClr val="accent5">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75000"/>
                  </a:schemeClr>
                </a:solidFill>
                <a:latin typeface="Times New Roman" panose="02020603050405020304" pitchFamily="18" charset="0"/>
                <a:cs typeface="Times New Roman" panose="02020603050405020304" pitchFamily="18" charset="0"/>
              </a:rPr>
              <a:t>niên</a:t>
            </a:r>
            <a:r>
              <a:rPr lang="en-US" sz="3200" i="1" dirty="0">
                <a:solidFill>
                  <a:schemeClr val="accent5">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75000"/>
                  </a:schemeClr>
                </a:solidFill>
                <a:latin typeface="Times New Roman" panose="02020603050405020304" pitchFamily="18" charset="0"/>
                <a:cs typeface="Times New Roman" panose="02020603050405020304" pitchFamily="18" charset="0"/>
              </a:rPr>
              <a:t>kỉ</a:t>
            </a:r>
            <a:r>
              <a:rPr lang="en-US" sz="3200" i="1" dirty="0">
                <a:solidFill>
                  <a:schemeClr val="accent5">
                    <a:lumMod val="75000"/>
                  </a:schemeClr>
                </a:solidFill>
                <a:latin typeface="Times New Roman" panose="02020603050405020304" pitchFamily="18" charset="0"/>
                <a:cs typeface="Times New Roman" panose="02020603050405020304" pitchFamily="18" charset="0"/>
              </a:rPr>
              <a:t>:</a:t>
            </a:r>
          </a:p>
          <a:p>
            <a:pPr algn="ctr"/>
            <a:r>
              <a:rPr lang="en-US" sz="3200" i="1"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một</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ngàn</a:t>
            </a:r>
            <a:endParaRPr lang="en-US" sz="32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31BCDE9-B1EC-9D49-9FAA-D1953D65344A}"/>
              </a:ext>
            </a:extLst>
          </p:cNvPr>
          <p:cNvSpPr/>
          <p:nvPr/>
        </p:nvSpPr>
        <p:spPr>
          <a:xfrm>
            <a:off x="8894989" y="6100334"/>
            <a:ext cx="2167581" cy="584775"/>
          </a:xfrm>
          <a:prstGeom prst="rect">
            <a:avLst/>
          </a:prstGeom>
        </p:spPr>
        <p:txBody>
          <a:bodyPr wrap="none">
            <a:spAutoFit/>
          </a:bodyPr>
          <a:lstStyle/>
          <a:p>
            <a:r>
              <a:rPr lang="en-US" sz="3200" i="1" dirty="0" err="1">
                <a:solidFill>
                  <a:srgbClr val="FF8D41"/>
                </a:solidFill>
                <a:latin typeface="Times New Roman" panose="02020603050405020304" pitchFamily="18" charset="0"/>
                <a:cs typeface="Times New Roman" panose="02020603050405020304" pitchFamily="18" charset="0"/>
              </a:rPr>
              <a:t>thiên</a:t>
            </a:r>
            <a:r>
              <a:rPr lang="en-US" sz="3200" i="1" dirty="0">
                <a:solidFill>
                  <a:srgbClr val="FF8D41"/>
                </a:solidFill>
                <a:latin typeface="Times New Roman" panose="02020603050405020304" pitchFamily="18" charset="0"/>
                <a:cs typeface="Times New Roman" panose="02020603050405020304" pitchFamily="18" charset="0"/>
              </a:rPr>
              <a:t> </a:t>
            </a:r>
            <a:r>
              <a:rPr lang="en-US" sz="3200" i="1" dirty="0" err="1">
                <a:solidFill>
                  <a:srgbClr val="FF8D41"/>
                </a:solidFill>
                <a:latin typeface="Times New Roman" panose="02020603050405020304" pitchFamily="18" charset="0"/>
                <a:cs typeface="Times New Roman" panose="02020603050405020304" pitchFamily="18" charset="0"/>
              </a:rPr>
              <a:t>hướng</a:t>
            </a:r>
            <a:endParaRPr lang="en-US" sz="3200" dirty="0">
              <a:solidFill>
                <a:srgbClr val="FF8D41"/>
              </a:solidFill>
              <a:latin typeface="Times New Roman" panose="02020603050405020304" pitchFamily="18" charset="0"/>
              <a:cs typeface="Times New Roman" panose="02020603050405020304" pitchFamily="18" charset="0"/>
            </a:endParaRPr>
          </a:p>
        </p:txBody>
      </p:sp>
      <p:sp>
        <p:nvSpPr>
          <p:cNvPr id="44" name="Rectangle 43">
            <a:extLst>
              <a:ext uri="{FF2B5EF4-FFF2-40B4-BE49-F238E27FC236}">
                <a16:creationId xmlns:a16="http://schemas.microsoft.com/office/drawing/2014/main" id="{A12F2A4D-4192-C846-A56E-556829DBAFC7}"/>
              </a:ext>
            </a:extLst>
          </p:cNvPr>
          <p:cNvSpPr/>
          <p:nvPr/>
        </p:nvSpPr>
        <p:spPr>
          <a:xfrm>
            <a:off x="9090555" y="5892382"/>
            <a:ext cx="1540806" cy="584775"/>
          </a:xfrm>
          <a:prstGeom prst="rect">
            <a:avLst/>
          </a:prstGeom>
        </p:spPr>
        <p:txBody>
          <a:bodyPr wrap="none">
            <a:spAutoFit/>
          </a:bodyPr>
          <a:lstStyle/>
          <a:p>
            <a:r>
              <a:rPr lang="en-US" sz="3200" i="1" dirty="0" err="1">
                <a:solidFill>
                  <a:srgbClr val="FF8D41"/>
                </a:solidFill>
                <a:latin typeface="Times New Roman" panose="02020603050405020304" pitchFamily="18" charset="0"/>
                <a:cs typeface="Times New Roman" panose="02020603050405020304" pitchFamily="18" charset="0"/>
              </a:rPr>
              <a:t>thiên</a:t>
            </a:r>
            <a:r>
              <a:rPr lang="en-US" sz="3200" i="1" dirty="0">
                <a:solidFill>
                  <a:srgbClr val="FF8D41"/>
                </a:solidFill>
                <a:latin typeface="Times New Roman" panose="02020603050405020304" pitchFamily="18" charset="0"/>
                <a:cs typeface="Times New Roman" panose="02020603050405020304" pitchFamily="18" charset="0"/>
              </a:rPr>
              <a:t> tai</a:t>
            </a:r>
            <a:endParaRPr lang="en-US" sz="3200" dirty="0">
              <a:solidFill>
                <a:srgbClr val="FF8D41"/>
              </a:solidFill>
              <a:latin typeface="Times New Roman" panose="02020603050405020304" pitchFamily="18" charset="0"/>
              <a:cs typeface="Times New Roman" panose="02020603050405020304" pitchFamily="18" charset="0"/>
            </a:endParaRPr>
          </a:p>
        </p:txBody>
      </p:sp>
      <p:sp>
        <p:nvSpPr>
          <p:cNvPr id="45" name="Rectangle 44">
            <a:extLst>
              <a:ext uri="{FF2B5EF4-FFF2-40B4-BE49-F238E27FC236}">
                <a16:creationId xmlns:a16="http://schemas.microsoft.com/office/drawing/2014/main" id="{3E727E5C-3544-0D48-BD57-3439B6DF3891}"/>
              </a:ext>
            </a:extLst>
          </p:cNvPr>
          <p:cNvSpPr/>
          <p:nvPr/>
        </p:nvSpPr>
        <p:spPr>
          <a:xfrm>
            <a:off x="9392741" y="6308339"/>
            <a:ext cx="1404552" cy="584775"/>
          </a:xfrm>
          <a:prstGeom prst="rect">
            <a:avLst/>
          </a:prstGeom>
        </p:spPr>
        <p:txBody>
          <a:bodyPr wrap="none">
            <a:spAutoFit/>
          </a:bodyPr>
          <a:lstStyle/>
          <a:p>
            <a:r>
              <a:rPr lang="en-US" sz="3200" i="1" dirty="0" err="1">
                <a:solidFill>
                  <a:srgbClr val="FF8D41"/>
                </a:solidFill>
                <a:latin typeface="Times New Roman" panose="02020603050405020304" pitchFamily="18" charset="0"/>
                <a:cs typeface="Times New Roman" panose="02020603050405020304" pitchFamily="18" charset="0"/>
              </a:rPr>
              <a:t>thiên</a:t>
            </a:r>
            <a:r>
              <a:rPr lang="en-US" sz="3200" i="1" dirty="0">
                <a:solidFill>
                  <a:srgbClr val="FF8D41"/>
                </a:solidFill>
                <a:latin typeface="Times New Roman" panose="02020603050405020304" pitchFamily="18" charset="0"/>
                <a:cs typeface="Times New Roman" panose="02020603050405020304" pitchFamily="18" charset="0"/>
              </a:rPr>
              <a:t> </a:t>
            </a:r>
            <a:r>
              <a:rPr lang="en-US" sz="3200" i="1" dirty="0" err="1">
                <a:solidFill>
                  <a:srgbClr val="FF8D41"/>
                </a:solidFill>
                <a:latin typeface="Times New Roman" panose="02020603050405020304" pitchFamily="18" charset="0"/>
                <a:cs typeface="Times New Roman" panose="02020603050405020304" pitchFamily="18" charset="0"/>
              </a:rPr>
              <a:t>lý</a:t>
            </a:r>
            <a:endParaRPr lang="en-US" sz="3200" dirty="0">
              <a:solidFill>
                <a:srgbClr val="FF8D4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00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0.70"/>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par>
                                <p:cTn id="17" presetID="55"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strVal val="#ppt_w*0.70"/>
                                          </p:val>
                                        </p:tav>
                                        <p:tav tm="100000">
                                          <p:val>
                                            <p:strVal val="#ppt_w"/>
                                          </p:val>
                                        </p:tav>
                                      </p:tavLst>
                                    </p:anim>
                                    <p:anim calcmode="lin" valueType="num">
                                      <p:cBhvr>
                                        <p:cTn id="20" dur="1000" fill="hold"/>
                                        <p:tgtEl>
                                          <p:spTgt spid="23"/>
                                        </p:tgtEl>
                                        <p:attrNameLst>
                                          <p:attrName>ppt_h</p:attrName>
                                        </p:attrNameLst>
                                      </p:cBhvr>
                                      <p:tavLst>
                                        <p:tav tm="0">
                                          <p:val>
                                            <p:strVal val="#ppt_h"/>
                                          </p:val>
                                        </p:tav>
                                        <p:tav tm="100000">
                                          <p:val>
                                            <p:strVal val="#ppt_h"/>
                                          </p:val>
                                        </p:tav>
                                      </p:tavLst>
                                    </p:anim>
                                    <p:animEffect transition="in" filter="fade">
                                      <p:cBhvr>
                                        <p:cTn id="21" dur="1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strVal val="#ppt_w*0.70"/>
                                          </p:val>
                                        </p:tav>
                                        <p:tav tm="100000">
                                          <p:val>
                                            <p:strVal val="#ppt_w"/>
                                          </p:val>
                                        </p:tav>
                                      </p:tavLst>
                                    </p:anim>
                                    <p:anim calcmode="lin" valueType="num">
                                      <p:cBhvr>
                                        <p:cTn id="27" dur="1000" fill="hold"/>
                                        <p:tgtEl>
                                          <p:spTgt spid="36"/>
                                        </p:tgtEl>
                                        <p:attrNameLst>
                                          <p:attrName>ppt_h</p:attrName>
                                        </p:attrNameLst>
                                      </p:cBhvr>
                                      <p:tavLst>
                                        <p:tav tm="0">
                                          <p:val>
                                            <p:strVal val="#ppt_h"/>
                                          </p:val>
                                        </p:tav>
                                        <p:tav tm="100000">
                                          <p:val>
                                            <p:strVal val="#ppt_h"/>
                                          </p:val>
                                        </p:tav>
                                      </p:tavLst>
                                    </p:anim>
                                    <p:animEffect transition="in" filter="fade">
                                      <p:cBhvr>
                                        <p:cTn id="28" dur="1000"/>
                                        <p:tgtEl>
                                          <p:spTgt spid="36"/>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1000" fill="hold"/>
                                        <p:tgtEl>
                                          <p:spTgt spid="39"/>
                                        </p:tgtEl>
                                        <p:attrNameLst>
                                          <p:attrName>ppt_w</p:attrName>
                                        </p:attrNameLst>
                                      </p:cBhvr>
                                      <p:tavLst>
                                        <p:tav tm="0">
                                          <p:val>
                                            <p:strVal val="#ppt_w*0.70"/>
                                          </p:val>
                                        </p:tav>
                                        <p:tav tm="100000">
                                          <p:val>
                                            <p:strVal val="#ppt_w"/>
                                          </p:val>
                                        </p:tav>
                                      </p:tavLst>
                                    </p:anim>
                                    <p:anim calcmode="lin" valueType="num">
                                      <p:cBhvr>
                                        <p:cTn id="32" dur="1000" fill="hold"/>
                                        <p:tgtEl>
                                          <p:spTgt spid="39"/>
                                        </p:tgtEl>
                                        <p:attrNameLst>
                                          <p:attrName>ppt_h</p:attrName>
                                        </p:attrNameLst>
                                      </p:cBhvr>
                                      <p:tavLst>
                                        <p:tav tm="0">
                                          <p:val>
                                            <p:strVal val="#ppt_h"/>
                                          </p:val>
                                        </p:tav>
                                        <p:tav tm="100000">
                                          <p:val>
                                            <p:strVal val="#ppt_h"/>
                                          </p:val>
                                        </p:tav>
                                      </p:tavLst>
                                    </p:anim>
                                    <p:animEffect transition="in" filter="fade">
                                      <p:cBhvr>
                                        <p:cTn id="33" dur="10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1000" fill="hold"/>
                                        <p:tgtEl>
                                          <p:spTgt spid="40"/>
                                        </p:tgtEl>
                                        <p:attrNameLst>
                                          <p:attrName>ppt_w</p:attrName>
                                        </p:attrNameLst>
                                      </p:cBhvr>
                                      <p:tavLst>
                                        <p:tav tm="0">
                                          <p:val>
                                            <p:strVal val="#ppt_w*0.70"/>
                                          </p:val>
                                        </p:tav>
                                        <p:tav tm="100000">
                                          <p:val>
                                            <p:strVal val="#ppt_w"/>
                                          </p:val>
                                        </p:tav>
                                      </p:tavLst>
                                    </p:anim>
                                    <p:anim calcmode="lin" valueType="num">
                                      <p:cBhvr>
                                        <p:cTn id="39" dur="1000" fill="hold"/>
                                        <p:tgtEl>
                                          <p:spTgt spid="40"/>
                                        </p:tgtEl>
                                        <p:attrNameLst>
                                          <p:attrName>ppt_h</p:attrName>
                                        </p:attrNameLst>
                                      </p:cBhvr>
                                      <p:tavLst>
                                        <p:tav tm="0">
                                          <p:val>
                                            <p:strVal val="#ppt_h"/>
                                          </p:val>
                                        </p:tav>
                                        <p:tav tm="100000">
                                          <p:val>
                                            <p:strVal val="#ppt_h"/>
                                          </p:val>
                                        </p:tav>
                                      </p:tavLst>
                                    </p:anim>
                                    <p:animEffect transition="in" filter="fade">
                                      <p:cBhvr>
                                        <p:cTn id="40" dur="1000"/>
                                        <p:tgtEl>
                                          <p:spTgt spid="40"/>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strVal val="#ppt_w*0.70"/>
                                          </p:val>
                                        </p:tav>
                                        <p:tav tm="100000">
                                          <p:val>
                                            <p:strVal val="#ppt_w"/>
                                          </p:val>
                                        </p:tav>
                                      </p:tavLst>
                                    </p:anim>
                                    <p:anim calcmode="lin" valueType="num">
                                      <p:cBhvr>
                                        <p:cTn id="44" dur="1000" fill="hold"/>
                                        <p:tgtEl>
                                          <p:spTgt spid="5"/>
                                        </p:tgtEl>
                                        <p:attrNameLst>
                                          <p:attrName>ppt_h</p:attrName>
                                        </p:attrNameLst>
                                      </p:cBhvr>
                                      <p:tavLst>
                                        <p:tav tm="0">
                                          <p:val>
                                            <p:strVal val="#ppt_h"/>
                                          </p:val>
                                        </p:tav>
                                        <p:tav tm="100000">
                                          <p:val>
                                            <p:strVal val="#ppt_h"/>
                                          </p:val>
                                        </p:tav>
                                      </p:tavLst>
                                    </p:anim>
                                    <p:animEffect transition="in" filter="fade">
                                      <p:cBhvr>
                                        <p:cTn id="45" dur="1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grpId="0" nodeType="clickEffect">
                                  <p:stCondLst>
                                    <p:cond delay="0"/>
                                  </p:stCondLst>
                                  <p:childTnLst>
                                    <p:animMotion origin="layout" path="M -4.16667E-7 0 L -0.56771 -0.30509 " pathEditMode="relative" rAng="0" ptsTypes="AA">
                                      <p:cBhvr>
                                        <p:cTn id="49" dur="2000" fill="hold"/>
                                        <p:tgtEl>
                                          <p:spTgt spid="6"/>
                                        </p:tgtEl>
                                        <p:attrNameLst>
                                          <p:attrName>ppt_x</p:attrName>
                                          <p:attrName>ppt_y</p:attrName>
                                        </p:attrNameLst>
                                      </p:cBhvr>
                                      <p:rCtr x="-28385" y="-15255"/>
                                    </p:animMotion>
                                  </p:childTnLst>
                                </p:cTn>
                              </p:par>
                            </p:childTnLst>
                          </p:cTn>
                        </p:par>
                      </p:childTnLst>
                    </p:cTn>
                  </p:par>
                  <p:par>
                    <p:cTn id="50" fill="hold">
                      <p:stCondLst>
                        <p:cond delay="indefinite"/>
                      </p:stCondLst>
                      <p:childTnLst>
                        <p:par>
                          <p:cTn id="51" fill="hold">
                            <p:stCondLst>
                              <p:cond delay="0"/>
                            </p:stCondLst>
                            <p:childTnLst>
                              <p:par>
                                <p:cTn id="52" presetID="0" presetClass="path" presetSubtype="0" accel="50000" decel="50000" fill="hold" grpId="0" nodeType="clickEffect">
                                  <p:stCondLst>
                                    <p:cond delay="0"/>
                                  </p:stCondLst>
                                  <p:childTnLst>
                                    <p:animMotion origin="layout" path="M 0 0 L -0.29622 -0.27592 " pathEditMode="relative" ptsTypes="AA">
                                      <p:cBhvr>
                                        <p:cTn id="53" dur="2000" fill="hold"/>
                                        <p:tgtEl>
                                          <p:spTgt spid="44"/>
                                        </p:tgtEl>
                                        <p:attrNameLst>
                                          <p:attrName>ppt_x</p:attrName>
                                          <p:attrName>ppt_y</p:attrName>
                                        </p:attrNameLst>
                                      </p:cBhvr>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0" nodeType="clickEffect">
                                  <p:stCondLst>
                                    <p:cond delay="0"/>
                                  </p:stCondLst>
                                  <p:childTnLst>
                                    <p:animMotion origin="layout" path="M -4.58333E-6 -4.07407E-6 L 0.00092 -0.33402 " pathEditMode="relative" rAng="0" ptsTypes="AA">
                                      <p:cBhvr>
                                        <p:cTn id="57" dur="2000" fill="hold"/>
                                        <p:tgtEl>
                                          <p:spTgt spid="45"/>
                                        </p:tgtEl>
                                        <p:attrNameLst>
                                          <p:attrName>ppt_x</p:attrName>
                                          <p:attrName>ppt_y</p:attrName>
                                        </p:attrNameLst>
                                      </p:cBhvr>
                                      <p:rCtr x="39" y="-16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 grpId="0"/>
      <p:bldP spid="39" grpId="0"/>
      <p:bldP spid="5" grpId="0"/>
      <p:bldP spid="6"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 name="Google Shape;1798;p62">
            <a:extLst>
              <a:ext uri="{FF2B5EF4-FFF2-40B4-BE49-F238E27FC236}">
                <a16:creationId xmlns:a16="http://schemas.microsoft.com/office/drawing/2014/main" id="{396E0BCC-1383-8042-AF77-4E3BE95AE989}"/>
              </a:ext>
            </a:extLst>
          </p:cNvPr>
          <p:cNvGrpSpPr/>
          <p:nvPr/>
        </p:nvGrpSpPr>
        <p:grpSpPr>
          <a:xfrm>
            <a:off x="1008254" y="1695484"/>
            <a:ext cx="3876162" cy="3701317"/>
            <a:chOff x="2641950" y="3481825"/>
            <a:chExt cx="260625" cy="361981"/>
          </a:xfrm>
        </p:grpSpPr>
        <p:sp>
          <p:nvSpPr>
            <p:cNvPr id="25" name="Google Shape;1799;p62">
              <a:extLst>
                <a:ext uri="{FF2B5EF4-FFF2-40B4-BE49-F238E27FC236}">
                  <a16:creationId xmlns:a16="http://schemas.microsoft.com/office/drawing/2014/main" id="{194DA421-1757-1E4D-89BA-D4B7367DF0F6}"/>
                </a:ext>
              </a:extLst>
            </p:cNvPr>
            <p:cNvSpPr/>
            <p:nvPr/>
          </p:nvSpPr>
          <p:spPr>
            <a:xfrm>
              <a:off x="2641950" y="3481825"/>
              <a:ext cx="260625" cy="361981"/>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1">
                <a:lumMod val="20000"/>
                <a:lumOff val="80000"/>
              </a:schemeClr>
            </a:solidFill>
            <a:ln>
              <a:solidFill>
                <a:schemeClr val="accent1"/>
              </a:solidFill>
            </a:ln>
          </p:spPr>
          <p:txBody>
            <a:bodyPr spcFirstLastPara="1" wrap="square" lIns="121900" tIns="121900" rIns="121900" bIns="121900" anchor="ctr" anchorCtr="0">
              <a:noAutofit/>
            </a:bodyPr>
            <a:lstStyle/>
            <a:p>
              <a:endParaRPr sz="3200" dirty="0">
                <a:latin typeface="Times New Roman" panose="02020603050405020304" pitchFamily="18" charset="0"/>
                <a:cs typeface="Times New Roman" panose="02020603050405020304" pitchFamily="18" charset="0"/>
              </a:endParaRPr>
            </a:p>
          </p:txBody>
        </p:sp>
        <p:sp>
          <p:nvSpPr>
            <p:cNvPr id="26" name="Google Shape;1800;p62">
              <a:extLst>
                <a:ext uri="{FF2B5EF4-FFF2-40B4-BE49-F238E27FC236}">
                  <a16:creationId xmlns:a16="http://schemas.microsoft.com/office/drawing/2014/main" id="{72D8646B-99D8-5B4F-9C05-D07D5AC35DB6}"/>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grpSp>
      <p:sp>
        <p:nvSpPr>
          <p:cNvPr id="35" name="Rectangle 34">
            <a:extLst>
              <a:ext uri="{FF2B5EF4-FFF2-40B4-BE49-F238E27FC236}">
                <a16:creationId xmlns:a16="http://schemas.microsoft.com/office/drawing/2014/main" id="{DC5A6A64-5517-8E4A-BB1E-D590BA795E61}"/>
              </a:ext>
            </a:extLst>
          </p:cNvPr>
          <p:cNvSpPr/>
          <p:nvPr/>
        </p:nvSpPr>
        <p:spPr>
          <a:xfrm>
            <a:off x="429222" y="304555"/>
            <a:ext cx="3175468" cy="584775"/>
          </a:xfrm>
          <a:prstGeom prst="rect">
            <a:avLst/>
          </a:prstGeom>
          <a:solidFill>
            <a:schemeClr val="accent1">
              <a:lumMod val="20000"/>
              <a:lumOff val="80000"/>
            </a:schemeClr>
          </a:solidFill>
          <a:ln>
            <a:solidFill>
              <a:schemeClr val="accent1"/>
            </a:solidFill>
          </a:ln>
        </p:spPr>
        <p:txBody>
          <a:bodyPr wrap="square">
            <a:spAutoFit/>
          </a:bodyPr>
          <a:lstStyle/>
          <a:p>
            <a:r>
              <a:rPr lang="en-US" sz="3200" b="1" i="1" dirty="0">
                <a:solidFill>
                  <a:schemeClr val="accent5"/>
                </a:solidFill>
                <a:latin typeface="Times New Roman" panose="02020603050405020304" pitchFamily="18" charset="0"/>
                <a:cs typeface="Times New Roman" panose="02020603050405020304" pitchFamily="18" charset="0"/>
              </a:rPr>
              <a:t>b. </a:t>
            </a:r>
            <a:r>
              <a:rPr lang="en-US" sz="3200" b="1" i="1" dirty="0" err="1">
                <a:solidFill>
                  <a:schemeClr val="accent5"/>
                </a:solidFill>
                <a:latin typeface="Times New Roman" panose="02020603050405020304" pitchFamily="18" charset="0"/>
                <a:cs typeface="Times New Roman" panose="02020603050405020304" pitchFamily="18" charset="0"/>
              </a:rPr>
              <a:t>Yếu</a:t>
            </a:r>
            <a:r>
              <a:rPr lang="en-US" sz="3200" b="1" i="1" dirty="0">
                <a:solidFill>
                  <a:schemeClr val="accent5"/>
                </a:solidFill>
                <a:latin typeface="Times New Roman" panose="02020603050405020304" pitchFamily="18" charset="0"/>
                <a:cs typeface="Times New Roman" panose="02020603050405020304" pitchFamily="18" charset="0"/>
              </a:rPr>
              <a:t> </a:t>
            </a:r>
            <a:r>
              <a:rPr lang="en-US" sz="3200" b="1" i="1" dirty="0" err="1">
                <a:solidFill>
                  <a:schemeClr val="accent5"/>
                </a:solidFill>
                <a:latin typeface="Times New Roman" panose="02020603050405020304" pitchFamily="18" charset="0"/>
                <a:cs typeface="Times New Roman" panose="02020603050405020304" pitchFamily="18" charset="0"/>
              </a:rPr>
              <a:t>tố</a:t>
            </a:r>
            <a:r>
              <a:rPr lang="en-US" sz="3200" b="1" i="1" dirty="0">
                <a:solidFill>
                  <a:schemeClr val="accent5"/>
                </a:solidFill>
                <a:latin typeface="Times New Roman" panose="02020603050405020304" pitchFamily="18" charset="0"/>
                <a:cs typeface="Times New Roman" panose="02020603050405020304" pitchFamily="18" charset="0"/>
              </a:rPr>
              <a:t> “</a:t>
            </a:r>
            <a:r>
              <a:rPr lang="en-US" sz="3200" b="1" i="1" dirty="0" err="1">
                <a:solidFill>
                  <a:schemeClr val="accent5"/>
                </a:solidFill>
                <a:latin typeface="Times New Roman" panose="02020603050405020304" pitchFamily="18" charset="0"/>
                <a:cs typeface="Times New Roman" panose="02020603050405020304" pitchFamily="18" charset="0"/>
              </a:rPr>
              <a:t>họa</a:t>
            </a:r>
            <a:r>
              <a:rPr lang="en-US" sz="3200" b="1" i="1" dirty="0">
                <a:solidFill>
                  <a:schemeClr val="accent5"/>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9EBA658-88F2-2744-8365-D5C4246C8217}"/>
              </a:ext>
            </a:extLst>
          </p:cNvPr>
          <p:cNvSpPr/>
          <p:nvPr/>
        </p:nvSpPr>
        <p:spPr>
          <a:xfrm>
            <a:off x="1516007" y="1888180"/>
            <a:ext cx="3320599" cy="1569660"/>
          </a:xfrm>
          <a:prstGeom prst="rect">
            <a:avLst/>
          </a:prstGeom>
        </p:spPr>
        <p:txBody>
          <a:bodyPr wrap="square">
            <a:spAutoFit/>
          </a:bodyPr>
          <a:lstStyle/>
          <a:p>
            <a:r>
              <a:rPr lang="en-US" sz="3200" b="1" i="1" dirty="0" err="1">
                <a:solidFill>
                  <a:schemeClr val="accent5">
                    <a:lumMod val="75000"/>
                  </a:schemeClr>
                </a:solidFill>
                <a:latin typeface="Times New Roman" panose="02020603050405020304" pitchFamily="18" charset="0"/>
                <a:cs typeface="Times New Roman" panose="02020603050405020304" pitchFamily="18" charset="0"/>
              </a:rPr>
              <a:t>họa</a:t>
            </a:r>
            <a:r>
              <a:rPr lang="en-US" sz="3200" b="1" i="1" dirty="0">
                <a:solidFill>
                  <a:schemeClr val="accent5">
                    <a:lumMod val="75000"/>
                  </a:schemeClr>
                </a:solidFill>
                <a:latin typeface="Times New Roman" panose="02020603050405020304" pitchFamily="18" charset="0"/>
                <a:cs typeface="Times New Roman" panose="02020603050405020304" pitchFamily="18" charset="0"/>
              </a:rPr>
              <a:t> (1)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trong</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i="1" dirty="0">
                <a:solidFill>
                  <a:schemeClr val="accent5">
                    <a:lumMod val="75000"/>
                  </a:schemeClr>
                </a:solidFill>
                <a:latin typeface="Times New Roman" panose="02020603050405020304" pitchFamily="18" charset="0"/>
                <a:cs typeface="Times New Roman" panose="02020603050405020304" pitchFamily="18" charset="0"/>
              </a:rPr>
              <a:t>tai </a:t>
            </a:r>
            <a:r>
              <a:rPr lang="en-US" sz="3200" i="1" dirty="0" err="1">
                <a:solidFill>
                  <a:schemeClr val="accent5">
                    <a:lumMod val="75000"/>
                  </a:schemeClr>
                </a:solidFill>
                <a:latin typeface="Times New Roman" panose="02020603050405020304" pitchFamily="18" charset="0"/>
                <a:cs typeface="Times New Roman" panose="02020603050405020304" pitchFamily="18" charset="0"/>
              </a:rPr>
              <a:t>họa</a:t>
            </a:r>
            <a:r>
              <a:rPr lang="en-US" sz="3200" i="1"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điều</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không</a:t>
            </a:r>
            <a:r>
              <a:rPr lang="en-US" sz="3200" dirty="0">
                <a:solidFill>
                  <a:schemeClr val="accent5">
                    <a:lumMod val="75000"/>
                  </a:schemeClr>
                </a:solidFill>
                <a:latin typeface="Times New Roman" panose="02020603050405020304" pitchFamily="18" charset="0"/>
                <a:cs typeface="Times New Roman" panose="02020603050405020304" pitchFamily="18" charset="0"/>
              </a:rPr>
              <a:t> may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xảy</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đến</a:t>
            </a:r>
            <a:endParaRPr lang="en-US" sz="3200" dirty="0">
              <a:solidFill>
                <a:schemeClr val="accent5">
                  <a:lumMod val="75000"/>
                </a:schemeClr>
              </a:solidFill>
              <a:latin typeface="Times New Roman" panose="02020603050405020304" pitchFamily="18" charset="0"/>
              <a:cs typeface="Times New Roman" panose="02020603050405020304" pitchFamily="18" charset="0"/>
            </a:endParaRPr>
          </a:p>
        </p:txBody>
      </p:sp>
      <p:grpSp>
        <p:nvGrpSpPr>
          <p:cNvPr id="36" name="Google Shape;1798;p62">
            <a:extLst>
              <a:ext uri="{FF2B5EF4-FFF2-40B4-BE49-F238E27FC236}">
                <a16:creationId xmlns:a16="http://schemas.microsoft.com/office/drawing/2014/main" id="{282AA318-C305-A647-89C2-7A83DD19B256}"/>
              </a:ext>
            </a:extLst>
          </p:cNvPr>
          <p:cNvGrpSpPr/>
          <p:nvPr/>
        </p:nvGrpSpPr>
        <p:grpSpPr>
          <a:xfrm>
            <a:off x="5139239" y="1695484"/>
            <a:ext cx="3755750" cy="3701317"/>
            <a:chOff x="2641950" y="3481825"/>
            <a:chExt cx="260625" cy="361981"/>
          </a:xfrm>
        </p:grpSpPr>
        <p:sp>
          <p:nvSpPr>
            <p:cNvPr id="37" name="Google Shape;1799;p62">
              <a:extLst>
                <a:ext uri="{FF2B5EF4-FFF2-40B4-BE49-F238E27FC236}">
                  <a16:creationId xmlns:a16="http://schemas.microsoft.com/office/drawing/2014/main" id="{49E31A2B-171A-BA42-B5E4-B0373E2DF304}"/>
                </a:ext>
              </a:extLst>
            </p:cNvPr>
            <p:cNvSpPr/>
            <p:nvPr/>
          </p:nvSpPr>
          <p:spPr>
            <a:xfrm>
              <a:off x="2641950" y="3481825"/>
              <a:ext cx="260625" cy="361981"/>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1">
                <a:lumMod val="20000"/>
                <a:lumOff val="80000"/>
              </a:schemeClr>
            </a:solidFill>
            <a:ln>
              <a:solidFill>
                <a:schemeClr val="accent1"/>
              </a:solidFill>
            </a:ln>
          </p:spPr>
          <p:txBody>
            <a:bodyPr spcFirstLastPara="1" wrap="square" lIns="121900" tIns="121900" rIns="121900" bIns="121900" anchor="ctr" anchorCtr="0">
              <a:noAutofit/>
            </a:bodyPr>
            <a:lstStyle/>
            <a:p>
              <a:endParaRPr sz="3200" dirty="0">
                <a:latin typeface="Times New Roman" panose="02020603050405020304" pitchFamily="18" charset="0"/>
                <a:cs typeface="Times New Roman" panose="02020603050405020304" pitchFamily="18" charset="0"/>
              </a:endParaRPr>
            </a:p>
          </p:txBody>
        </p:sp>
        <p:sp>
          <p:nvSpPr>
            <p:cNvPr id="38" name="Google Shape;1800;p62">
              <a:extLst>
                <a:ext uri="{FF2B5EF4-FFF2-40B4-BE49-F238E27FC236}">
                  <a16:creationId xmlns:a16="http://schemas.microsoft.com/office/drawing/2014/main" id="{73B0212B-A6C0-AE40-9D5E-07045A50E9DD}"/>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grpSp>
      <p:sp>
        <p:nvSpPr>
          <p:cNvPr id="39" name="Rectangle 38">
            <a:extLst>
              <a:ext uri="{FF2B5EF4-FFF2-40B4-BE49-F238E27FC236}">
                <a16:creationId xmlns:a16="http://schemas.microsoft.com/office/drawing/2014/main" id="{43E0055D-840F-0448-BC4A-DD4165586C12}"/>
              </a:ext>
            </a:extLst>
          </p:cNvPr>
          <p:cNvSpPr/>
          <p:nvPr/>
        </p:nvSpPr>
        <p:spPr>
          <a:xfrm>
            <a:off x="5315750" y="1826629"/>
            <a:ext cx="3515949" cy="2062103"/>
          </a:xfrm>
          <a:prstGeom prst="rect">
            <a:avLst/>
          </a:prstGeom>
        </p:spPr>
        <p:txBody>
          <a:bodyPr wrap="square">
            <a:spAutoFit/>
          </a:bodyPr>
          <a:lstStyle/>
          <a:p>
            <a:r>
              <a:rPr lang="en-US" sz="3200" b="1" i="1" dirty="0" err="1">
                <a:solidFill>
                  <a:schemeClr val="accent5">
                    <a:lumMod val="75000"/>
                  </a:schemeClr>
                </a:solidFill>
                <a:latin typeface="Times New Roman" panose="02020603050405020304" pitchFamily="18" charset="0"/>
                <a:cs typeface="Times New Roman" panose="02020603050405020304" pitchFamily="18" charset="0"/>
              </a:rPr>
              <a:t>họa</a:t>
            </a:r>
            <a:r>
              <a:rPr lang="en-US" sz="3200" b="1" i="1" dirty="0">
                <a:solidFill>
                  <a:schemeClr val="accent5">
                    <a:lumMod val="75000"/>
                  </a:schemeClr>
                </a:solidFill>
                <a:latin typeface="Times New Roman" panose="02020603050405020304" pitchFamily="18" charset="0"/>
                <a:cs typeface="Times New Roman" panose="02020603050405020304" pitchFamily="18" charset="0"/>
              </a:rPr>
              <a:t> (2)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trong</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75000"/>
                  </a:schemeClr>
                </a:solidFill>
                <a:latin typeface="Times New Roman" panose="02020603050405020304" pitchFamily="18" charset="0"/>
                <a:cs typeface="Times New Roman" panose="02020603050405020304" pitchFamily="18" charset="0"/>
              </a:rPr>
              <a:t>hội</a:t>
            </a:r>
            <a:r>
              <a:rPr lang="en-US" sz="3200" i="1" dirty="0">
                <a:solidFill>
                  <a:schemeClr val="accent5">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75000"/>
                  </a:schemeClr>
                </a:solidFill>
                <a:latin typeface="Times New Roman" panose="02020603050405020304" pitchFamily="18" charset="0"/>
                <a:cs typeface="Times New Roman" panose="02020603050405020304" pitchFamily="18" charset="0"/>
              </a:rPr>
              <a:t>họa</a:t>
            </a:r>
            <a:r>
              <a:rPr lang="en-US" sz="3200" i="1"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nghệ</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thuật</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tạo</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hình</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bằng</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đường</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nét</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màu</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sắc</a:t>
            </a:r>
            <a:r>
              <a:rPr lang="en-US" sz="3200" dirty="0">
                <a:solidFill>
                  <a:schemeClr val="accent5">
                    <a:lumMod val="75000"/>
                  </a:schemeClr>
                </a:solidFill>
                <a:latin typeface="Times New Roman" panose="02020603050405020304" pitchFamily="18" charset="0"/>
                <a:cs typeface="Times New Roman" panose="02020603050405020304" pitchFamily="18" charset="0"/>
              </a:rPr>
              <a:t>…</a:t>
            </a:r>
          </a:p>
        </p:txBody>
      </p:sp>
      <p:grpSp>
        <p:nvGrpSpPr>
          <p:cNvPr id="40" name="Google Shape;1798;p62">
            <a:extLst>
              <a:ext uri="{FF2B5EF4-FFF2-40B4-BE49-F238E27FC236}">
                <a16:creationId xmlns:a16="http://schemas.microsoft.com/office/drawing/2014/main" id="{D0170A0D-4D78-8E4A-B0EA-24E709681C5A}"/>
              </a:ext>
            </a:extLst>
          </p:cNvPr>
          <p:cNvGrpSpPr/>
          <p:nvPr/>
        </p:nvGrpSpPr>
        <p:grpSpPr>
          <a:xfrm>
            <a:off x="9090555" y="1695484"/>
            <a:ext cx="3107930" cy="3592978"/>
            <a:chOff x="2641950" y="3481825"/>
            <a:chExt cx="260625" cy="361981"/>
          </a:xfrm>
        </p:grpSpPr>
        <p:sp>
          <p:nvSpPr>
            <p:cNvPr id="41" name="Google Shape;1799;p62">
              <a:extLst>
                <a:ext uri="{FF2B5EF4-FFF2-40B4-BE49-F238E27FC236}">
                  <a16:creationId xmlns:a16="http://schemas.microsoft.com/office/drawing/2014/main" id="{1FAC5552-9943-CA4C-A16F-CD7D386787D0}"/>
                </a:ext>
              </a:extLst>
            </p:cNvPr>
            <p:cNvSpPr/>
            <p:nvPr/>
          </p:nvSpPr>
          <p:spPr>
            <a:xfrm>
              <a:off x="2641950" y="3481825"/>
              <a:ext cx="260625" cy="361981"/>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1">
                <a:lumMod val="20000"/>
                <a:lumOff val="80000"/>
              </a:schemeClr>
            </a:solidFill>
            <a:ln>
              <a:solidFill>
                <a:schemeClr val="accent1"/>
              </a:solidFill>
            </a:ln>
          </p:spPr>
          <p:txBody>
            <a:bodyPr spcFirstLastPara="1" wrap="square" lIns="121900" tIns="121900" rIns="121900" bIns="121900" anchor="ctr" anchorCtr="0">
              <a:noAutofit/>
            </a:bodyPr>
            <a:lstStyle/>
            <a:p>
              <a:endParaRPr sz="3200" dirty="0">
                <a:latin typeface="Times New Roman" panose="02020603050405020304" pitchFamily="18" charset="0"/>
                <a:cs typeface="Times New Roman" panose="02020603050405020304" pitchFamily="18" charset="0"/>
              </a:endParaRPr>
            </a:p>
          </p:txBody>
        </p:sp>
        <p:sp>
          <p:nvSpPr>
            <p:cNvPr id="42" name="Google Shape;1800;p62">
              <a:extLst>
                <a:ext uri="{FF2B5EF4-FFF2-40B4-BE49-F238E27FC236}">
                  <a16:creationId xmlns:a16="http://schemas.microsoft.com/office/drawing/2014/main" id="{32F5F3E1-5AE0-AB40-A9F4-2EFB3BF8184B}"/>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grpSp>
      <p:pic>
        <p:nvPicPr>
          <p:cNvPr id="43" name="Picture 42">
            <a:extLst>
              <a:ext uri="{FF2B5EF4-FFF2-40B4-BE49-F238E27FC236}">
                <a16:creationId xmlns:a16="http://schemas.microsoft.com/office/drawing/2014/main" id="{62167A41-D932-0241-A148-5DA9CE70EB39}"/>
              </a:ext>
            </a:extLst>
          </p:cNvPr>
          <p:cNvPicPr>
            <a:picLocks noChangeAspect="1"/>
          </p:cNvPicPr>
          <p:nvPr/>
        </p:nvPicPr>
        <p:blipFill rotWithShape="1">
          <a:blip r:embed="rId3"/>
          <a:srcRect t="29645"/>
          <a:stretch/>
        </p:blipFill>
        <p:spPr>
          <a:xfrm>
            <a:off x="7537973" y="4684542"/>
            <a:ext cx="4654027" cy="2173457"/>
          </a:xfrm>
          <a:prstGeom prst="rect">
            <a:avLst/>
          </a:prstGeom>
        </p:spPr>
      </p:pic>
      <p:sp>
        <p:nvSpPr>
          <p:cNvPr id="5" name="Rectangle 4">
            <a:extLst>
              <a:ext uri="{FF2B5EF4-FFF2-40B4-BE49-F238E27FC236}">
                <a16:creationId xmlns:a16="http://schemas.microsoft.com/office/drawing/2014/main" id="{7E0308CE-9110-B643-85C1-AC5754CA1ED5}"/>
              </a:ext>
            </a:extLst>
          </p:cNvPr>
          <p:cNvSpPr/>
          <p:nvPr/>
        </p:nvSpPr>
        <p:spPr>
          <a:xfrm>
            <a:off x="9392741" y="2033651"/>
            <a:ext cx="2805744" cy="1569660"/>
          </a:xfrm>
          <a:prstGeom prst="rect">
            <a:avLst/>
          </a:prstGeom>
        </p:spPr>
        <p:txBody>
          <a:bodyPr wrap="square">
            <a:spAutoFit/>
          </a:bodyPr>
          <a:lstStyle/>
          <a:p>
            <a:r>
              <a:rPr lang="en-US" sz="3200" b="1" i="1" dirty="0" err="1">
                <a:solidFill>
                  <a:schemeClr val="accent5">
                    <a:lumMod val="75000"/>
                  </a:schemeClr>
                </a:solidFill>
                <a:latin typeface="Times New Roman" panose="02020603050405020304" pitchFamily="18" charset="0"/>
                <a:cs typeface="Times New Roman" panose="02020603050405020304" pitchFamily="18" charset="0"/>
              </a:rPr>
              <a:t>họa</a:t>
            </a:r>
            <a:r>
              <a:rPr lang="en-US" sz="3200" b="1" i="1" dirty="0">
                <a:solidFill>
                  <a:schemeClr val="accent5">
                    <a:lumMod val="75000"/>
                  </a:schemeClr>
                </a:solidFill>
                <a:latin typeface="Times New Roman" panose="02020603050405020304" pitchFamily="18" charset="0"/>
                <a:cs typeface="Times New Roman" panose="02020603050405020304" pitchFamily="18" charset="0"/>
              </a:rPr>
              <a:t> (3)</a:t>
            </a:r>
            <a:r>
              <a:rPr lang="en-US" sz="3200" i="1"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trong</a:t>
            </a:r>
            <a:r>
              <a:rPr lang="en-US" sz="3200" i="1" dirty="0">
                <a:solidFill>
                  <a:schemeClr val="accent5">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75000"/>
                  </a:schemeClr>
                </a:solidFill>
                <a:latin typeface="Times New Roman" panose="02020603050405020304" pitchFamily="18" charset="0"/>
                <a:cs typeface="Times New Roman" panose="02020603050405020304" pitchFamily="18" charset="0"/>
              </a:rPr>
              <a:t>xướng</a:t>
            </a:r>
            <a:r>
              <a:rPr lang="en-US" sz="3200" i="1" dirty="0">
                <a:solidFill>
                  <a:schemeClr val="accent5">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75000"/>
                  </a:schemeClr>
                </a:solidFill>
                <a:latin typeface="Times New Roman" panose="02020603050405020304" pitchFamily="18" charset="0"/>
                <a:cs typeface="Times New Roman" panose="02020603050405020304" pitchFamily="18" charset="0"/>
              </a:rPr>
              <a:t>họa:</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hát</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hòa</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theo</a:t>
            </a:r>
            <a:endParaRPr lang="en-US" sz="32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31BCDE9-B1EC-9D49-9FAA-D1953D65344A}"/>
              </a:ext>
            </a:extLst>
          </p:cNvPr>
          <p:cNvSpPr/>
          <p:nvPr/>
        </p:nvSpPr>
        <p:spPr>
          <a:xfrm>
            <a:off x="8894989" y="6100334"/>
            <a:ext cx="2627642" cy="584775"/>
          </a:xfrm>
          <a:prstGeom prst="rect">
            <a:avLst/>
          </a:prstGeom>
        </p:spPr>
        <p:txBody>
          <a:bodyPr wrap="none">
            <a:spAutoFit/>
          </a:bodyPr>
          <a:lstStyle/>
          <a:p>
            <a:r>
              <a:rPr lang="en-US" sz="3200" i="1" dirty="0" err="1">
                <a:solidFill>
                  <a:srgbClr val="FF8D41"/>
                </a:solidFill>
                <a:latin typeface="Times New Roman" panose="02020603050405020304" pitchFamily="18" charset="0"/>
                <a:cs typeface="Times New Roman" panose="02020603050405020304" pitchFamily="18" charset="0"/>
              </a:rPr>
              <a:t>họa</a:t>
            </a:r>
            <a:r>
              <a:rPr lang="en-US" sz="3200" i="1" dirty="0">
                <a:solidFill>
                  <a:srgbClr val="FF8D41"/>
                </a:solidFill>
                <a:latin typeface="Times New Roman" panose="02020603050405020304" pitchFamily="18" charset="0"/>
                <a:cs typeface="Times New Roman" panose="02020603050405020304" pitchFamily="18" charset="0"/>
              </a:rPr>
              <a:t> </a:t>
            </a:r>
            <a:r>
              <a:rPr lang="en-US" sz="3200" i="1" dirty="0" err="1">
                <a:solidFill>
                  <a:srgbClr val="FF8D41"/>
                </a:solidFill>
                <a:latin typeface="Times New Roman" panose="02020603050405020304" pitchFamily="18" charset="0"/>
                <a:cs typeface="Times New Roman" panose="02020603050405020304" pitchFamily="18" charset="0"/>
              </a:rPr>
              <a:t>vô</a:t>
            </a:r>
            <a:r>
              <a:rPr lang="en-US" sz="3200" i="1" dirty="0">
                <a:solidFill>
                  <a:srgbClr val="FF8D41"/>
                </a:solidFill>
                <a:latin typeface="Times New Roman" panose="02020603050405020304" pitchFamily="18" charset="0"/>
                <a:cs typeface="Times New Roman" panose="02020603050405020304" pitchFamily="18" charset="0"/>
              </a:rPr>
              <a:t> </a:t>
            </a:r>
            <a:r>
              <a:rPr lang="en-US" sz="3200" i="1" dirty="0" err="1">
                <a:solidFill>
                  <a:srgbClr val="FF8D41"/>
                </a:solidFill>
                <a:latin typeface="Times New Roman" panose="02020603050405020304" pitchFamily="18" charset="0"/>
                <a:cs typeface="Times New Roman" panose="02020603050405020304" pitchFamily="18" charset="0"/>
              </a:rPr>
              <a:t>đơn</a:t>
            </a:r>
            <a:r>
              <a:rPr lang="en-US" sz="3200" i="1" dirty="0">
                <a:solidFill>
                  <a:srgbClr val="FF8D41"/>
                </a:solidFill>
                <a:latin typeface="Times New Roman" panose="02020603050405020304" pitchFamily="18" charset="0"/>
                <a:cs typeface="Times New Roman" panose="02020603050405020304" pitchFamily="18" charset="0"/>
              </a:rPr>
              <a:t> </a:t>
            </a:r>
            <a:r>
              <a:rPr lang="en-US" sz="3200" i="1" dirty="0" err="1">
                <a:solidFill>
                  <a:srgbClr val="FF8D41"/>
                </a:solidFill>
                <a:latin typeface="Times New Roman" panose="02020603050405020304" pitchFamily="18" charset="0"/>
                <a:cs typeface="Times New Roman" panose="02020603050405020304" pitchFamily="18" charset="0"/>
              </a:rPr>
              <a:t>chí</a:t>
            </a:r>
            <a:endParaRPr lang="en-US" sz="3200" dirty="0">
              <a:solidFill>
                <a:srgbClr val="FF8D41"/>
              </a:solidFill>
              <a:latin typeface="Times New Roman" panose="02020603050405020304" pitchFamily="18" charset="0"/>
              <a:cs typeface="Times New Roman" panose="02020603050405020304" pitchFamily="18" charset="0"/>
            </a:endParaRPr>
          </a:p>
        </p:txBody>
      </p:sp>
      <p:sp>
        <p:nvSpPr>
          <p:cNvPr id="44" name="Rectangle 43">
            <a:extLst>
              <a:ext uri="{FF2B5EF4-FFF2-40B4-BE49-F238E27FC236}">
                <a16:creationId xmlns:a16="http://schemas.microsoft.com/office/drawing/2014/main" id="{A12F2A4D-4192-C846-A56E-556829DBAFC7}"/>
              </a:ext>
            </a:extLst>
          </p:cNvPr>
          <p:cNvSpPr/>
          <p:nvPr/>
        </p:nvSpPr>
        <p:spPr>
          <a:xfrm>
            <a:off x="9090555" y="5892382"/>
            <a:ext cx="1906291" cy="584775"/>
          </a:xfrm>
          <a:prstGeom prst="rect">
            <a:avLst/>
          </a:prstGeom>
        </p:spPr>
        <p:txBody>
          <a:bodyPr wrap="none">
            <a:spAutoFit/>
          </a:bodyPr>
          <a:lstStyle/>
          <a:p>
            <a:r>
              <a:rPr lang="en-US" sz="3200" i="1" dirty="0" err="1">
                <a:solidFill>
                  <a:srgbClr val="FF8D41"/>
                </a:solidFill>
                <a:latin typeface="Times New Roman" panose="02020603050405020304" pitchFamily="18" charset="0"/>
                <a:cs typeface="Times New Roman" panose="02020603050405020304" pitchFamily="18" charset="0"/>
              </a:rPr>
              <a:t>Họa</a:t>
            </a:r>
            <a:r>
              <a:rPr lang="en-US" sz="3200" i="1" dirty="0">
                <a:solidFill>
                  <a:srgbClr val="FF8D41"/>
                </a:solidFill>
                <a:latin typeface="Times New Roman" panose="02020603050405020304" pitchFamily="18" charset="0"/>
                <a:cs typeface="Times New Roman" panose="02020603050405020304" pitchFamily="18" charset="0"/>
              </a:rPr>
              <a:t> </a:t>
            </a:r>
            <a:r>
              <a:rPr lang="en-US" sz="3200" i="1" dirty="0" err="1">
                <a:solidFill>
                  <a:srgbClr val="FF8D41"/>
                </a:solidFill>
                <a:latin typeface="Times New Roman" panose="02020603050405020304" pitchFamily="18" charset="0"/>
                <a:cs typeface="Times New Roman" panose="02020603050405020304" pitchFamily="18" charset="0"/>
              </a:rPr>
              <a:t>phẩm</a:t>
            </a:r>
            <a:endParaRPr lang="en-US" sz="3200" dirty="0">
              <a:solidFill>
                <a:srgbClr val="FF8D41"/>
              </a:solidFill>
              <a:latin typeface="Times New Roman" panose="02020603050405020304" pitchFamily="18" charset="0"/>
              <a:cs typeface="Times New Roman" panose="02020603050405020304" pitchFamily="18" charset="0"/>
            </a:endParaRPr>
          </a:p>
        </p:txBody>
      </p:sp>
      <p:sp>
        <p:nvSpPr>
          <p:cNvPr id="45" name="Rectangle 44">
            <a:extLst>
              <a:ext uri="{FF2B5EF4-FFF2-40B4-BE49-F238E27FC236}">
                <a16:creationId xmlns:a16="http://schemas.microsoft.com/office/drawing/2014/main" id="{3E727E5C-3544-0D48-BD57-3439B6DF3891}"/>
              </a:ext>
            </a:extLst>
          </p:cNvPr>
          <p:cNvSpPr/>
          <p:nvPr/>
        </p:nvSpPr>
        <p:spPr>
          <a:xfrm>
            <a:off x="9392741" y="6308339"/>
            <a:ext cx="1404552" cy="584775"/>
          </a:xfrm>
          <a:prstGeom prst="rect">
            <a:avLst/>
          </a:prstGeom>
        </p:spPr>
        <p:txBody>
          <a:bodyPr wrap="none">
            <a:spAutoFit/>
          </a:bodyPr>
          <a:lstStyle/>
          <a:p>
            <a:r>
              <a:rPr lang="en-US" sz="3200" i="1" dirty="0" err="1">
                <a:solidFill>
                  <a:srgbClr val="FF8D41"/>
                </a:solidFill>
                <a:latin typeface="Times New Roman" panose="02020603050405020304" pitchFamily="18" charset="0"/>
                <a:cs typeface="Times New Roman" panose="02020603050405020304" pitchFamily="18" charset="0"/>
              </a:rPr>
              <a:t>hòa</a:t>
            </a:r>
            <a:r>
              <a:rPr lang="en-US" sz="3200" i="1" dirty="0">
                <a:solidFill>
                  <a:srgbClr val="FF8D41"/>
                </a:solidFill>
                <a:latin typeface="Times New Roman" panose="02020603050405020304" pitchFamily="18" charset="0"/>
                <a:cs typeface="Times New Roman" panose="02020603050405020304" pitchFamily="18" charset="0"/>
              </a:rPr>
              <a:t> </a:t>
            </a:r>
            <a:r>
              <a:rPr lang="en-US" sz="3200" i="1" dirty="0" err="1">
                <a:solidFill>
                  <a:srgbClr val="FF8D41"/>
                </a:solidFill>
                <a:latin typeface="Times New Roman" panose="02020603050405020304" pitchFamily="18" charset="0"/>
                <a:cs typeface="Times New Roman" panose="02020603050405020304" pitchFamily="18" charset="0"/>
              </a:rPr>
              <a:t>âm</a:t>
            </a:r>
            <a:endParaRPr lang="en-US" sz="3200" dirty="0">
              <a:solidFill>
                <a:srgbClr val="FF8D4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428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0.70"/>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par>
                                <p:cTn id="17" presetID="55"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strVal val="#ppt_w*0.70"/>
                                          </p:val>
                                        </p:tav>
                                        <p:tav tm="100000">
                                          <p:val>
                                            <p:strVal val="#ppt_w"/>
                                          </p:val>
                                        </p:tav>
                                      </p:tavLst>
                                    </p:anim>
                                    <p:anim calcmode="lin" valueType="num">
                                      <p:cBhvr>
                                        <p:cTn id="20" dur="1000" fill="hold"/>
                                        <p:tgtEl>
                                          <p:spTgt spid="23"/>
                                        </p:tgtEl>
                                        <p:attrNameLst>
                                          <p:attrName>ppt_h</p:attrName>
                                        </p:attrNameLst>
                                      </p:cBhvr>
                                      <p:tavLst>
                                        <p:tav tm="0">
                                          <p:val>
                                            <p:strVal val="#ppt_h"/>
                                          </p:val>
                                        </p:tav>
                                        <p:tav tm="100000">
                                          <p:val>
                                            <p:strVal val="#ppt_h"/>
                                          </p:val>
                                        </p:tav>
                                      </p:tavLst>
                                    </p:anim>
                                    <p:animEffect transition="in" filter="fade">
                                      <p:cBhvr>
                                        <p:cTn id="21" dur="1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strVal val="#ppt_w*0.70"/>
                                          </p:val>
                                        </p:tav>
                                        <p:tav tm="100000">
                                          <p:val>
                                            <p:strVal val="#ppt_w"/>
                                          </p:val>
                                        </p:tav>
                                      </p:tavLst>
                                    </p:anim>
                                    <p:anim calcmode="lin" valueType="num">
                                      <p:cBhvr>
                                        <p:cTn id="27" dur="1000" fill="hold"/>
                                        <p:tgtEl>
                                          <p:spTgt spid="36"/>
                                        </p:tgtEl>
                                        <p:attrNameLst>
                                          <p:attrName>ppt_h</p:attrName>
                                        </p:attrNameLst>
                                      </p:cBhvr>
                                      <p:tavLst>
                                        <p:tav tm="0">
                                          <p:val>
                                            <p:strVal val="#ppt_h"/>
                                          </p:val>
                                        </p:tav>
                                        <p:tav tm="100000">
                                          <p:val>
                                            <p:strVal val="#ppt_h"/>
                                          </p:val>
                                        </p:tav>
                                      </p:tavLst>
                                    </p:anim>
                                    <p:animEffect transition="in" filter="fade">
                                      <p:cBhvr>
                                        <p:cTn id="28" dur="1000"/>
                                        <p:tgtEl>
                                          <p:spTgt spid="36"/>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1000" fill="hold"/>
                                        <p:tgtEl>
                                          <p:spTgt spid="39"/>
                                        </p:tgtEl>
                                        <p:attrNameLst>
                                          <p:attrName>ppt_w</p:attrName>
                                        </p:attrNameLst>
                                      </p:cBhvr>
                                      <p:tavLst>
                                        <p:tav tm="0">
                                          <p:val>
                                            <p:strVal val="#ppt_w*0.70"/>
                                          </p:val>
                                        </p:tav>
                                        <p:tav tm="100000">
                                          <p:val>
                                            <p:strVal val="#ppt_w"/>
                                          </p:val>
                                        </p:tav>
                                      </p:tavLst>
                                    </p:anim>
                                    <p:anim calcmode="lin" valueType="num">
                                      <p:cBhvr>
                                        <p:cTn id="32" dur="1000" fill="hold"/>
                                        <p:tgtEl>
                                          <p:spTgt spid="39"/>
                                        </p:tgtEl>
                                        <p:attrNameLst>
                                          <p:attrName>ppt_h</p:attrName>
                                        </p:attrNameLst>
                                      </p:cBhvr>
                                      <p:tavLst>
                                        <p:tav tm="0">
                                          <p:val>
                                            <p:strVal val="#ppt_h"/>
                                          </p:val>
                                        </p:tav>
                                        <p:tav tm="100000">
                                          <p:val>
                                            <p:strVal val="#ppt_h"/>
                                          </p:val>
                                        </p:tav>
                                      </p:tavLst>
                                    </p:anim>
                                    <p:animEffect transition="in" filter="fade">
                                      <p:cBhvr>
                                        <p:cTn id="33" dur="10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1000" fill="hold"/>
                                        <p:tgtEl>
                                          <p:spTgt spid="40"/>
                                        </p:tgtEl>
                                        <p:attrNameLst>
                                          <p:attrName>ppt_w</p:attrName>
                                        </p:attrNameLst>
                                      </p:cBhvr>
                                      <p:tavLst>
                                        <p:tav tm="0">
                                          <p:val>
                                            <p:strVal val="#ppt_w*0.70"/>
                                          </p:val>
                                        </p:tav>
                                        <p:tav tm="100000">
                                          <p:val>
                                            <p:strVal val="#ppt_w"/>
                                          </p:val>
                                        </p:tav>
                                      </p:tavLst>
                                    </p:anim>
                                    <p:anim calcmode="lin" valueType="num">
                                      <p:cBhvr>
                                        <p:cTn id="39" dur="1000" fill="hold"/>
                                        <p:tgtEl>
                                          <p:spTgt spid="40"/>
                                        </p:tgtEl>
                                        <p:attrNameLst>
                                          <p:attrName>ppt_h</p:attrName>
                                        </p:attrNameLst>
                                      </p:cBhvr>
                                      <p:tavLst>
                                        <p:tav tm="0">
                                          <p:val>
                                            <p:strVal val="#ppt_h"/>
                                          </p:val>
                                        </p:tav>
                                        <p:tav tm="100000">
                                          <p:val>
                                            <p:strVal val="#ppt_h"/>
                                          </p:val>
                                        </p:tav>
                                      </p:tavLst>
                                    </p:anim>
                                    <p:animEffect transition="in" filter="fade">
                                      <p:cBhvr>
                                        <p:cTn id="40" dur="1000"/>
                                        <p:tgtEl>
                                          <p:spTgt spid="40"/>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strVal val="#ppt_w*0.70"/>
                                          </p:val>
                                        </p:tav>
                                        <p:tav tm="100000">
                                          <p:val>
                                            <p:strVal val="#ppt_w"/>
                                          </p:val>
                                        </p:tav>
                                      </p:tavLst>
                                    </p:anim>
                                    <p:anim calcmode="lin" valueType="num">
                                      <p:cBhvr>
                                        <p:cTn id="44" dur="1000" fill="hold"/>
                                        <p:tgtEl>
                                          <p:spTgt spid="5"/>
                                        </p:tgtEl>
                                        <p:attrNameLst>
                                          <p:attrName>ppt_h</p:attrName>
                                        </p:attrNameLst>
                                      </p:cBhvr>
                                      <p:tavLst>
                                        <p:tav tm="0">
                                          <p:val>
                                            <p:strVal val="#ppt_h"/>
                                          </p:val>
                                        </p:tav>
                                        <p:tav tm="100000">
                                          <p:val>
                                            <p:strVal val="#ppt_h"/>
                                          </p:val>
                                        </p:tav>
                                      </p:tavLst>
                                    </p:anim>
                                    <p:animEffect transition="in" filter="fade">
                                      <p:cBhvr>
                                        <p:cTn id="45" dur="1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grpId="0" nodeType="clickEffect">
                                  <p:stCondLst>
                                    <p:cond delay="0"/>
                                  </p:stCondLst>
                                  <p:childTnLst>
                                    <p:animMotion origin="layout" path="M 4.16667E-7 4.07407E-6 L -0.56771 -0.3051 " pathEditMode="relative" rAng="0" ptsTypes="AA">
                                      <p:cBhvr>
                                        <p:cTn id="49" dur="2000" fill="hold"/>
                                        <p:tgtEl>
                                          <p:spTgt spid="6"/>
                                        </p:tgtEl>
                                        <p:attrNameLst>
                                          <p:attrName>ppt_x</p:attrName>
                                          <p:attrName>ppt_y</p:attrName>
                                        </p:attrNameLst>
                                      </p:cBhvr>
                                      <p:rCtr x="-28385" y="-15255"/>
                                    </p:animMotion>
                                  </p:childTnLst>
                                </p:cTn>
                              </p:par>
                            </p:childTnLst>
                          </p:cTn>
                        </p:par>
                      </p:childTnLst>
                    </p:cTn>
                  </p:par>
                  <p:par>
                    <p:cTn id="50" fill="hold">
                      <p:stCondLst>
                        <p:cond delay="indefinite"/>
                      </p:stCondLst>
                      <p:childTnLst>
                        <p:par>
                          <p:cTn id="51" fill="hold">
                            <p:stCondLst>
                              <p:cond delay="0"/>
                            </p:stCondLst>
                            <p:childTnLst>
                              <p:par>
                                <p:cTn id="52" presetID="0" presetClass="path" presetSubtype="0" accel="50000" decel="50000" fill="hold" grpId="0" nodeType="clickEffect">
                                  <p:stCondLst>
                                    <p:cond delay="0"/>
                                  </p:stCondLst>
                                  <p:childTnLst>
                                    <p:animMotion origin="layout" path="M 2.08333E-6 -1.85185E-6 L -0.29623 -0.27592 " pathEditMode="relative" rAng="0" ptsTypes="AA">
                                      <p:cBhvr>
                                        <p:cTn id="53" dur="2000" fill="hold"/>
                                        <p:tgtEl>
                                          <p:spTgt spid="44"/>
                                        </p:tgtEl>
                                        <p:attrNameLst>
                                          <p:attrName>ppt_x</p:attrName>
                                          <p:attrName>ppt_y</p:attrName>
                                        </p:attrNameLst>
                                      </p:cBhvr>
                                      <p:rCtr x="-14818" y="-13796"/>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0" nodeType="clickEffect">
                                  <p:stCondLst>
                                    <p:cond delay="0"/>
                                  </p:stCondLst>
                                  <p:childTnLst>
                                    <p:animMotion origin="layout" path="M -4.79167E-6 0 L 0.00092 -0.33403 " pathEditMode="relative" rAng="0" ptsTypes="AA">
                                      <p:cBhvr>
                                        <p:cTn id="57" dur="2000" fill="hold"/>
                                        <p:tgtEl>
                                          <p:spTgt spid="45"/>
                                        </p:tgtEl>
                                        <p:attrNameLst>
                                          <p:attrName>ppt_x</p:attrName>
                                          <p:attrName>ppt_y</p:attrName>
                                        </p:attrNameLst>
                                      </p:cBhvr>
                                      <p:rCtr x="39" y="-16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 grpId="0"/>
      <p:bldP spid="39" grpId="0"/>
      <p:bldP spid="5" grpId="0"/>
      <p:bldP spid="6" grpId="0"/>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76F19FE-6784-4749-97CB-5001860D73F1}"/>
              </a:ext>
            </a:extLst>
          </p:cNvPr>
          <p:cNvGrpSpPr/>
          <p:nvPr/>
        </p:nvGrpSpPr>
        <p:grpSpPr>
          <a:xfrm>
            <a:off x="2907125" y="75708"/>
            <a:ext cx="10837009" cy="1297848"/>
            <a:chOff x="914398" y="1133773"/>
            <a:chExt cx="2342114" cy="1008486"/>
          </a:xfrm>
          <a:solidFill>
            <a:schemeClr val="accent2">
              <a:lumMod val="60000"/>
              <a:lumOff val="40000"/>
            </a:schemeClr>
          </a:solidFill>
        </p:grpSpPr>
        <p:grpSp>
          <p:nvGrpSpPr>
            <p:cNvPr id="10" name="Google Shape;1798;p62">
              <a:extLst>
                <a:ext uri="{FF2B5EF4-FFF2-40B4-BE49-F238E27FC236}">
                  <a16:creationId xmlns:a16="http://schemas.microsoft.com/office/drawing/2014/main" id="{E0730482-40BD-F44A-9009-D22E64FCD134}"/>
                </a:ext>
              </a:extLst>
            </p:cNvPr>
            <p:cNvGrpSpPr/>
            <p:nvPr/>
          </p:nvGrpSpPr>
          <p:grpSpPr>
            <a:xfrm>
              <a:off x="914398" y="1133773"/>
              <a:ext cx="1939831" cy="1008486"/>
              <a:chOff x="2641950" y="3481825"/>
              <a:chExt cx="351252" cy="635475"/>
            </a:xfrm>
            <a:grpFill/>
          </p:grpSpPr>
          <p:sp>
            <p:nvSpPr>
              <p:cNvPr id="12" name="Google Shape;1799;p62">
                <a:extLst>
                  <a:ext uri="{FF2B5EF4-FFF2-40B4-BE49-F238E27FC236}">
                    <a16:creationId xmlns:a16="http://schemas.microsoft.com/office/drawing/2014/main" id="{16ABD6AE-EB18-0D42-8185-0288DD8CE3DB}"/>
                  </a:ext>
                </a:extLst>
              </p:cNvPr>
              <p:cNvSpPr/>
              <p:nvPr/>
            </p:nvSpPr>
            <p:spPr>
              <a:xfrm>
                <a:off x="2641950" y="3481825"/>
                <a:ext cx="351252" cy="635475"/>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rgbClr val="FFC000"/>
              </a:solidFill>
              <a:ln>
                <a:solidFill>
                  <a:srgbClr val="FFC000"/>
                </a:solid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sp>
            <p:nvSpPr>
              <p:cNvPr id="13" name="Google Shape;1800;p62">
                <a:extLst>
                  <a:ext uri="{FF2B5EF4-FFF2-40B4-BE49-F238E27FC236}">
                    <a16:creationId xmlns:a16="http://schemas.microsoft.com/office/drawing/2014/main" id="{BCE77EB2-651E-D247-BFDC-04704998B7E6}"/>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grpFill/>
              <a:ln>
                <a:solidFill>
                  <a:srgbClr val="FFC000"/>
                </a:solid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C800F5C2-AE60-D248-ACCE-F71429CE9B24}"/>
                </a:ext>
              </a:extLst>
            </p:cNvPr>
            <p:cNvSpPr/>
            <p:nvPr/>
          </p:nvSpPr>
          <p:spPr>
            <a:xfrm>
              <a:off x="936875" y="1276351"/>
              <a:ext cx="2319637" cy="580450"/>
            </a:xfrm>
            <a:prstGeom prst="rect">
              <a:avLst/>
            </a:prstGeom>
            <a:noFill/>
            <a:ln>
              <a:noFill/>
            </a:ln>
          </p:spPr>
          <p:txBody>
            <a:bodyPr wrap="square">
              <a:spAutoFit/>
            </a:bodyPr>
            <a:lstStyle/>
            <a:p>
              <a:pPr lvl="0" algn="ctr"/>
              <a:endParaRPr lang="en-US" sz="3200" b="1" dirty="0">
                <a:solidFill>
                  <a:schemeClr val="accent3">
                    <a:lumMod val="75000"/>
                  </a:schemeClr>
                </a:solidFill>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04BF0E15-84B9-E34F-84F7-61694C7FBA78}"/>
              </a:ext>
            </a:extLst>
          </p:cNvPr>
          <p:cNvGrpSpPr/>
          <p:nvPr/>
        </p:nvGrpSpPr>
        <p:grpSpPr>
          <a:xfrm>
            <a:off x="1219211" y="227839"/>
            <a:ext cx="1508276" cy="1016001"/>
            <a:chOff x="914400" y="285750"/>
            <a:chExt cx="1131207" cy="762000"/>
          </a:xfrm>
        </p:grpSpPr>
        <p:grpSp>
          <p:nvGrpSpPr>
            <p:cNvPr id="15" name="Google Shape;1988;p66">
              <a:extLst>
                <a:ext uri="{FF2B5EF4-FFF2-40B4-BE49-F238E27FC236}">
                  <a16:creationId xmlns:a16="http://schemas.microsoft.com/office/drawing/2014/main" id="{C5C22A63-1367-394B-92DF-A66474A80395}"/>
                </a:ext>
              </a:extLst>
            </p:cNvPr>
            <p:cNvGrpSpPr/>
            <p:nvPr/>
          </p:nvGrpSpPr>
          <p:grpSpPr>
            <a:xfrm>
              <a:off x="914400" y="285750"/>
              <a:ext cx="1131207" cy="762000"/>
              <a:chOff x="5842103" y="3824002"/>
              <a:chExt cx="858878" cy="615816"/>
            </a:xfrm>
          </p:grpSpPr>
          <p:sp>
            <p:nvSpPr>
              <p:cNvPr id="17" name="Google Shape;1991;p66">
                <a:extLst>
                  <a:ext uri="{FF2B5EF4-FFF2-40B4-BE49-F238E27FC236}">
                    <a16:creationId xmlns:a16="http://schemas.microsoft.com/office/drawing/2014/main" id="{5923105F-3821-1349-B0B3-BEF886A02142}"/>
                  </a:ext>
                </a:extLst>
              </p:cNvPr>
              <p:cNvSpPr/>
              <p:nvPr/>
            </p:nvSpPr>
            <p:spPr>
              <a:xfrm>
                <a:off x="5991263" y="3824002"/>
                <a:ext cx="709718" cy="615816"/>
              </a:xfrm>
              <a:custGeom>
                <a:avLst/>
                <a:gdLst/>
                <a:ahLst/>
                <a:cxnLst/>
                <a:rect l="l" t="t" r="r" b="b"/>
                <a:pathLst>
                  <a:path w="5768" h="7613" extrusionOk="0">
                    <a:moveTo>
                      <a:pt x="3293" y="1"/>
                    </a:moveTo>
                    <a:cubicBezTo>
                      <a:pt x="1472" y="1"/>
                      <a:pt x="1" y="1472"/>
                      <a:pt x="1" y="3293"/>
                    </a:cubicBezTo>
                    <a:lnTo>
                      <a:pt x="1" y="4320"/>
                    </a:lnTo>
                    <a:cubicBezTo>
                      <a:pt x="1" y="6141"/>
                      <a:pt x="1472" y="7612"/>
                      <a:pt x="3293" y="7612"/>
                    </a:cubicBezTo>
                    <a:lnTo>
                      <a:pt x="3923" y="7612"/>
                    </a:lnTo>
                    <a:cubicBezTo>
                      <a:pt x="4927" y="7612"/>
                      <a:pt x="5768" y="6772"/>
                      <a:pt x="5768" y="5768"/>
                    </a:cubicBezTo>
                    <a:lnTo>
                      <a:pt x="5768" y="1845"/>
                    </a:lnTo>
                    <a:cubicBezTo>
                      <a:pt x="5768" y="818"/>
                      <a:pt x="4927" y="1"/>
                      <a:pt x="3923" y="1"/>
                    </a:cubicBezTo>
                    <a:close/>
                  </a:path>
                </a:pathLst>
              </a:custGeom>
              <a:solidFill>
                <a:srgbClr val="FFC000"/>
              </a:solidFill>
              <a:ln>
                <a:no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sp>
            <p:nvSpPr>
              <p:cNvPr id="18" name="Google Shape;1992;p66">
                <a:extLst>
                  <a:ext uri="{FF2B5EF4-FFF2-40B4-BE49-F238E27FC236}">
                    <a16:creationId xmlns:a16="http://schemas.microsoft.com/office/drawing/2014/main" id="{63882A2B-5A23-D641-9FA0-3AC240F72A93}"/>
                  </a:ext>
                </a:extLst>
              </p:cNvPr>
              <p:cNvSpPr/>
              <p:nvPr/>
            </p:nvSpPr>
            <p:spPr>
              <a:xfrm>
                <a:off x="5842103" y="3824002"/>
                <a:ext cx="445785" cy="615816"/>
              </a:xfrm>
              <a:custGeom>
                <a:avLst/>
                <a:gdLst/>
                <a:ahLst/>
                <a:cxnLst/>
                <a:rect l="l" t="t" r="r" b="b"/>
                <a:pathLst>
                  <a:path w="5511" h="7613" extrusionOk="0">
                    <a:moveTo>
                      <a:pt x="1845" y="1"/>
                    </a:moveTo>
                    <a:cubicBezTo>
                      <a:pt x="818" y="1"/>
                      <a:pt x="0" y="818"/>
                      <a:pt x="0" y="1845"/>
                    </a:cubicBezTo>
                    <a:lnTo>
                      <a:pt x="0" y="5768"/>
                    </a:lnTo>
                    <a:cubicBezTo>
                      <a:pt x="0" y="6795"/>
                      <a:pt x="818" y="7612"/>
                      <a:pt x="1845" y="7612"/>
                    </a:cubicBezTo>
                    <a:lnTo>
                      <a:pt x="5511" y="7612"/>
                    </a:lnTo>
                    <a:cubicBezTo>
                      <a:pt x="4507" y="7612"/>
                      <a:pt x="3690" y="6795"/>
                      <a:pt x="3666" y="5768"/>
                    </a:cubicBezTo>
                    <a:lnTo>
                      <a:pt x="3666" y="5604"/>
                    </a:lnTo>
                    <a:lnTo>
                      <a:pt x="4623" y="5604"/>
                    </a:lnTo>
                    <a:lnTo>
                      <a:pt x="3853" y="3550"/>
                    </a:lnTo>
                    <a:cubicBezTo>
                      <a:pt x="3830" y="3480"/>
                      <a:pt x="3760" y="3433"/>
                      <a:pt x="3666" y="3433"/>
                    </a:cubicBezTo>
                    <a:lnTo>
                      <a:pt x="3666" y="1845"/>
                    </a:lnTo>
                    <a:cubicBezTo>
                      <a:pt x="3666" y="818"/>
                      <a:pt x="4507" y="1"/>
                      <a:pt x="5511" y="1"/>
                    </a:cubicBezTo>
                    <a:close/>
                  </a:path>
                </a:pathLst>
              </a:custGeom>
              <a:solidFill>
                <a:srgbClr val="FFC000"/>
              </a:solidFill>
              <a:ln>
                <a:no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D46FA328-3845-A049-8B12-B659D5825E2B}"/>
                </a:ext>
              </a:extLst>
            </p:cNvPr>
            <p:cNvSpPr/>
            <p:nvPr/>
          </p:nvSpPr>
          <p:spPr>
            <a:xfrm>
              <a:off x="983353" y="399592"/>
              <a:ext cx="916357" cy="438581"/>
            </a:xfrm>
            <a:prstGeom prst="rect">
              <a:avLst/>
            </a:prstGeom>
          </p:spPr>
          <p:txBody>
            <a:bodyPr wrap="none">
              <a:spAutoFit/>
            </a:bodyPr>
            <a:lstStyle/>
            <a:p>
              <a:r>
                <a:rPr lang="en-US" altLang="zh-CN"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印品粗朗体" panose="02000000000000000000" pitchFamily="2" charset="-122"/>
                  <a:cs typeface="Times New Roman" panose="02020603050405020304" pitchFamily="18" charset="0"/>
                </a:rPr>
                <a:t>Câu</a:t>
              </a:r>
              <a:r>
                <a:rPr lang="en-US" altLang="zh-CN"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印品粗朗体" panose="02000000000000000000" pitchFamily="2" charset="-122"/>
                  <a:cs typeface="Times New Roman" panose="02020603050405020304" pitchFamily="18" charset="0"/>
                </a:rPr>
                <a:t> 7</a:t>
              </a: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 name="TextBox 1">
            <a:extLst>
              <a:ext uri="{FF2B5EF4-FFF2-40B4-BE49-F238E27FC236}">
                <a16:creationId xmlns:a16="http://schemas.microsoft.com/office/drawing/2014/main" id="{CC5B977A-349E-4543-AF75-D7102424C3D0}"/>
              </a:ext>
            </a:extLst>
          </p:cNvPr>
          <p:cNvSpPr txBox="1"/>
          <p:nvPr/>
        </p:nvSpPr>
        <p:spPr>
          <a:xfrm>
            <a:off x="3078847" y="197231"/>
            <a:ext cx="8412778" cy="1077218"/>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Phân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biệt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âm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đây</a:t>
            </a:r>
            <a:r>
              <a:rPr lang="en-US" sz="3200" b="1" dirty="0">
                <a:latin typeface="Times New Roman" panose="02020603050405020304" pitchFamily="18" charset="0"/>
                <a:cs typeface="Times New Roman" panose="02020603050405020304" pitchFamily="18" charset="0"/>
              </a:rPr>
              <a:t>:</a:t>
            </a:r>
          </a:p>
        </p:txBody>
      </p:sp>
      <p:grpSp>
        <p:nvGrpSpPr>
          <p:cNvPr id="23" name="Google Shape;1798;p62">
            <a:extLst>
              <a:ext uri="{FF2B5EF4-FFF2-40B4-BE49-F238E27FC236}">
                <a16:creationId xmlns:a16="http://schemas.microsoft.com/office/drawing/2014/main" id="{396E0BCC-1383-8042-AF77-4E3BE95AE989}"/>
              </a:ext>
            </a:extLst>
          </p:cNvPr>
          <p:cNvGrpSpPr/>
          <p:nvPr/>
        </p:nvGrpSpPr>
        <p:grpSpPr>
          <a:xfrm>
            <a:off x="801104" y="2331093"/>
            <a:ext cx="3336771" cy="3977246"/>
            <a:chOff x="2641950" y="3481825"/>
            <a:chExt cx="260625" cy="361981"/>
          </a:xfrm>
        </p:grpSpPr>
        <p:sp>
          <p:nvSpPr>
            <p:cNvPr id="25" name="Google Shape;1799;p62">
              <a:extLst>
                <a:ext uri="{FF2B5EF4-FFF2-40B4-BE49-F238E27FC236}">
                  <a16:creationId xmlns:a16="http://schemas.microsoft.com/office/drawing/2014/main" id="{194DA421-1757-1E4D-89BA-D4B7367DF0F6}"/>
                </a:ext>
              </a:extLst>
            </p:cNvPr>
            <p:cNvSpPr/>
            <p:nvPr/>
          </p:nvSpPr>
          <p:spPr>
            <a:xfrm>
              <a:off x="2641950" y="3481825"/>
              <a:ext cx="260625" cy="361981"/>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1">
                <a:lumMod val="20000"/>
                <a:lumOff val="80000"/>
              </a:schemeClr>
            </a:solidFill>
            <a:ln>
              <a:solidFill>
                <a:schemeClr val="accent1"/>
              </a:solidFill>
            </a:ln>
          </p:spPr>
          <p:txBody>
            <a:bodyPr spcFirstLastPara="1" wrap="square" lIns="121900" tIns="121900" rIns="121900" bIns="121900" anchor="ctr" anchorCtr="0">
              <a:noAutofit/>
            </a:bodyPr>
            <a:lstStyle/>
            <a:p>
              <a:endParaRPr sz="3200" dirty="0">
                <a:latin typeface="Times New Roman" panose="02020603050405020304" pitchFamily="18" charset="0"/>
                <a:cs typeface="Times New Roman" panose="02020603050405020304" pitchFamily="18" charset="0"/>
              </a:endParaRPr>
            </a:p>
          </p:txBody>
        </p:sp>
        <p:sp>
          <p:nvSpPr>
            <p:cNvPr id="26" name="Google Shape;1800;p62">
              <a:extLst>
                <a:ext uri="{FF2B5EF4-FFF2-40B4-BE49-F238E27FC236}">
                  <a16:creationId xmlns:a16="http://schemas.microsoft.com/office/drawing/2014/main" id="{72D8646B-99D8-5B4F-9C05-D07D5AC35DB6}"/>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grpSp>
      <p:sp>
        <p:nvSpPr>
          <p:cNvPr id="35" name="Rectangle 34">
            <a:extLst>
              <a:ext uri="{FF2B5EF4-FFF2-40B4-BE49-F238E27FC236}">
                <a16:creationId xmlns:a16="http://schemas.microsoft.com/office/drawing/2014/main" id="{DC5A6A64-5517-8E4A-BB1E-D590BA795E61}"/>
              </a:ext>
            </a:extLst>
          </p:cNvPr>
          <p:cNvSpPr/>
          <p:nvPr/>
        </p:nvSpPr>
        <p:spPr>
          <a:xfrm>
            <a:off x="951488" y="1495079"/>
            <a:ext cx="2903762" cy="584775"/>
          </a:xfrm>
          <a:prstGeom prst="rect">
            <a:avLst/>
          </a:prstGeom>
          <a:solidFill>
            <a:schemeClr val="accent1">
              <a:lumMod val="20000"/>
              <a:lumOff val="80000"/>
            </a:schemeClr>
          </a:solidFill>
          <a:ln>
            <a:solidFill>
              <a:schemeClr val="accent1"/>
            </a:solidFill>
          </a:ln>
        </p:spPr>
        <p:txBody>
          <a:bodyPr wrap="square">
            <a:spAutoFit/>
          </a:bodyPr>
          <a:lstStyle/>
          <a:p>
            <a:r>
              <a:rPr lang="en-US" sz="3200" b="1" i="1" dirty="0">
                <a:solidFill>
                  <a:schemeClr val="accent5"/>
                </a:solidFill>
                <a:latin typeface="Times New Roman" panose="02020603050405020304" pitchFamily="18" charset="0"/>
                <a:cs typeface="Times New Roman" panose="02020603050405020304" pitchFamily="18" charset="0"/>
              </a:rPr>
              <a:t>c. </a:t>
            </a:r>
            <a:r>
              <a:rPr lang="en-US" sz="3200" b="1" i="1" dirty="0" err="1">
                <a:solidFill>
                  <a:schemeClr val="accent5"/>
                </a:solidFill>
                <a:latin typeface="Times New Roman" panose="02020603050405020304" pitchFamily="18" charset="0"/>
                <a:cs typeface="Times New Roman" panose="02020603050405020304" pitchFamily="18" charset="0"/>
              </a:rPr>
              <a:t>Yếu</a:t>
            </a:r>
            <a:r>
              <a:rPr lang="en-US" sz="3200" b="1" i="1" dirty="0">
                <a:solidFill>
                  <a:schemeClr val="accent5"/>
                </a:solidFill>
                <a:latin typeface="Times New Roman" panose="02020603050405020304" pitchFamily="18" charset="0"/>
                <a:cs typeface="Times New Roman" panose="02020603050405020304" pitchFamily="18" charset="0"/>
              </a:rPr>
              <a:t> </a:t>
            </a:r>
            <a:r>
              <a:rPr lang="en-US" sz="3200" b="1" i="1" dirty="0" err="1">
                <a:solidFill>
                  <a:schemeClr val="accent5"/>
                </a:solidFill>
                <a:latin typeface="Times New Roman" panose="02020603050405020304" pitchFamily="18" charset="0"/>
                <a:cs typeface="Times New Roman" panose="02020603050405020304" pitchFamily="18" charset="0"/>
              </a:rPr>
              <a:t>tố</a:t>
            </a:r>
            <a:r>
              <a:rPr lang="en-US" sz="3200" b="1" i="1" dirty="0">
                <a:solidFill>
                  <a:schemeClr val="accent5"/>
                </a:solidFill>
                <a:latin typeface="Times New Roman" panose="02020603050405020304" pitchFamily="18" charset="0"/>
                <a:cs typeface="Times New Roman" panose="02020603050405020304" pitchFamily="18" charset="0"/>
              </a:rPr>
              <a:t> “</a:t>
            </a:r>
            <a:r>
              <a:rPr lang="en-US" sz="3200" b="1" i="1" dirty="0" err="1">
                <a:solidFill>
                  <a:schemeClr val="accent5"/>
                </a:solidFill>
                <a:latin typeface="Times New Roman" panose="02020603050405020304" pitchFamily="18" charset="0"/>
                <a:cs typeface="Times New Roman" panose="02020603050405020304" pitchFamily="18" charset="0"/>
              </a:rPr>
              <a:t>đạo</a:t>
            </a:r>
            <a:r>
              <a:rPr lang="en-US" sz="3200" b="1" i="1" dirty="0">
                <a:solidFill>
                  <a:schemeClr val="accent5"/>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9EBA658-88F2-2744-8365-D5C4246C8217}"/>
              </a:ext>
            </a:extLst>
          </p:cNvPr>
          <p:cNvSpPr/>
          <p:nvPr/>
        </p:nvSpPr>
        <p:spPr>
          <a:xfrm>
            <a:off x="1034529" y="2540582"/>
            <a:ext cx="3128402" cy="1077218"/>
          </a:xfrm>
          <a:prstGeom prst="rect">
            <a:avLst/>
          </a:prstGeom>
        </p:spPr>
        <p:txBody>
          <a:bodyPr wrap="square">
            <a:spAutoFit/>
          </a:bodyPr>
          <a:lstStyle/>
          <a:p>
            <a:r>
              <a:rPr lang="en-US" sz="3200" b="1" i="1" dirty="0" err="1">
                <a:solidFill>
                  <a:schemeClr val="accent5">
                    <a:lumMod val="75000"/>
                  </a:schemeClr>
                </a:solidFill>
                <a:latin typeface="Times New Roman" panose="02020603050405020304" pitchFamily="18" charset="0"/>
                <a:cs typeface="Times New Roman" panose="02020603050405020304" pitchFamily="18" charset="0"/>
              </a:rPr>
              <a:t>đạo</a:t>
            </a:r>
            <a:r>
              <a:rPr lang="en-US" sz="3200" b="1" i="1" dirty="0">
                <a:solidFill>
                  <a:schemeClr val="accent5">
                    <a:lumMod val="75000"/>
                  </a:schemeClr>
                </a:solidFill>
                <a:latin typeface="Times New Roman" panose="02020603050405020304" pitchFamily="18" charset="0"/>
                <a:cs typeface="Times New Roman" panose="02020603050405020304" pitchFamily="18" charset="0"/>
              </a:rPr>
              <a:t> (1)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trong</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75000"/>
                  </a:schemeClr>
                </a:solidFill>
                <a:latin typeface="Times New Roman" panose="02020603050405020304" pitchFamily="18" charset="0"/>
                <a:cs typeface="Times New Roman" panose="02020603050405020304" pitchFamily="18" charset="0"/>
              </a:rPr>
              <a:t>lãnh</a:t>
            </a:r>
            <a:r>
              <a:rPr lang="en-US" sz="3200" i="1" dirty="0">
                <a:solidFill>
                  <a:schemeClr val="accent5">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75000"/>
                  </a:schemeClr>
                </a:solidFill>
                <a:latin typeface="Times New Roman" panose="02020603050405020304" pitchFamily="18" charset="0"/>
                <a:cs typeface="Times New Roman" panose="02020603050405020304" pitchFamily="18" charset="0"/>
              </a:rPr>
              <a:t>đạo:</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chỉ</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đạo</a:t>
            </a:r>
            <a:endParaRPr lang="en-US" sz="3200" dirty="0">
              <a:solidFill>
                <a:schemeClr val="accent5">
                  <a:lumMod val="75000"/>
                </a:schemeClr>
              </a:solidFill>
              <a:latin typeface="Times New Roman" panose="02020603050405020304" pitchFamily="18" charset="0"/>
              <a:cs typeface="Times New Roman" panose="02020603050405020304" pitchFamily="18" charset="0"/>
            </a:endParaRPr>
          </a:p>
        </p:txBody>
      </p:sp>
      <p:grpSp>
        <p:nvGrpSpPr>
          <p:cNvPr id="36" name="Google Shape;1798;p62">
            <a:extLst>
              <a:ext uri="{FF2B5EF4-FFF2-40B4-BE49-F238E27FC236}">
                <a16:creationId xmlns:a16="http://schemas.microsoft.com/office/drawing/2014/main" id="{282AA318-C305-A647-89C2-7A83DD19B256}"/>
              </a:ext>
            </a:extLst>
          </p:cNvPr>
          <p:cNvGrpSpPr/>
          <p:nvPr/>
        </p:nvGrpSpPr>
        <p:grpSpPr>
          <a:xfrm>
            <a:off x="4384064" y="2385168"/>
            <a:ext cx="3686058" cy="3923171"/>
            <a:chOff x="2641950" y="3481825"/>
            <a:chExt cx="260625" cy="361981"/>
          </a:xfrm>
        </p:grpSpPr>
        <p:sp>
          <p:nvSpPr>
            <p:cNvPr id="37" name="Google Shape;1799;p62">
              <a:extLst>
                <a:ext uri="{FF2B5EF4-FFF2-40B4-BE49-F238E27FC236}">
                  <a16:creationId xmlns:a16="http://schemas.microsoft.com/office/drawing/2014/main" id="{49E31A2B-171A-BA42-B5E4-B0373E2DF304}"/>
                </a:ext>
              </a:extLst>
            </p:cNvPr>
            <p:cNvSpPr/>
            <p:nvPr/>
          </p:nvSpPr>
          <p:spPr>
            <a:xfrm>
              <a:off x="2641950" y="3481825"/>
              <a:ext cx="260625" cy="361981"/>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1">
                <a:lumMod val="20000"/>
                <a:lumOff val="80000"/>
              </a:schemeClr>
            </a:solidFill>
            <a:ln>
              <a:solidFill>
                <a:schemeClr val="accent1"/>
              </a:solidFill>
            </a:ln>
          </p:spPr>
          <p:txBody>
            <a:bodyPr spcFirstLastPara="1" wrap="square" lIns="121900" tIns="121900" rIns="121900" bIns="121900" anchor="ctr" anchorCtr="0">
              <a:noAutofit/>
            </a:bodyPr>
            <a:lstStyle/>
            <a:p>
              <a:endParaRPr sz="3200" dirty="0">
                <a:latin typeface="Times New Roman" panose="02020603050405020304" pitchFamily="18" charset="0"/>
                <a:cs typeface="Times New Roman" panose="02020603050405020304" pitchFamily="18" charset="0"/>
              </a:endParaRPr>
            </a:p>
          </p:txBody>
        </p:sp>
        <p:sp>
          <p:nvSpPr>
            <p:cNvPr id="38" name="Google Shape;1800;p62">
              <a:extLst>
                <a:ext uri="{FF2B5EF4-FFF2-40B4-BE49-F238E27FC236}">
                  <a16:creationId xmlns:a16="http://schemas.microsoft.com/office/drawing/2014/main" id="{73B0212B-A6C0-AE40-9D5E-07045A50E9DD}"/>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grpSp>
      <p:sp>
        <p:nvSpPr>
          <p:cNvPr id="39" name="Rectangle 38">
            <a:extLst>
              <a:ext uri="{FF2B5EF4-FFF2-40B4-BE49-F238E27FC236}">
                <a16:creationId xmlns:a16="http://schemas.microsoft.com/office/drawing/2014/main" id="{43E0055D-840F-0448-BC4A-DD4165586C12}"/>
              </a:ext>
            </a:extLst>
          </p:cNvPr>
          <p:cNvSpPr/>
          <p:nvPr/>
        </p:nvSpPr>
        <p:spPr>
          <a:xfrm>
            <a:off x="4655900" y="2599005"/>
            <a:ext cx="3102011" cy="1569660"/>
          </a:xfrm>
          <a:prstGeom prst="rect">
            <a:avLst/>
          </a:prstGeom>
        </p:spPr>
        <p:txBody>
          <a:bodyPr wrap="square">
            <a:spAutoFit/>
          </a:bodyPr>
          <a:lstStyle/>
          <a:p>
            <a:r>
              <a:rPr lang="en-US" sz="3200" b="1" i="1" dirty="0" err="1">
                <a:solidFill>
                  <a:schemeClr val="accent5">
                    <a:lumMod val="75000"/>
                  </a:schemeClr>
                </a:solidFill>
                <a:latin typeface="Times New Roman" panose="02020603050405020304" pitchFamily="18" charset="0"/>
                <a:cs typeface="Times New Roman" panose="02020603050405020304" pitchFamily="18" charset="0"/>
              </a:rPr>
              <a:t>đạo</a:t>
            </a:r>
            <a:r>
              <a:rPr lang="en-US" sz="3200" b="1" i="1" dirty="0">
                <a:solidFill>
                  <a:schemeClr val="accent5">
                    <a:lumMod val="75000"/>
                  </a:schemeClr>
                </a:solidFill>
                <a:latin typeface="Times New Roman" panose="02020603050405020304" pitchFamily="18" charset="0"/>
                <a:cs typeface="Times New Roman" panose="02020603050405020304" pitchFamily="18" charset="0"/>
              </a:rPr>
              <a:t> (2)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trong</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75000"/>
                  </a:schemeClr>
                </a:solidFill>
                <a:latin typeface="Times New Roman" panose="02020603050405020304" pitchFamily="18" charset="0"/>
                <a:cs typeface="Times New Roman" panose="02020603050405020304" pitchFamily="18" charset="0"/>
              </a:rPr>
              <a:t>đạo</a:t>
            </a:r>
            <a:r>
              <a:rPr lang="en-US" sz="3200" i="1" dirty="0">
                <a:solidFill>
                  <a:schemeClr val="accent5">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75000"/>
                  </a:schemeClr>
                </a:solidFill>
                <a:latin typeface="Times New Roman" panose="02020603050405020304" pitchFamily="18" charset="0"/>
                <a:cs typeface="Times New Roman" panose="02020603050405020304" pitchFamily="18" charset="0"/>
              </a:rPr>
              <a:t>tặc:</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ăn</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trộm</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ăn</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cắp</a:t>
            </a:r>
            <a:endParaRPr lang="en-US" sz="3200" dirty="0">
              <a:solidFill>
                <a:schemeClr val="accent5">
                  <a:lumMod val="75000"/>
                </a:schemeClr>
              </a:solidFill>
              <a:latin typeface="Times New Roman" panose="02020603050405020304" pitchFamily="18" charset="0"/>
              <a:cs typeface="Times New Roman" panose="02020603050405020304" pitchFamily="18" charset="0"/>
            </a:endParaRPr>
          </a:p>
        </p:txBody>
      </p:sp>
      <p:grpSp>
        <p:nvGrpSpPr>
          <p:cNvPr id="40" name="Google Shape;1798;p62">
            <a:extLst>
              <a:ext uri="{FF2B5EF4-FFF2-40B4-BE49-F238E27FC236}">
                <a16:creationId xmlns:a16="http://schemas.microsoft.com/office/drawing/2014/main" id="{D0170A0D-4D78-8E4A-B0EA-24E709681C5A}"/>
              </a:ext>
            </a:extLst>
          </p:cNvPr>
          <p:cNvGrpSpPr/>
          <p:nvPr/>
        </p:nvGrpSpPr>
        <p:grpSpPr>
          <a:xfrm>
            <a:off x="8252216" y="2331094"/>
            <a:ext cx="3630545" cy="3804354"/>
            <a:chOff x="2641950" y="3481825"/>
            <a:chExt cx="260625" cy="361981"/>
          </a:xfrm>
        </p:grpSpPr>
        <p:sp>
          <p:nvSpPr>
            <p:cNvPr id="41" name="Google Shape;1799;p62">
              <a:extLst>
                <a:ext uri="{FF2B5EF4-FFF2-40B4-BE49-F238E27FC236}">
                  <a16:creationId xmlns:a16="http://schemas.microsoft.com/office/drawing/2014/main" id="{1FAC5552-9943-CA4C-A16F-CD7D386787D0}"/>
                </a:ext>
              </a:extLst>
            </p:cNvPr>
            <p:cNvSpPr/>
            <p:nvPr/>
          </p:nvSpPr>
          <p:spPr>
            <a:xfrm>
              <a:off x="2641950" y="3481825"/>
              <a:ext cx="260625" cy="361981"/>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1">
                <a:lumMod val="20000"/>
                <a:lumOff val="80000"/>
              </a:schemeClr>
            </a:solidFill>
            <a:ln>
              <a:solidFill>
                <a:schemeClr val="accent1"/>
              </a:solidFill>
            </a:ln>
          </p:spPr>
          <p:txBody>
            <a:bodyPr spcFirstLastPara="1" wrap="square" lIns="121900" tIns="121900" rIns="121900" bIns="121900" anchor="ctr" anchorCtr="0">
              <a:noAutofit/>
            </a:bodyPr>
            <a:lstStyle/>
            <a:p>
              <a:endParaRPr sz="3200" dirty="0">
                <a:latin typeface="Times New Roman" panose="02020603050405020304" pitchFamily="18" charset="0"/>
                <a:cs typeface="Times New Roman" panose="02020603050405020304" pitchFamily="18" charset="0"/>
              </a:endParaRPr>
            </a:p>
          </p:txBody>
        </p:sp>
        <p:sp>
          <p:nvSpPr>
            <p:cNvPr id="42" name="Google Shape;1800;p62">
              <a:extLst>
                <a:ext uri="{FF2B5EF4-FFF2-40B4-BE49-F238E27FC236}">
                  <a16:creationId xmlns:a16="http://schemas.microsoft.com/office/drawing/2014/main" id="{32F5F3E1-5AE0-AB40-A9F4-2EFB3BF8184B}"/>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spcFirstLastPara="1" wrap="square" lIns="121900" tIns="121900" rIns="121900" bIns="121900" anchor="ctr" anchorCtr="0">
              <a:noAutofit/>
            </a:bodyPr>
            <a:lstStyle/>
            <a:p>
              <a:endParaRPr sz="3200">
                <a:latin typeface="Times New Roman" panose="02020603050405020304" pitchFamily="18" charset="0"/>
                <a:cs typeface="Times New Roman" panose="02020603050405020304" pitchFamily="18" charset="0"/>
              </a:endParaRPr>
            </a:p>
          </p:txBody>
        </p:sp>
      </p:grpSp>
      <p:pic>
        <p:nvPicPr>
          <p:cNvPr id="43" name="Picture 42">
            <a:extLst>
              <a:ext uri="{FF2B5EF4-FFF2-40B4-BE49-F238E27FC236}">
                <a16:creationId xmlns:a16="http://schemas.microsoft.com/office/drawing/2014/main" id="{62167A41-D932-0241-A148-5DA9CE70EB39}"/>
              </a:ext>
            </a:extLst>
          </p:cNvPr>
          <p:cNvPicPr>
            <a:picLocks noChangeAspect="1"/>
          </p:cNvPicPr>
          <p:nvPr/>
        </p:nvPicPr>
        <p:blipFill rotWithShape="1">
          <a:blip r:embed="rId3"/>
          <a:srcRect t="29645"/>
          <a:stretch/>
        </p:blipFill>
        <p:spPr>
          <a:xfrm>
            <a:off x="7537973" y="5472332"/>
            <a:ext cx="4654027" cy="1385668"/>
          </a:xfrm>
          <a:prstGeom prst="rect">
            <a:avLst/>
          </a:prstGeom>
        </p:spPr>
      </p:pic>
      <p:sp>
        <p:nvSpPr>
          <p:cNvPr id="5" name="Rectangle 4">
            <a:extLst>
              <a:ext uri="{FF2B5EF4-FFF2-40B4-BE49-F238E27FC236}">
                <a16:creationId xmlns:a16="http://schemas.microsoft.com/office/drawing/2014/main" id="{7E0308CE-9110-B643-85C1-AC5754CA1ED5}"/>
              </a:ext>
            </a:extLst>
          </p:cNvPr>
          <p:cNvSpPr/>
          <p:nvPr/>
        </p:nvSpPr>
        <p:spPr>
          <a:xfrm>
            <a:off x="8570668" y="2578116"/>
            <a:ext cx="3527521" cy="1077218"/>
          </a:xfrm>
          <a:prstGeom prst="rect">
            <a:avLst/>
          </a:prstGeom>
        </p:spPr>
        <p:txBody>
          <a:bodyPr wrap="square">
            <a:spAutoFit/>
          </a:bodyPr>
          <a:lstStyle/>
          <a:p>
            <a:r>
              <a:rPr lang="en-US" sz="3200" b="1" i="1" dirty="0" err="1">
                <a:solidFill>
                  <a:schemeClr val="accent5">
                    <a:lumMod val="75000"/>
                  </a:schemeClr>
                </a:solidFill>
                <a:latin typeface="Times New Roman" panose="02020603050405020304" pitchFamily="18" charset="0"/>
                <a:cs typeface="Times New Roman" panose="02020603050405020304" pitchFamily="18" charset="0"/>
              </a:rPr>
              <a:t>đạo</a:t>
            </a:r>
            <a:r>
              <a:rPr lang="en-US" sz="3200" b="1" i="1" dirty="0">
                <a:solidFill>
                  <a:schemeClr val="accent5">
                    <a:lumMod val="75000"/>
                  </a:schemeClr>
                </a:solidFill>
                <a:latin typeface="Times New Roman" panose="02020603050405020304" pitchFamily="18" charset="0"/>
                <a:cs typeface="Times New Roman" panose="02020603050405020304" pitchFamily="18" charset="0"/>
              </a:rPr>
              <a:t> (3)</a:t>
            </a:r>
            <a:r>
              <a:rPr lang="en-US" sz="3200" i="1"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trong</a:t>
            </a:r>
            <a:r>
              <a:rPr lang="en-US" sz="3200" i="1" dirty="0">
                <a:solidFill>
                  <a:schemeClr val="accent5">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75000"/>
                  </a:schemeClr>
                </a:solidFill>
                <a:latin typeface="Times New Roman" panose="02020603050405020304" pitchFamily="18" charset="0"/>
                <a:cs typeface="Times New Roman" panose="02020603050405020304" pitchFamily="18" charset="0"/>
              </a:rPr>
              <a:t>địa</a:t>
            </a:r>
            <a:r>
              <a:rPr lang="en-US" sz="3200" i="1" dirty="0">
                <a:solidFill>
                  <a:schemeClr val="accent5">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5">
                    <a:lumMod val="75000"/>
                  </a:schemeClr>
                </a:solidFill>
                <a:latin typeface="Times New Roman" panose="02020603050405020304" pitchFamily="18" charset="0"/>
                <a:cs typeface="Times New Roman" panose="02020603050405020304" pitchFamily="18" charset="0"/>
              </a:rPr>
              <a:t>đạo</a:t>
            </a:r>
            <a:r>
              <a:rPr lang="en-US" sz="3200" i="1"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a:solidFill>
                  <a:schemeClr val="accent5">
                    <a:lumMod val="75000"/>
                  </a:schemeClr>
                </a:solidFill>
                <a:latin typeface="Times New Roman" panose="02020603050405020304" pitchFamily="18" charset="0"/>
                <a:cs typeface="Times New Roman" panose="02020603050405020304" pitchFamily="18" charset="0"/>
              </a:rPr>
              <a:t>con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đường</a:t>
            </a:r>
            <a:endParaRPr lang="en-US" sz="32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31BCDE9-B1EC-9D49-9FAA-D1953D65344A}"/>
              </a:ext>
            </a:extLst>
          </p:cNvPr>
          <p:cNvSpPr/>
          <p:nvPr/>
        </p:nvSpPr>
        <p:spPr>
          <a:xfrm>
            <a:off x="8894989" y="6100334"/>
            <a:ext cx="1712328" cy="584775"/>
          </a:xfrm>
          <a:prstGeom prst="rect">
            <a:avLst/>
          </a:prstGeom>
        </p:spPr>
        <p:txBody>
          <a:bodyPr wrap="none">
            <a:spAutoFit/>
          </a:bodyPr>
          <a:lstStyle/>
          <a:p>
            <a:r>
              <a:rPr lang="en-US" sz="3200" i="1" dirty="0" err="1">
                <a:solidFill>
                  <a:srgbClr val="FF8D41"/>
                </a:solidFill>
                <a:latin typeface="Times New Roman" panose="02020603050405020304" pitchFamily="18" charset="0"/>
                <a:cs typeface="Times New Roman" panose="02020603050405020304" pitchFamily="18" charset="0"/>
              </a:rPr>
              <a:t>đạo</a:t>
            </a:r>
            <a:r>
              <a:rPr lang="en-US" sz="3200" i="1" dirty="0">
                <a:solidFill>
                  <a:srgbClr val="FF8D41"/>
                </a:solidFill>
                <a:latin typeface="Times New Roman" panose="02020603050405020304" pitchFamily="18" charset="0"/>
                <a:cs typeface="Times New Roman" panose="02020603050405020304" pitchFamily="18" charset="0"/>
              </a:rPr>
              <a:t> </a:t>
            </a:r>
            <a:r>
              <a:rPr lang="en-US" sz="3200" i="1" dirty="0" err="1">
                <a:solidFill>
                  <a:srgbClr val="FF8D41"/>
                </a:solidFill>
                <a:latin typeface="Times New Roman" panose="02020603050405020304" pitchFamily="18" charset="0"/>
                <a:cs typeface="Times New Roman" panose="02020603050405020304" pitchFamily="18" charset="0"/>
              </a:rPr>
              <a:t>diễn</a:t>
            </a:r>
            <a:r>
              <a:rPr lang="en-US" sz="3200" i="1" dirty="0">
                <a:solidFill>
                  <a:srgbClr val="FF8D41"/>
                </a:solidFill>
                <a:latin typeface="Times New Roman" panose="02020603050405020304" pitchFamily="18" charset="0"/>
                <a:cs typeface="Times New Roman" panose="02020603050405020304" pitchFamily="18" charset="0"/>
              </a:rPr>
              <a:t> </a:t>
            </a:r>
            <a:endParaRPr lang="en-US" sz="3200" dirty="0">
              <a:solidFill>
                <a:srgbClr val="FF8D41"/>
              </a:solidFill>
              <a:latin typeface="Times New Roman" panose="02020603050405020304" pitchFamily="18" charset="0"/>
              <a:cs typeface="Times New Roman" panose="02020603050405020304" pitchFamily="18" charset="0"/>
            </a:endParaRPr>
          </a:p>
        </p:txBody>
      </p:sp>
      <p:sp>
        <p:nvSpPr>
          <p:cNvPr id="44" name="Rectangle 43">
            <a:extLst>
              <a:ext uri="{FF2B5EF4-FFF2-40B4-BE49-F238E27FC236}">
                <a16:creationId xmlns:a16="http://schemas.microsoft.com/office/drawing/2014/main" id="{A12F2A4D-4192-C846-A56E-556829DBAFC7}"/>
              </a:ext>
            </a:extLst>
          </p:cNvPr>
          <p:cNvSpPr/>
          <p:nvPr/>
        </p:nvSpPr>
        <p:spPr>
          <a:xfrm>
            <a:off x="9090555" y="5892382"/>
            <a:ext cx="1495922" cy="584775"/>
          </a:xfrm>
          <a:prstGeom prst="rect">
            <a:avLst/>
          </a:prstGeom>
        </p:spPr>
        <p:txBody>
          <a:bodyPr wrap="none">
            <a:spAutoFit/>
          </a:bodyPr>
          <a:lstStyle/>
          <a:p>
            <a:r>
              <a:rPr lang="en-US" sz="3200" i="1" dirty="0" err="1">
                <a:solidFill>
                  <a:srgbClr val="FF8D41"/>
                </a:solidFill>
                <a:latin typeface="Times New Roman" panose="02020603050405020304" pitchFamily="18" charset="0"/>
                <a:cs typeface="Times New Roman" panose="02020603050405020304" pitchFamily="18" charset="0"/>
              </a:rPr>
              <a:t>đạo</a:t>
            </a:r>
            <a:r>
              <a:rPr lang="en-US" sz="3200" i="1" dirty="0">
                <a:solidFill>
                  <a:srgbClr val="FF8D41"/>
                </a:solidFill>
                <a:latin typeface="Times New Roman" panose="02020603050405020304" pitchFamily="18" charset="0"/>
                <a:cs typeface="Times New Roman" panose="02020603050405020304" pitchFamily="18" charset="0"/>
              </a:rPr>
              <a:t> </a:t>
            </a:r>
            <a:r>
              <a:rPr lang="en-US" sz="3200" i="1" dirty="0" err="1">
                <a:solidFill>
                  <a:srgbClr val="FF8D41"/>
                </a:solidFill>
                <a:latin typeface="Times New Roman" panose="02020603050405020304" pitchFamily="18" charset="0"/>
                <a:cs typeface="Times New Roman" panose="02020603050405020304" pitchFamily="18" charset="0"/>
              </a:rPr>
              <a:t>văn</a:t>
            </a:r>
            <a:endParaRPr lang="en-US" sz="3200" dirty="0">
              <a:solidFill>
                <a:srgbClr val="FF8D41"/>
              </a:solidFill>
              <a:latin typeface="Times New Roman" panose="02020603050405020304" pitchFamily="18" charset="0"/>
              <a:cs typeface="Times New Roman" panose="02020603050405020304" pitchFamily="18" charset="0"/>
            </a:endParaRPr>
          </a:p>
        </p:txBody>
      </p:sp>
      <p:sp>
        <p:nvSpPr>
          <p:cNvPr id="45" name="Rectangle 44">
            <a:extLst>
              <a:ext uri="{FF2B5EF4-FFF2-40B4-BE49-F238E27FC236}">
                <a16:creationId xmlns:a16="http://schemas.microsoft.com/office/drawing/2014/main" id="{3E727E5C-3544-0D48-BD57-3439B6DF3891}"/>
              </a:ext>
            </a:extLst>
          </p:cNvPr>
          <p:cNvSpPr/>
          <p:nvPr/>
        </p:nvSpPr>
        <p:spPr>
          <a:xfrm>
            <a:off x="9392741" y="6308339"/>
            <a:ext cx="1654620" cy="584775"/>
          </a:xfrm>
          <a:prstGeom prst="rect">
            <a:avLst/>
          </a:prstGeom>
        </p:spPr>
        <p:txBody>
          <a:bodyPr wrap="none">
            <a:spAutoFit/>
          </a:bodyPr>
          <a:lstStyle/>
          <a:p>
            <a:r>
              <a:rPr lang="en-US" sz="3200" i="1" dirty="0" err="1">
                <a:solidFill>
                  <a:srgbClr val="FF8D41"/>
                </a:solidFill>
                <a:latin typeface="Times New Roman" panose="02020603050405020304" pitchFamily="18" charset="0"/>
                <a:cs typeface="Times New Roman" panose="02020603050405020304" pitchFamily="18" charset="0"/>
              </a:rPr>
              <a:t>Xích</a:t>
            </a:r>
            <a:r>
              <a:rPr lang="en-US" sz="3200" i="1" dirty="0">
                <a:solidFill>
                  <a:srgbClr val="FF8D41"/>
                </a:solidFill>
                <a:latin typeface="Times New Roman" panose="02020603050405020304" pitchFamily="18" charset="0"/>
                <a:cs typeface="Times New Roman" panose="02020603050405020304" pitchFamily="18" charset="0"/>
              </a:rPr>
              <a:t> </a:t>
            </a:r>
            <a:r>
              <a:rPr lang="en-US" sz="3200" i="1" dirty="0" err="1">
                <a:solidFill>
                  <a:srgbClr val="FF8D41"/>
                </a:solidFill>
                <a:latin typeface="Times New Roman" panose="02020603050405020304" pitchFamily="18" charset="0"/>
                <a:cs typeface="Times New Roman" panose="02020603050405020304" pitchFamily="18" charset="0"/>
              </a:rPr>
              <a:t>đạo</a:t>
            </a:r>
            <a:endParaRPr lang="en-US" sz="3200" i="1" dirty="0">
              <a:solidFill>
                <a:srgbClr val="FF8D4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238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0.70"/>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par>
                                <p:cTn id="17" presetID="55"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strVal val="#ppt_w*0.70"/>
                                          </p:val>
                                        </p:tav>
                                        <p:tav tm="100000">
                                          <p:val>
                                            <p:strVal val="#ppt_w"/>
                                          </p:val>
                                        </p:tav>
                                      </p:tavLst>
                                    </p:anim>
                                    <p:anim calcmode="lin" valueType="num">
                                      <p:cBhvr>
                                        <p:cTn id="20" dur="1000" fill="hold"/>
                                        <p:tgtEl>
                                          <p:spTgt spid="23"/>
                                        </p:tgtEl>
                                        <p:attrNameLst>
                                          <p:attrName>ppt_h</p:attrName>
                                        </p:attrNameLst>
                                      </p:cBhvr>
                                      <p:tavLst>
                                        <p:tav tm="0">
                                          <p:val>
                                            <p:strVal val="#ppt_h"/>
                                          </p:val>
                                        </p:tav>
                                        <p:tav tm="100000">
                                          <p:val>
                                            <p:strVal val="#ppt_h"/>
                                          </p:val>
                                        </p:tav>
                                      </p:tavLst>
                                    </p:anim>
                                    <p:animEffect transition="in" filter="fade">
                                      <p:cBhvr>
                                        <p:cTn id="21" dur="1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strVal val="#ppt_w*0.70"/>
                                          </p:val>
                                        </p:tav>
                                        <p:tav tm="100000">
                                          <p:val>
                                            <p:strVal val="#ppt_w"/>
                                          </p:val>
                                        </p:tav>
                                      </p:tavLst>
                                    </p:anim>
                                    <p:anim calcmode="lin" valueType="num">
                                      <p:cBhvr>
                                        <p:cTn id="27" dur="1000" fill="hold"/>
                                        <p:tgtEl>
                                          <p:spTgt spid="36"/>
                                        </p:tgtEl>
                                        <p:attrNameLst>
                                          <p:attrName>ppt_h</p:attrName>
                                        </p:attrNameLst>
                                      </p:cBhvr>
                                      <p:tavLst>
                                        <p:tav tm="0">
                                          <p:val>
                                            <p:strVal val="#ppt_h"/>
                                          </p:val>
                                        </p:tav>
                                        <p:tav tm="100000">
                                          <p:val>
                                            <p:strVal val="#ppt_h"/>
                                          </p:val>
                                        </p:tav>
                                      </p:tavLst>
                                    </p:anim>
                                    <p:animEffect transition="in" filter="fade">
                                      <p:cBhvr>
                                        <p:cTn id="28" dur="1000"/>
                                        <p:tgtEl>
                                          <p:spTgt spid="36"/>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1000" fill="hold"/>
                                        <p:tgtEl>
                                          <p:spTgt spid="39"/>
                                        </p:tgtEl>
                                        <p:attrNameLst>
                                          <p:attrName>ppt_w</p:attrName>
                                        </p:attrNameLst>
                                      </p:cBhvr>
                                      <p:tavLst>
                                        <p:tav tm="0">
                                          <p:val>
                                            <p:strVal val="#ppt_w*0.70"/>
                                          </p:val>
                                        </p:tav>
                                        <p:tav tm="100000">
                                          <p:val>
                                            <p:strVal val="#ppt_w"/>
                                          </p:val>
                                        </p:tav>
                                      </p:tavLst>
                                    </p:anim>
                                    <p:anim calcmode="lin" valueType="num">
                                      <p:cBhvr>
                                        <p:cTn id="32" dur="1000" fill="hold"/>
                                        <p:tgtEl>
                                          <p:spTgt spid="39"/>
                                        </p:tgtEl>
                                        <p:attrNameLst>
                                          <p:attrName>ppt_h</p:attrName>
                                        </p:attrNameLst>
                                      </p:cBhvr>
                                      <p:tavLst>
                                        <p:tav tm="0">
                                          <p:val>
                                            <p:strVal val="#ppt_h"/>
                                          </p:val>
                                        </p:tav>
                                        <p:tav tm="100000">
                                          <p:val>
                                            <p:strVal val="#ppt_h"/>
                                          </p:val>
                                        </p:tav>
                                      </p:tavLst>
                                    </p:anim>
                                    <p:animEffect transition="in" filter="fade">
                                      <p:cBhvr>
                                        <p:cTn id="33" dur="10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1000" fill="hold"/>
                                        <p:tgtEl>
                                          <p:spTgt spid="40"/>
                                        </p:tgtEl>
                                        <p:attrNameLst>
                                          <p:attrName>ppt_w</p:attrName>
                                        </p:attrNameLst>
                                      </p:cBhvr>
                                      <p:tavLst>
                                        <p:tav tm="0">
                                          <p:val>
                                            <p:strVal val="#ppt_w*0.70"/>
                                          </p:val>
                                        </p:tav>
                                        <p:tav tm="100000">
                                          <p:val>
                                            <p:strVal val="#ppt_w"/>
                                          </p:val>
                                        </p:tav>
                                      </p:tavLst>
                                    </p:anim>
                                    <p:anim calcmode="lin" valueType="num">
                                      <p:cBhvr>
                                        <p:cTn id="39" dur="1000" fill="hold"/>
                                        <p:tgtEl>
                                          <p:spTgt spid="40"/>
                                        </p:tgtEl>
                                        <p:attrNameLst>
                                          <p:attrName>ppt_h</p:attrName>
                                        </p:attrNameLst>
                                      </p:cBhvr>
                                      <p:tavLst>
                                        <p:tav tm="0">
                                          <p:val>
                                            <p:strVal val="#ppt_h"/>
                                          </p:val>
                                        </p:tav>
                                        <p:tav tm="100000">
                                          <p:val>
                                            <p:strVal val="#ppt_h"/>
                                          </p:val>
                                        </p:tav>
                                      </p:tavLst>
                                    </p:anim>
                                    <p:animEffect transition="in" filter="fade">
                                      <p:cBhvr>
                                        <p:cTn id="40" dur="1000"/>
                                        <p:tgtEl>
                                          <p:spTgt spid="40"/>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strVal val="#ppt_w*0.70"/>
                                          </p:val>
                                        </p:tav>
                                        <p:tav tm="100000">
                                          <p:val>
                                            <p:strVal val="#ppt_w"/>
                                          </p:val>
                                        </p:tav>
                                      </p:tavLst>
                                    </p:anim>
                                    <p:anim calcmode="lin" valueType="num">
                                      <p:cBhvr>
                                        <p:cTn id="44" dur="1000" fill="hold"/>
                                        <p:tgtEl>
                                          <p:spTgt spid="5"/>
                                        </p:tgtEl>
                                        <p:attrNameLst>
                                          <p:attrName>ppt_h</p:attrName>
                                        </p:attrNameLst>
                                      </p:cBhvr>
                                      <p:tavLst>
                                        <p:tav tm="0">
                                          <p:val>
                                            <p:strVal val="#ppt_h"/>
                                          </p:val>
                                        </p:tav>
                                        <p:tav tm="100000">
                                          <p:val>
                                            <p:strVal val="#ppt_h"/>
                                          </p:val>
                                        </p:tav>
                                      </p:tavLst>
                                    </p:anim>
                                    <p:animEffect transition="in" filter="fade">
                                      <p:cBhvr>
                                        <p:cTn id="45" dur="1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grpId="0" nodeType="clickEffect">
                                  <p:stCondLst>
                                    <p:cond delay="0"/>
                                  </p:stCondLst>
                                  <p:childTnLst>
                                    <p:animMotion origin="layout" path="M 4.16667E-7 4.07407E-6 L -0.56771 -0.3051 " pathEditMode="relative" rAng="0" ptsTypes="AA">
                                      <p:cBhvr>
                                        <p:cTn id="49" dur="2000" fill="hold"/>
                                        <p:tgtEl>
                                          <p:spTgt spid="6"/>
                                        </p:tgtEl>
                                        <p:attrNameLst>
                                          <p:attrName>ppt_x</p:attrName>
                                          <p:attrName>ppt_y</p:attrName>
                                        </p:attrNameLst>
                                      </p:cBhvr>
                                      <p:rCtr x="-28385" y="-15255"/>
                                    </p:animMotion>
                                  </p:childTnLst>
                                </p:cTn>
                              </p:par>
                            </p:childTnLst>
                          </p:cTn>
                        </p:par>
                      </p:childTnLst>
                    </p:cTn>
                  </p:par>
                  <p:par>
                    <p:cTn id="50" fill="hold">
                      <p:stCondLst>
                        <p:cond delay="indefinite"/>
                      </p:stCondLst>
                      <p:childTnLst>
                        <p:par>
                          <p:cTn id="51" fill="hold">
                            <p:stCondLst>
                              <p:cond delay="0"/>
                            </p:stCondLst>
                            <p:childTnLst>
                              <p:par>
                                <p:cTn id="52" presetID="0" presetClass="path" presetSubtype="0" accel="50000" decel="50000" fill="hold" grpId="0" nodeType="clickEffect">
                                  <p:stCondLst>
                                    <p:cond delay="0"/>
                                  </p:stCondLst>
                                  <p:childTnLst>
                                    <p:animMotion origin="layout" path="M -1.04167E-6 -1.85185E-6 L -0.29622 -0.27592 " pathEditMode="relative" rAng="0" ptsTypes="AA">
                                      <p:cBhvr>
                                        <p:cTn id="53" dur="2000" fill="hold"/>
                                        <p:tgtEl>
                                          <p:spTgt spid="44"/>
                                        </p:tgtEl>
                                        <p:attrNameLst>
                                          <p:attrName>ppt_x</p:attrName>
                                          <p:attrName>ppt_y</p:attrName>
                                        </p:attrNameLst>
                                      </p:cBhvr>
                                      <p:rCtr x="-14818" y="-13796"/>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0" nodeType="clickEffect">
                                  <p:stCondLst>
                                    <p:cond delay="0"/>
                                  </p:stCondLst>
                                  <p:childTnLst>
                                    <p:animMotion origin="layout" path="M -1.25E-6 0 L 0.00091 -0.33403 " pathEditMode="relative" rAng="0" ptsTypes="AA">
                                      <p:cBhvr>
                                        <p:cTn id="57" dur="2000" fill="hold"/>
                                        <p:tgtEl>
                                          <p:spTgt spid="45"/>
                                        </p:tgtEl>
                                        <p:attrNameLst>
                                          <p:attrName>ppt_x</p:attrName>
                                          <p:attrName>ppt_y</p:attrName>
                                        </p:attrNameLst>
                                      </p:cBhvr>
                                      <p:rCtr x="39" y="-16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 grpId="0"/>
      <p:bldP spid="39" grpId="0"/>
      <p:bldP spid="5" grpId="0"/>
      <p:bldP spid="6" grpId="0"/>
      <p:bldP spid="44" grpId="0"/>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46ACF81-469F-4579-AC1A-138A6BEBB8AB}"/>
              </a:ext>
            </a:extLst>
          </p:cNvPr>
          <p:cNvPicPr>
            <a:picLocks noChangeAspect="1"/>
          </p:cNvPicPr>
          <p:nvPr/>
        </p:nvPicPr>
        <p:blipFill rotWithShape="1">
          <a:blip r:embed="rId3"/>
          <a:srcRect r="41164" b="3854"/>
          <a:stretch/>
        </p:blipFill>
        <p:spPr>
          <a:xfrm>
            <a:off x="2635" y="3361"/>
            <a:ext cx="12187484" cy="6854640"/>
          </a:xfrm>
          <a:prstGeom prst="rect">
            <a:avLst/>
          </a:prstGeom>
        </p:spPr>
      </p:pic>
      <p:pic>
        <p:nvPicPr>
          <p:cNvPr id="25" name="Picture 24">
            <a:extLst>
              <a:ext uri="{FF2B5EF4-FFF2-40B4-BE49-F238E27FC236}">
                <a16:creationId xmlns:a16="http://schemas.microsoft.com/office/drawing/2014/main" id="{ABD96534-8C40-E54F-AFA7-0CA2A5FCF3D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148" b="98519" l="4244" r="96310">
                        <a14:foregroundMark x1="42804" y1="37284" x2="45941" y2="34568"/>
                        <a14:foregroundMark x1="43358" y1="38765" x2="45387" y2="37778"/>
                        <a14:foregroundMark x1="55166" y1="34815" x2="55904" y2="33827"/>
                        <a14:foregroundMark x1="53690" y1="37284" x2="56458" y2="38765"/>
                        <a14:foregroundMark x1="71771" y1="61728" x2="78598" y2="58765"/>
                        <a14:foregroundMark x1="78598" y1="58765" x2="85240" y2="62963"/>
                        <a14:foregroundMark x1="85240" y1="62963" x2="80996" y2="71605"/>
                        <a14:foregroundMark x1="80996" y1="71605" x2="78598" y2="72346"/>
                        <a14:foregroundMark x1="73432" y1="62963" x2="78782" y2="70370"/>
                        <a14:foregroundMark x1="76015" y1="62222" x2="81550" y2="69630"/>
                        <a14:foregroundMark x1="80627" y1="57531" x2="87638" y2="70617"/>
                        <a14:foregroundMark x1="82472" y1="56296" x2="87638" y2="62716"/>
                        <a14:foregroundMark x1="87638" y1="62716" x2="90221" y2="69136"/>
                        <a14:foregroundMark x1="78413" y1="75309" x2="85978" y2="71605"/>
                        <a14:foregroundMark x1="91882" y1="68889" x2="92989" y2="59259"/>
                        <a14:foregroundMark x1="92989" y1="59259" x2="91328" y2="53086"/>
                        <a14:foregroundMark x1="95572" y1="62222" x2="96494" y2="64938"/>
                        <a14:foregroundMark x1="79520" y1="61975" x2="83210" y2="67160"/>
                        <a14:foregroundMark x1="76482" y1="57291" x2="76937" y2="57037"/>
                        <a14:foregroundMark x1="70295" y1="60741" x2="74950" y2="58145"/>
                        <a14:foregroundMark x1="76937" y1="57037" x2="82472" y2="56296"/>
                        <a14:foregroundMark x1="91144" y1="45679" x2="88007" y2="53580"/>
                        <a14:foregroundMark x1="86900" y1="44198" x2="92989" y2="42222"/>
                        <a14:foregroundMark x1="5351" y1="82222" x2="13469" y2="82469"/>
                        <a14:foregroundMark x1="13469" y1="82469" x2="21587" y2="85679"/>
                        <a14:foregroundMark x1="21587" y1="85679" x2="27122" y2="91605"/>
                        <a14:foregroundMark x1="27122" y1="91605" x2="35240" y2="91111"/>
                        <a14:foregroundMark x1="35240" y1="91111" x2="42620" y2="92840"/>
                        <a14:foregroundMark x1="42620" y1="92840" x2="48339" y2="99506"/>
                        <a14:foregroundMark x1="48339" y1="99506" x2="62731" y2="90370"/>
                        <a14:foregroundMark x1="62731" y1="90370" x2="54244" y2="85926"/>
                        <a14:foregroundMark x1="54244" y1="85926" x2="38561" y2="83704"/>
                        <a14:foregroundMark x1="38561" y1="83704" x2="24170" y2="73827"/>
                        <a14:foregroundMark x1="24170" y1="73827" x2="12915" y2="83457"/>
                        <a14:foregroundMark x1="43173" y1="96049" x2="50000" y2="97531"/>
                        <a14:foregroundMark x1="50000" y1="97531" x2="51845" y2="98765"/>
                        <a14:foregroundMark x1="67159" y1="87160" x2="65498" y2="86914"/>
                        <a14:foregroundMark x1="4244" y1="77284" x2="19373" y2="72593"/>
                        <a14:foregroundMark x1="8856" y1="38025" x2="14207" y2="61975"/>
                        <a14:foregroundMark x1="14207" y1="61975" x2="20849" y2="66667"/>
                        <a14:foregroundMark x1="20849" y1="66667" x2="25461" y2="34321"/>
                        <a14:foregroundMark x1="19373" y1="37037" x2="19557" y2="52593"/>
                        <a14:foregroundMark x1="14760" y1="36790" x2="17712" y2="52593"/>
                        <a14:foregroundMark x1="13284" y1="41975" x2="13284" y2="51358"/>
                        <a14:foregroundMark x1="13284" y1="51358" x2="13284" y2="51358"/>
                        <a14:foregroundMark x1="12362" y1="54815" x2="13653" y2="64691"/>
                        <a14:foregroundMark x1="13653" y1="64691" x2="19742" y2="69630"/>
                        <a14:foregroundMark x1="19742" y1="69630" x2="22694" y2="69630"/>
                        <a14:foregroundMark x1="10517" y1="60988" x2="9779" y2="53333"/>
                        <a14:foregroundMark x1="9779" y1="62469" x2="9779" y2="56049"/>
                        <a14:foregroundMark x1="9779" y1="56543" x2="9225" y2="62716"/>
                        <a14:foregroundMark x1="54797" y1="60000" x2="56089" y2="65185"/>
                        <a14:foregroundMark x1="50369" y1="10123" x2="57380" y2="10864"/>
                        <a14:foregroundMark x1="57380" y1="10864" x2="66236" y2="8148"/>
                        <a14:foregroundMark x1="66236" y1="8148" x2="73432" y2="10123"/>
                        <a14:backgroundMark x1="69742" y1="57284" x2="77860" y2="53827"/>
                        <a14:backgroundMark x1="52214" y1="75802" x2="54982" y2="71605"/>
                      </a14:backgroundRemoval>
                    </a14:imgEffect>
                  </a14:imgLayer>
                </a14:imgProps>
              </a:ext>
              <a:ext uri="{28A0092B-C50C-407E-A947-70E740481C1C}">
                <a14:useLocalDpi xmlns:a14="http://schemas.microsoft.com/office/drawing/2010/main" val="0"/>
              </a:ext>
            </a:extLst>
          </a:blip>
          <a:stretch>
            <a:fillRect/>
          </a:stretch>
        </p:blipFill>
        <p:spPr>
          <a:xfrm flipH="1">
            <a:off x="1881" y="3607024"/>
            <a:ext cx="4833796" cy="3678070"/>
          </a:xfrm>
          <a:prstGeom prst="rect">
            <a:avLst/>
          </a:prstGeom>
        </p:spPr>
      </p:pic>
      <p:grpSp>
        <p:nvGrpSpPr>
          <p:cNvPr id="62" name="Google Shape;2168;p52">
            <a:extLst>
              <a:ext uri="{FF2B5EF4-FFF2-40B4-BE49-F238E27FC236}">
                <a16:creationId xmlns:a16="http://schemas.microsoft.com/office/drawing/2014/main" id="{C218A007-3D6E-B34F-B82A-A42CD6683AD1}"/>
              </a:ext>
            </a:extLst>
          </p:cNvPr>
          <p:cNvGrpSpPr/>
          <p:nvPr/>
        </p:nvGrpSpPr>
        <p:grpSpPr>
          <a:xfrm>
            <a:off x="361274" y="183098"/>
            <a:ext cx="11633980" cy="3887496"/>
            <a:chOff x="807626" y="1311856"/>
            <a:chExt cx="7594182" cy="2511888"/>
          </a:xfrm>
        </p:grpSpPr>
        <p:sp>
          <p:nvSpPr>
            <p:cNvPr id="63" name="Google Shape;2169;p52">
              <a:extLst>
                <a:ext uri="{FF2B5EF4-FFF2-40B4-BE49-F238E27FC236}">
                  <a16:creationId xmlns:a16="http://schemas.microsoft.com/office/drawing/2014/main" id="{7AF0B859-DD62-FF4B-B43E-E2C6990FC76E}"/>
                </a:ext>
              </a:extLst>
            </p:cNvPr>
            <p:cNvSpPr/>
            <p:nvPr/>
          </p:nvSpPr>
          <p:spPr>
            <a:xfrm>
              <a:off x="944408" y="138804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121862" tIns="121862" rIns="121862" bIns="121862" anchor="ctr" anchorCtr="0">
              <a:noAutofit/>
            </a:bodyPr>
            <a:lstStyle/>
            <a:p>
              <a:endParaRPr sz="2399"/>
            </a:p>
          </p:txBody>
        </p:sp>
        <p:sp>
          <p:nvSpPr>
            <p:cNvPr id="64" name="Google Shape;2170;p52">
              <a:extLst>
                <a:ext uri="{FF2B5EF4-FFF2-40B4-BE49-F238E27FC236}">
                  <a16:creationId xmlns:a16="http://schemas.microsoft.com/office/drawing/2014/main" id="{A21A06DA-48E7-A049-B030-161CEBA810C5}"/>
                </a:ext>
              </a:extLst>
            </p:cNvPr>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121862" tIns="121862" rIns="121862" bIns="121862" anchor="ctr" anchorCtr="0">
              <a:noAutofit/>
            </a:bodyPr>
            <a:lstStyle/>
            <a:p>
              <a:endParaRPr sz="2399" dirty="0"/>
            </a:p>
          </p:txBody>
        </p:sp>
      </p:grpSp>
      <p:sp>
        <p:nvSpPr>
          <p:cNvPr id="65" name="Google Shape;2172;p52">
            <a:extLst>
              <a:ext uri="{FF2B5EF4-FFF2-40B4-BE49-F238E27FC236}">
                <a16:creationId xmlns:a16="http://schemas.microsoft.com/office/drawing/2014/main" id="{76116CF9-E3BF-2146-973E-4B6F76523B67}"/>
              </a:ext>
            </a:extLst>
          </p:cNvPr>
          <p:cNvSpPr txBox="1">
            <a:spLocks/>
          </p:cNvSpPr>
          <p:nvPr/>
        </p:nvSpPr>
        <p:spPr>
          <a:xfrm>
            <a:off x="4587348" y="65188"/>
            <a:ext cx="3290560" cy="979958"/>
          </a:xfrm>
          <a:prstGeom prst="rect">
            <a:avLst/>
          </a:prstGeom>
        </p:spPr>
        <p:txBody>
          <a:bodyPr spcFirstLastPara="1" wrap="square" lIns="121862" tIns="121862" rIns="121862" bIns="121862"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798" b="1" dirty="0" err="1">
                <a:solidFill>
                  <a:schemeClr val="accent5"/>
                </a:solidFill>
                <a:latin typeface="Times New Roman" panose="02020603050405020304" pitchFamily="18" charset="0"/>
                <a:cs typeface="Times New Roman" panose="02020603050405020304" pitchFamily="18" charset="0"/>
              </a:rPr>
              <a:t>Viết</a:t>
            </a:r>
            <a:r>
              <a:rPr lang="en-US" sz="4798" b="1" dirty="0">
                <a:solidFill>
                  <a:schemeClr val="accent5"/>
                </a:solidFill>
                <a:latin typeface="Times New Roman" panose="02020603050405020304" pitchFamily="18" charset="0"/>
                <a:cs typeface="Times New Roman" panose="02020603050405020304" pitchFamily="18" charset="0"/>
              </a:rPr>
              <a:t> </a:t>
            </a:r>
            <a:r>
              <a:rPr lang="en-US" sz="4798" b="1" dirty="0" err="1">
                <a:solidFill>
                  <a:schemeClr val="accent5"/>
                </a:solidFill>
                <a:latin typeface="Times New Roman" panose="02020603050405020304" pitchFamily="18" charset="0"/>
                <a:cs typeface="Times New Roman" panose="02020603050405020304" pitchFamily="18" charset="0"/>
              </a:rPr>
              <a:t>ngắn</a:t>
            </a:r>
            <a:endParaRPr lang="en-US" sz="4798" b="1" dirty="0">
              <a:solidFill>
                <a:schemeClr val="accent5"/>
              </a:solidFill>
              <a:latin typeface="Times New Roman" panose="02020603050405020304" pitchFamily="18" charset="0"/>
              <a:cs typeface="Times New Roman" panose="02020603050405020304" pitchFamily="18" charset="0"/>
            </a:endParaRPr>
          </a:p>
        </p:txBody>
      </p:sp>
      <p:sp>
        <p:nvSpPr>
          <p:cNvPr id="66" name="Google Shape;2174;p52">
            <a:extLst>
              <a:ext uri="{FF2B5EF4-FFF2-40B4-BE49-F238E27FC236}">
                <a16:creationId xmlns:a16="http://schemas.microsoft.com/office/drawing/2014/main" id="{F3C66FAC-8528-6942-BE16-5EFCD819358E}"/>
              </a:ext>
            </a:extLst>
          </p:cNvPr>
          <p:cNvSpPr txBox="1">
            <a:spLocks/>
          </p:cNvSpPr>
          <p:nvPr/>
        </p:nvSpPr>
        <p:spPr>
          <a:xfrm>
            <a:off x="598365" y="819615"/>
            <a:ext cx="10996024" cy="2264230"/>
          </a:xfrm>
          <a:prstGeom prst="rect">
            <a:avLst/>
          </a:prstGeom>
        </p:spPr>
        <p:txBody>
          <a:bodyPr spcFirstLastPara="1" wrap="square" lIns="121862" tIns="121862" rIns="121862" bIns="121862"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vi-VN" sz="3600" dirty="0">
                <a:latin typeface="Times New Roman" panose="02020603050405020304" pitchFamily="18" charset="0"/>
                <a:ea typeface="Aachen" panose="02020500000000000000" pitchFamily="18" charset="0"/>
                <a:cs typeface="Times New Roman" panose="02020603050405020304" pitchFamily="18" charset="0"/>
              </a:rPr>
              <a:t>Việc nhìn nhận một vấn đề từ nhiều góc độ sẽ mang đến cho chúng ta những lợi ích gì? Em hãy viết đoạn văn khoảng 150 chữ, trình bày ý kiến của mình về vấn đề trên, trong đoạn văn có sử dụng ít nhất hai từ Hán Việt.</a:t>
            </a:r>
          </a:p>
        </p:txBody>
      </p:sp>
    </p:spTree>
    <p:extLst>
      <p:ext uri="{BB962C8B-B14F-4D97-AF65-F5344CB8AC3E}">
        <p14:creationId xmlns:p14="http://schemas.microsoft.com/office/powerpoint/2010/main" val="4117127192"/>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1000" fill="hold"/>
                                        <p:tgtEl>
                                          <p:spTgt spid="65"/>
                                        </p:tgtEl>
                                        <p:attrNameLst>
                                          <p:attrName>ppt_w</p:attrName>
                                        </p:attrNameLst>
                                      </p:cBhvr>
                                      <p:tavLst>
                                        <p:tav tm="0">
                                          <p:val>
                                            <p:strVal val="#ppt_w*0.70"/>
                                          </p:val>
                                        </p:tav>
                                        <p:tav tm="100000">
                                          <p:val>
                                            <p:strVal val="#ppt_w"/>
                                          </p:val>
                                        </p:tav>
                                      </p:tavLst>
                                    </p:anim>
                                    <p:anim calcmode="lin" valueType="num">
                                      <p:cBhvr>
                                        <p:cTn id="14" dur="1000" fill="hold"/>
                                        <p:tgtEl>
                                          <p:spTgt spid="65"/>
                                        </p:tgtEl>
                                        <p:attrNameLst>
                                          <p:attrName>ppt_h</p:attrName>
                                        </p:attrNameLst>
                                      </p:cBhvr>
                                      <p:tavLst>
                                        <p:tav tm="0">
                                          <p:val>
                                            <p:strVal val="#ppt_h"/>
                                          </p:val>
                                        </p:tav>
                                        <p:tav tm="100000">
                                          <p:val>
                                            <p:strVal val="#ppt_h"/>
                                          </p:val>
                                        </p:tav>
                                      </p:tavLst>
                                    </p:anim>
                                    <p:animEffect transition="in" filter="fade">
                                      <p:cBhvr>
                                        <p:cTn id="15" dur="1000"/>
                                        <p:tgtEl>
                                          <p:spTgt spid="65"/>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p:cTn id="19" dur="1000" fill="hold"/>
                                        <p:tgtEl>
                                          <p:spTgt spid="66"/>
                                        </p:tgtEl>
                                        <p:attrNameLst>
                                          <p:attrName>ppt_w</p:attrName>
                                        </p:attrNameLst>
                                      </p:cBhvr>
                                      <p:tavLst>
                                        <p:tav tm="0">
                                          <p:val>
                                            <p:strVal val="#ppt_w*0.70"/>
                                          </p:val>
                                        </p:tav>
                                        <p:tav tm="100000">
                                          <p:val>
                                            <p:strVal val="#ppt_w"/>
                                          </p:val>
                                        </p:tav>
                                      </p:tavLst>
                                    </p:anim>
                                    <p:anim calcmode="lin" valueType="num">
                                      <p:cBhvr>
                                        <p:cTn id="20" dur="1000" fill="hold"/>
                                        <p:tgtEl>
                                          <p:spTgt spid="66"/>
                                        </p:tgtEl>
                                        <p:attrNameLst>
                                          <p:attrName>ppt_h</p:attrName>
                                        </p:attrNameLst>
                                      </p:cBhvr>
                                      <p:tavLst>
                                        <p:tav tm="0">
                                          <p:val>
                                            <p:strVal val="#ppt_h"/>
                                          </p:val>
                                        </p:tav>
                                        <p:tav tm="100000">
                                          <p:val>
                                            <p:strVal val="#ppt_h"/>
                                          </p:val>
                                        </p:tav>
                                      </p:tavLst>
                                    </p:anim>
                                    <p:animEffect transition="in" filter="fade">
                                      <p:cBhvr>
                                        <p:cTn id="21"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9"/>
          <p:cNvPicPr>
            <a:picLocks noChangeAspect="1"/>
          </p:cNvPicPr>
          <p:nvPr/>
        </p:nvPicPr>
        <p:blipFill>
          <a:blip r:embed="rId3" cstate="screen">
            <a:extLst>
              <a:ext uri="{28A0092B-C50C-407E-A947-70E740481C1C}">
                <a14:useLocalDpi xmlns:a14="http://schemas.microsoft.com/office/drawing/2010/main"/>
              </a:ext>
            </a:extLst>
          </a:blip>
          <a:srcRect l="11908" t="16713" b="14111"/>
          <a:stretch>
            <a:fillRect/>
          </a:stretch>
        </p:blipFill>
        <p:spPr>
          <a:xfrm>
            <a:off x="2634615" y="666115"/>
            <a:ext cx="6550660" cy="5034280"/>
          </a:xfrm>
          <a:prstGeom prst="rect">
            <a:avLst/>
          </a:prstGeom>
          <a:noFill/>
          <a:ln w="9525">
            <a:noFill/>
          </a:ln>
        </p:spPr>
      </p:pic>
      <p:pic>
        <p:nvPicPr>
          <p:cNvPr id="13" name="图片 12"/>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3311684" y="3239622"/>
            <a:ext cx="5002213" cy="1549970"/>
          </a:xfrm>
          <a:prstGeom prst="rect">
            <a:avLst/>
          </a:prstGeom>
        </p:spPr>
      </p:pic>
      <p:pic>
        <p:nvPicPr>
          <p:cNvPr id="2" name="图片 1"/>
          <p:cNvPicPr>
            <a:picLocks noChangeAspect="1"/>
          </p:cNvPicPr>
          <p:nvPr/>
        </p:nvPicPr>
        <p:blipFill rotWithShape="1">
          <a:blip r:embed="rId5" cstate="screen">
            <a:extLst>
              <a:ext uri="{28A0092B-C50C-407E-A947-70E740481C1C}">
                <a14:useLocalDpi xmlns:a14="http://schemas.microsoft.com/office/drawing/2010/main"/>
              </a:ext>
            </a:extLst>
          </a:blip>
          <a:srcRect l="4193" t="2191" r="2694" b="6031"/>
          <a:stretch>
            <a:fillRect/>
          </a:stretch>
        </p:blipFill>
        <p:spPr>
          <a:xfrm>
            <a:off x="112395" y="3453134"/>
            <a:ext cx="3482340" cy="3165475"/>
          </a:xfrm>
          <a:prstGeom prst="rect">
            <a:avLst/>
          </a:prstGeom>
        </p:spPr>
      </p:pic>
      <p:sp>
        <p:nvSpPr>
          <p:cNvPr id="4" name="文本框 26"/>
          <p:cNvSpPr txBox="1">
            <a:spLocks noChangeArrowheads="1"/>
          </p:cNvSpPr>
          <p:nvPr/>
        </p:nvSpPr>
        <p:spPr bwMode="auto">
          <a:xfrm>
            <a:off x="3155634" y="1660005"/>
            <a:ext cx="519684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en-US" altLang="zh-CN" sz="6600" b="1" dirty="0" err="1">
                <a:solidFill>
                  <a:srgbClr val="0070C0"/>
                </a:solidFill>
                <a:latin typeface="Times New Roman" panose="02020603050405020304" pitchFamily="18" charset="0"/>
                <a:ea typeface="+mn-ea"/>
                <a:cs typeface="Times New Roman" panose="02020603050405020304" pitchFamily="18" charset="0"/>
                <a:sym typeface="+mn-lt"/>
              </a:rPr>
              <a:t>Chúc</a:t>
            </a:r>
            <a:r>
              <a:rPr lang="en-US" altLang="zh-CN" sz="6600" b="1" dirty="0">
                <a:solidFill>
                  <a:srgbClr val="0070C0"/>
                </a:solidFill>
                <a:latin typeface="Times New Roman" panose="02020603050405020304" pitchFamily="18" charset="0"/>
                <a:ea typeface="+mn-ea"/>
                <a:cs typeface="Times New Roman" panose="02020603050405020304" pitchFamily="18" charset="0"/>
                <a:sym typeface="+mn-lt"/>
              </a:rPr>
              <a:t> </a:t>
            </a:r>
            <a:r>
              <a:rPr lang="en-US" altLang="zh-CN" sz="6600" b="1" dirty="0" err="1">
                <a:solidFill>
                  <a:srgbClr val="0070C0"/>
                </a:solidFill>
                <a:latin typeface="Times New Roman" panose="02020603050405020304" pitchFamily="18" charset="0"/>
                <a:ea typeface="+mn-ea"/>
                <a:cs typeface="Times New Roman" panose="02020603050405020304" pitchFamily="18" charset="0"/>
                <a:sym typeface="+mn-lt"/>
              </a:rPr>
              <a:t>các</a:t>
            </a:r>
            <a:r>
              <a:rPr lang="en-US" altLang="zh-CN" sz="6600" b="1" dirty="0">
                <a:solidFill>
                  <a:srgbClr val="0070C0"/>
                </a:solidFill>
                <a:latin typeface="Times New Roman" panose="02020603050405020304" pitchFamily="18" charset="0"/>
                <a:ea typeface="+mn-ea"/>
                <a:cs typeface="Times New Roman" panose="02020603050405020304" pitchFamily="18" charset="0"/>
                <a:sym typeface="+mn-lt"/>
              </a:rPr>
              <a:t> </a:t>
            </a:r>
            <a:r>
              <a:rPr lang="en-US" altLang="zh-CN" sz="6600" b="1" dirty="0" err="1">
                <a:solidFill>
                  <a:srgbClr val="0070C0"/>
                </a:solidFill>
                <a:latin typeface="Times New Roman" panose="02020603050405020304" pitchFamily="18" charset="0"/>
                <a:ea typeface="+mn-ea"/>
                <a:cs typeface="Times New Roman" panose="02020603050405020304" pitchFamily="18" charset="0"/>
                <a:sym typeface="+mn-lt"/>
              </a:rPr>
              <a:t>em</a:t>
            </a:r>
            <a:endParaRPr lang="en-US" altLang="zh-CN" sz="6600" b="1" dirty="0">
              <a:solidFill>
                <a:srgbClr val="0070C0"/>
              </a:solidFill>
              <a:latin typeface="Times New Roman" panose="02020603050405020304" pitchFamily="18" charset="0"/>
              <a:ea typeface="+mn-ea"/>
              <a:cs typeface="Times New Roman" panose="02020603050405020304" pitchFamily="18" charset="0"/>
              <a:sym typeface="+mn-lt"/>
            </a:endParaRPr>
          </a:p>
          <a:p>
            <a:pPr algn="ctr">
              <a:lnSpc>
                <a:spcPct val="100000"/>
              </a:lnSpc>
              <a:spcBef>
                <a:spcPct val="0"/>
              </a:spcBef>
              <a:buFontTx/>
              <a:buNone/>
            </a:pPr>
            <a:r>
              <a:rPr lang="en-US" altLang="zh-CN" sz="6600" b="1" dirty="0" err="1">
                <a:solidFill>
                  <a:srgbClr val="0070C0"/>
                </a:solidFill>
                <a:latin typeface="Times New Roman" panose="02020603050405020304" pitchFamily="18" charset="0"/>
                <a:ea typeface="+mn-ea"/>
                <a:cs typeface="Times New Roman" panose="02020603050405020304" pitchFamily="18" charset="0"/>
                <a:sym typeface="+mn-lt"/>
              </a:rPr>
              <a:t>học</a:t>
            </a:r>
            <a:r>
              <a:rPr lang="en-US" altLang="zh-CN" sz="6600" b="1" dirty="0">
                <a:solidFill>
                  <a:srgbClr val="0070C0"/>
                </a:solidFill>
                <a:latin typeface="Times New Roman" panose="02020603050405020304" pitchFamily="18" charset="0"/>
                <a:ea typeface="+mn-ea"/>
                <a:cs typeface="Times New Roman" panose="02020603050405020304" pitchFamily="18" charset="0"/>
                <a:sym typeface="+mn-lt"/>
              </a:rPr>
              <a:t> </a:t>
            </a:r>
            <a:r>
              <a:rPr lang="en-US" altLang="zh-CN" sz="6600" b="1" dirty="0" err="1">
                <a:solidFill>
                  <a:srgbClr val="0070C0"/>
                </a:solidFill>
                <a:latin typeface="Times New Roman" panose="02020603050405020304" pitchFamily="18" charset="0"/>
                <a:ea typeface="+mn-ea"/>
                <a:cs typeface="Times New Roman" panose="02020603050405020304" pitchFamily="18" charset="0"/>
                <a:sym typeface="+mn-lt"/>
              </a:rPr>
              <a:t>tốt</a:t>
            </a:r>
            <a:r>
              <a:rPr lang="en-US" altLang="zh-CN" sz="6600" b="1" dirty="0">
                <a:solidFill>
                  <a:srgbClr val="0070C0"/>
                </a:solidFill>
                <a:latin typeface="Times New Roman" panose="02020603050405020304" pitchFamily="18" charset="0"/>
                <a:ea typeface="+mn-ea"/>
                <a:cs typeface="Times New Roman" panose="02020603050405020304" pitchFamily="18" charset="0"/>
                <a:sym typeface="+mn-lt"/>
              </a:rPr>
              <a:t>!</a:t>
            </a:r>
            <a:endParaRPr lang="zh-CN" altLang="en-US" sz="6600" b="1" dirty="0">
              <a:solidFill>
                <a:srgbClr val="0070C0"/>
              </a:solidFill>
              <a:latin typeface="Times New Roman" panose="02020603050405020304" pitchFamily="18" charset="0"/>
              <a:ea typeface="+mn-ea"/>
              <a:cs typeface="Times New Roman" panose="02020603050405020304" pitchFamily="18" charset="0"/>
              <a:sym typeface="+mn-lt"/>
            </a:endParaRPr>
          </a:p>
        </p:txBody>
      </p:sp>
      <p:pic>
        <p:nvPicPr>
          <p:cNvPr id="7173" name="图片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6137" y="142240"/>
            <a:ext cx="1630363" cy="1485900"/>
          </a:xfrm>
          <a:prstGeom prst="rect">
            <a:avLst/>
          </a:prstGeom>
          <a:noFill/>
          <a:ln w="9525">
            <a:noFill/>
          </a:ln>
        </p:spPr>
      </p:pic>
      <p:pic>
        <p:nvPicPr>
          <p:cNvPr id="10" name="图片 9" descr="7025f93bab81e29a45dfc8ebfbf481b9"/>
          <p:cNvPicPr>
            <a:picLocks noChangeAspect="1"/>
          </p:cNvPicPr>
          <p:nvPr/>
        </p:nvPicPr>
        <p:blipFill>
          <a:blip r:embed="rId7"/>
          <a:stretch>
            <a:fillRect/>
          </a:stretch>
        </p:blipFill>
        <p:spPr>
          <a:xfrm>
            <a:off x="7913372" y="955675"/>
            <a:ext cx="4785995" cy="6764020"/>
          </a:xfrm>
          <a:prstGeom prst="rect">
            <a:avLst/>
          </a:prstGeom>
        </p:spPr>
      </p:pic>
      <p:sp>
        <p:nvSpPr>
          <p:cNvPr id="9" name="矩形 8"/>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TextBox 3">
            <a:hlinkClick r:id="rId8"/>
            <a:extLst>
              <a:ext uri="{FF2B5EF4-FFF2-40B4-BE49-F238E27FC236}">
                <a16:creationId xmlns:a16="http://schemas.microsoft.com/office/drawing/2014/main" id="{B0B230B1-0EE0-41D2-A2C0-D295A480BD90}"/>
              </a:ext>
            </a:extLst>
          </p:cNvPr>
          <p:cNvSpPr txBox="1"/>
          <p:nvPr/>
        </p:nvSpPr>
        <p:spPr>
          <a:xfrm>
            <a:off x="6582440" y="6467568"/>
            <a:ext cx="5169613" cy="246221"/>
          </a:xfrm>
          <a:prstGeom prst="rect">
            <a:avLst/>
          </a:prstGeom>
          <a:noFill/>
        </p:spPr>
        <p:txBody>
          <a:bodyPr wrap="square" rtlCol="0">
            <a:spAutoFit/>
          </a:bodyPr>
          <a:lstStyle/>
          <a:p>
            <a:pPr algn="r"/>
            <a:r>
              <a:rPr lang="en-US" altLang="zh-CN" sz="1000" dirty="0">
                <a:solidFill>
                  <a:schemeClr val="bg1">
                    <a:lumMod val="95000"/>
                  </a:schemeClr>
                </a:solidFill>
                <a:cs typeface="Arial" pitchFamily="34" charset="0"/>
                <a:hlinkClick r:id="rId9">
                  <a:extLst>
                    <a:ext uri="{A12FA001-AC4F-418D-AE19-62706E023703}">
                      <ahyp:hlinkClr xmlns:ahyp="http://schemas.microsoft.com/office/drawing/2018/hyperlinkcolor" val="tx"/>
                    </a:ext>
                  </a:extLst>
                </a:hlinkClick>
              </a:rPr>
              <a:t>https://www.vietlanglit.com</a:t>
            </a:r>
            <a:endParaRPr lang="ko-KR" altLang="en-US" sz="1000" dirty="0">
              <a:solidFill>
                <a:schemeClr val="bg1">
                  <a:lumMod val="95000"/>
                </a:schemeClr>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hyp="http://schemas.microsoft.com/office/drawing/2018/hyperlinkcolor" xmlns:a16="http://schemas.microsoft.com/office/drawing/2014/main"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7173"/>
                                        </p:tgtEl>
                                        <p:attrNameLst>
                                          <p:attrName>style.visibility</p:attrName>
                                        </p:attrNameLst>
                                      </p:cBhvr>
                                      <p:to>
                                        <p:strVal val="visible"/>
                                      </p:to>
                                    </p:set>
                                    <p:animEffect transition="in" filter="barn(inVertical)">
                                      <p:cBhvr>
                                        <p:cTn id="15" dur="500"/>
                                        <p:tgtEl>
                                          <p:spTgt spid="7173"/>
                                        </p:tgtEl>
                                      </p:cBhvr>
                                    </p:animEffect>
                                  </p:childTnLst>
                                </p:cTn>
                              </p:par>
                            </p:childTnLst>
                          </p:cTn>
                        </p:par>
                        <p:par>
                          <p:cTn id="16" fill="hold">
                            <p:stCondLst>
                              <p:cond delay="1000"/>
                            </p:stCondLst>
                            <p:childTnLst>
                              <p:par>
                                <p:cTn id="17" presetID="55"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5" name="文本框 4"/>
          <p:cNvSpPr txBox="1">
            <a:spLocks noChangeArrowheads="1"/>
          </p:cNvSpPr>
          <p:nvPr/>
        </p:nvSpPr>
        <p:spPr bwMode="auto">
          <a:xfrm>
            <a:off x="3542253" y="361004"/>
            <a:ext cx="5100408"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en-US" altLang="zh-CN" sz="5400" b="1" dirty="0" err="1">
                <a:solidFill>
                  <a:srgbClr val="0070C0"/>
                </a:solidFill>
                <a:latin typeface="Times New Roman" panose="02020603050405020304" pitchFamily="18" charset="0"/>
                <a:ea typeface="+mn-ea"/>
                <a:cs typeface="Times New Roman" panose="02020603050405020304" pitchFamily="18" charset="0"/>
                <a:sym typeface="+mn-lt"/>
              </a:rPr>
              <a:t>Khởi</a:t>
            </a:r>
            <a:r>
              <a:rPr lang="en-US" altLang="zh-CN" sz="5400" b="1" dirty="0">
                <a:solidFill>
                  <a:srgbClr val="0070C0"/>
                </a:solidFill>
                <a:latin typeface="Times New Roman" panose="02020603050405020304" pitchFamily="18" charset="0"/>
                <a:ea typeface="+mn-ea"/>
                <a:cs typeface="Times New Roman" panose="02020603050405020304" pitchFamily="18" charset="0"/>
                <a:sym typeface="+mn-lt"/>
              </a:rPr>
              <a:t> </a:t>
            </a:r>
            <a:r>
              <a:rPr lang="en-US" altLang="zh-CN" sz="5400" b="1" dirty="0" err="1">
                <a:solidFill>
                  <a:srgbClr val="0070C0"/>
                </a:solidFill>
                <a:latin typeface="Times New Roman" panose="02020603050405020304" pitchFamily="18" charset="0"/>
                <a:ea typeface="+mn-ea"/>
                <a:cs typeface="Times New Roman" panose="02020603050405020304" pitchFamily="18" charset="0"/>
                <a:sym typeface="+mn-lt"/>
              </a:rPr>
              <a:t>động</a:t>
            </a:r>
            <a:endParaRPr lang="zh-CN" altLang="en-US" sz="5400" b="1" dirty="0">
              <a:solidFill>
                <a:srgbClr val="0070C0"/>
              </a:solidFill>
              <a:latin typeface="Times New Roman" panose="02020603050405020304" pitchFamily="18" charset="0"/>
              <a:ea typeface="+mn-ea"/>
              <a:cs typeface="Times New Roman" panose="02020603050405020304" pitchFamily="18" charset="0"/>
              <a:sym typeface="+mn-lt"/>
            </a:endParaRPr>
          </a:p>
        </p:txBody>
      </p:sp>
      <p:pic>
        <p:nvPicPr>
          <p:cNvPr id="13" name="图片 3">
            <a:extLst>
              <a:ext uri="{FF2B5EF4-FFF2-40B4-BE49-F238E27FC236}">
                <a16:creationId xmlns:a16="http://schemas.microsoft.com/office/drawing/2014/main" id="{BBCB948A-0072-2040-91E4-D37BDE12D8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9574" b="19217"/>
          <a:stretch/>
        </p:blipFill>
        <p:spPr>
          <a:xfrm rot="229869">
            <a:off x="-519283" y="1189121"/>
            <a:ext cx="7604905" cy="4676537"/>
          </a:xfrm>
          <a:prstGeom prst="rect">
            <a:avLst/>
          </a:prstGeom>
        </p:spPr>
      </p:pic>
      <p:sp>
        <p:nvSpPr>
          <p:cNvPr id="10" name="TextBox 9">
            <a:extLst>
              <a:ext uri="{FF2B5EF4-FFF2-40B4-BE49-F238E27FC236}">
                <a16:creationId xmlns:a16="http://schemas.microsoft.com/office/drawing/2014/main" id="{E212B7A0-DBC6-6947-8289-267726098A50}"/>
              </a:ext>
            </a:extLst>
          </p:cNvPr>
          <p:cNvSpPr txBox="1"/>
          <p:nvPr/>
        </p:nvSpPr>
        <p:spPr>
          <a:xfrm>
            <a:off x="462654" y="2258889"/>
            <a:ext cx="5305101" cy="2308324"/>
          </a:xfrm>
          <a:prstGeom prst="rect">
            <a:avLst/>
          </a:prstGeom>
          <a:noFill/>
        </p:spPr>
        <p:txBody>
          <a:bodyPr wrap="square" rtlCol="0">
            <a:spAutoFit/>
          </a:bodyPr>
          <a:lstStyle/>
          <a:p>
            <a:pPr algn="ctr"/>
            <a:r>
              <a:rPr lang="en-US" sz="3600" dirty="0">
                <a:solidFill>
                  <a:schemeClr val="accent6">
                    <a:lumMod val="75000"/>
                  </a:schemeClr>
                </a:solidFill>
                <a:latin typeface="Times New Roman" panose="02020603050405020304" pitchFamily="18" charset="0"/>
                <a:cs typeface="Times New Roman" panose="02020603050405020304" pitchFamily="18" charset="0"/>
              </a:rPr>
              <a:t>“</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Bố</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già</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đang</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tạo</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lập</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nhiều</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kỷ</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lục</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mới</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xứng</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đáng</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là</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bộ</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phim</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chiếu</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rạp</a:t>
            </a:r>
            <a:r>
              <a:rPr lang="en-US" sz="3600" dirty="0">
                <a:solidFill>
                  <a:schemeClr val="accent6">
                    <a:lumMod val="75000"/>
                  </a:schemeClr>
                </a:solidFill>
                <a:latin typeface="Times New Roman" panose="02020603050405020304" pitchFamily="18" charset="0"/>
                <a:cs typeface="Times New Roman" panose="02020603050405020304" pitchFamily="18" charset="0"/>
              </a:rPr>
              <a:t> hot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nhất</a:t>
            </a:r>
            <a:r>
              <a:rPr lang="en-US" sz="3600" dirty="0">
                <a:solidFill>
                  <a:schemeClr val="accent6">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6">
                    <a:lumMod val="75000"/>
                  </a:schemeClr>
                </a:solidFill>
                <a:latin typeface="Times New Roman" panose="02020603050405020304" pitchFamily="18" charset="0"/>
                <a:cs typeface="Times New Roman" panose="02020603050405020304" pitchFamily="18" charset="0"/>
              </a:rPr>
              <a:t>năm</a:t>
            </a:r>
            <a:r>
              <a:rPr lang="en-US" sz="3600" dirty="0">
                <a:solidFill>
                  <a:schemeClr val="accent6">
                    <a:lumMod val="75000"/>
                  </a:schemeClr>
                </a:solidFill>
                <a:latin typeface="Times New Roman" panose="02020603050405020304" pitchFamily="18" charset="0"/>
                <a:cs typeface="Times New Roman" panose="02020603050405020304" pitchFamily="18" charset="0"/>
              </a:rPr>
              <a:t>.</a:t>
            </a:r>
          </a:p>
        </p:txBody>
      </p:sp>
      <p:pic>
        <p:nvPicPr>
          <p:cNvPr id="1026" name="Picture 2" descr="https://images2.thanhnien.vn/uploaded/tuyenth/2021_05_31/h1_QISH.jpeg?width=5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3343" y="1561780"/>
            <a:ext cx="5148774" cy="41921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6" presetClass="emph" presetSubtype="0" fill="hold" grpId="0" nodeType="withEffect">
                                  <p:stCondLst>
                                    <p:cond delay="0"/>
                                  </p:stCondLst>
                                  <p:childTnLst>
                                    <p:animEffect transition="out" filter="fade">
                                      <p:cBhvr>
                                        <p:cTn id="11" dur="2000" tmFilter="0, 0; .2, .5; .8, .5; 1, 0"/>
                                        <p:tgtEl>
                                          <p:spTgt spid="5"/>
                                        </p:tgtEl>
                                      </p:cBhvr>
                                    </p:animEffect>
                                    <p:animScale>
                                      <p:cBhvr>
                                        <p:cTn id="12" dur="1000" autoRev="1" fill="hold"/>
                                        <p:tgtEl>
                                          <p:spTgt spid="5"/>
                                        </p:tgtEl>
                                      </p:cBhvr>
                                      <p:by x="105000" y="105000"/>
                                    </p:animScale>
                                  </p:childTnLst>
                                </p:cTn>
                              </p:par>
                            </p:childTnLst>
                          </p:cTn>
                        </p:par>
                        <p:par>
                          <p:cTn id="13" fill="hold">
                            <p:stCondLst>
                              <p:cond delay="2000"/>
                            </p:stCondLst>
                            <p:childTnLst>
                              <p:par>
                                <p:cTn id="14" presetID="55" presetClass="entr" presetSubtype="0" fill="hold" grpId="0" nodeType="afterEffect">
                                  <p:stCondLst>
                                    <p:cond delay="200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strVal val="#ppt_w*0.70"/>
                                          </p:val>
                                        </p:tav>
                                        <p:tav tm="100000">
                                          <p:val>
                                            <p:strVal val="#ppt_w"/>
                                          </p:val>
                                        </p:tav>
                                      </p:tavLst>
                                    </p:anim>
                                    <p:anim calcmode="lin" valueType="num">
                                      <p:cBhvr>
                                        <p:cTn id="17" dur="1000" fill="hold"/>
                                        <p:tgtEl>
                                          <p:spTgt spid="10"/>
                                        </p:tgtEl>
                                        <p:attrNameLst>
                                          <p:attrName>ppt_h</p:attrName>
                                        </p:attrNameLst>
                                      </p:cBhvr>
                                      <p:tavLst>
                                        <p:tav tm="0">
                                          <p:val>
                                            <p:strVal val="#ppt_h"/>
                                          </p:val>
                                        </p:tav>
                                        <p:tav tm="100000">
                                          <p:val>
                                            <p:strVal val="#ppt_h"/>
                                          </p:val>
                                        </p:tav>
                                      </p:tavLst>
                                    </p:anim>
                                    <p:animEffect transition="in" filter="fade">
                                      <p:cBhvr>
                                        <p:cTn id="18" dur="1000"/>
                                        <p:tgtEl>
                                          <p:spTgt spid="10"/>
                                        </p:tgtEl>
                                      </p:cBhvr>
                                    </p:animEffect>
                                  </p:childTnLst>
                                </p:cTn>
                              </p:par>
                              <p:par>
                                <p:cTn id="19" presetID="55"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strVal val="#ppt_w*0.70"/>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Effect transition="in" filter="fade">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5" name="文本框 4"/>
          <p:cNvSpPr txBox="1">
            <a:spLocks noChangeArrowheads="1"/>
          </p:cNvSpPr>
          <p:nvPr/>
        </p:nvSpPr>
        <p:spPr bwMode="auto">
          <a:xfrm>
            <a:off x="3542253" y="158278"/>
            <a:ext cx="5100408"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en-US" altLang="zh-CN" sz="5400" b="1" dirty="0" err="1">
                <a:solidFill>
                  <a:srgbClr val="0070C0"/>
                </a:solidFill>
                <a:latin typeface="Times New Roman" panose="02020603050405020304" pitchFamily="18" charset="0"/>
                <a:ea typeface="+mn-ea"/>
                <a:cs typeface="Times New Roman" panose="02020603050405020304" pitchFamily="18" charset="0"/>
                <a:sym typeface="+mn-lt"/>
              </a:rPr>
              <a:t>Khởi</a:t>
            </a:r>
            <a:r>
              <a:rPr lang="en-US" altLang="zh-CN" sz="5400" b="1" dirty="0">
                <a:solidFill>
                  <a:srgbClr val="0070C0"/>
                </a:solidFill>
                <a:latin typeface="Times New Roman" panose="02020603050405020304" pitchFamily="18" charset="0"/>
                <a:ea typeface="+mn-ea"/>
                <a:cs typeface="Times New Roman" panose="02020603050405020304" pitchFamily="18" charset="0"/>
                <a:sym typeface="+mn-lt"/>
              </a:rPr>
              <a:t> </a:t>
            </a:r>
            <a:r>
              <a:rPr lang="en-US" altLang="zh-CN" sz="5400" b="1" dirty="0" err="1">
                <a:solidFill>
                  <a:srgbClr val="0070C0"/>
                </a:solidFill>
                <a:latin typeface="Times New Roman" panose="02020603050405020304" pitchFamily="18" charset="0"/>
                <a:ea typeface="+mn-ea"/>
                <a:cs typeface="Times New Roman" panose="02020603050405020304" pitchFamily="18" charset="0"/>
                <a:sym typeface="+mn-lt"/>
              </a:rPr>
              <a:t>động</a:t>
            </a:r>
            <a:endParaRPr lang="zh-CN" altLang="en-US" sz="5400" b="1" dirty="0">
              <a:solidFill>
                <a:srgbClr val="0070C0"/>
              </a:solidFill>
              <a:latin typeface="Times New Roman" panose="02020603050405020304" pitchFamily="18" charset="0"/>
              <a:ea typeface="+mn-ea"/>
              <a:cs typeface="Times New Roman" panose="02020603050405020304" pitchFamily="18" charset="0"/>
              <a:sym typeface="+mn-lt"/>
            </a:endParaRPr>
          </a:p>
        </p:txBody>
      </p:sp>
      <p:pic>
        <p:nvPicPr>
          <p:cNvPr id="33" name="图片 32"/>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9914" b="89978" l="9985" r="89862"/>
                    </a14:imgEffect>
                  </a14:imgLayer>
                </a14:imgProps>
              </a:ext>
              <a:ext uri="{28A0092B-C50C-407E-A947-70E740481C1C}">
                <a14:useLocalDpi xmlns:a14="http://schemas.microsoft.com/office/drawing/2010/main"/>
              </a:ext>
            </a:extLst>
          </a:blip>
          <a:srcRect/>
          <a:stretch>
            <a:fillRect/>
          </a:stretch>
        </p:blipFill>
        <p:spPr>
          <a:xfrm>
            <a:off x="113413" y="3035496"/>
            <a:ext cx="2884071" cy="4116876"/>
          </a:xfrm>
          <a:prstGeom prst="rect">
            <a:avLst/>
          </a:prstGeom>
        </p:spPr>
      </p:pic>
      <p:pic>
        <p:nvPicPr>
          <p:cNvPr id="12" name="图片 16" descr="2223be3d229db37d30f334096b915142">
            <a:extLst>
              <a:ext uri="{FF2B5EF4-FFF2-40B4-BE49-F238E27FC236}">
                <a16:creationId xmlns:a16="http://schemas.microsoft.com/office/drawing/2014/main" id="{FB8A2F3D-5335-474E-8F0D-DAD96D3CED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97825" y="3203851"/>
            <a:ext cx="3694176" cy="3476349"/>
          </a:xfrm>
          <a:prstGeom prst="rect">
            <a:avLst/>
          </a:prstGeom>
        </p:spPr>
      </p:pic>
      <p:pic>
        <p:nvPicPr>
          <p:cNvPr id="13" name="图片 3">
            <a:extLst>
              <a:ext uri="{FF2B5EF4-FFF2-40B4-BE49-F238E27FC236}">
                <a16:creationId xmlns:a16="http://schemas.microsoft.com/office/drawing/2014/main" id="{BBCB948A-0072-2040-91E4-D37BDE12D84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9574" b="19217"/>
          <a:stretch/>
        </p:blipFill>
        <p:spPr>
          <a:xfrm rot="229869">
            <a:off x="1733973" y="973359"/>
            <a:ext cx="8943340" cy="5642857"/>
          </a:xfrm>
          <a:prstGeom prst="rect">
            <a:avLst/>
          </a:prstGeom>
        </p:spPr>
      </p:pic>
      <p:sp>
        <p:nvSpPr>
          <p:cNvPr id="10" name="TextBox 9">
            <a:extLst>
              <a:ext uri="{FF2B5EF4-FFF2-40B4-BE49-F238E27FC236}">
                <a16:creationId xmlns:a16="http://schemas.microsoft.com/office/drawing/2014/main" id="{E212B7A0-DBC6-6947-8289-267726098A50}"/>
              </a:ext>
            </a:extLst>
          </p:cNvPr>
          <p:cNvSpPr txBox="1"/>
          <p:nvPr/>
        </p:nvSpPr>
        <p:spPr>
          <a:xfrm>
            <a:off x="3722554" y="2387480"/>
            <a:ext cx="4436675" cy="2554545"/>
          </a:xfrm>
          <a:prstGeom prst="rect">
            <a:avLst/>
          </a:prstGeom>
          <a:noFill/>
        </p:spPr>
        <p:txBody>
          <a:bodyPr wrap="square" rtlCol="0">
            <a:spAutoFit/>
          </a:bodyPr>
          <a:lstStyle/>
          <a:p>
            <a:pPr algn="ctr"/>
            <a:r>
              <a:rPr lang="en-US" sz="3200" dirty="0">
                <a:solidFill>
                  <a:schemeClr val="accent6">
                    <a:lumMod val="75000"/>
                  </a:schemeClr>
                </a:solidFill>
                <a:latin typeface="Times New Roman" panose="02020603050405020304" pitchFamily="18" charset="0"/>
                <a:cs typeface="Times New Roman" panose="02020603050405020304" pitchFamily="18" charset="0"/>
              </a:rPr>
              <a:t>“</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Bố</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già</a:t>
            </a:r>
            <a:r>
              <a:rPr lang="en-US" sz="3200" dirty="0">
                <a:solidFill>
                  <a:schemeClr val="accent6">
                    <a:lumMod val="75000"/>
                  </a:schemeClr>
                </a:solidFill>
                <a:latin typeface="Times New Roman" panose="02020603050405020304" pitchFamily="18" charset="0"/>
                <a:cs typeface="Times New Roman" panose="02020603050405020304" pitchFamily="18" charset="0"/>
              </a:rPr>
              <a:t>”</a:t>
            </a:r>
          </a:p>
          <a:p>
            <a:pPr algn="ct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đang</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tạo</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lập</a:t>
            </a:r>
            <a:r>
              <a:rPr lang="en-US" sz="3200" dirty="0">
                <a:solidFill>
                  <a:srgbClr val="FF3399"/>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nhiều</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kỷ</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lục</a:t>
            </a:r>
            <a:r>
              <a:rPr lang="en-US" sz="3200" dirty="0">
                <a:solidFill>
                  <a:srgbClr val="FF3399"/>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mới</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xứng</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đáng</a:t>
            </a:r>
            <a:r>
              <a:rPr lang="en-US" sz="3200" dirty="0">
                <a:solidFill>
                  <a:srgbClr val="FF3399"/>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là</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bộ</a:t>
            </a:r>
            <a:r>
              <a:rPr lang="en-US" sz="3200"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cs typeface="Times New Roman" panose="02020603050405020304" pitchFamily="18" charset="0"/>
              </a:rPr>
              <a:t>phim</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chiếu</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rạp</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a:solidFill>
                  <a:srgbClr val="FF6600"/>
                </a:solidFill>
                <a:latin typeface="Times New Roman" panose="02020603050405020304" pitchFamily="18" charset="0"/>
                <a:cs typeface="Times New Roman" panose="02020603050405020304" pitchFamily="18" charset="0"/>
              </a:rPr>
              <a:t>hot</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nhất</a:t>
            </a:r>
            <a:r>
              <a:rPr lang="en-US" sz="3200" dirty="0">
                <a:solidFill>
                  <a:schemeClr val="accent6">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cs typeface="Times New Roman" panose="02020603050405020304" pitchFamily="18" charset="0"/>
              </a:rPr>
              <a:t>năm</a:t>
            </a:r>
            <a:r>
              <a:rPr lang="en-US" sz="3200" dirty="0">
                <a:solidFill>
                  <a:schemeClr val="accent6">
                    <a:lumMod val="75000"/>
                  </a:schemeClr>
                </a:solidFill>
                <a:latin typeface="Times New Roman" panose="02020603050405020304" pitchFamily="18" charset="0"/>
                <a:cs typeface="Times New Roman" panose="02020603050405020304" pitchFamily="18" charset="0"/>
              </a:rPr>
              <a:t>.</a:t>
            </a:r>
          </a:p>
        </p:txBody>
      </p:sp>
      <p:grpSp>
        <p:nvGrpSpPr>
          <p:cNvPr id="8" name="Group 7">
            <a:extLst>
              <a:ext uri="{FF2B5EF4-FFF2-40B4-BE49-F238E27FC236}">
                <a16:creationId xmlns:a16="http://schemas.microsoft.com/office/drawing/2014/main" id="{86C41996-D685-574B-8F63-DE859B257498}"/>
              </a:ext>
            </a:extLst>
          </p:cNvPr>
          <p:cNvGrpSpPr/>
          <p:nvPr/>
        </p:nvGrpSpPr>
        <p:grpSpPr>
          <a:xfrm rot="3671097">
            <a:off x="8050062" y="1483675"/>
            <a:ext cx="2073962" cy="3026555"/>
            <a:chOff x="581282" y="4608788"/>
            <a:chExt cx="1496641" cy="2106515"/>
          </a:xfrm>
        </p:grpSpPr>
        <p:pic>
          <p:nvPicPr>
            <p:cNvPr id="9" name="Picture 8">
              <a:extLst>
                <a:ext uri="{FF2B5EF4-FFF2-40B4-BE49-F238E27FC236}">
                  <a16:creationId xmlns:a16="http://schemas.microsoft.com/office/drawing/2014/main" id="{CF6455BF-A688-1244-AF94-012F8106947E}"/>
                </a:ext>
              </a:extLst>
            </p:cNvPr>
            <p:cNvPicPr>
              <a:picLocks noChangeAspect="1"/>
            </p:cNvPicPr>
            <p:nvPr/>
          </p:nvPicPr>
          <p:blipFill rotWithShape="1">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l="13070" r="13720"/>
            <a:stretch/>
          </p:blipFill>
          <p:spPr>
            <a:xfrm rot="17253221">
              <a:off x="276345" y="4913725"/>
              <a:ext cx="2106515" cy="1496641"/>
            </a:xfrm>
            <a:prstGeom prst="rect">
              <a:avLst/>
            </a:prstGeom>
          </p:spPr>
        </p:pic>
        <p:sp>
          <p:nvSpPr>
            <p:cNvPr id="11" name="TextBox 72">
              <a:extLst>
                <a:ext uri="{FF2B5EF4-FFF2-40B4-BE49-F238E27FC236}">
                  <a16:creationId xmlns:a16="http://schemas.microsoft.com/office/drawing/2014/main" id="{6D3DEE3A-244E-1241-BA25-329927BAB778}"/>
                </a:ext>
              </a:extLst>
            </p:cNvPr>
            <p:cNvSpPr txBox="1"/>
            <p:nvPr/>
          </p:nvSpPr>
          <p:spPr>
            <a:xfrm rot="17928903">
              <a:off x="705933" y="5183588"/>
              <a:ext cx="1338403" cy="710726"/>
            </a:xfrm>
            <a:prstGeom prst="rect">
              <a:avLst/>
            </a:prstGeom>
            <a:noFill/>
          </p:spPr>
          <p:txBody>
            <a:bodyPr wrap="none" lIns="0" tIns="0" rIns="0" bIns="0" rtlCol="0">
              <a:spAutoFit/>
            </a:bodyPr>
            <a:lstStyle/>
            <a:p>
              <a:pPr algn="ctr"/>
              <a:r>
                <a:rPr lang="en-US" sz="3200" b="1" dirty="0">
                  <a:solidFill>
                    <a:srgbClr val="FF6600"/>
                  </a:solidFill>
                  <a:latin typeface="Times New Roman" panose="02020603050405020304" pitchFamily="18" charset="0"/>
                  <a:cs typeface="Times New Roman" panose="02020603050405020304" pitchFamily="18" charset="0"/>
                </a:rPr>
                <a:t>“hot” </a:t>
              </a:r>
            </a:p>
            <a:p>
              <a:pPr algn="ctr"/>
              <a:r>
                <a:rPr lang="en-US" sz="3200" b="1" dirty="0">
                  <a:solidFill>
                    <a:srgbClr val="FF6600"/>
                  </a:solidFill>
                  <a:latin typeface="Times New Roman" panose="02020603050405020304" pitchFamily="18" charset="0"/>
                  <a:cs typeface="Times New Roman" panose="02020603050405020304" pitchFamily="18" charset="0"/>
                </a:rPr>
                <a:t> </a:t>
              </a:r>
              <a:r>
                <a:rPr lang="en-US" sz="3200" b="1" dirty="0" err="1">
                  <a:solidFill>
                    <a:srgbClr val="FF6600"/>
                  </a:solidFill>
                  <a:latin typeface="Times New Roman" panose="02020603050405020304" pitchFamily="18" charset="0"/>
                  <a:cs typeface="Times New Roman" panose="02020603050405020304" pitchFamily="18" charset="0"/>
                </a:rPr>
                <a:t>Tiếng</a:t>
              </a:r>
              <a:r>
                <a:rPr lang="en-US" sz="3200" b="1" dirty="0">
                  <a:solidFill>
                    <a:srgbClr val="FF6600"/>
                  </a:solidFill>
                  <a:latin typeface="Times New Roman" panose="02020603050405020304" pitchFamily="18" charset="0"/>
                  <a:cs typeface="Times New Roman" panose="02020603050405020304" pitchFamily="18" charset="0"/>
                </a:rPr>
                <a:t> Anh</a:t>
              </a:r>
            </a:p>
          </p:txBody>
        </p:sp>
      </p:grpSp>
      <p:grpSp>
        <p:nvGrpSpPr>
          <p:cNvPr id="14" name="Group 13">
            <a:extLst>
              <a:ext uri="{FF2B5EF4-FFF2-40B4-BE49-F238E27FC236}">
                <a16:creationId xmlns:a16="http://schemas.microsoft.com/office/drawing/2014/main" id="{C543D669-3665-8A48-8E50-1BCD173DB79C}"/>
              </a:ext>
            </a:extLst>
          </p:cNvPr>
          <p:cNvGrpSpPr/>
          <p:nvPr/>
        </p:nvGrpSpPr>
        <p:grpSpPr>
          <a:xfrm rot="3671097">
            <a:off x="1289022" y="647416"/>
            <a:ext cx="2746587" cy="2706320"/>
            <a:chOff x="158939" y="4988774"/>
            <a:chExt cx="2341326" cy="1346543"/>
          </a:xfrm>
        </p:grpSpPr>
        <p:pic>
          <p:nvPicPr>
            <p:cNvPr id="15" name="Picture 14">
              <a:extLst>
                <a:ext uri="{FF2B5EF4-FFF2-40B4-BE49-F238E27FC236}">
                  <a16:creationId xmlns:a16="http://schemas.microsoft.com/office/drawing/2014/main" id="{2EE01F36-6937-D643-B96A-12DE36F3F66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070" r="13720"/>
            <a:stretch/>
          </p:blipFill>
          <p:spPr>
            <a:xfrm rot="12528903">
              <a:off x="158939" y="4988774"/>
              <a:ext cx="2341326" cy="1346543"/>
            </a:xfrm>
            <a:prstGeom prst="rect">
              <a:avLst/>
            </a:prstGeom>
          </p:spPr>
        </p:pic>
        <p:sp>
          <p:nvSpPr>
            <p:cNvPr id="16" name="TextBox 72">
              <a:extLst>
                <a:ext uri="{FF2B5EF4-FFF2-40B4-BE49-F238E27FC236}">
                  <a16:creationId xmlns:a16="http://schemas.microsoft.com/office/drawing/2014/main" id="{932E82A9-7CF5-8044-8793-25949E7BB352}"/>
                </a:ext>
              </a:extLst>
            </p:cNvPr>
            <p:cNvSpPr txBox="1"/>
            <p:nvPr/>
          </p:nvSpPr>
          <p:spPr>
            <a:xfrm rot="17928903">
              <a:off x="831396" y="5378136"/>
              <a:ext cx="958981" cy="734619"/>
            </a:xfrm>
            <a:prstGeom prst="rect">
              <a:avLst/>
            </a:prstGeom>
            <a:noFill/>
          </p:spPr>
          <p:txBody>
            <a:bodyPr wrap="none" lIns="0" tIns="0" rIns="0" bIns="0" rtlCol="0">
              <a:spAutoFit/>
            </a:bodyPr>
            <a:lstStyle/>
            <a:p>
              <a:pPr algn="ctr"/>
              <a:r>
                <a:rPr lang="en-US" sz="2400" dirty="0">
                  <a:solidFill>
                    <a:srgbClr val="FF6600"/>
                  </a:solidFill>
                  <a:latin typeface="Times New Roman" panose="02020603050405020304" pitchFamily="18" charset="0"/>
                  <a:cs typeface="Times New Roman" panose="02020603050405020304" pitchFamily="18" charset="0"/>
                </a:rPr>
                <a:t> </a:t>
              </a:r>
            </a:p>
            <a:p>
              <a:pPr algn="ctr"/>
              <a:r>
                <a:rPr lang="en-US" sz="2400" dirty="0">
                  <a:solidFill>
                    <a:srgbClr val="FF6600"/>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Tiếng</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Hán</a:t>
              </a:r>
              <a:endParaRPr lang="en-US" sz="3200" b="1" dirty="0">
                <a:solidFill>
                  <a:srgbClr val="FF3399"/>
                </a:solidFill>
                <a:latin typeface="Times New Roman" panose="02020603050405020304" pitchFamily="18" charset="0"/>
                <a:cs typeface="Times New Roman" panose="02020603050405020304" pitchFamily="18" charset="0"/>
              </a:endParaRPr>
            </a:p>
          </p:txBody>
        </p:sp>
      </p:grpSp>
      <p:pic>
        <p:nvPicPr>
          <p:cNvPr id="4" name="Picture 3">
            <a:extLst>
              <a:ext uri="{FF2B5EF4-FFF2-40B4-BE49-F238E27FC236}">
                <a16:creationId xmlns:a16="http://schemas.microsoft.com/office/drawing/2014/main" id="{F830B8C8-FF03-A54F-86C4-BE3BD0017C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0418" y="1165282"/>
            <a:ext cx="1542648" cy="786253"/>
          </a:xfrm>
          <a:prstGeom prst="rect">
            <a:avLst/>
          </a:prstGeom>
        </p:spPr>
      </p:pic>
      <p:grpSp>
        <p:nvGrpSpPr>
          <p:cNvPr id="17" name="Group 16">
            <a:extLst>
              <a:ext uri="{FF2B5EF4-FFF2-40B4-BE49-F238E27FC236}">
                <a16:creationId xmlns:a16="http://schemas.microsoft.com/office/drawing/2014/main" id="{443E23C1-C2DE-E64D-AB64-D5D4DC6FC549}"/>
              </a:ext>
            </a:extLst>
          </p:cNvPr>
          <p:cNvGrpSpPr/>
          <p:nvPr/>
        </p:nvGrpSpPr>
        <p:grpSpPr>
          <a:xfrm rot="3671097">
            <a:off x="2808318" y="4123004"/>
            <a:ext cx="2053266" cy="2746587"/>
            <a:chOff x="1104575" y="6495953"/>
            <a:chExt cx="1496641" cy="2106515"/>
          </a:xfrm>
        </p:grpSpPr>
        <p:pic>
          <p:nvPicPr>
            <p:cNvPr id="18" name="Picture 17">
              <a:extLst>
                <a:ext uri="{FF2B5EF4-FFF2-40B4-BE49-F238E27FC236}">
                  <a16:creationId xmlns:a16="http://schemas.microsoft.com/office/drawing/2014/main" id="{DB4EA558-4023-FD4D-B60A-023B4E3762B3}"/>
                </a:ext>
              </a:extLst>
            </p:cNvPr>
            <p:cNvPicPr>
              <a:picLocks noChangeAspect="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l="13070" r="13720"/>
            <a:stretch/>
          </p:blipFill>
          <p:spPr>
            <a:xfrm rot="6356035">
              <a:off x="799638" y="6800890"/>
              <a:ext cx="2106515" cy="1496641"/>
            </a:xfrm>
            <a:prstGeom prst="rect">
              <a:avLst/>
            </a:prstGeom>
          </p:spPr>
        </p:pic>
        <p:sp>
          <p:nvSpPr>
            <p:cNvPr id="19" name="TextBox 72">
              <a:extLst>
                <a:ext uri="{FF2B5EF4-FFF2-40B4-BE49-F238E27FC236}">
                  <a16:creationId xmlns:a16="http://schemas.microsoft.com/office/drawing/2014/main" id="{8E21836B-5B1F-484F-83B5-F3CB9C105C02}"/>
                </a:ext>
              </a:extLst>
            </p:cNvPr>
            <p:cNvSpPr txBox="1"/>
            <p:nvPr/>
          </p:nvSpPr>
          <p:spPr>
            <a:xfrm rot="17928903">
              <a:off x="1011826" y="7262742"/>
              <a:ext cx="1613904" cy="839565"/>
            </a:xfrm>
            <a:prstGeom prst="rect">
              <a:avLst/>
            </a:prstGeom>
            <a:noFill/>
          </p:spPr>
          <p:txBody>
            <a:bodyPr wrap="none" lIns="0" tIns="0" rIns="0" bIns="0" rtlCol="0">
              <a:spAutoFit/>
            </a:bodyPr>
            <a:lstStyle/>
            <a:p>
              <a:pPr algn="ctr"/>
              <a:r>
                <a:rPr lang="en-US" sz="3200" b="1" dirty="0">
                  <a:solidFill>
                    <a:srgbClr val="0070C0"/>
                  </a:solidFill>
                  <a:latin typeface="Times New Roman" panose="02020603050405020304" pitchFamily="18" charset="0"/>
                  <a:cs typeface="Times New Roman" panose="02020603050405020304" pitchFamily="18" charset="0"/>
                </a:rPr>
                <a:t>“film” </a:t>
              </a:r>
            </a:p>
            <a:p>
              <a:pPr algn="ct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Tiếng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Pháp</a:t>
              </a:r>
              <a:endParaRPr lang="en-US" sz="3200" b="1" dirty="0">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6931296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2000" tmFilter="0, 0; .2, .5; .8, .5; 1, 0"/>
                                        <p:tgtEl>
                                          <p:spTgt spid="5"/>
                                        </p:tgtEl>
                                      </p:cBhvr>
                                    </p:animEffect>
                                    <p:animScale>
                                      <p:cBhvr>
                                        <p:cTn id="7" dur="100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fltVal val="0"/>
                                          </p:val>
                                        </p:tav>
                                        <p:tav tm="100000">
                                          <p:val>
                                            <p:strVal val="#ppt_w"/>
                                          </p:val>
                                        </p:tav>
                                      </p:tavLst>
                                    </p:anim>
                                    <p:anim calcmode="lin" valueType="num">
                                      <p:cBhvr>
                                        <p:cTn id="21" dur="1000" fill="hold"/>
                                        <p:tgtEl>
                                          <p:spTgt spid="17"/>
                                        </p:tgtEl>
                                        <p:attrNameLst>
                                          <p:attrName>ppt_h</p:attrName>
                                        </p:attrNameLst>
                                      </p:cBhvr>
                                      <p:tavLst>
                                        <p:tav tm="0">
                                          <p:val>
                                            <p:fltVal val="0"/>
                                          </p:val>
                                        </p:tav>
                                        <p:tav tm="100000">
                                          <p:val>
                                            <p:strVal val="#ppt_h"/>
                                          </p:val>
                                        </p:tav>
                                      </p:tavLst>
                                    </p:anim>
                                    <p:anim calcmode="lin" valueType="num">
                                      <p:cBhvr>
                                        <p:cTn id="22" dur="1000" fill="hold"/>
                                        <p:tgtEl>
                                          <p:spTgt spid="17"/>
                                        </p:tgtEl>
                                        <p:attrNameLst>
                                          <p:attrName>style.rotation</p:attrName>
                                        </p:attrNameLst>
                                      </p:cBhvr>
                                      <p:tavLst>
                                        <p:tav tm="0">
                                          <p:val>
                                            <p:fltVal val="90"/>
                                          </p:val>
                                        </p:tav>
                                        <p:tav tm="100000">
                                          <p:val>
                                            <p:fltVal val="0"/>
                                          </p:val>
                                        </p:tav>
                                      </p:tavLst>
                                    </p:anim>
                                    <p:animEffect transition="in" filter="fade">
                                      <p:cBhvr>
                                        <p:cTn id="23" dur="1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style.rotation</p:attrName>
                                        </p:attrNameLst>
                                      </p:cBhvr>
                                      <p:tavLst>
                                        <p:tav tm="0">
                                          <p:val>
                                            <p:fltVal val="90"/>
                                          </p:val>
                                        </p:tav>
                                        <p:tav tm="100000">
                                          <p:val>
                                            <p:fltVal val="0"/>
                                          </p:val>
                                        </p:tav>
                                      </p:tavLst>
                                    </p:anim>
                                    <p:animEffect transition="in" filter="fade">
                                      <p:cBhvr>
                                        <p:cTn id="31" dur="1000"/>
                                        <p:tgtEl>
                                          <p:spTgt spid="4"/>
                                        </p:tgtEl>
                                      </p:cBhvr>
                                    </p:animEffect>
                                  </p:childTnLst>
                                </p:cTn>
                              </p:par>
                              <p:par>
                                <p:cTn id="32" presetID="31"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2192000" cy="6858000"/>
          </a:xfrm>
          <a:prstGeom prst="rect">
            <a:avLst/>
          </a:prstGeom>
        </p:spPr>
      </p:pic>
      <p:sp>
        <p:nvSpPr>
          <p:cNvPr id="11" name="AutoShape 11"/>
          <p:cNvSpPr/>
          <p:nvPr/>
        </p:nvSpPr>
        <p:spPr>
          <a:xfrm>
            <a:off x="616270" y="1397000"/>
            <a:ext cx="11180739" cy="0"/>
          </a:xfrm>
          <a:prstGeom prst="line">
            <a:avLst/>
          </a:prstGeom>
          <a:ln w="19050" cap="rnd">
            <a:solidFill>
              <a:srgbClr val="000000">
                <a:alpha val="14902"/>
              </a:srgbClr>
            </a:solidFill>
            <a:prstDash val="solid"/>
            <a:headEnd type="none" w="sm" len="sm"/>
            <a:tailEnd type="none" w="sm" len="sm"/>
          </a:ln>
        </p:spPr>
        <p:txBody>
          <a:bodyPr/>
          <a:lstStyle/>
          <a:p>
            <a:endParaRPr lang="en-US"/>
          </a:p>
        </p:txBody>
      </p:sp>
      <p:sp>
        <p:nvSpPr>
          <p:cNvPr id="24" name="Rectangle 23"/>
          <p:cNvSpPr/>
          <p:nvPr/>
        </p:nvSpPr>
        <p:spPr>
          <a:xfrm>
            <a:off x="0" y="73561"/>
            <a:ext cx="12192000" cy="1323439"/>
          </a:xfrm>
          <a:prstGeom prst="rect">
            <a:avLst/>
          </a:prstGeom>
        </p:spPr>
        <p:txBody>
          <a:bodyPr wrap="square">
            <a:spAutoFit/>
          </a:bodyPr>
          <a:lstStyle/>
          <a:p>
            <a:r>
              <a:rPr lang="vi-VN" sz="4000" b="1" i="1" dirty="0">
                <a:latin typeface="+mj-lt"/>
                <a:ea typeface="Arial" panose="020B0604020202020204" pitchFamily="34" charset="0"/>
                <a:cs typeface="Times New Roman" panose="02020603050405020304" pitchFamily="18" charset="0"/>
              </a:rPr>
              <a:t> </a:t>
            </a:r>
            <a:r>
              <a:rPr lang="de-DE" sz="4000" b="1" i="1" dirty="0">
                <a:latin typeface="Times New Roman" panose="02020603050405020304" pitchFamily="18" charset="0"/>
                <a:ea typeface="Arial" panose="020B0604020202020204" pitchFamily="34" charset="0"/>
                <a:cs typeface="Times New Roman" panose="02020603050405020304" pitchFamily="18" charset="0"/>
              </a:rPr>
              <a:t>Người ta thường sử dụng vật dụng gì để trưng bày quần áo?</a:t>
            </a:r>
            <a:endParaRPr lang="en-US" sz="4000" b="1" i="1" dirty="0">
              <a:latin typeface="Times New Roman" panose="02020603050405020304" pitchFamily="18" charset="0"/>
              <a:ea typeface="Arial" panose="020B0604020202020204" pitchFamily="34" charset="0"/>
              <a:cs typeface="Times New Roman" panose="02020603050405020304" pitchFamily="18"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1470561"/>
            <a:ext cx="5773144" cy="5209639"/>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0346" y="1470561"/>
            <a:ext cx="5707653" cy="5209639"/>
          </a:xfrm>
          <a:prstGeom prst="rect">
            <a:avLst/>
          </a:prstGeom>
        </p:spPr>
      </p:pic>
    </p:spTree>
    <p:extLst>
      <p:ext uri="{BB962C8B-B14F-4D97-AF65-F5344CB8AC3E}">
        <p14:creationId xmlns:p14="http://schemas.microsoft.com/office/powerpoint/2010/main" val="13400338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44"/>
          <p:cNvSpPr txBox="1">
            <a:spLocks noGrp="1"/>
          </p:cNvSpPr>
          <p:nvPr>
            <p:ph type="title"/>
          </p:nvPr>
        </p:nvSpPr>
        <p:spPr>
          <a:xfrm>
            <a:off x="4040345" y="2465895"/>
            <a:ext cx="4036588" cy="2133600"/>
          </a:xfrm>
          <a:prstGeom prst="rect">
            <a:avLst/>
          </a:prstGeom>
        </p:spPr>
        <p:txBody>
          <a:bodyPr spcFirstLastPara="1" wrap="square" lIns="121900" tIns="121900" rIns="121900" bIns="121900" anchor="t" anchorCtr="0">
            <a:noAutofit/>
          </a:bodyPr>
          <a:lstStyle/>
          <a:p>
            <a:pPr algn="ctr"/>
            <a:r>
              <a:rPr lang="en-US" sz="6600" b="1" dirty="0">
                <a:solidFill>
                  <a:srgbClr val="FF0000"/>
                </a:solidFill>
                <a:latin typeface="Times New Roman" panose="02020603050405020304" pitchFamily="18" charset="0"/>
                <a:cs typeface="Times New Roman" panose="02020603050405020304" pitchFamily="18" charset="0"/>
              </a:rPr>
              <a:t>I. Tri </a:t>
            </a:r>
            <a:r>
              <a:rPr lang="en-US" sz="6600" b="1" dirty="0" err="1">
                <a:solidFill>
                  <a:srgbClr val="FF0000"/>
                </a:solidFill>
                <a:latin typeface="Times New Roman" panose="02020603050405020304" pitchFamily="18" charset="0"/>
                <a:cs typeface="Times New Roman" panose="02020603050405020304" pitchFamily="18" charset="0"/>
              </a:rPr>
              <a:t>thức</a:t>
            </a:r>
            <a:br>
              <a:rPr lang="en-US" sz="6600" b="1" dirty="0">
                <a:solidFill>
                  <a:srgbClr val="FF0000"/>
                </a:solidFill>
                <a:latin typeface="Times New Roman" panose="02020603050405020304" pitchFamily="18" charset="0"/>
                <a:cs typeface="Times New Roman" panose="02020603050405020304" pitchFamily="18" charset="0"/>
              </a:rPr>
            </a:br>
            <a:r>
              <a:rPr lang="en-US" sz="6600" b="1" dirty="0" err="1">
                <a:solidFill>
                  <a:srgbClr val="FF0000"/>
                </a:solidFill>
                <a:latin typeface="Times New Roman" panose="02020603050405020304" pitchFamily="18" charset="0"/>
                <a:cs typeface="Times New Roman" panose="02020603050405020304" pitchFamily="18" charset="0"/>
              </a:rPr>
              <a:t>Tiếng</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Việt</a:t>
            </a:r>
            <a:endParaRPr sz="6600"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FEB6359-7B5E-4500-B135-E6887BA01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604086">
            <a:off x="8081819" y="341927"/>
            <a:ext cx="4445343" cy="424793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0" y="2770695"/>
            <a:ext cx="4309195" cy="4309195"/>
          </a:xfrm>
          <a:prstGeom prst="rect">
            <a:avLst/>
          </a:prstGeom>
        </p:spPr>
      </p:pic>
    </p:spTree>
    <p:extLst>
      <p:ext uri="{BB962C8B-B14F-4D97-AF65-F5344CB8AC3E}">
        <p14:creationId xmlns:p14="http://schemas.microsoft.com/office/powerpoint/2010/main" val="28611327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5" presetClass="entr" presetSubtype="0" fill="hold" grpId="0" nodeType="afterEffect">
                                  <p:stCondLst>
                                    <p:cond delay="0"/>
                                  </p:stCondLst>
                                  <p:childTnLst>
                                    <p:set>
                                      <p:cBhvr>
                                        <p:cTn id="11" dur="1" fill="hold">
                                          <p:stCondLst>
                                            <p:cond delay="0"/>
                                          </p:stCondLst>
                                        </p:cTn>
                                        <p:tgtEl>
                                          <p:spTgt spid="858"/>
                                        </p:tgtEl>
                                        <p:attrNameLst>
                                          <p:attrName>style.visibility</p:attrName>
                                        </p:attrNameLst>
                                      </p:cBhvr>
                                      <p:to>
                                        <p:strVal val="visible"/>
                                      </p:to>
                                    </p:set>
                                    <p:animEffect transition="in" filter="fade">
                                      <p:cBhvr>
                                        <p:cTn id="12" dur="2000"/>
                                        <p:tgtEl>
                                          <p:spTgt spid="858"/>
                                        </p:tgtEl>
                                      </p:cBhvr>
                                    </p:animEffect>
                                    <p:anim calcmode="lin" valueType="num">
                                      <p:cBhvr>
                                        <p:cTn id="13" dur="2000" fill="hold"/>
                                        <p:tgtEl>
                                          <p:spTgt spid="858"/>
                                        </p:tgtEl>
                                        <p:attrNameLst>
                                          <p:attrName>ppt_w</p:attrName>
                                        </p:attrNameLst>
                                      </p:cBhvr>
                                      <p:tavLst>
                                        <p:tav tm="0" fmla="#ppt_w*sin(2.5*pi*$)">
                                          <p:val>
                                            <p:fltVal val="0"/>
                                          </p:val>
                                        </p:tav>
                                        <p:tav tm="100000">
                                          <p:val>
                                            <p:fltVal val="1"/>
                                          </p:val>
                                        </p:tav>
                                      </p:tavLst>
                                    </p:anim>
                                    <p:anim calcmode="lin" valueType="num">
                                      <p:cBhvr>
                                        <p:cTn id="14" dur="2000" fill="hold"/>
                                        <p:tgtEl>
                                          <p:spTgt spid="858"/>
                                        </p:tgtEl>
                                        <p:attrNameLst>
                                          <p:attrName>ppt_h</p:attrName>
                                        </p:attrNameLst>
                                      </p:cBhvr>
                                      <p:tavLst>
                                        <p:tav tm="0">
                                          <p:val>
                                            <p:strVal val="#ppt_h"/>
                                          </p:val>
                                        </p:tav>
                                        <p:tav tm="100000">
                                          <p:val>
                                            <p:strVal val="#ppt_h"/>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a:extLst>
              <a:ext uri="{FF2B5EF4-FFF2-40B4-BE49-F238E27FC236}">
                <a16:creationId xmlns:a16="http://schemas.microsoft.com/office/drawing/2014/main" id="{C51F777D-B2D4-8C49-A936-B40DE4E3B402}"/>
              </a:ext>
            </a:extLst>
          </p:cNvPr>
          <p:cNvGrpSpPr/>
          <p:nvPr/>
        </p:nvGrpSpPr>
        <p:grpSpPr>
          <a:xfrm>
            <a:off x="5936566" y="-49960"/>
            <a:ext cx="6358597" cy="4288636"/>
            <a:chOff x="884813" y="1472765"/>
            <a:chExt cx="3436653" cy="3535668"/>
          </a:xfrm>
        </p:grpSpPr>
        <p:pic>
          <p:nvPicPr>
            <p:cNvPr id="4" name="图片 5">
              <a:extLst>
                <a:ext uri="{FF2B5EF4-FFF2-40B4-BE49-F238E27FC236}">
                  <a16:creationId xmlns:a16="http://schemas.microsoft.com/office/drawing/2014/main" id="{D5554A59-A18B-544A-8F7E-F141D04003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4813" y="1472765"/>
              <a:ext cx="3436653" cy="3535668"/>
            </a:xfrm>
            <a:prstGeom prst="rect">
              <a:avLst/>
            </a:prstGeom>
          </p:spPr>
        </p:pic>
        <p:sp>
          <p:nvSpPr>
            <p:cNvPr id="7" name="文本框 18">
              <a:extLst>
                <a:ext uri="{FF2B5EF4-FFF2-40B4-BE49-F238E27FC236}">
                  <a16:creationId xmlns:a16="http://schemas.microsoft.com/office/drawing/2014/main" id="{ED62C42F-026B-DA47-A7B6-6C778A023E74}"/>
                </a:ext>
              </a:extLst>
            </p:cNvPr>
            <p:cNvSpPr txBox="1">
              <a:spLocks noChangeArrowheads="1"/>
            </p:cNvSpPr>
            <p:nvPr/>
          </p:nvSpPr>
          <p:spPr bwMode="auto">
            <a:xfrm>
              <a:off x="1170773" y="2769070"/>
              <a:ext cx="2542660" cy="190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TV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vay</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mượn</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nhiều</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từ</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của</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tiếng</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nước</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ngoài</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để</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làm</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giàu</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cho</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vốn</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từ</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của</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mình</a:t>
              </a:r>
              <a:endParaRPr kumimoji="0" lang="zh-CN" altLang="en-US" sz="36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mn-lt"/>
              </a:endParaRPr>
            </a:p>
          </p:txBody>
        </p:sp>
      </p:grpSp>
      <p:pic>
        <p:nvPicPr>
          <p:cNvPr id="13" name="Picture 12">
            <a:extLst>
              <a:ext uri="{FF2B5EF4-FFF2-40B4-BE49-F238E27FC236}">
                <a16:creationId xmlns:a16="http://schemas.microsoft.com/office/drawing/2014/main" id="{318BC8F5-F17F-F140-950B-D1D0D2CC178E}"/>
              </a:ext>
            </a:extLst>
          </p:cNvPr>
          <p:cNvPicPr>
            <a:picLocks noChangeAspect="1"/>
          </p:cNvPicPr>
          <p:nvPr/>
        </p:nvPicPr>
        <p:blipFill>
          <a:blip r:embed="rId3">
            <a:duotone>
              <a:schemeClr val="accent2">
                <a:shade val="45000"/>
                <a:satMod val="135000"/>
              </a:schemeClr>
              <a:prstClr val="white"/>
            </a:duotone>
          </a:blip>
          <a:stretch>
            <a:fillRect/>
          </a:stretch>
        </p:blipFill>
        <p:spPr>
          <a:xfrm rot="18713279" flipV="1">
            <a:off x="4651355" y="1483423"/>
            <a:ext cx="1431241" cy="1370558"/>
          </a:xfrm>
          <a:prstGeom prst="rect">
            <a:avLst/>
          </a:prstGeom>
        </p:spPr>
      </p:pic>
      <p:grpSp>
        <p:nvGrpSpPr>
          <p:cNvPr id="15" name="组合 2">
            <a:extLst>
              <a:ext uri="{FF2B5EF4-FFF2-40B4-BE49-F238E27FC236}">
                <a16:creationId xmlns:a16="http://schemas.microsoft.com/office/drawing/2014/main" id="{060D9DB8-33F1-9A4C-9DC3-EFF6EEADD8F0}"/>
              </a:ext>
            </a:extLst>
          </p:cNvPr>
          <p:cNvGrpSpPr/>
          <p:nvPr/>
        </p:nvGrpSpPr>
        <p:grpSpPr>
          <a:xfrm>
            <a:off x="191124" y="423696"/>
            <a:ext cx="4662054" cy="4480911"/>
            <a:chOff x="4768252" y="2273198"/>
            <a:chExt cx="3774397" cy="3883142"/>
          </a:xfrm>
        </p:grpSpPr>
        <p:pic>
          <p:nvPicPr>
            <p:cNvPr id="16" name="图片 33">
              <a:extLst>
                <a:ext uri="{FF2B5EF4-FFF2-40B4-BE49-F238E27FC236}">
                  <a16:creationId xmlns:a16="http://schemas.microsoft.com/office/drawing/2014/main" id="{3A3EBAD9-B132-944B-99DF-90250C25CA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8252" y="2273198"/>
              <a:ext cx="3774397" cy="3883142"/>
            </a:xfrm>
            <a:prstGeom prst="rect">
              <a:avLst/>
            </a:prstGeom>
          </p:spPr>
        </p:pic>
        <p:sp>
          <p:nvSpPr>
            <p:cNvPr id="17" name="矩形 39">
              <a:extLst>
                <a:ext uri="{FF2B5EF4-FFF2-40B4-BE49-F238E27FC236}">
                  <a16:creationId xmlns:a16="http://schemas.microsoft.com/office/drawing/2014/main" id="{99156D5F-384A-C244-A768-1582D9136723}"/>
                </a:ext>
              </a:extLst>
            </p:cNvPr>
            <p:cNvSpPr>
              <a:spLocks noChangeArrowheads="1"/>
            </p:cNvSpPr>
            <p:nvPr/>
          </p:nvSpPr>
          <p:spPr bwMode="auto">
            <a:xfrm>
              <a:off x="5278187" y="3894971"/>
              <a:ext cx="2397319" cy="78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lt"/>
                </a:rPr>
                <a:t>1. </a:t>
              </a:r>
              <a:r>
                <a:rPr kumimoji="0" lang="en-US" altLang="zh-CN"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mn-lt"/>
                </a:rPr>
                <a:t>Từ</a:t>
              </a:r>
              <a:r>
                <a:rPr kumimoji="0" lang="en-US" altLang="zh-CN"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lt"/>
                </a:rPr>
                <a:t> </a:t>
              </a:r>
              <a:r>
                <a:rPr kumimoji="0" lang="en-US" altLang="zh-CN"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mn-lt"/>
                </a:rPr>
                <a:t>mượn</a:t>
              </a:r>
              <a:endParaRPr kumimoji="0" lang="zh-CN" alt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grpSp>
    </p:spTree>
    <p:extLst>
      <p:ext uri="{BB962C8B-B14F-4D97-AF65-F5344CB8AC3E}">
        <p14:creationId xmlns:p14="http://schemas.microsoft.com/office/powerpoint/2010/main" val="379037908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2">
            <a:extLst>
              <a:ext uri="{FF2B5EF4-FFF2-40B4-BE49-F238E27FC236}">
                <a16:creationId xmlns:a16="http://schemas.microsoft.com/office/drawing/2014/main" id="{060D9DB8-33F1-9A4C-9DC3-EFF6EEADD8F0}"/>
              </a:ext>
            </a:extLst>
          </p:cNvPr>
          <p:cNvGrpSpPr/>
          <p:nvPr/>
        </p:nvGrpSpPr>
        <p:grpSpPr>
          <a:xfrm>
            <a:off x="299908" y="1357424"/>
            <a:ext cx="3774397" cy="3883142"/>
            <a:chOff x="4768252" y="2273198"/>
            <a:chExt cx="3774397" cy="3883142"/>
          </a:xfrm>
        </p:grpSpPr>
        <p:pic>
          <p:nvPicPr>
            <p:cNvPr id="9" name="图片 33">
              <a:extLst>
                <a:ext uri="{FF2B5EF4-FFF2-40B4-BE49-F238E27FC236}">
                  <a16:creationId xmlns:a16="http://schemas.microsoft.com/office/drawing/2014/main" id="{3A3EBAD9-B132-944B-99DF-90250C25CA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68252" y="2273198"/>
              <a:ext cx="3774397" cy="3883142"/>
            </a:xfrm>
            <a:prstGeom prst="rect">
              <a:avLst/>
            </a:prstGeom>
          </p:spPr>
        </p:pic>
        <p:sp>
          <p:nvSpPr>
            <p:cNvPr id="11" name="矩形 39">
              <a:extLst>
                <a:ext uri="{FF2B5EF4-FFF2-40B4-BE49-F238E27FC236}">
                  <a16:creationId xmlns:a16="http://schemas.microsoft.com/office/drawing/2014/main" id="{99156D5F-384A-C244-A768-1582D9136723}"/>
                </a:ext>
              </a:extLst>
            </p:cNvPr>
            <p:cNvSpPr>
              <a:spLocks noChangeArrowheads="1"/>
            </p:cNvSpPr>
            <p:nvPr/>
          </p:nvSpPr>
          <p:spPr bwMode="auto">
            <a:xfrm>
              <a:off x="5343363" y="3894971"/>
              <a:ext cx="2266967"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sym typeface="+mn-lt"/>
                </a:rPr>
                <a:t>Từ</a:t>
              </a:r>
              <a:r>
                <a:rPr kumimoji="0" lang="en-US" altLang="zh-CN"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sym typeface="+mn-lt"/>
                </a:rPr>
                <a:t> </a:t>
              </a:r>
              <a:r>
                <a:rPr kumimoji="0" lang="en-US" altLang="zh-CN" sz="40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sym typeface="+mn-lt"/>
                </a:rPr>
                <a:t>mượn</a:t>
              </a:r>
              <a:endParaRPr kumimoji="0" lang="zh-CN" alt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sym typeface="+mn-lt"/>
              </a:endParaRPr>
            </a:p>
          </p:txBody>
        </p:sp>
      </p:grpSp>
      <p:grpSp>
        <p:nvGrpSpPr>
          <p:cNvPr id="15" name="Group 14">
            <a:extLst>
              <a:ext uri="{FF2B5EF4-FFF2-40B4-BE49-F238E27FC236}">
                <a16:creationId xmlns:a16="http://schemas.microsoft.com/office/drawing/2014/main" id="{E1966C29-6794-774B-B470-23517BB55314}"/>
              </a:ext>
            </a:extLst>
          </p:cNvPr>
          <p:cNvGrpSpPr/>
          <p:nvPr/>
        </p:nvGrpSpPr>
        <p:grpSpPr>
          <a:xfrm>
            <a:off x="4706923" y="925285"/>
            <a:ext cx="7236548" cy="1725513"/>
            <a:chOff x="914399" y="2456884"/>
            <a:chExt cx="5118286" cy="761999"/>
          </a:xfrm>
        </p:grpSpPr>
        <p:grpSp>
          <p:nvGrpSpPr>
            <p:cNvPr id="16" name="Google Shape;1798;p62">
              <a:extLst>
                <a:ext uri="{FF2B5EF4-FFF2-40B4-BE49-F238E27FC236}">
                  <a16:creationId xmlns:a16="http://schemas.microsoft.com/office/drawing/2014/main" id="{6460A498-BE87-974F-AA29-56E7517CC2F9}"/>
                </a:ext>
              </a:extLst>
            </p:cNvPr>
            <p:cNvGrpSpPr/>
            <p:nvPr/>
          </p:nvGrpSpPr>
          <p:grpSpPr>
            <a:xfrm>
              <a:off x="914399" y="2456884"/>
              <a:ext cx="5118286" cy="761999"/>
              <a:chOff x="2641950" y="3481825"/>
              <a:chExt cx="516569" cy="259861"/>
            </a:xfrm>
          </p:grpSpPr>
          <p:sp>
            <p:nvSpPr>
              <p:cNvPr id="18" name="Google Shape;1799;p62">
                <a:extLst>
                  <a:ext uri="{FF2B5EF4-FFF2-40B4-BE49-F238E27FC236}">
                    <a16:creationId xmlns:a16="http://schemas.microsoft.com/office/drawing/2014/main" id="{0656E636-45BF-EA47-8DDF-7E896B29F8CA}"/>
                  </a:ext>
                </a:extLst>
              </p:cNvPr>
              <p:cNvSpPr/>
              <p:nvPr/>
            </p:nvSpPr>
            <p:spPr>
              <a:xfrm>
                <a:off x="2641950" y="3481825"/>
                <a:ext cx="516569" cy="259861"/>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2">
                  <a:lumMod val="60000"/>
                  <a:lumOff val="40000"/>
                </a:schemeClr>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9" name="Google Shape;1800;p62">
                <a:extLst>
                  <a:ext uri="{FF2B5EF4-FFF2-40B4-BE49-F238E27FC236}">
                    <a16:creationId xmlns:a16="http://schemas.microsoft.com/office/drawing/2014/main" id="{DC8A7A8D-2BAC-C54C-BBDC-2FC5B648A588}"/>
                  </a:ext>
                </a:extLst>
              </p:cNvPr>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CBB00F57-8D52-0145-9363-B44C80AA8527}"/>
                </a:ext>
              </a:extLst>
            </p:cNvPr>
            <p:cNvSpPr/>
            <p:nvPr/>
          </p:nvSpPr>
          <p:spPr>
            <a:xfrm>
              <a:off x="1213498" y="2538419"/>
              <a:ext cx="4590125" cy="530074"/>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Mượn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thiên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nhiên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hải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đăng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giáo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dục</a:t>
              </a:r>
              <a:r>
                <a:rPr lang="en-US" sz="3600" dirty="0">
                  <a:solidFill>
                    <a:srgbClr val="FF0000"/>
                  </a:solidFill>
                  <a:latin typeface="Times New Roman" panose="02020603050405020304" pitchFamily="18" charset="0"/>
                  <a:cs typeface="Times New Roman" panose="02020603050405020304" pitchFamily="18" charset="0"/>
                </a:rPr>
                <a:t>, …</a:t>
              </a:r>
            </a:p>
          </p:txBody>
        </p:sp>
      </p:grpSp>
      <p:grpSp>
        <p:nvGrpSpPr>
          <p:cNvPr id="20" name="Group 19">
            <a:extLst>
              <a:ext uri="{FF2B5EF4-FFF2-40B4-BE49-F238E27FC236}">
                <a16:creationId xmlns:a16="http://schemas.microsoft.com/office/drawing/2014/main" id="{6361F67B-74F1-BF4E-B6AB-0A1DD4892C10}"/>
              </a:ext>
            </a:extLst>
          </p:cNvPr>
          <p:cNvGrpSpPr/>
          <p:nvPr/>
        </p:nvGrpSpPr>
        <p:grpSpPr>
          <a:xfrm>
            <a:off x="4705505" y="3979336"/>
            <a:ext cx="7486495" cy="2238584"/>
            <a:chOff x="914400" y="2419351"/>
            <a:chExt cx="5396733" cy="761999"/>
          </a:xfrm>
        </p:grpSpPr>
        <p:sp>
          <p:nvSpPr>
            <p:cNvPr id="21" name="Google Shape;1799;p62">
              <a:extLst>
                <a:ext uri="{FF2B5EF4-FFF2-40B4-BE49-F238E27FC236}">
                  <a16:creationId xmlns:a16="http://schemas.microsoft.com/office/drawing/2014/main" id="{A8364470-D454-894C-A2E6-E45BD8158C28}"/>
                </a:ext>
              </a:extLst>
            </p:cNvPr>
            <p:cNvSpPr/>
            <p:nvPr/>
          </p:nvSpPr>
          <p:spPr>
            <a:xfrm>
              <a:off x="914400" y="2419351"/>
              <a:ext cx="5217577" cy="761999"/>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1">
                <a:lumMod val="60000"/>
                <a:lumOff val="40000"/>
              </a:schemeClr>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0303DE62-957F-6642-ABF1-6FC3ACA33938}"/>
                </a:ext>
              </a:extLst>
            </p:cNvPr>
            <p:cNvSpPr/>
            <p:nvPr/>
          </p:nvSpPr>
          <p:spPr>
            <a:xfrm>
              <a:off x="1051879" y="2499095"/>
              <a:ext cx="5259254" cy="597161"/>
            </a:xfrm>
            <a:prstGeom prst="rect">
              <a:avLst/>
            </a:prstGeom>
          </p:spPr>
          <p:txBody>
            <a:bodyPr wrap="square">
              <a:spAutoFit/>
            </a:bodyPr>
            <a:lstStyle/>
            <a:p>
              <a:pPr>
                <a:lnSpc>
                  <a:spcPct val="150000"/>
                </a:lnSpc>
              </a:pPr>
              <a:r>
                <a:rPr lang="en-US" sz="3600" b="1" dirty="0" err="1">
                  <a:solidFill>
                    <a:srgbClr val="FF0000"/>
                  </a:solidFill>
                  <a:latin typeface="Times New Roman" panose="02020603050405020304" pitchFamily="18" charset="0"/>
                  <a:cs typeface="Times New Roman" panose="02020603050405020304" pitchFamily="18" charset="0"/>
                </a:rPr>
                <a:t>Mượn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khác</a:t>
              </a:r>
              <a:r>
                <a:rPr lang="en-US" sz="3600" b="1" dirty="0">
                  <a:solidFill>
                    <a:srgbClr val="FF0000"/>
                  </a:solidFill>
                  <a:latin typeface="Times New Roman" panose="02020603050405020304" pitchFamily="18" charset="0"/>
                  <a:cs typeface="Times New Roman" panose="02020603050405020304" pitchFamily="18" charset="0"/>
                </a:rPr>
                <a:t> (Anh, </a:t>
              </a:r>
              <a:r>
                <a:rPr lang="en-US" sz="3600" b="1" dirty="0" err="1">
                  <a:solidFill>
                    <a:srgbClr val="FF0000"/>
                  </a:solidFill>
                  <a:latin typeface="Times New Roman" panose="02020603050405020304" pitchFamily="18" charset="0"/>
                  <a:cs typeface="Times New Roman" panose="02020603050405020304" pitchFamily="18" charset="0"/>
                </a:rPr>
                <a:t>Pháp</a:t>
              </a:r>
              <a:r>
                <a:rPr lang="en-US" sz="3600" b="1" dirty="0">
                  <a:solidFill>
                    <a:srgbClr val="FF0000"/>
                  </a:solidFill>
                  <a:latin typeface="Times New Roman" panose="02020603050405020304" pitchFamily="18" charset="0"/>
                  <a:cs typeface="Times New Roman" panose="02020603050405020304" pitchFamily="18" charset="0"/>
                </a:rPr>
                <a: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Ti</a:t>
              </a:r>
              <a:r>
                <a:rPr lang="en-US" sz="3600" dirty="0">
                  <a:solidFill>
                    <a:srgbClr val="FF0000"/>
                  </a:solidFill>
                  <a:latin typeface="Times New Roman" panose="02020603050405020304" pitchFamily="18" charset="0"/>
                  <a:cs typeface="Times New Roman" panose="02020603050405020304" pitchFamily="18" charset="0"/>
                </a:rPr>
                <a:t> vi, </a:t>
              </a:r>
              <a:r>
                <a:rPr lang="en-US" sz="3600" dirty="0" err="1">
                  <a:solidFill>
                    <a:srgbClr val="FF0000"/>
                  </a:solidFill>
                  <a:latin typeface="Times New Roman" panose="02020603050405020304" pitchFamily="18" charset="0"/>
                  <a:cs typeface="Times New Roman" panose="02020603050405020304" pitchFamily="18" charset="0"/>
                </a:rPr>
                <a:t>xích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lô</a:t>
              </a:r>
              <a:r>
                <a:rPr lang="en-US" sz="3600" dirty="0">
                  <a:solidFill>
                    <a:srgbClr val="FF0000"/>
                  </a:solidFill>
                  <a:latin typeface="Times New Roman" panose="02020603050405020304" pitchFamily="18" charset="0"/>
                  <a:cs typeface="Times New Roman" panose="02020603050405020304" pitchFamily="18" charset="0"/>
                </a:rPr>
                <a:t>, in-</a:t>
              </a:r>
              <a:r>
                <a:rPr lang="en-US" sz="3600" dirty="0" err="1">
                  <a:solidFill>
                    <a:srgbClr val="FF0000"/>
                  </a:solidFill>
                  <a:latin typeface="Times New Roman" panose="02020603050405020304" pitchFamily="18" charset="0"/>
                  <a:cs typeface="Times New Roman" panose="02020603050405020304" pitchFamily="18" charset="0"/>
                </a:rPr>
                <a:t>tơ</a:t>
              </a:r>
              <a:r>
                <a:rPr lang="en-US" sz="3600" dirty="0">
                  <a:solidFill>
                    <a:srgbClr val="FF0000"/>
                  </a:solidFill>
                  <a:latin typeface="Times New Roman" panose="02020603050405020304" pitchFamily="18" charset="0"/>
                  <a:cs typeface="Times New Roman" panose="02020603050405020304" pitchFamily="18" charset="0"/>
                </a:rPr>
                <a:t>-net, …</a:t>
              </a:r>
            </a:p>
          </p:txBody>
        </p:sp>
      </p:grpSp>
      <p:cxnSp>
        <p:nvCxnSpPr>
          <p:cNvPr id="23" name="Straight Arrow Connector 22">
            <a:extLst>
              <a:ext uri="{FF2B5EF4-FFF2-40B4-BE49-F238E27FC236}">
                <a16:creationId xmlns:a16="http://schemas.microsoft.com/office/drawing/2014/main" id="{FC96C67C-F888-754F-A1EB-2D63C1300042}"/>
              </a:ext>
            </a:extLst>
          </p:cNvPr>
          <p:cNvCxnSpPr>
            <a:cxnSpLocks/>
          </p:cNvCxnSpPr>
          <p:nvPr/>
        </p:nvCxnSpPr>
        <p:spPr>
          <a:xfrm flipV="1">
            <a:off x="3723069" y="1811867"/>
            <a:ext cx="774121" cy="838932"/>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24" name="Straight Arrow Connector 23">
            <a:extLst>
              <a:ext uri="{FF2B5EF4-FFF2-40B4-BE49-F238E27FC236}">
                <a16:creationId xmlns:a16="http://schemas.microsoft.com/office/drawing/2014/main" id="{4FD1DB7E-8288-E542-8B79-13B532465469}"/>
              </a:ext>
            </a:extLst>
          </p:cNvPr>
          <p:cNvCxnSpPr>
            <a:cxnSpLocks/>
          </p:cNvCxnSpPr>
          <p:nvPr/>
        </p:nvCxnSpPr>
        <p:spPr>
          <a:xfrm>
            <a:off x="3659263" y="4207202"/>
            <a:ext cx="987749" cy="52334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0250936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a:extLst>
              <a:ext uri="{FF2B5EF4-FFF2-40B4-BE49-F238E27FC236}">
                <a16:creationId xmlns:a16="http://schemas.microsoft.com/office/drawing/2014/main" id="{C51F777D-B2D4-8C49-A936-B40DE4E3B402}"/>
              </a:ext>
            </a:extLst>
          </p:cNvPr>
          <p:cNvGrpSpPr/>
          <p:nvPr/>
        </p:nvGrpSpPr>
        <p:grpSpPr>
          <a:xfrm>
            <a:off x="5936566" y="-49960"/>
            <a:ext cx="6358597" cy="4288636"/>
            <a:chOff x="884813" y="1472765"/>
            <a:chExt cx="3436653" cy="3535668"/>
          </a:xfrm>
        </p:grpSpPr>
        <p:pic>
          <p:nvPicPr>
            <p:cNvPr id="4" name="图片 5">
              <a:extLst>
                <a:ext uri="{FF2B5EF4-FFF2-40B4-BE49-F238E27FC236}">
                  <a16:creationId xmlns:a16="http://schemas.microsoft.com/office/drawing/2014/main" id="{D5554A59-A18B-544A-8F7E-F141D04003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4813" y="1472765"/>
              <a:ext cx="3436653" cy="3535668"/>
            </a:xfrm>
            <a:prstGeom prst="rect">
              <a:avLst/>
            </a:prstGeom>
          </p:spPr>
        </p:pic>
        <p:sp>
          <p:nvSpPr>
            <p:cNvPr id="7" name="文本框 18">
              <a:extLst>
                <a:ext uri="{FF2B5EF4-FFF2-40B4-BE49-F238E27FC236}">
                  <a16:creationId xmlns:a16="http://schemas.microsoft.com/office/drawing/2014/main" id="{ED62C42F-026B-DA47-A7B6-6C778A023E74}"/>
                </a:ext>
              </a:extLst>
            </p:cNvPr>
            <p:cNvSpPr txBox="1">
              <a:spLocks noChangeArrowheads="1"/>
            </p:cNvSpPr>
            <p:nvPr/>
          </p:nvSpPr>
          <p:spPr bwMode="auto">
            <a:xfrm>
              <a:off x="1170773" y="2769070"/>
              <a:ext cx="2542660" cy="190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zh-CN" sz="3600" dirty="0">
                  <a:latin typeface="Times New Roman" panose="02020603050405020304" pitchFamily="18" charset="0"/>
                  <a:ea typeface="+mn-ea"/>
                  <a:cs typeface="Times New Roman" panose="02020603050405020304" pitchFamily="18" charset="0"/>
                  <a:sym typeface="+mn-lt"/>
                </a:rPr>
                <a:t>- TV </a:t>
              </a:r>
              <a:r>
                <a:rPr lang="en-US" altLang="zh-CN" sz="3600" dirty="0" err="1">
                  <a:latin typeface="Times New Roman" panose="02020603050405020304" pitchFamily="18" charset="0"/>
                  <a:ea typeface="+mn-ea"/>
                  <a:cs typeface="Times New Roman" panose="02020603050405020304" pitchFamily="18" charset="0"/>
                  <a:sym typeface="+mn-lt"/>
                </a:rPr>
                <a:t>vay</a:t>
              </a:r>
              <a:r>
                <a:rPr lang="en-US" altLang="zh-CN" sz="3600" dirty="0">
                  <a:latin typeface="Times New Roman" panose="02020603050405020304" pitchFamily="18" charset="0"/>
                  <a:ea typeface="+mn-ea"/>
                  <a:cs typeface="Times New Roman" panose="02020603050405020304" pitchFamily="18" charset="0"/>
                  <a:sym typeface="+mn-lt"/>
                </a:rPr>
                <a:t> </a:t>
              </a:r>
              <a:r>
                <a:rPr lang="en-US" altLang="zh-CN" sz="3600" dirty="0" err="1">
                  <a:latin typeface="Times New Roman" panose="02020603050405020304" pitchFamily="18" charset="0"/>
                  <a:ea typeface="+mn-ea"/>
                  <a:cs typeface="Times New Roman" panose="02020603050405020304" pitchFamily="18" charset="0"/>
                  <a:sym typeface="+mn-lt"/>
                </a:rPr>
                <a:t>mượn</a:t>
              </a:r>
              <a:r>
                <a:rPr lang="en-US" altLang="zh-CN" sz="3600" dirty="0">
                  <a:latin typeface="Times New Roman" panose="02020603050405020304" pitchFamily="18" charset="0"/>
                  <a:ea typeface="+mn-ea"/>
                  <a:cs typeface="Times New Roman" panose="02020603050405020304" pitchFamily="18" charset="0"/>
                  <a:sym typeface="+mn-lt"/>
                </a:rPr>
                <a:t> </a:t>
              </a:r>
              <a:r>
                <a:rPr lang="en-US" altLang="zh-CN" sz="3600" dirty="0" err="1">
                  <a:latin typeface="Times New Roman" panose="02020603050405020304" pitchFamily="18" charset="0"/>
                  <a:ea typeface="+mn-ea"/>
                  <a:cs typeface="Times New Roman" panose="02020603050405020304" pitchFamily="18" charset="0"/>
                  <a:sym typeface="+mn-lt"/>
                </a:rPr>
                <a:t>nhiều</a:t>
              </a:r>
              <a:r>
                <a:rPr lang="en-US" altLang="zh-CN" sz="3600" dirty="0">
                  <a:latin typeface="Times New Roman" panose="02020603050405020304" pitchFamily="18" charset="0"/>
                  <a:ea typeface="+mn-ea"/>
                  <a:cs typeface="Times New Roman" panose="02020603050405020304" pitchFamily="18" charset="0"/>
                  <a:sym typeface="+mn-lt"/>
                </a:rPr>
                <a:t> </a:t>
              </a:r>
              <a:r>
                <a:rPr lang="en-US" altLang="zh-CN" sz="3600" dirty="0" err="1">
                  <a:latin typeface="Times New Roman" panose="02020603050405020304" pitchFamily="18" charset="0"/>
                  <a:ea typeface="+mn-ea"/>
                  <a:cs typeface="Times New Roman" panose="02020603050405020304" pitchFamily="18" charset="0"/>
                  <a:sym typeface="+mn-lt"/>
                </a:rPr>
                <a:t>từ</a:t>
              </a:r>
              <a:r>
                <a:rPr lang="en-US" altLang="zh-CN" sz="3600" dirty="0">
                  <a:latin typeface="Times New Roman" panose="02020603050405020304" pitchFamily="18" charset="0"/>
                  <a:ea typeface="+mn-ea"/>
                  <a:cs typeface="Times New Roman" panose="02020603050405020304" pitchFamily="18" charset="0"/>
                  <a:sym typeface="+mn-lt"/>
                </a:rPr>
                <a:t> </a:t>
              </a:r>
              <a:r>
                <a:rPr lang="en-US" altLang="zh-CN" sz="3600" dirty="0" err="1">
                  <a:latin typeface="Times New Roman" panose="02020603050405020304" pitchFamily="18" charset="0"/>
                  <a:ea typeface="+mn-ea"/>
                  <a:cs typeface="Times New Roman" panose="02020603050405020304" pitchFamily="18" charset="0"/>
                  <a:sym typeface="+mn-lt"/>
                </a:rPr>
                <a:t>của</a:t>
              </a:r>
              <a:r>
                <a:rPr lang="en-US" altLang="zh-CN" sz="3600" dirty="0">
                  <a:latin typeface="Times New Roman" panose="02020603050405020304" pitchFamily="18" charset="0"/>
                  <a:ea typeface="+mn-ea"/>
                  <a:cs typeface="Times New Roman" panose="02020603050405020304" pitchFamily="18" charset="0"/>
                  <a:sym typeface="+mn-lt"/>
                </a:rPr>
                <a:t> </a:t>
              </a:r>
              <a:r>
                <a:rPr lang="en-US" altLang="zh-CN" sz="3600" dirty="0" err="1">
                  <a:latin typeface="Times New Roman" panose="02020603050405020304" pitchFamily="18" charset="0"/>
                  <a:ea typeface="+mn-ea"/>
                  <a:cs typeface="Times New Roman" panose="02020603050405020304" pitchFamily="18" charset="0"/>
                  <a:sym typeface="+mn-lt"/>
                </a:rPr>
                <a:t>tiếng</a:t>
              </a:r>
              <a:r>
                <a:rPr lang="en-US" altLang="zh-CN" sz="3600" dirty="0">
                  <a:latin typeface="Times New Roman" panose="02020603050405020304" pitchFamily="18" charset="0"/>
                  <a:ea typeface="+mn-ea"/>
                  <a:cs typeface="Times New Roman" panose="02020603050405020304" pitchFamily="18" charset="0"/>
                  <a:sym typeface="+mn-lt"/>
                </a:rPr>
                <a:t> </a:t>
              </a:r>
              <a:r>
                <a:rPr lang="en-US" altLang="zh-CN" sz="3600" dirty="0" err="1">
                  <a:latin typeface="Times New Roman" panose="02020603050405020304" pitchFamily="18" charset="0"/>
                  <a:ea typeface="+mn-ea"/>
                  <a:cs typeface="Times New Roman" panose="02020603050405020304" pitchFamily="18" charset="0"/>
                  <a:sym typeface="+mn-lt"/>
                </a:rPr>
                <a:t>nước</a:t>
              </a:r>
              <a:r>
                <a:rPr lang="en-US" altLang="zh-CN" sz="3600" dirty="0">
                  <a:latin typeface="Times New Roman" panose="02020603050405020304" pitchFamily="18" charset="0"/>
                  <a:ea typeface="+mn-ea"/>
                  <a:cs typeface="Times New Roman" panose="02020603050405020304" pitchFamily="18" charset="0"/>
                  <a:sym typeface="+mn-lt"/>
                </a:rPr>
                <a:t> </a:t>
              </a:r>
              <a:r>
                <a:rPr lang="en-US" altLang="zh-CN" sz="3600" dirty="0" err="1">
                  <a:latin typeface="Times New Roman" panose="02020603050405020304" pitchFamily="18" charset="0"/>
                  <a:ea typeface="+mn-ea"/>
                  <a:cs typeface="Times New Roman" panose="02020603050405020304" pitchFamily="18" charset="0"/>
                  <a:sym typeface="+mn-lt"/>
                </a:rPr>
                <a:t>ngoài</a:t>
              </a:r>
              <a:r>
                <a:rPr lang="en-US" altLang="zh-CN" sz="3600" dirty="0">
                  <a:latin typeface="Times New Roman" panose="02020603050405020304" pitchFamily="18" charset="0"/>
                  <a:ea typeface="+mn-ea"/>
                  <a:cs typeface="Times New Roman" panose="02020603050405020304" pitchFamily="18" charset="0"/>
                  <a:sym typeface="+mn-lt"/>
                </a:rPr>
                <a:t> </a:t>
              </a:r>
              <a:r>
                <a:rPr lang="en-US" altLang="zh-CN" sz="3600" dirty="0" err="1">
                  <a:latin typeface="Times New Roman" panose="02020603050405020304" pitchFamily="18" charset="0"/>
                  <a:ea typeface="+mn-ea"/>
                  <a:cs typeface="Times New Roman" panose="02020603050405020304" pitchFamily="18" charset="0"/>
                  <a:sym typeface="+mn-lt"/>
                </a:rPr>
                <a:t>để</a:t>
              </a:r>
              <a:r>
                <a:rPr lang="en-US" altLang="zh-CN" sz="3600" dirty="0">
                  <a:latin typeface="Times New Roman" panose="02020603050405020304" pitchFamily="18" charset="0"/>
                  <a:ea typeface="+mn-ea"/>
                  <a:cs typeface="Times New Roman" panose="02020603050405020304" pitchFamily="18" charset="0"/>
                  <a:sym typeface="+mn-lt"/>
                </a:rPr>
                <a:t> </a:t>
              </a:r>
              <a:r>
                <a:rPr lang="en-US" altLang="zh-CN" sz="3600" dirty="0" err="1">
                  <a:latin typeface="Times New Roman" panose="02020603050405020304" pitchFamily="18" charset="0"/>
                  <a:ea typeface="+mn-ea"/>
                  <a:cs typeface="Times New Roman" panose="02020603050405020304" pitchFamily="18" charset="0"/>
                  <a:sym typeface="+mn-lt"/>
                </a:rPr>
                <a:t>làm</a:t>
              </a:r>
              <a:r>
                <a:rPr lang="en-US" altLang="zh-CN" sz="3600" dirty="0">
                  <a:latin typeface="Times New Roman" panose="02020603050405020304" pitchFamily="18" charset="0"/>
                  <a:ea typeface="+mn-ea"/>
                  <a:cs typeface="Times New Roman" panose="02020603050405020304" pitchFamily="18" charset="0"/>
                  <a:sym typeface="+mn-lt"/>
                </a:rPr>
                <a:t> </a:t>
              </a:r>
              <a:r>
                <a:rPr lang="en-US" altLang="zh-CN" sz="3600" dirty="0" err="1">
                  <a:latin typeface="Times New Roman" panose="02020603050405020304" pitchFamily="18" charset="0"/>
                  <a:ea typeface="+mn-ea"/>
                  <a:cs typeface="Times New Roman" panose="02020603050405020304" pitchFamily="18" charset="0"/>
                  <a:sym typeface="+mn-lt"/>
                </a:rPr>
                <a:t>giàu</a:t>
              </a:r>
              <a:r>
                <a:rPr lang="en-US" altLang="zh-CN" sz="3600" dirty="0">
                  <a:latin typeface="Times New Roman" panose="02020603050405020304" pitchFamily="18" charset="0"/>
                  <a:ea typeface="+mn-ea"/>
                  <a:cs typeface="Times New Roman" panose="02020603050405020304" pitchFamily="18" charset="0"/>
                  <a:sym typeface="+mn-lt"/>
                </a:rPr>
                <a:t> </a:t>
              </a:r>
              <a:r>
                <a:rPr lang="en-US" altLang="zh-CN" sz="3600" dirty="0" err="1">
                  <a:latin typeface="Times New Roman" panose="02020603050405020304" pitchFamily="18" charset="0"/>
                  <a:ea typeface="+mn-ea"/>
                  <a:cs typeface="Times New Roman" panose="02020603050405020304" pitchFamily="18" charset="0"/>
                  <a:sym typeface="+mn-lt"/>
                </a:rPr>
                <a:t>cho</a:t>
              </a:r>
              <a:r>
                <a:rPr lang="en-US" altLang="zh-CN" sz="3600" dirty="0">
                  <a:latin typeface="Times New Roman" panose="02020603050405020304" pitchFamily="18" charset="0"/>
                  <a:ea typeface="+mn-ea"/>
                  <a:cs typeface="Times New Roman" panose="02020603050405020304" pitchFamily="18" charset="0"/>
                  <a:sym typeface="+mn-lt"/>
                </a:rPr>
                <a:t> </a:t>
              </a:r>
              <a:r>
                <a:rPr lang="en-US" altLang="zh-CN" sz="3600" dirty="0" err="1">
                  <a:latin typeface="Times New Roman" panose="02020603050405020304" pitchFamily="18" charset="0"/>
                  <a:ea typeface="+mn-ea"/>
                  <a:cs typeface="Times New Roman" panose="02020603050405020304" pitchFamily="18" charset="0"/>
                  <a:sym typeface="+mn-lt"/>
                </a:rPr>
                <a:t>vốn</a:t>
              </a:r>
              <a:r>
                <a:rPr lang="en-US" altLang="zh-CN" sz="3600" dirty="0">
                  <a:latin typeface="Times New Roman" panose="02020603050405020304" pitchFamily="18" charset="0"/>
                  <a:ea typeface="+mn-ea"/>
                  <a:cs typeface="Times New Roman" panose="02020603050405020304" pitchFamily="18" charset="0"/>
                  <a:sym typeface="+mn-lt"/>
                </a:rPr>
                <a:t> </a:t>
              </a:r>
              <a:r>
                <a:rPr lang="en-US" altLang="zh-CN" sz="3600" dirty="0" err="1">
                  <a:latin typeface="Times New Roman" panose="02020603050405020304" pitchFamily="18" charset="0"/>
                  <a:ea typeface="+mn-ea"/>
                  <a:cs typeface="Times New Roman" panose="02020603050405020304" pitchFamily="18" charset="0"/>
                  <a:sym typeface="+mn-lt"/>
                </a:rPr>
                <a:t>từ</a:t>
              </a:r>
              <a:r>
                <a:rPr lang="en-US" altLang="zh-CN" sz="3600" dirty="0">
                  <a:latin typeface="Times New Roman" panose="02020603050405020304" pitchFamily="18" charset="0"/>
                  <a:ea typeface="+mn-ea"/>
                  <a:cs typeface="Times New Roman" panose="02020603050405020304" pitchFamily="18" charset="0"/>
                  <a:sym typeface="+mn-lt"/>
                </a:rPr>
                <a:t> </a:t>
              </a:r>
              <a:r>
                <a:rPr lang="en-US" altLang="zh-CN" sz="3600" dirty="0" err="1">
                  <a:latin typeface="Times New Roman" panose="02020603050405020304" pitchFamily="18" charset="0"/>
                  <a:ea typeface="+mn-ea"/>
                  <a:cs typeface="Times New Roman" panose="02020603050405020304" pitchFamily="18" charset="0"/>
                  <a:sym typeface="+mn-lt"/>
                </a:rPr>
                <a:t>của</a:t>
              </a:r>
              <a:r>
                <a:rPr lang="en-US" altLang="zh-CN" sz="3600" dirty="0">
                  <a:latin typeface="Times New Roman" panose="02020603050405020304" pitchFamily="18" charset="0"/>
                  <a:ea typeface="+mn-ea"/>
                  <a:cs typeface="Times New Roman" panose="02020603050405020304" pitchFamily="18" charset="0"/>
                  <a:sym typeface="+mn-lt"/>
                </a:rPr>
                <a:t> </a:t>
              </a:r>
              <a:r>
                <a:rPr lang="en-US" altLang="zh-CN" sz="3600" dirty="0" err="1">
                  <a:latin typeface="Times New Roman" panose="02020603050405020304" pitchFamily="18" charset="0"/>
                  <a:ea typeface="+mn-ea"/>
                  <a:cs typeface="Times New Roman" panose="02020603050405020304" pitchFamily="18" charset="0"/>
                  <a:sym typeface="+mn-lt"/>
                </a:rPr>
                <a:t>mình</a:t>
              </a:r>
              <a:endParaRPr kumimoji="0" lang="zh-CN" alt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sym typeface="+mn-lt"/>
              </a:endParaRPr>
            </a:p>
          </p:txBody>
        </p:sp>
      </p:grpSp>
      <p:grpSp>
        <p:nvGrpSpPr>
          <p:cNvPr id="8" name="组合 2">
            <a:extLst>
              <a:ext uri="{FF2B5EF4-FFF2-40B4-BE49-F238E27FC236}">
                <a16:creationId xmlns:a16="http://schemas.microsoft.com/office/drawing/2014/main" id="{060D9DB8-33F1-9A4C-9DC3-EFF6EEADD8F0}"/>
              </a:ext>
            </a:extLst>
          </p:cNvPr>
          <p:cNvGrpSpPr/>
          <p:nvPr/>
        </p:nvGrpSpPr>
        <p:grpSpPr>
          <a:xfrm>
            <a:off x="6161649" y="3913707"/>
            <a:ext cx="5312523" cy="2969391"/>
            <a:chOff x="4768252" y="3186948"/>
            <a:chExt cx="3774397" cy="2969391"/>
          </a:xfrm>
        </p:grpSpPr>
        <p:pic>
          <p:nvPicPr>
            <p:cNvPr id="9" name="图片 33">
              <a:extLst>
                <a:ext uri="{FF2B5EF4-FFF2-40B4-BE49-F238E27FC236}">
                  <a16:creationId xmlns:a16="http://schemas.microsoft.com/office/drawing/2014/main" id="{3A3EBAD9-B132-944B-99DF-90250C25CA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8252" y="3186948"/>
              <a:ext cx="3774397" cy="2969391"/>
            </a:xfrm>
            <a:prstGeom prst="rect">
              <a:avLst/>
            </a:prstGeom>
          </p:spPr>
        </p:pic>
        <p:sp>
          <p:nvSpPr>
            <p:cNvPr id="12" name="文本框 18">
              <a:extLst>
                <a:ext uri="{FF2B5EF4-FFF2-40B4-BE49-F238E27FC236}">
                  <a16:creationId xmlns:a16="http://schemas.microsoft.com/office/drawing/2014/main" id="{D19BE1DB-8667-C444-A39F-E329A2B883EF}"/>
                </a:ext>
              </a:extLst>
            </p:cNvPr>
            <p:cNvSpPr txBox="1">
              <a:spLocks noChangeArrowheads="1"/>
            </p:cNvSpPr>
            <p:nvPr/>
          </p:nvSpPr>
          <p:spPr bwMode="auto">
            <a:xfrm>
              <a:off x="5169725" y="4376915"/>
              <a:ext cx="277684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defRPr/>
              </a:pP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Không</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nên</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mượn</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từ</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một</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cách</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tùy</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r>
                <a:rPr lang="en-US" altLang="zh-CN" sz="3600" dirty="0" err="1">
                  <a:solidFill>
                    <a:srgbClr val="FF0000"/>
                  </a:solidFill>
                  <a:latin typeface="Times New Roman" panose="02020603050405020304" pitchFamily="18" charset="0"/>
                  <a:ea typeface="+mn-ea"/>
                  <a:cs typeface="Times New Roman" panose="02020603050405020304" pitchFamily="18" charset="0"/>
                  <a:sym typeface="+mn-lt"/>
                </a:rPr>
                <a:t>tiện</a:t>
              </a:r>
              <a:r>
                <a:rPr lang="en-US" altLang="zh-CN" sz="3600" dirty="0">
                  <a:solidFill>
                    <a:srgbClr val="FF0000"/>
                  </a:solidFill>
                  <a:latin typeface="Times New Roman" panose="02020603050405020304" pitchFamily="18" charset="0"/>
                  <a:ea typeface="+mn-ea"/>
                  <a:cs typeface="Times New Roman" panose="02020603050405020304" pitchFamily="18" charset="0"/>
                  <a:sym typeface="+mn-lt"/>
                </a:rPr>
                <a:t>. </a:t>
              </a:r>
              <a:endParaRPr lang="vi-VN" sz="3600" dirty="0">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en-US" sz="36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mn-lt"/>
              </a:endParaRPr>
            </a:p>
          </p:txBody>
        </p:sp>
      </p:grpSp>
      <p:pic>
        <p:nvPicPr>
          <p:cNvPr id="13" name="Picture 12">
            <a:extLst>
              <a:ext uri="{FF2B5EF4-FFF2-40B4-BE49-F238E27FC236}">
                <a16:creationId xmlns:a16="http://schemas.microsoft.com/office/drawing/2014/main" id="{318BC8F5-F17F-F140-950B-D1D0D2CC178E}"/>
              </a:ext>
            </a:extLst>
          </p:cNvPr>
          <p:cNvPicPr>
            <a:picLocks noChangeAspect="1"/>
          </p:cNvPicPr>
          <p:nvPr/>
        </p:nvPicPr>
        <p:blipFill>
          <a:blip r:embed="rId4">
            <a:duotone>
              <a:schemeClr val="accent2">
                <a:shade val="45000"/>
                <a:satMod val="135000"/>
              </a:schemeClr>
              <a:prstClr val="white"/>
            </a:duotone>
          </a:blip>
          <a:stretch>
            <a:fillRect/>
          </a:stretch>
        </p:blipFill>
        <p:spPr>
          <a:xfrm rot="18713279" flipV="1">
            <a:off x="4651355" y="1483423"/>
            <a:ext cx="1431241" cy="1370558"/>
          </a:xfrm>
          <a:prstGeom prst="rect">
            <a:avLst/>
          </a:prstGeom>
        </p:spPr>
      </p:pic>
      <p:pic>
        <p:nvPicPr>
          <p:cNvPr id="14" name="Picture 13">
            <a:extLst>
              <a:ext uri="{FF2B5EF4-FFF2-40B4-BE49-F238E27FC236}">
                <a16:creationId xmlns:a16="http://schemas.microsoft.com/office/drawing/2014/main" id="{7C3B9A97-44A1-2F49-99A7-B7D0CECB5DBD}"/>
              </a:ext>
            </a:extLst>
          </p:cNvPr>
          <p:cNvPicPr>
            <a:picLocks noChangeAspect="1"/>
          </p:cNvPicPr>
          <p:nvPr/>
        </p:nvPicPr>
        <p:blipFill>
          <a:blip r:embed="rId4">
            <a:duotone>
              <a:schemeClr val="accent2">
                <a:shade val="45000"/>
                <a:satMod val="135000"/>
              </a:schemeClr>
              <a:prstClr val="white"/>
            </a:duotone>
          </a:blip>
          <a:stretch>
            <a:fillRect/>
          </a:stretch>
        </p:blipFill>
        <p:spPr>
          <a:xfrm rot="13399521" flipH="1" flipV="1">
            <a:off x="4280815" y="4469338"/>
            <a:ext cx="1873050" cy="1129626"/>
          </a:xfrm>
          <a:prstGeom prst="rect">
            <a:avLst/>
          </a:prstGeom>
        </p:spPr>
      </p:pic>
      <p:grpSp>
        <p:nvGrpSpPr>
          <p:cNvPr id="15" name="组合 2">
            <a:extLst>
              <a:ext uri="{FF2B5EF4-FFF2-40B4-BE49-F238E27FC236}">
                <a16:creationId xmlns:a16="http://schemas.microsoft.com/office/drawing/2014/main" id="{060D9DB8-33F1-9A4C-9DC3-EFF6EEADD8F0}"/>
              </a:ext>
            </a:extLst>
          </p:cNvPr>
          <p:cNvGrpSpPr/>
          <p:nvPr/>
        </p:nvGrpSpPr>
        <p:grpSpPr>
          <a:xfrm>
            <a:off x="191124" y="423696"/>
            <a:ext cx="4662054" cy="4480911"/>
            <a:chOff x="4768252" y="2273198"/>
            <a:chExt cx="3774397" cy="3883142"/>
          </a:xfrm>
        </p:grpSpPr>
        <p:pic>
          <p:nvPicPr>
            <p:cNvPr id="16" name="图片 33">
              <a:extLst>
                <a:ext uri="{FF2B5EF4-FFF2-40B4-BE49-F238E27FC236}">
                  <a16:creationId xmlns:a16="http://schemas.microsoft.com/office/drawing/2014/main" id="{3A3EBAD9-B132-944B-99DF-90250C25CA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8252" y="2273198"/>
              <a:ext cx="3774397" cy="3883142"/>
            </a:xfrm>
            <a:prstGeom prst="rect">
              <a:avLst/>
            </a:prstGeom>
          </p:spPr>
        </p:pic>
        <p:sp>
          <p:nvSpPr>
            <p:cNvPr id="17" name="矩形 39">
              <a:extLst>
                <a:ext uri="{FF2B5EF4-FFF2-40B4-BE49-F238E27FC236}">
                  <a16:creationId xmlns:a16="http://schemas.microsoft.com/office/drawing/2014/main" id="{99156D5F-384A-C244-A768-1582D9136723}"/>
                </a:ext>
              </a:extLst>
            </p:cNvPr>
            <p:cNvSpPr>
              <a:spLocks noChangeArrowheads="1"/>
            </p:cNvSpPr>
            <p:nvPr/>
          </p:nvSpPr>
          <p:spPr bwMode="auto">
            <a:xfrm>
              <a:off x="5355296" y="3894971"/>
              <a:ext cx="2243101" cy="78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sym typeface="+mn-lt"/>
                </a:rPr>
                <a:t>1. </a:t>
              </a:r>
              <a:r>
                <a:rPr kumimoji="0" lang="en-US" altLang="zh-CN" sz="40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sym typeface="+mn-lt"/>
                </a:rPr>
                <a:t>Từ</a:t>
              </a:r>
              <a:r>
                <a:rPr kumimoji="0" lang="en-US" altLang="zh-CN"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sym typeface="+mn-lt"/>
                </a:rPr>
                <a:t> </a:t>
              </a:r>
              <a:r>
                <a:rPr kumimoji="0" lang="en-US" altLang="zh-CN" sz="40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sym typeface="+mn-lt"/>
                </a:rPr>
                <a:t>mượn</a:t>
              </a:r>
              <a:endParaRPr kumimoji="0" lang="zh-CN" alt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sym typeface="+mn-lt"/>
              </a:endParaRPr>
            </a:p>
          </p:txBody>
        </p:sp>
      </p:grpSp>
    </p:spTree>
    <p:extLst>
      <p:ext uri="{BB962C8B-B14F-4D97-AF65-F5344CB8AC3E}">
        <p14:creationId xmlns:p14="http://schemas.microsoft.com/office/powerpoint/2010/main" val="4226395754"/>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F5227563-2D2A-4A86-BDF5-6F7862AB6668"/>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G:\第十四批\614121"/>
  <p:tag name="ISPRING_PRESENTATION_TITLE" val="5a962cc57b967"/>
  <p:tag name="ISPRING_FIRST_PUBLISH" val="1"/>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3693</TotalTime>
  <Words>1675</Words>
  <Application>Microsoft Office PowerPoint</Application>
  <PresentationFormat>Widescreen</PresentationFormat>
  <Paragraphs>206</Paragraphs>
  <Slides>26</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微软雅黑</vt:lpstr>
      <vt:lpstr>Arial</vt:lpstr>
      <vt:lpstr>Calibri</vt:lpstr>
      <vt:lpstr>Times New Roman</vt:lpstr>
      <vt:lpstr>https://www.freeppt7.com</vt:lpstr>
      <vt:lpstr>Office Theme</vt:lpstr>
      <vt:lpstr>PowerPoint Presentation</vt:lpstr>
      <vt:lpstr>PowerPoint Presentation</vt:lpstr>
      <vt:lpstr>PowerPoint Presentation</vt:lpstr>
      <vt:lpstr>PowerPoint Presentation</vt:lpstr>
      <vt:lpstr>PowerPoint Presentation</vt:lpstr>
      <vt:lpstr>I. Tri thức Tiếng Việt</vt:lpstr>
      <vt:lpstr>PowerPoint Presentation</vt:lpstr>
      <vt:lpstr>PowerPoint Presentation</vt:lpstr>
      <vt:lpstr>PowerPoint Presentation</vt:lpstr>
      <vt:lpstr>PowerPoint Presentation</vt:lpstr>
      <vt:lpstr>II. Thực hành Tiếng Việt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Ms Ngọc Phan</Manager>
  <Company>vietlanglit</Company>
  <LinksUpToDate>false</LinksUpToDate>
  <SharedDoc>false</SharedDoc>
  <HyperlinkBase>vietlanglit.com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8. THTV Từ mượn, yếu tố Hán Việt</dc:title>
  <dc:subject>B79_G6</dc:subject>
  <dc:creator>Ms Ngọc Phan</dc:creator>
  <cp:keywords>vietlanglit</cp:keywords>
  <dc:description>vietlanglit.com</dc:description>
  <cp:lastModifiedBy>Nguyễn Châu Bảo Hân</cp:lastModifiedBy>
  <cp:revision>280</cp:revision>
  <dcterms:created xsi:type="dcterms:W3CDTF">2017-08-03T09:01:00Z</dcterms:created>
  <dcterms:modified xsi:type="dcterms:W3CDTF">2024-03-18T07:19:19Z</dcterms:modified>
  <cp:category>Ngữ văn 6 CTST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