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  <p:sldMasterId id="2147483708" r:id="rId3"/>
    <p:sldMasterId id="2147483720" r:id="rId4"/>
    <p:sldMasterId id="2147483732" r:id="rId5"/>
  </p:sldMasterIdLst>
  <p:notesMasterIdLst>
    <p:notesMasterId r:id="rId29"/>
  </p:notesMasterIdLst>
  <p:sldIdLst>
    <p:sldId id="1830" r:id="rId6"/>
    <p:sldId id="1831" r:id="rId7"/>
    <p:sldId id="1832" r:id="rId8"/>
    <p:sldId id="1833" r:id="rId9"/>
    <p:sldId id="1834" r:id="rId10"/>
    <p:sldId id="1835" r:id="rId11"/>
    <p:sldId id="1836" r:id="rId12"/>
    <p:sldId id="1838" r:id="rId13"/>
    <p:sldId id="1818" r:id="rId14"/>
    <p:sldId id="1819" r:id="rId15"/>
    <p:sldId id="1849" r:id="rId16"/>
    <p:sldId id="1847" r:id="rId17"/>
    <p:sldId id="1848" r:id="rId18"/>
    <p:sldId id="1820" r:id="rId19"/>
    <p:sldId id="1821" r:id="rId20"/>
    <p:sldId id="1826" r:id="rId21"/>
    <p:sldId id="1843" r:id="rId22"/>
    <p:sldId id="1824" r:id="rId23"/>
    <p:sldId id="1827" r:id="rId24"/>
    <p:sldId id="1844" r:id="rId25"/>
    <p:sldId id="1845" r:id="rId26"/>
    <p:sldId id="1846" r:id="rId27"/>
    <p:sldId id="1829" r:id="rId28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VN-Segoe Print" panose="020B0604020202020204" charset="0"/>
      <p:regular r:id="rId36"/>
    </p:embeddedFont>
    <p:embeddedFont>
      <p:font typeface="Redressed" panose="020B0604020202020204" charset="0"/>
      <p:regular r:id="rId37"/>
    </p:embeddedFont>
    <p:embeddedFont>
      <p:font typeface="Livvic" panose="020B0604020202020204" charset="0"/>
      <p:regular r:id="rId38"/>
      <p:bold r:id="rId39"/>
      <p:italic r:id="rId40"/>
      <p:boldItalic r:id="rId41"/>
    </p:embeddedFont>
    <p:embeddedFont>
      <p:font typeface="Fira Sans Extra Condensed Medium" panose="020B0604020202020204" charset="0"/>
      <p:regular r:id="rId42"/>
      <p:bold r:id="rId43"/>
      <p:italic r:id="rId44"/>
      <p:boldItalic r:id="rId45"/>
    </p:embeddedFont>
    <p:embeddedFont>
      <p:font typeface="Livvic Light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947B"/>
    <a:srgbClr val="A08973"/>
    <a:srgbClr val="9F8A74"/>
    <a:srgbClr val="9A846F"/>
    <a:srgbClr val="AC9881"/>
    <a:srgbClr val="AC967E"/>
    <a:srgbClr val="958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99D49E-E7A3-4F6D-939C-2E18FB04E98B}">
  <a:tblStyle styleId="{0899D49E-E7A3-4F6D-939C-2E18FB04E9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78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3068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96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1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1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65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76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126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062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252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413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5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83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43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40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4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91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65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591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636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85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34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6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828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551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64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76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97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654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144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64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53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492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984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589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85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011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03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7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600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379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659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135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426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6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59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32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75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15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9F082-41D5-4002-B3D0-84621920D789}"/>
              </a:ext>
            </a:extLst>
          </p:cNvPr>
          <p:cNvSpPr/>
          <p:nvPr userDrawn="1"/>
        </p:nvSpPr>
        <p:spPr>
          <a:xfrm>
            <a:off x="8450423" y="4958834"/>
            <a:ext cx="71205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AA947B"/>
                </a:solidFill>
              </a:rPr>
              <a:t>Ms. Ngoc Phan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76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1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63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5B3F20-2E31-481C-A768-E43B162B7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569E4DE-6FBE-4738-833C-46E34F5444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57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g"/><Relationship Id="rId5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l="14285" t="21850" r="14326" b="219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2900" y="1658319"/>
            <a:ext cx="794385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  <a:buClrTx/>
            </a:pPr>
            <a:r>
              <a:rPr lang="vi-VN" sz="3600" b="1" kern="1200" spc="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+mn-cs"/>
              </a:rPr>
              <a:t>CHÀO MỪNG CÁC EM ĐẾN VỚI BÀI HỌC NGÀY HÔM NAY!</a:t>
            </a:r>
            <a:endParaRPr lang="en-US" sz="3600" b="1" kern="1200" spc="2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067544">
            <a:off x="-895827" y="-240008"/>
            <a:ext cx="2633404" cy="19223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560082" y="511239"/>
            <a:ext cx="704950" cy="7111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2357"/>
          <a:stretch>
            <a:fillRect/>
          </a:stretch>
        </p:blipFill>
        <p:spPr>
          <a:xfrm rot="-2908495">
            <a:off x="7335466" y="3699706"/>
            <a:ext cx="2588369" cy="1656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8415"/>
          <a:stretch>
            <a:fillRect/>
          </a:stretch>
        </p:blipFill>
        <p:spPr>
          <a:xfrm>
            <a:off x="6666296" y="4572481"/>
            <a:ext cx="2477705" cy="5117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23890" y="3010008"/>
            <a:ext cx="411521" cy="4242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4304823" y="1162050"/>
            <a:ext cx="534354" cy="3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3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A9FF8F31-647B-7D4B-ACAE-FC0FCF93AEF2}"/>
              </a:ext>
            </a:extLst>
          </p:cNvPr>
          <p:cNvSpPr/>
          <p:nvPr/>
        </p:nvSpPr>
        <p:spPr>
          <a:xfrm>
            <a:off x="0" y="82378"/>
            <a:ext cx="4876800" cy="2565572"/>
          </a:xfrm>
          <a:prstGeom prst="clou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D32868-6F7E-224B-8854-DD13E8EC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2647950"/>
            <a:ext cx="3543300" cy="2502719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813D67FC-CA4F-674F-BC4B-17DEE29A5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399616"/>
              </p:ext>
            </p:extLst>
          </p:nvPr>
        </p:nvGraphicFramePr>
        <p:xfrm>
          <a:off x="3619500" y="1657350"/>
          <a:ext cx="5524500" cy="339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190">
                  <a:extLst>
                    <a:ext uri="{9D8B030D-6E8A-4147-A177-3AD203B41FA5}">
                      <a16:colId xmlns:a16="http://schemas.microsoft.com/office/drawing/2014/main" val="1414251607"/>
                    </a:ext>
                  </a:extLst>
                </a:gridCol>
                <a:gridCol w="854814">
                  <a:extLst>
                    <a:ext uri="{9D8B030D-6E8A-4147-A177-3AD203B41FA5}">
                      <a16:colId xmlns:a16="http://schemas.microsoft.com/office/drawing/2014/main" val="3281384169"/>
                    </a:ext>
                  </a:extLst>
                </a:gridCol>
                <a:gridCol w="1476496">
                  <a:extLst>
                    <a:ext uri="{9D8B030D-6E8A-4147-A177-3AD203B41FA5}">
                      <a16:colId xmlns:a16="http://schemas.microsoft.com/office/drawing/2014/main" val="2136712576"/>
                    </a:ext>
                  </a:extLst>
                </a:gridCol>
              </a:tblGrid>
              <a:tr h="7393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3845430"/>
                  </a:ext>
                </a:extLst>
              </a:tr>
              <a:tr h="116186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736989"/>
                  </a:ext>
                </a:extLst>
              </a:tr>
              <a:tr h="143252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99957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03446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93">
        <p15:prstTrans prst="pageCurlDouble"/>
      </p:transition>
    </mc:Choice>
    <mc:Fallback xmlns="">
      <p:transition spd="slow" advTm="7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52237"/>
            <a:ext cx="9322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vi-VN" sz="28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a. Ý kiến 1: Thánh Gióng là một </a:t>
            </a:r>
            <a:r>
              <a:rPr lang="en-US" sz="28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người</a:t>
            </a:r>
            <a:r>
              <a:rPr lang="en-US" sz="28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anh</a:t>
            </a:r>
            <a:r>
              <a:rPr lang="en-US" sz="28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hùng</a:t>
            </a:r>
            <a:r>
              <a:rPr lang="vi-VN" sz="28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lang="vi-VN" sz="28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phi thường.</a:t>
            </a:r>
            <a:endPara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830597"/>
            <a:ext cx="4362150" cy="4103353"/>
            <a:chOff x="370768" y="2322619"/>
            <a:chExt cx="5307361" cy="3773915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" name="Bent-Up Arrow 5"/>
            <p:cNvSpPr/>
            <p:nvPr/>
          </p:nvSpPr>
          <p:spPr>
            <a:xfrm rot="5400000">
              <a:off x="1134930" y="4309191"/>
              <a:ext cx="1512573" cy="111821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370768" y="2322619"/>
              <a:ext cx="4400265" cy="1840737"/>
            </a:xfrm>
            <a:custGeom>
              <a:avLst/>
              <a:gdLst>
                <a:gd name="connsiteX0" fmla="*/ 0 w 3611699"/>
                <a:gd name="connsiteY0" fmla="*/ 297112 h 1782315"/>
                <a:gd name="connsiteX1" fmla="*/ 297112 w 3611699"/>
                <a:gd name="connsiteY1" fmla="*/ 0 h 1782315"/>
                <a:gd name="connsiteX2" fmla="*/ 3314587 w 3611699"/>
                <a:gd name="connsiteY2" fmla="*/ 0 h 1782315"/>
                <a:gd name="connsiteX3" fmla="*/ 3611699 w 3611699"/>
                <a:gd name="connsiteY3" fmla="*/ 297112 h 1782315"/>
                <a:gd name="connsiteX4" fmla="*/ 3611699 w 3611699"/>
                <a:gd name="connsiteY4" fmla="*/ 1485203 h 1782315"/>
                <a:gd name="connsiteX5" fmla="*/ 3314587 w 3611699"/>
                <a:gd name="connsiteY5" fmla="*/ 1782315 h 1782315"/>
                <a:gd name="connsiteX6" fmla="*/ 297112 w 3611699"/>
                <a:gd name="connsiteY6" fmla="*/ 1782315 h 1782315"/>
                <a:gd name="connsiteX7" fmla="*/ 0 w 3611699"/>
                <a:gd name="connsiteY7" fmla="*/ 1485203 h 1782315"/>
                <a:gd name="connsiteX8" fmla="*/ 0 w 3611699"/>
                <a:gd name="connsiteY8" fmla="*/ 297112 h 178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1699" h="1782315">
                  <a:moveTo>
                    <a:pt x="0" y="297112"/>
                  </a:moveTo>
                  <a:cubicBezTo>
                    <a:pt x="0" y="133022"/>
                    <a:pt x="133022" y="0"/>
                    <a:pt x="297112" y="0"/>
                  </a:cubicBezTo>
                  <a:lnTo>
                    <a:pt x="3314587" y="0"/>
                  </a:lnTo>
                  <a:cubicBezTo>
                    <a:pt x="3478677" y="0"/>
                    <a:pt x="3611699" y="133022"/>
                    <a:pt x="3611699" y="297112"/>
                  </a:cubicBezTo>
                  <a:lnTo>
                    <a:pt x="3611699" y="1485203"/>
                  </a:lnTo>
                  <a:cubicBezTo>
                    <a:pt x="3611699" y="1649293"/>
                    <a:pt x="3478677" y="1782315"/>
                    <a:pt x="3314587" y="1782315"/>
                  </a:cubicBezTo>
                  <a:lnTo>
                    <a:pt x="297112" y="1782315"/>
                  </a:lnTo>
                  <a:cubicBezTo>
                    <a:pt x="133022" y="1782315"/>
                    <a:pt x="0" y="1649293"/>
                    <a:pt x="0" y="1485203"/>
                  </a:cubicBezTo>
                  <a:lnTo>
                    <a:pt x="0" y="297112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2416" tIns="122416" rIns="122416" bIns="122416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vi-VN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lẽ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Thánh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Gióng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2800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endPara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450322" y="4314219"/>
              <a:ext cx="3227807" cy="1782315"/>
            </a:xfrm>
            <a:custGeom>
              <a:avLst/>
              <a:gdLst>
                <a:gd name="connsiteX0" fmla="*/ 0 w 2546283"/>
                <a:gd name="connsiteY0" fmla="*/ 297112 h 1782315"/>
                <a:gd name="connsiteX1" fmla="*/ 297112 w 2546283"/>
                <a:gd name="connsiteY1" fmla="*/ 0 h 1782315"/>
                <a:gd name="connsiteX2" fmla="*/ 2249171 w 2546283"/>
                <a:gd name="connsiteY2" fmla="*/ 0 h 1782315"/>
                <a:gd name="connsiteX3" fmla="*/ 2546283 w 2546283"/>
                <a:gd name="connsiteY3" fmla="*/ 297112 h 1782315"/>
                <a:gd name="connsiteX4" fmla="*/ 2546283 w 2546283"/>
                <a:gd name="connsiteY4" fmla="*/ 1485203 h 1782315"/>
                <a:gd name="connsiteX5" fmla="*/ 2249171 w 2546283"/>
                <a:gd name="connsiteY5" fmla="*/ 1782315 h 1782315"/>
                <a:gd name="connsiteX6" fmla="*/ 297112 w 2546283"/>
                <a:gd name="connsiteY6" fmla="*/ 1782315 h 1782315"/>
                <a:gd name="connsiteX7" fmla="*/ 0 w 2546283"/>
                <a:gd name="connsiteY7" fmla="*/ 1485203 h 1782315"/>
                <a:gd name="connsiteX8" fmla="*/ 0 w 2546283"/>
                <a:gd name="connsiteY8" fmla="*/ 297112 h 178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6283" h="1782315">
                  <a:moveTo>
                    <a:pt x="0" y="297112"/>
                  </a:moveTo>
                  <a:cubicBezTo>
                    <a:pt x="0" y="133022"/>
                    <a:pt x="133022" y="0"/>
                    <a:pt x="297112" y="0"/>
                  </a:cubicBezTo>
                  <a:lnTo>
                    <a:pt x="2249171" y="0"/>
                  </a:lnTo>
                  <a:cubicBezTo>
                    <a:pt x="2413261" y="0"/>
                    <a:pt x="2546283" y="133022"/>
                    <a:pt x="2546283" y="297112"/>
                  </a:cubicBezTo>
                  <a:lnTo>
                    <a:pt x="2546283" y="1485203"/>
                  </a:lnTo>
                  <a:cubicBezTo>
                    <a:pt x="2546283" y="1649293"/>
                    <a:pt x="2413261" y="1782315"/>
                    <a:pt x="2249171" y="1782315"/>
                  </a:cubicBezTo>
                  <a:lnTo>
                    <a:pt x="297112" y="1782315"/>
                  </a:lnTo>
                  <a:cubicBezTo>
                    <a:pt x="133022" y="1782315"/>
                    <a:pt x="0" y="1649293"/>
                    <a:pt x="0" y="1485203"/>
                  </a:cubicBezTo>
                  <a:lnTo>
                    <a:pt x="0" y="297112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416" tIns="122416" rIns="122416" bIns="122416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vi-VN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chứng: chi tiết về sự thụ thai thần kì của mẹ Gióng</a:t>
              </a:r>
              <a:endPara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6340" y="835792"/>
            <a:ext cx="4478149" cy="4098157"/>
            <a:chOff x="5872345" y="2290374"/>
            <a:chExt cx="4978236" cy="4126735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7" name="Bent-Up Arrow 26"/>
            <p:cNvSpPr/>
            <p:nvPr/>
          </p:nvSpPr>
          <p:spPr>
            <a:xfrm rot="5400000">
              <a:off x="6275851" y="3978659"/>
              <a:ext cx="1523007" cy="173389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5872345" y="2290374"/>
              <a:ext cx="4709779" cy="1794610"/>
            </a:xfrm>
            <a:custGeom>
              <a:avLst/>
              <a:gdLst>
                <a:gd name="connsiteX0" fmla="*/ 0 w 2563848"/>
                <a:gd name="connsiteY0" fmla="*/ 299161 h 1794610"/>
                <a:gd name="connsiteX1" fmla="*/ 299161 w 2563848"/>
                <a:gd name="connsiteY1" fmla="*/ 0 h 1794610"/>
                <a:gd name="connsiteX2" fmla="*/ 2264687 w 2563848"/>
                <a:gd name="connsiteY2" fmla="*/ 0 h 1794610"/>
                <a:gd name="connsiteX3" fmla="*/ 2563848 w 2563848"/>
                <a:gd name="connsiteY3" fmla="*/ 299161 h 1794610"/>
                <a:gd name="connsiteX4" fmla="*/ 2563848 w 2563848"/>
                <a:gd name="connsiteY4" fmla="*/ 1495449 h 1794610"/>
                <a:gd name="connsiteX5" fmla="*/ 2264687 w 2563848"/>
                <a:gd name="connsiteY5" fmla="*/ 1794610 h 1794610"/>
                <a:gd name="connsiteX6" fmla="*/ 299161 w 2563848"/>
                <a:gd name="connsiteY6" fmla="*/ 1794610 h 1794610"/>
                <a:gd name="connsiteX7" fmla="*/ 0 w 2563848"/>
                <a:gd name="connsiteY7" fmla="*/ 1495449 h 1794610"/>
                <a:gd name="connsiteX8" fmla="*/ 0 w 2563848"/>
                <a:gd name="connsiteY8" fmla="*/ 299161 h 179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848" h="1794610">
                  <a:moveTo>
                    <a:pt x="0" y="299161"/>
                  </a:moveTo>
                  <a:cubicBezTo>
                    <a:pt x="0" y="133939"/>
                    <a:pt x="133939" y="0"/>
                    <a:pt x="299161" y="0"/>
                  </a:cubicBezTo>
                  <a:lnTo>
                    <a:pt x="2264687" y="0"/>
                  </a:lnTo>
                  <a:cubicBezTo>
                    <a:pt x="2429909" y="0"/>
                    <a:pt x="2563848" y="133939"/>
                    <a:pt x="2563848" y="299161"/>
                  </a:cubicBezTo>
                  <a:lnTo>
                    <a:pt x="2563848" y="1495449"/>
                  </a:lnTo>
                  <a:cubicBezTo>
                    <a:pt x="2563848" y="1660671"/>
                    <a:pt x="2429909" y="1794610"/>
                    <a:pt x="2264687" y="1794610"/>
                  </a:cubicBezTo>
                  <a:lnTo>
                    <a:pt x="299161" y="1794610"/>
                  </a:lnTo>
                  <a:cubicBezTo>
                    <a:pt x="133939" y="1794610"/>
                    <a:pt x="0" y="1660671"/>
                    <a:pt x="0" y="1495449"/>
                  </a:cubicBezTo>
                  <a:lnTo>
                    <a:pt x="0" y="299161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8581" tIns="128581" rIns="128581" bIns="128581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vi-VN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lẽ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vi-VN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Gióng có cả sức mạnh của thể lực và sức mạnh của tinh thần, ý chí</a:t>
              </a:r>
              <a:endPara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7886505" y="4244301"/>
              <a:ext cx="2964076" cy="2172808"/>
            </a:xfrm>
            <a:custGeom>
              <a:avLst/>
              <a:gdLst>
                <a:gd name="connsiteX0" fmla="*/ 0 w 2563848"/>
                <a:gd name="connsiteY0" fmla="*/ 299161 h 1794610"/>
                <a:gd name="connsiteX1" fmla="*/ 299161 w 2563848"/>
                <a:gd name="connsiteY1" fmla="*/ 0 h 1794610"/>
                <a:gd name="connsiteX2" fmla="*/ 2264687 w 2563848"/>
                <a:gd name="connsiteY2" fmla="*/ 0 h 1794610"/>
                <a:gd name="connsiteX3" fmla="*/ 2563848 w 2563848"/>
                <a:gd name="connsiteY3" fmla="*/ 299161 h 1794610"/>
                <a:gd name="connsiteX4" fmla="*/ 2563848 w 2563848"/>
                <a:gd name="connsiteY4" fmla="*/ 1495449 h 1794610"/>
                <a:gd name="connsiteX5" fmla="*/ 2264687 w 2563848"/>
                <a:gd name="connsiteY5" fmla="*/ 1794610 h 1794610"/>
                <a:gd name="connsiteX6" fmla="*/ 299161 w 2563848"/>
                <a:gd name="connsiteY6" fmla="*/ 1794610 h 1794610"/>
                <a:gd name="connsiteX7" fmla="*/ 0 w 2563848"/>
                <a:gd name="connsiteY7" fmla="*/ 1495449 h 1794610"/>
                <a:gd name="connsiteX8" fmla="*/ 0 w 2563848"/>
                <a:gd name="connsiteY8" fmla="*/ 299161 h 179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3848" h="1794610">
                  <a:moveTo>
                    <a:pt x="0" y="299161"/>
                  </a:moveTo>
                  <a:cubicBezTo>
                    <a:pt x="0" y="133939"/>
                    <a:pt x="133939" y="0"/>
                    <a:pt x="299161" y="0"/>
                  </a:cubicBezTo>
                  <a:lnTo>
                    <a:pt x="2264687" y="0"/>
                  </a:lnTo>
                  <a:cubicBezTo>
                    <a:pt x="2429909" y="0"/>
                    <a:pt x="2563848" y="133939"/>
                    <a:pt x="2563848" y="299161"/>
                  </a:cubicBezTo>
                  <a:lnTo>
                    <a:pt x="2563848" y="1495449"/>
                  </a:lnTo>
                  <a:cubicBezTo>
                    <a:pt x="2563848" y="1660671"/>
                    <a:pt x="2429909" y="1794610"/>
                    <a:pt x="2264687" y="1794610"/>
                  </a:cubicBezTo>
                  <a:lnTo>
                    <a:pt x="299161" y="1794610"/>
                  </a:lnTo>
                  <a:cubicBezTo>
                    <a:pt x="133939" y="1794610"/>
                    <a:pt x="0" y="1660671"/>
                    <a:pt x="0" y="1495449"/>
                  </a:cubicBezTo>
                  <a:lnTo>
                    <a:pt x="0" y="29916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581" tIns="128581" rIns="128581" bIns="128581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vi-VN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chứng: Nhổ từng bụi tre đằng ngà để truy kích, đánh giặc.</a:t>
              </a:r>
              <a:endPara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6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3335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vi-V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b. Ý kiến 2: Thánh Gióng cũng mang những nét bình thường của con người trần thế.</a:t>
            </a:r>
            <a:endPara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2400" y="1276350"/>
            <a:ext cx="4038600" cy="3733800"/>
            <a:chOff x="2981844" y="2443299"/>
            <a:chExt cx="3365877" cy="4005938"/>
          </a:xfrm>
        </p:grpSpPr>
        <p:sp>
          <p:nvSpPr>
            <p:cNvPr id="19" name="Freeform 18"/>
            <p:cNvSpPr/>
            <p:nvPr/>
          </p:nvSpPr>
          <p:spPr>
            <a:xfrm>
              <a:off x="3045351" y="2443299"/>
              <a:ext cx="3111848" cy="1428358"/>
            </a:xfrm>
            <a:custGeom>
              <a:avLst/>
              <a:gdLst>
                <a:gd name="connsiteX0" fmla="*/ 0 w 2571042"/>
                <a:gd name="connsiteY0" fmla="*/ 142836 h 1428357"/>
                <a:gd name="connsiteX1" fmla="*/ 142836 w 2571042"/>
                <a:gd name="connsiteY1" fmla="*/ 0 h 1428357"/>
                <a:gd name="connsiteX2" fmla="*/ 2428206 w 2571042"/>
                <a:gd name="connsiteY2" fmla="*/ 0 h 1428357"/>
                <a:gd name="connsiteX3" fmla="*/ 2571042 w 2571042"/>
                <a:gd name="connsiteY3" fmla="*/ 142836 h 1428357"/>
                <a:gd name="connsiteX4" fmla="*/ 2571042 w 2571042"/>
                <a:gd name="connsiteY4" fmla="*/ 1285521 h 1428357"/>
                <a:gd name="connsiteX5" fmla="*/ 2428206 w 2571042"/>
                <a:gd name="connsiteY5" fmla="*/ 1428357 h 1428357"/>
                <a:gd name="connsiteX6" fmla="*/ 142836 w 2571042"/>
                <a:gd name="connsiteY6" fmla="*/ 1428357 h 1428357"/>
                <a:gd name="connsiteX7" fmla="*/ 0 w 2571042"/>
                <a:gd name="connsiteY7" fmla="*/ 1285521 h 1428357"/>
                <a:gd name="connsiteX8" fmla="*/ 0 w 2571042"/>
                <a:gd name="connsiteY8" fmla="*/ 142836 h 142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1042" h="1428357">
                  <a:moveTo>
                    <a:pt x="0" y="142836"/>
                  </a:moveTo>
                  <a:cubicBezTo>
                    <a:pt x="0" y="63950"/>
                    <a:pt x="63950" y="0"/>
                    <a:pt x="142836" y="0"/>
                  </a:cubicBezTo>
                  <a:lnTo>
                    <a:pt x="2428206" y="0"/>
                  </a:lnTo>
                  <a:cubicBezTo>
                    <a:pt x="2507092" y="0"/>
                    <a:pt x="2571042" y="63950"/>
                    <a:pt x="2571042" y="142836"/>
                  </a:cubicBezTo>
                  <a:lnTo>
                    <a:pt x="2571042" y="1285521"/>
                  </a:lnTo>
                  <a:cubicBezTo>
                    <a:pt x="2571042" y="1364407"/>
                    <a:pt x="2507092" y="1428357"/>
                    <a:pt x="2428206" y="1428357"/>
                  </a:cubicBezTo>
                  <a:lnTo>
                    <a:pt x="142836" y="1428357"/>
                  </a:lnTo>
                  <a:cubicBezTo>
                    <a:pt x="63950" y="1428357"/>
                    <a:pt x="0" y="1364407"/>
                    <a:pt x="0" y="1285521"/>
                  </a:cubicBezTo>
                  <a:lnTo>
                    <a:pt x="0" y="142836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91384" tIns="91384" rIns="91384" bIns="91384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vi-VN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lẽ 1: </a:t>
              </a:r>
              <a:r>
                <a:rPr lang="vi-VN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 gốc, lai lịch của Gióng thật rõ ràng, cụ thể và xác định.</a:t>
              </a:r>
              <a:endPara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375860" y="3960928"/>
              <a:ext cx="642761" cy="535634"/>
            </a:xfrm>
            <a:custGeom>
              <a:avLst/>
              <a:gdLst>
                <a:gd name="connsiteX0" fmla="*/ 0 w 535633"/>
                <a:gd name="connsiteY0" fmla="*/ 128552 h 642760"/>
                <a:gd name="connsiteX1" fmla="*/ 267817 w 535633"/>
                <a:gd name="connsiteY1" fmla="*/ 128552 h 642760"/>
                <a:gd name="connsiteX2" fmla="*/ 267817 w 535633"/>
                <a:gd name="connsiteY2" fmla="*/ 0 h 642760"/>
                <a:gd name="connsiteX3" fmla="*/ 535633 w 535633"/>
                <a:gd name="connsiteY3" fmla="*/ 321380 h 642760"/>
                <a:gd name="connsiteX4" fmla="*/ 267817 w 535633"/>
                <a:gd name="connsiteY4" fmla="*/ 642760 h 642760"/>
                <a:gd name="connsiteX5" fmla="*/ 267817 w 535633"/>
                <a:gd name="connsiteY5" fmla="*/ 514208 h 642760"/>
                <a:gd name="connsiteX6" fmla="*/ 0 w 535633"/>
                <a:gd name="connsiteY6" fmla="*/ 514208 h 642760"/>
                <a:gd name="connsiteX7" fmla="*/ 0 w 535633"/>
                <a:gd name="connsiteY7" fmla="*/ 128552 h 64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633" h="642760">
                  <a:moveTo>
                    <a:pt x="428506" y="1"/>
                  </a:moveTo>
                  <a:lnTo>
                    <a:pt x="428506" y="321381"/>
                  </a:lnTo>
                  <a:lnTo>
                    <a:pt x="535633" y="321381"/>
                  </a:lnTo>
                  <a:lnTo>
                    <a:pt x="267817" y="642759"/>
                  </a:lnTo>
                  <a:lnTo>
                    <a:pt x="0" y="321381"/>
                  </a:lnTo>
                  <a:lnTo>
                    <a:pt x="107127" y="321381"/>
                  </a:lnTo>
                  <a:lnTo>
                    <a:pt x="107127" y="1"/>
                  </a:lnTo>
                  <a:lnTo>
                    <a:pt x="428506" y="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415" tIns="0" rIns="96414" bIns="120518" numCol="1" spcCol="1270" anchor="ctr" anchorCtr="0">
              <a:noAutofit/>
            </a:bodyPr>
            <a:lstStyle/>
            <a:p>
              <a:pPr algn="ctr" defTabSz="5667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1275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2981844" y="4540516"/>
              <a:ext cx="3365877" cy="1908721"/>
            </a:xfrm>
            <a:custGeom>
              <a:avLst/>
              <a:gdLst>
                <a:gd name="connsiteX0" fmla="*/ 0 w 2571042"/>
                <a:gd name="connsiteY0" fmla="*/ 142836 h 1428357"/>
                <a:gd name="connsiteX1" fmla="*/ 142836 w 2571042"/>
                <a:gd name="connsiteY1" fmla="*/ 0 h 1428357"/>
                <a:gd name="connsiteX2" fmla="*/ 2428206 w 2571042"/>
                <a:gd name="connsiteY2" fmla="*/ 0 h 1428357"/>
                <a:gd name="connsiteX3" fmla="*/ 2571042 w 2571042"/>
                <a:gd name="connsiteY3" fmla="*/ 142836 h 1428357"/>
                <a:gd name="connsiteX4" fmla="*/ 2571042 w 2571042"/>
                <a:gd name="connsiteY4" fmla="*/ 1285521 h 1428357"/>
                <a:gd name="connsiteX5" fmla="*/ 2428206 w 2571042"/>
                <a:gd name="connsiteY5" fmla="*/ 1428357 h 1428357"/>
                <a:gd name="connsiteX6" fmla="*/ 142836 w 2571042"/>
                <a:gd name="connsiteY6" fmla="*/ 1428357 h 1428357"/>
                <a:gd name="connsiteX7" fmla="*/ 0 w 2571042"/>
                <a:gd name="connsiteY7" fmla="*/ 1285521 h 1428357"/>
                <a:gd name="connsiteX8" fmla="*/ 0 w 2571042"/>
                <a:gd name="connsiteY8" fmla="*/ 142836 h 142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1042" h="1428357">
                  <a:moveTo>
                    <a:pt x="0" y="142836"/>
                  </a:moveTo>
                  <a:cubicBezTo>
                    <a:pt x="0" y="63950"/>
                    <a:pt x="63950" y="0"/>
                    <a:pt x="142836" y="0"/>
                  </a:cubicBezTo>
                  <a:lnTo>
                    <a:pt x="2428206" y="0"/>
                  </a:lnTo>
                  <a:cubicBezTo>
                    <a:pt x="2507092" y="0"/>
                    <a:pt x="2571042" y="63950"/>
                    <a:pt x="2571042" y="142836"/>
                  </a:cubicBezTo>
                  <a:lnTo>
                    <a:pt x="2571042" y="1285521"/>
                  </a:lnTo>
                  <a:cubicBezTo>
                    <a:pt x="2571042" y="1364407"/>
                    <a:pt x="2507092" y="1428357"/>
                    <a:pt x="2428206" y="1428357"/>
                  </a:cubicBezTo>
                  <a:lnTo>
                    <a:pt x="142836" y="1428357"/>
                  </a:lnTo>
                  <a:cubicBezTo>
                    <a:pt x="63950" y="1428357"/>
                    <a:pt x="0" y="1364407"/>
                    <a:pt x="0" y="1285521"/>
                  </a:cubicBezTo>
                  <a:lnTo>
                    <a:pt x="0" y="14283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384" tIns="91384" rIns="91384" bIns="91384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chứng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Lang,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endPara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412682" y="1210568"/>
            <a:ext cx="4578918" cy="3799582"/>
            <a:chOff x="3770541" y="582432"/>
            <a:chExt cx="5421766" cy="5555240"/>
          </a:xfrm>
        </p:grpSpPr>
        <p:sp>
          <p:nvSpPr>
            <p:cNvPr id="26" name="Freeform 25"/>
            <p:cNvSpPr/>
            <p:nvPr/>
          </p:nvSpPr>
          <p:spPr>
            <a:xfrm>
              <a:off x="4351354" y="582432"/>
              <a:ext cx="4840953" cy="2166936"/>
            </a:xfrm>
            <a:custGeom>
              <a:avLst/>
              <a:gdLst>
                <a:gd name="connsiteX0" fmla="*/ 0 w 3900487"/>
                <a:gd name="connsiteY0" fmla="*/ 216694 h 2166937"/>
                <a:gd name="connsiteX1" fmla="*/ 216694 w 3900487"/>
                <a:gd name="connsiteY1" fmla="*/ 0 h 2166937"/>
                <a:gd name="connsiteX2" fmla="*/ 3683793 w 3900487"/>
                <a:gd name="connsiteY2" fmla="*/ 0 h 2166937"/>
                <a:gd name="connsiteX3" fmla="*/ 3900487 w 3900487"/>
                <a:gd name="connsiteY3" fmla="*/ 216694 h 2166937"/>
                <a:gd name="connsiteX4" fmla="*/ 3900487 w 3900487"/>
                <a:gd name="connsiteY4" fmla="*/ 1950243 h 2166937"/>
                <a:gd name="connsiteX5" fmla="*/ 3683793 w 3900487"/>
                <a:gd name="connsiteY5" fmla="*/ 2166937 h 2166937"/>
                <a:gd name="connsiteX6" fmla="*/ 216694 w 3900487"/>
                <a:gd name="connsiteY6" fmla="*/ 2166937 h 2166937"/>
                <a:gd name="connsiteX7" fmla="*/ 0 w 3900487"/>
                <a:gd name="connsiteY7" fmla="*/ 1950243 h 2166937"/>
                <a:gd name="connsiteX8" fmla="*/ 0 w 3900487"/>
                <a:gd name="connsiteY8" fmla="*/ 216694 h 216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0487" h="2166937">
                  <a:moveTo>
                    <a:pt x="0" y="216694"/>
                  </a:moveTo>
                  <a:cubicBezTo>
                    <a:pt x="0" y="97017"/>
                    <a:pt x="97017" y="0"/>
                    <a:pt x="216694" y="0"/>
                  </a:cubicBezTo>
                  <a:lnTo>
                    <a:pt x="3683793" y="0"/>
                  </a:lnTo>
                  <a:cubicBezTo>
                    <a:pt x="3803470" y="0"/>
                    <a:pt x="3900487" y="97017"/>
                    <a:pt x="3900487" y="216694"/>
                  </a:cubicBezTo>
                  <a:lnTo>
                    <a:pt x="3900487" y="1950243"/>
                  </a:lnTo>
                  <a:cubicBezTo>
                    <a:pt x="3900487" y="2069920"/>
                    <a:pt x="3803470" y="2166937"/>
                    <a:pt x="3683793" y="2166937"/>
                  </a:cubicBezTo>
                  <a:lnTo>
                    <a:pt x="216694" y="2166937"/>
                  </a:lnTo>
                  <a:cubicBezTo>
                    <a:pt x="97017" y="2166937"/>
                    <a:pt x="0" y="2069920"/>
                    <a:pt x="0" y="1950243"/>
                  </a:cubicBezTo>
                  <a:lnTo>
                    <a:pt x="0" y="216694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1895" tIns="121895" rIns="121895" bIns="121895" numCol="1" spcCol="1270" anchor="ctr" anchorCtr="0">
              <a:noAutofit/>
            </a:bodyPr>
            <a:lstStyle/>
            <a:p>
              <a:pPr algn="ctr"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vi-VN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lẽ 2: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933595" y="2905378"/>
              <a:ext cx="975121" cy="812601"/>
            </a:xfrm>
            <a:custGeom>
              <a:avLst/>
              <a:gdLst>
                <a:gd name="connsiteX0" fmla="*/ 0 w 812601"/>
                <a:gd name="connsiteY0" fmla="*/ 195024 h 975121"/>
                <a:gd name="connsiteX1" fmla="*/ 406301 w 812601"/>
                <a:gd name="connsiteY1" fmla="*/ 195024 h 975121"/>
                <a:gd name="connsiteX2" fmla="*/ 406301 w 812601"/>
                <a:gd name="connsiteY2" fmla="*/ 0 h 975121"/>
                <a:gd name="connsiteX3" fmla="*/ 812601 w 812601"/>
                <a:gd name="connsiteY3" fmla="*/ 487561 h 975121"/>
                <a:gd name="connsiteX4" fmla="*/ 406301 w 812601"/>
                <a:gd name="connsiteY4" fmla="*/ 975121 h 975121"/>
                <a:gd name="connsiteX5" fmla="*/ 406301 w 812601"/>
                <a:gd name="connsiteY5" fmla="*/ 780097 h 975121"/>
                <a:gd name="connsiteX6" fmla="*/ 0 w 812601"/>
                <a:gd name="connsiteY6" fmla="*/ 780097 h 975121"/>
                <a:gd name="connsiteX7" fmla="*/ 0 w 812601"/>
                <a:gd name="connsiteY7" fmla="*/ 195024 h 97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601" h="975121">
                  <a:moveTo>
                    <a:pt x="650081" y="1"/>
                  </a:moveTo>
                  <a:lnTo>
                    <a:pt x="650081" y="487561"/>
                  </a:lnTo>
                  <a:lnTo>
                    <a:pt x="812601" y="487561"/>
                  </a:lnTo>
                  <a:lnTo>
                    <a:pt x="406300" y="975120"/>
                  </a:lnTo>
                  <a:lnTo>
                    <a:pt x="0" y="487561"/>
                  </a:lnTo>
                  <a:lnTo>
                    <a:pt x="162520" y="487561"/>
                  </a:lnTo>
                  <a:lnTo>
                    <a:pt x="162520" y="1"/>
                  </a:lnTo>
                  <a:lnTo>
                    <a:pt x="650081" y="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268" tIns="0" rIns="146268" bIns="182835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1575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770541" y="3835302"/>
              <a:ext cx="5331539" cy="2302370"/>
            </a:xfrm>
            <a:custGeom>
              <a:avLst/>
              <a:gdLst>
                <a:gd name="connsiteX0" fmla="*/ 0 w 3900487"/>
                <a:gd name="connsiteY0" fmla="*/ 216694 h 2166937"/>
                <a:gd name="connsiteX1" fmla="*/ 216694 w 3900487"/>
                <a:gd name="connsiteY1" fmla="*/ 0 h 2166937"/>
                <a:gd name="connsiteX2" fmla="*/ 3683793 w 3900487"/>
                <a:gd name="connsiteY2" fmla="*/ 0 h 2166937"/>
                <a:gd name="connsiteX3" fmla="*/ 3900487 w 3900487"/>
                <a:gd name="connsiteY3" fmla="*/ 216694 h 2166937"/>
                <a:gd name="connsiteX4" fmla="*/ 3900487 w 3900487"/>
                <a:gd name="connsiteY4" fmla="*/ 1950243 h 2166937"/>
                <a:gd name="connsiteX5" fmla="*/ 3683793 w 3900487"/>
                <a:gd name="connsiteY5" fmla="*/ 2166937 h 2166937"/>
                <a:gd name="connsiteX6" fmla="*/ 216694 w 3900487"/>
                <a:gd name="connsiteY6" fmla="*/ 2166937 h 2166937"/>
                <a:gd name="connsiteX7" fmla="*/ 0 w 3900487"/>
                <a:gd name="connsiteY7" fmla="*/ 1950243 h 2166937"/>
                <a:gd name="connsiteX8" fmla="*/ 0 w 3900487"/>
                <a:gd name="connsiteY8" fmla="*/ 216694 h 216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0487" h="2166937">
                  <a:moveTo>
                    <a:pt x="0" y="216694"/>
                  </a:moveTo>
                  <a:cubicBezTo>
                    <a:pt x="0" y="97017"/>
                    <a:pt x="97017" y="0"/>
                    <a:pt x="216694" y="0"/>
                  </a:cubicBezTo>
                  <a:lnTo>
                    <a:pt x="3683793" y="0"/>
                  </a:lnTo>
                  <a:cubicBezTo>
                    <a:pt x="3803470" y="0"/>
                    <a:pt x="3900487" y="97017"/>
                    <a:pt x="3900487" y="216694"/>
                  </a:cubicBezTo>
                  <a:lnTo>
                    <a:pt x="3900487" y="1950243"/>
                  </a:lnTo>
                  <a:cubicBezTo>
                    <a:pt x="3900487" y="2069920"/>
                    <a:pt x="3803470" y="2166937"/>
                    <a:pt x="3683793" y="2166937"/>
                  </a:cubicBezTo>
                  <a:lnTo>
                    <a:pt x="216694" y="2166937"/>
                  </a:lnTo>
                  <a:cubicBezTo>
                    <a:pt x="97017" y="2166937"/>
                    <a:pt x="0" y="2069920"/>
                    <a:pt x="0" y="1950243"/>
                  </a:cubicBezTo>
                  <a:lnTo>
                    <a:pt x="0" y="216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895" tIns="121895" rIns="121895" bIns="121895" numCol="1" spcCol="1270" anchor="ctr" anchorCtr="0">
              <a:noAutofit/>
            </a:bodyPr>
            <a:lstStyle/>
            <a:p>
              <a:pPr algn="ctr"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en-US" sz="28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vải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96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390" y="142900"/>
            <a:ext cx="8771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  <a:defRPr/>
            </a:pPr>
            <a:r>
              <a:rPr lang="vi-VN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b. Ý kiến 2: Thánh Gióng cũng mang những nét bình thường của con người trần thế</a:t>
            </a:r>
            <a:r>
              <a:rPr lang="vi-VN" sz="21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.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9809" y="1166106"/>
            <a:ext cx="4715591" cy="3844043"/>
            <a:chOff x="2033587" y="2413396"/>
            <a:chExt cx="8520504" cy="2039253"/>
          </a:xfrm>
        </p:grpSpPr>
        <p:sp>
          <p:nvSpPr>
            <p:cNvPr id="7" name="Freeform 6"/>
            <p:cNvSpPr/>
            <p:nvPr/>
          </p:nvSpPr>
          <p:spPr>
            <a:xfrm>
              <a:off x="2033587" y="2413396"/>
              <a:ext cx="2993151" cy="2031206"/>
            </a:xfrm>
            <a:custGeom>
              <a:avLst/>
              <a:gdLst>
                <a:gd name="connsiteX0" fmla="*/ 0 w 3385343"/>
                <a:gd name="connsiteY0" fmla="*/ 203121 h 2031206"/>
                <a:gd name="connsiteX1" fmla="*/ 203121 w 3385343"/>
                <a:gd name="connsiteY1" fmla="*/ 0 h 2031206"/>
                <a:gd name="connsiteX2" fmla="*/ 3182222 w 3385343"/>
                <a:gd name="connsiteY2" fmla="*/ 0 h 2031206"/>
                <a:gd name="connsiteX3" fmla="*/ 3385343 w 3385343"/>
                <a:gd name="connsiteY3" fmla="*/ 203121 h 2031206"/>
                <a:gd name="connsiteX4" fmla="*/ 3385343 w 3385343"/>
                <a:gd name="connsiteY4" fmla="*/ 1828085 h 2031206"/>
                <a:gd name="connsiteX5" fmla="*/ 3182222 w 3385343"/>
                <a:gd name="connsiteY5" fmla="*/ 2031206 h 2031206"/>
                <a:gd name="connsiteX6" fmla="*/ 203121 w 3385343"/>
                <a:gd name="connsiteY6" fmla="*/ 2031206 h 2031206"/>
                <a:gd name="connsiteX7" fmla="*/ 0 w 3385343"/>
                <a:gd name="connsiteY7" fmla="*/ 1828085 h 2031206"/>
                <a:gd name="connsiteX8" fmla="*/ 0 w 3385343"/>
                <a:gd name="connsiteY8" fmla="*/ 203121 h 203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5343" h="2031206">
                  <a:moveTo>
                    <a:pt x="0" y="203121"/>
                  </a:moveTo>
                  <a:cubicBezTo>
                    <a:pt x="0" y="90940"/>
                    <a:pt x="90940" y="0"/>
                    <a:pt x="203121" y="0"/>
                  </a:cubicBezTo>
                  <a:lnTo>
                    <a:pt x="3182222" y="0"/>
                  </a:lnTo>
                  <a:cubicBezTo>
                    <a:pt x="3294403" y="0"/>
                    <a:pt x="3385343" y="90940"/>
                    <a:pt x="3385343" y="203121"/>
                  </a:cubicBezTo>
                  <a:lnTo>
                    <a:pt x="3385343" y="1828085"/>
                  </a:lnTo>
                  <a:cubicBezTo>
                    <a:pt x="3385343" y="1940266"/>
                    <a:pt x="3294403" y="2031206"/>
                    <a:pt x="3182222" y="2031206"/>
                  </a:cubicBezTo>
                  <a:lnTo>
                    <a:pt x="203121" y="2031206"/>
                  </a:lnTo>
                  <a:cubicBezTo>
                    <a:pt x="90940" y="2031206"/>
                    <a:pt x="0" y="1940266"/>
                    <a:pt x="0" y="1828085"/>
                  </a:cubicBezTo>
                  <a:lnTo>
                    <a:pt x="0" y="203121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1769" tIns="101769" rIns="101769" bIns="10176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vi-VN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lẽ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5161626" y="3009216"/>
              <a:ext cx="717692" cy="839565"/>
            </a:xfrm>
            <a:custGeom>
              <a:avLst/>
              <a:gdLst>
                <a:gd name="connsiteX0" fmla="*/ 0 w 717692"/>
                <a:gd name="connsiteY0" fmla="*/ 167913 h 839565"/>
                <a:gd name="connsiteX1" fmla="*/ 358846 w 717692"/>
                <a:gd name="connsiteY1" fmla="*/ 167913 h 839565"/>
                <a:gd name="connsiteX2" fmla="*/ 358846 w 717692"/>
                <a:gd name="connsiteY2" fmla="*/ 0 h 839565"/>
                <a:gd name="connsiteX3" fmla="*/ 717692 w 717692"/>
                <a:gd name="connsiteY3" fmla="*/ 419783 h 839565"/>
                <a:gd name="connsiteX4" fmla="*/ 358846 w 717692"/>
                <a:gd name="connsiteY4" fmla="*/ 839565 h 839565"/>
                <a:gd name="connsiteX5" fmla="*/ 358846 w 717692"/>
                <a:gd name="connsiteY5" fmla="*/ 671652 h 839565"/>
                <a:gd name="connsiteX6" fmla="*/ 0 w 717692"/>
                <a:gd name="connsiteY6" fmla="*/ 671652 h 839565"/>
                <a:gd name="connsiteX7" fmla="*/ 0 w 717692"/>
                <a:gd name="connsiteY7" fmla="*/ 167913 h 83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7692" h="839565">
                  <a:moveTo>
                    <a:pt x="0" y="167913"/>
                  </a:moveTo>
                  <a:lnTo>
                    <a:pt x="358846" y="167913"/>
                  </a:lnTo>
                  <a:lnTo>
                    <a:pt x="358846" y="0"/>
                  </a:lnTo>
                  <a:lnTo>
                    <a:pt x="717692" y="419783"/>
                  </a:lnTo>
                  <a:lnTo>
                    <a:pt x="358846" y="839565"/>
                  </a:lnTo>
                  <a:lnTo>
                    <a:pt x="358846" y="671652"/>
                  </a:lnTo>
                  <a:lnTo>
                    <a:pt x="0" y="671652"/>
                  </a:lnTo>
                  <a:lnTo>
                    <a:pt x="0" y="167913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5935" rIns="161481" bIns="125935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12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879318" y="2421443"/>
              <a:ext cx="4674773" cy="2031206"/>
            </a:xfrm>
            <a:custGeom>
              <a:avLst/>
              <a:gdLst>
                <a:gd name="connsiteX0" fmla="*/ 0 w 3385343"/>
                <a:gd name="connsiteY0" fmla="*/ 203121 h 2031206"/>
                <a:gd name="connsiteX1" fmla="*/ 203121 w 3385343"/>
                <a:gd name="connsiteY1" fmla="*/ 0 h 2031206"/>
                <a:gd name="connsiteX2" fmla="*/ 3182222 w 3385343"/>
                <a:gd name="connsiteY2" fmla="*/ 0 h 2031206"/>
                <a:gd name="connsiteX3" fmla="*/ 3385343 w 3385343"/>
                <a:gd name="connsiteY3" fmla="*/ 203121 h 2031206"/>
                <a:gd name="connsiteX4" fmla="*/ 3385343 w 3385343"/>
                <a:gd name="connsiteY4" fmla="*/ 1828085 h 2031206"/>
                <a:gd name="connsiteX5" fmla="*/ 3182222 w 3385343"/>
                <a:gd name="connsiteY5" fmla="*/ 2031206 h 2031206"/>
                <a:gd name="connsiteX6" fmla="*/ 203121 w 3385343"/>
                <a:gd name="connsiteY6" fmla="*/ 2031206 h 2031206"/>
                <a:gd name="connsiteX7" fmla="*/ 0 w 3385343"/>
                <a:gd name="connsiteY7" fmla="*/ 1828085 h 2031206"/>
                <a:gd name="connsiteX8" fmla="*/ 0 w 3385343"/>
                <a:gd name="connsiteY8" fmla="*/ 203121 h 203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5343" h="2031206">
                  <a:moveTo>
                    <a:pt x="0" y="203121"/>
                  </a:moveTo>
                  <a:cubicBezTo>
                    <a:pt x="0" y="90940"/>
                    <a:pt x="90940" y="0"/>
                    <a:pt x="203121" y="0"/>
                  </a:cubicBezTo>
                  <a:lnTo>
                    <a:pt x="3182222" y="0"/>
                  </a:lnTo>
                  <a:cubicBezTo>
                    <a:pt x="3294403" y="0"/>
                    <a:pt x="3385343" y="90940"/>
                    <a:pt x="3385343" y="203121"/>
                  </a:cubicBezTo>
                  <a:lnTo>
                    <a:pt x="3385343" y="1828085"/>
                  </a:lnTo>
                  <a:cubicBezTo>
                    <a:pt x="3385343" y="1940266"/>
                    <a:pt x="3294403" y="2031206"/>
                    <a:pt x="3182222" y="2031206"/>
                  </a:cubicBezTo>
                  <a:lnTo>
                    <a:pt x="203121" y="2031206"/>
                  </a:lnTo>
                  <a:cubicBezTo>
                    <a:pt x="90940" y="2031206"/>
                    <a:pt x="0" y="1940266"/>
                    <a:pt x="0" y="1828085"/>
                  </a:cubicBezTo>
                  <a:lnTo>
                    <a:pt x="0" y="20312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769" tIns="101769" rIns="101769" bIns="10176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chứng</a:t>
              </a:r>
              <a:r>
                <a:rPr lang="en-US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2800" kern="1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&lt;=&gt;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Gióng</a:t>
              </a:r>
              <a:endPara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Horizontal Scroll 10"/>
          <p:cNvSpPr/>
          <p:nvPr/>
        </p:nvSpPr>
        <p:spPr>
          <a:xfrm>
            <a:off x="5243889" y="1097006"/>
            <a:ext cx="3669963" cy="3897973"/>
          </a:xfrm>
          <a:prstGeom prst="horizontalScroll">
            <a:avLst>
              <a:gd name="adj" fmla="val 747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Nhận xét: 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thống các ý kiến, lí lẽ, bằng chứng được sắp xếp logic, rõ ràng, thể hiện được những nhận định của tác giả về nhân vật Thánh Gióng mang vẻ đẹp: phi thường nhưng cũng rất đời thường.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A9FF8F31-647B-7D4B-ACAE-FC0FCF93AEF2}"/>
              </a:ext>
            </a:extLst>
          </p:cNvPr>
          <p:cNvSpPr/>
          <p:nvPr/>
        </p:nvSpPr>
        <p:spPr>
          <a:xfrm>
            <a:off x="-130527" y="-95250"/>
            <a:ext cx="4762500" cy="1981200"/>
          </a:xfrm>
          <a:prstGeom prst="clou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D32868-6F7E-224B-8854-DD13E8EC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-628650"/>
            <a:ext cx="3886200" cy="2274119"/>
          </a:xfrm>
          <a:prstGeom prst="rect">
            <a:avLst/>
          </a:prstGeom>
        </p:spPr>
      </p:pic>
      <p:sp>
        <p:nvSpPr>
          <p:cNvPr id="10" name="Flowchart: Alternate Process 12">
            <a:extLst>
              <a:ext uri="{FF2B5EF4-FFF2-40B4-BE49-F238E27FC236}">
                <a16:creationId xmlns:a16="http://schemas.microsoft.com/office/drawing/2014/main" id="{D0E59356-51ED-E344-A688-0C77B2A1E00E}"/>
              </a:ext>
            </a:extLst>
          </p:cNvPr>
          <p:cNvSpPr/>
          <p:nvPr/>
        </p:nvSpPr>
        <p:spPr>
          <a:xfrm>
            <a:off x="17318" y="1885950"/>
            <a:ext cx="9126682" cy="32004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giởi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389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93">
        <p15:prstTrans prst="pageCurlDouble"/>
      </p:transition>
    </mc:Choice>
    <mc:Fallback xmlns="">
      <p:transition spd="slow" advTm="7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12">
            <a:extLst>
              <a:ext uri="{FF2B5EF4-FFF2-40B4-BE49-F238E27FC236}">
                <a16:creationId xmlns:a16="http://schemas.microsoft.com/office/drawing/2014/main" id="{D0E59356-51ED-E344-A688-0C77B2A1E00E}"/>
              </a:ext>
            </a:extLst>
          </p:cNvPr>
          <p:cNvSpPr/>
          <p:nvPr/>
        </p:nvSpPr>
        <p:spPr>
          <a:xfrm>
            <a:off x="152400" y="361950"/>
            <a:ext cx="8839200" cy="394335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giởi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40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93">
        <p15:prstTrans prst="pageCurlDouble"/>
      </p:transition>
    </mc:Choice>
    <mc:Fallback xmlns="">
      <p:transition spd="slow" advTm="7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21;p34"/>
          <p:cNvSpPr/>
          <p:nvPr/>
        </p:nvSpPr>
        <p:spPr>
          <a:xfrm>
            <a:off x="3008376" y="1161260"/>
            <a:ext cx="2128" cy="3668125"/>
          </a:xfrm>
          <a:custGeom>
            <a:avLst/>
            <a:gdLst/>
            <a:ahLst/>
            <a:cxnLst/>
            <a:rect l="l" t="t" r="r" b="b"/>
            <a:pathLst>
              <a:path w="1" h="48879" extrusionOk="0">
                <a:moveTo>
                  <a:pt x="1" y="1"/>
                </a:moveTo>
                <a:lnTo>
                  <a:pt x="1" y="48879"/>
                </a:lnTo>
              </a:path>
            </a:pathLst>
          </a:custGeom>
          <a:solidFill>
            <a:srgbClr val="C1AD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939;p44"/>
          <p:cNvSpPr/>
          <p:nvPr/>
        </p:nvSpPr>
        <p:spPr>
          <a:xfrm>
            <a:off x="271810" y="1504951"/>
            <a:ext cx="1175990" cy="2819400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942;p44"/>
          <p:cNvSpPr/>
          <p:nvPr/>
        </p:nvSpPr>
        <p:spPr>
          <a:xfrm rot="5155619">
            <a:off x="1778249" y="2448205"/>
            <a:ext cx="60916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44;p44"/>
          <p:cNvSpPr/>
          <p:nvPr/>
        </p:nvSpPr>
        <p:spPr>
          <a:xfrm rot="16200000">
            <a:off x="738510" y="2887265"/>
            <a:ext cx="2819399" cy="54766"/>
          </a:xfrm>
          <a:custGeom>
            <a:avLst/>
            <a:gdLst/>
            <a:ahLst/>
            <a:cxnLst/>
            <a:rect l="l" t="t" r="r" b="b"/>
            <a:pathLst>
              <a:path w="57726" h="379" extrusionOk="0">
                <a:moveTo>
                  <a:pt x="34730" y="0"/>
                </a:moveTo>
                <a:lnTo>
                  <a:pt x="32728" y="4"/>
                </a:lnTo>
                <a:cubicBezTo>
                  <a:pt x="30012" y="12"/>
                  <a:pt x="27201" y="17"/>
                  <a:pt x="24341" y="29"/>
                </a:cubicBezTo>
                <a:cubicBezTo>
                  <a:pt x="23545" y="33"/>
                  <a:pt x="22774" y="41"/>
                  <a:pt x="22019" y="41"/>
                </a:cubicBezTo>
                <a:cubicBezTo>
                  <a:pt x="21939" y="42"/>
                  <a:pt x="21859" y="42"/>
                  <a:pt x="21779" y="42"/>
                </a:cubicBezTo>
                <a:cubicBezTo>
                  <a:pt x="21119" y="42"/>
                  <a:pt x="20453" y="28"/>
                  <a:pt x="19762" y="21"/>
                </a:cubicBezTo>
                <a:cubicBezTo>
                  <a:pt x="19372" y="12"/>
                  <a:pt x="18982" y="12"/>
                  <a:pt x="18580" y="12"/>
                </a:cubicBezTo>
                <a:cubicBezTo>
                  <a:pt x="18174" y="17"/>
                  <a:pt x="17784" y="21"/>
                  <a:pt x="17411" y="29"/>
                </a:cubicBezTo>
                <a:cubicBezTo>
                  <a:pt x="16797" y="39"/>
                  <a:pt x="16240" y="52"/>
                  <a:pt x="15692" y="52"/>
                </a:cubicBezTo>
                <a:cubicBezTo>
                  <a:pt x="15565" y="52"/>
                  <a:pt x="15440" y="51"/>
                  <a:pt x="15314" y="49"/>
                </a:cubicBezTo>
                <a:cubicBezTo>
                  <a:pt x="14624" y="45"/>
                  <a:pt x="13931" y="33"/>
                  <a:pt x="13221" y="25"/>
                </a:cubicBezTo>
                <a:cubicBezTo>
                  <a:pt x="12864" y="23"/>
                  <a:pt x="12512" y="22"/>
                  <a:pt x="12167" y="22"/>
                </a:cubicBezTo>
                <a:cubicBezTo>
                  <a:pt x="11822" y="22"/>
                  <a:pt x="11483" y="23"/>
                  <a:pt x="11153" y="25"/>
                </a:cubicBezTo>
                <a:cubicBezTo>
                  <a:pt x="10493" y="29"/>
                  <a:pt x="9881" y="29"/>
                  <a:pt x="9278" y="29"/>
                </a:cubicBezTo>
                <a:cubicBezTo>
                  <a:pt x="8642" y="29"/>
                  <a:pt x="8043" y="33"/>
                  <a:pt x="7485" y="37"/>
                </a:cubicBezTo>
                <a:cubicBezTo>
                  <a:pt x="6927" y="41"/>
                  <a:pt x="6389" y="41"/>
                  <a:pt x="5913" y="41"/>
                </a:cubicBezTo>
                <a:cubicBezTo>
                  <a:pt x="5429" y="37"/>
                  <a:pt x="4953" y="33"/>
                  <a:pt x="4489" y="29"/>
                </a:cubicBezTo>
                <a:cubicBezTo>
                  <a:pt x="4026" y="21"/>
                  <a:pt x="3579" y="21"/>
                  <a:pt x="3156" y="21"/>
                </a:cubicBezTo>
                <a:cubicBezTo>
                  <a:pt x="2754" y="25"/>
                  <a:pt x="2393" y="29"/>
                  <a:pt x="2064" y="33"/>
                </a:cubicBezTo>
                <a:cubicBezTo>
                  <a:pt x="755" y="53"/>
                  <a:pt x="9" y="86"/>
                  <a:pt x="5" y="136"/>
                </a:cubicBezTo>
                <a:cubicBezTo>
                  <a:pt x="0" y="189"/>
                  <a:pt x="751" y="214"/>
                  <a:pt x="2073" y="218"/>
                </a:cubicBezTo>
                <a:cubicBezTo>
                  <a:pt x="2401" y="222"/>
                  <a:pt x="2770" y="222"/>
                  <a:pt x="3164" y="222"/>
                </a:cubicBezTo>
                <a:cubicBezTo>
                  <a:pt x="3529" y="222"/>
                  <a:pt x="3935" y="230"/>
                  <a:pt x="4387" y="234"/>
                </a:cubicBezTo>
                <a:cubicBezTo>
                  <a:pt x="4842" y="238"/>
                  <a:pt x="5347" y="250"/>
                  <a:pt x="5905" y="250"/>
                </a:cubicBezTo>
                <a:cubicBezTo>
                  <a:pt x="6471" y="250"/>
                  <a:pt x="7029" y="246"/>
                  <a:pt x="7604" y="238"/>
                </a:cubicBezTo>
                <a:cubicBezTo>
                  <a:pt x="8182" y="234"/>
                  <a:pt x="8765" y="226"/>
                  <a:pt x="9356" y="226"/>
                </a:cubicBezTo>
                <a:cubicBezTo>
                  <a:pt x="9996" y="222"/>
                  <a:pt x="10648" y="214"/>
                  <a:pt x="11301" y="209"/>
                </a:cubicBezTo>
                <a:cubicBezTo>
                  <a:pt x="11781" y="203"/>
                  <a:pt x="12251" y="200"/>
                  <a:pt x="12727" y="200"/>
                </a:cubicBezTo>
                <a:cubicBezTo>
                  <a:pt x="12902" y="200"/>
                  <a:pt x="13077" y="200"/>
                  <a:pt x="13254" y="201"/>
                </a:cubicBezTo>
                <a:cubicBezTo>
                  <a:pt x="13923" y="205"/>
                  <a:pt x="14637" y="214"/>
                  <a:pt x="15400" y="214"/>
                </a:cubicBezTo>
                <a:cubicBezTo>
                  <a:pt x="15469" y="214"/>
                  <a:pt x="15538" y="214"/>
                  <a:pt x="15607" y="214"/>
                </a:cubicBezTo>
                <a:cubicBezTo>
                  <a:pt x="16324" y="214"/>
                  <a:pt x="17030" y="196"/>
                  <a:pt x="17677" y="181"/>
                </a:cubicBezTo>
                <a:cubicBezTo>
                  <a:pt x="18038" y="172"/>
                  <a:pt x="18387" y="168"/>
                  <a:pt x="18728" y="168"/>
                </a:cubicBezTo>
                <a:cubicBezTo>
                  <a:pt x="19077" y="168"/>
                  <a:pt x="19442" y="168"/>
                  <a:pt x="19815" y="172"/>
                </a:cubicBezTo>
                <a:cubicBezTo>
                  <a:pt x="20558" y="185"/>
                  <a:pt x="21358" y="197"/>
                  <a:pt x="22170" y="197"/>
                </a:cubicBezTo>
                <a:cubicBezTo>
                  <a:pt x="22966" y="197"/>
                  <a:pt x="23746" y="189"/>
                  <a:pt x="24509" y="189"/>
                </a:cubicBezTo>
                <a:lnTo>
                  <a:pt x="32847" y="218"/>
                </a:lnTo>
                <a:lnTo>
                  <a:pt x="34833" y="222"/>
                </a:lnTo>
                <a:cubicBezTo>
                  <a:pt x="35444" y="226"/>
                  <a:pt x="36076" y="234"/>
                  <a:pt x="36704" y="242"/>
                </a:cubicBezTo>
                <a:cubicBezTo>
                  <a:pt x="37336" y="250"/>
                  <a:pt x="38013" y="255"/>
                  <a:pt x="38616" y="255"/>
                </a:cubicBezTo>
                <a:lnTo>
                  <a:pt x="41189" y="255"/>
                </a:lnTo>
                <a:cubicBezTo>
                  <a:pt x="41452" y="259"/>
                  <a:pt x="41694" y="259"/>
                  <a:pt x="41948" y="263"/>
                </a:cubicBezTo>
                <a:cubicBezTo>
                  <a:pt x="42449" y="271"/>
                  <a:pt x="42953" y="279"/>
                  <a:pt x="43450" y="287"/>
                </a:cubicBezTo>
                <a:lnTo>
                  <a:pt x="44193" y="300"/>
                </a:lnTo>
                <a:lnTo>
                  <a:pt x="44898" y="300"/>
                </a:lnTo>
                <a:lnTo>
                  <a:pt x="46142" y="312"/>
                </a:lnTo>
                <a:cubicBezTo>
                  <a:pt x="46917" y="316"/>
                  <a:pt x="47594" y="320"/>
                  <a:pt x="48140" y="324"/>
                </a:cubicBezTo>
                <a:lnTo>
                  <a:pt x="49404" y="341"/>
                </a:lnTo>
                <a:lnTo>
                  <a:pt x="51156" y="357"/>
                </a:lnTo>
                <a:cubicBezTo>
                  <a:pt x="51468" y="359"/>
                  <a:pt x="51764" y="360"/>
                  <a:pt x="52045" y="360"/>
                </a:cubicBezTo>
                <a:cubicBezTo>
                  <a:pt x="52325" y="360"/>
                  <a:pt x="52590" y="359"/>
                  <a:pt x="52838" y="357"/>
                </a:cubicBezTo>
                <a:cubicBezTo>
                  <a:pt x="53339" y="353"/>
                  <a:pt x="53786" y="353"/>
                  <a:pt x="54172" y="353"/>
                </a:cubicBezTo>
                <a:cubicBezTo>
                  <a:pt x="54562" y="353"/>
                  <a:pt x="54947" y="357"/>
                  <a:pt x="55296" y="365"/>
                </a:cubicBezTo>
                <a:cubicBezTo>
                  <a:pt x="55872" y="372"/>
                  <a:pt x="56377" y="379"/>
                  <a:pt x="56773" y="379"/>
                </a:cubicBezTo>
                <a:cubicBezTo>
                  <a:pt x="56862" y="379"/>
                  <a:pt x="56946" y="378"/>
                  <a:pt x="57024" y="378"/>
                </a:cubicBezTo>
                <a:cubicBezTo>
                  <a:pt x="57442" y="378"/>
                  <a:pt x="57680" y="365"/>
                  <a:pt x="57705" y="345"/>
                </a:cubicBezTo>
                <a:cubicBezTo>
                  <a:pt x="57725" y="324"/>
                  <a:pt x="57541" y="300"/>
                  <a:pt x="57179" y="271"/>
                </a:cubicBezTo>
                <a:cubicBezTo>
                  <a:pt x="56822" y="242"/>
                  <a:pt x="56297" y="205"/>
                  <a:pt x="55579" y="168"/>
                </a:cubicBezTo>
                <a:cubicBezTo>
                  <a:pt x="55218" y="148"/>
                  <a:pt x="54804" y="131"/>
                  <a:pt x="54328" y="119"/>
                </a:cubicBezTo>
                <a:cubicBezTo>
                  <a:pt x="53852" y="107"/>
                  <a:pt x="53343" y="99"/>
                  <a:pt x="52834" y="95"/>
                </a:cubicBezTo>
                <a:cubicBezTo>
                  <a:pt x="52325" y="90"/>
                  <a:pt x="51812" y="90"/>
                  <a:pt x="51316" y="82"/>
                </a:cubicBezTo>
                <a:cubicBezTo>
                  <a:pt x="50766" y="74"/>
                  <a:pt x="50167" y="66"/>
                  <a:pt x="49556" y="58"/>
                </a:cubicBezTo>
                <a:lnTo>
                  <a:pt x="48263" y="45"/>
                </a:lnTo>
                <a:cubicBezTo>
                  <a:pt x="47697" y="41"/>
                  <a:pt x="47007" y="41"/>
                  <a:pt x="46211" y="37"/>
                </a:cubicBezTo>
                <a:lnTo>
                  <a:pt x="44935" y="33"/>
                </a:lnTo>
                <a:lnTo>
                  <a:pt x="44271" y="33"/>
                </a:lnTo>
                <a:cubicBezTo>
                  <a:pt x="44049" y="33"/>
                  <a:pt x="43815" y="29"/>
                  <a:pt x="43577" y="25"/>
                </a:cubicBezTo>
                <a:cubicBezTo>
                  <a:pt x="43097" y="21"/>
                  <a:pt x="42576" y="12"/>
                  <a:pt x="42014" y="8"/>
                </a:cubicBezTo>
                <a:cubicBezTo>
                  <a:pt x="41822" y="7"/>
                  <a:pt x="41630" y="7"/>
                  <a:pt x="41437" y="7"/>
                </a:cubicBezTo>
                <a:cubicBezTo>
                  <a:pt x="41051" y="7"/>
                  <a:pt x="40664" y="8"/>
                  <a:pt x="40278" y="8"/>
                </a:cubicBezTo>
                <a:lnTo>
                  <a:pt x="38514" y="17"/>
                </a:lnTo>
                <a:cubicBezTo>
                  <a:pt x="38339" y="18"/>
                  <a:pt x="38168" y="18"/>
                  <a:pt x="37996" y="18"/>
                </a:cubicBezTo>
                <a:cubicBezTo>
                  <a:pt x="37581" y="18"/>
                  <a:pt x="37166" y="15"/>
                  <a:pt x="36716" y="12"/>
                </a:cubicBezTo>
                <a:cubicBezTo>
                  <a:pt x="36093" y="8"/>
                  <a:pt x="35428" y="0"/>
                  <a:pt x="3473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945;p44"/>
          <p:cNvGrpSpPr/>
          <p:nvPr/>
        </p:nvGrpSpPr>
        <p:grpSpPr>
          <a:xfrm>
            <a:off x="2829850" y="4149938"/>
            <a:ext cx="221895" cy="237181"/>
            <a:chOff x="4477191" y="2723262"/>
            <a:chExt cx="221895" cy="237181"/>
          </a:xfrm>
        </p:grpSpPr>
        <p:sp>
          <p:nvSpPr>
            <p:cNvPr id="47" name="Google Shape;946;p44"/>
            <p:cNvSpPr/>
            <p:nvPr/>
          </p:nvSpPr>
          <p:spPr>
            <a:xfrm>
              <a:off x="4487410" y="2737688"/>
              <a:ext cx="206953" cy="206953"/>
            </a:xfrm>
            <a:custGeom>
              <a:avLst/>
              <a:gdLst/>
              <a:ahLst/>
              <a:cxnLst/>
              <a:rect l="l" t="t" r="r" b="b"/>
              <a:pathLst>
                <a:path w="2410" h="2410" extrusionOk="0">
                  <a:moveTo>
                    <a:pt x="1" y="0"/>
                  </a:moveTo>
                  <a:lnTo>
                    <a:pt x="1" y="2409"/>
                  </a:lnTo>
                  <a:lnTo>
                    <a:pt x="2409" y="2409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7;p44"/>
            <p:cNvSpPr/>
            <p:nvPr/>
          </p:nvSpPr>
          <p:spPr>
            <a:xfrm>
              <a:off x="4477191" y="2730990"/>
              <a:ext cx="221895" cy="225244"/>
            </a:xfrm>
            <a:custGeom>
              <a:avLst/>
              <a:gdLst/>
              <a:ahLst/>
              <a:cxnLst/>
              <a:rect l="l" t="t" r="r" b="b"/>
              <a:pathLst>
                <a:path w="2584" h="2623" extrusionOk="0">
                  <a:moveTo>
                    <a:pt x="2442" y="177"/>
                  </a:moveTo>
                  <a:cubicBezTo>
                    <a:pt x="2454" y="926"/>
                    <a:pt x="2470" y="1674"/>
                    <a:pt x="2482" y="2423"/>
                  </a:cubicBezTo>
                  <a:lnTo>
                    <a:pt x="2482" y="2423"/>
                  </a:lnTo>
                  <a:cubicBezTo>
                    <a:pt x="2435" y="2392"/>
                    <a:pt x="2352" y="2369"/>
                    <a:pt x="2233" y="2368"/>
                  </a:cubicBezTo>
                  <a:lnTo>
                    <a:pt x="1178" y="2360"/>
                  </a:lnTo>
                  <a:lnTo>
                    <a:pt x="251" y="2356"/>
                  </a:lnTo>
                  <a:lnTo>
                    <a:pt x="251" y="1281"/>
                  </a:lnTo>
                  <a:lnTo>
                    <a:pt x="251" y="678"/>
                  </a:lnTo>
                  <a:lnTo>
                    <a:pt x="251" y="378"/>
                  </a:lnTo>
                  <a:lnTo>
                    <a:pt x="251" y="226"/>
                  </a:lnTo>
                  <a:lnTo>
                    <a:pt x="251" y="197"/>
                  </a:lnTo>
                  <a:lnTo>
                    <a:pt x="1334" y="185"/>
                  </a:lnTo>
                  <a:lnTo>
                    <a:pt x="1933" y="181"/>
                  </a:lnTo>
                  <a:lnTo>
                    <a:pt x="2237" y="177"/>
                  </a:lnTo>
                  <a:close/>
                  <a:moveTo>
                    <a:pt x="46" y="1"/>
                  </a:moveTo>
                  <a:lnTo>
                    <a:pt x="21" y="1285"/>
                  </a:lnTo>
                  <a:lnTo>
                    <a:pt x="9" y="1888"/>
                  </a:lnTo>
                  <a:lnTo>
                    <a:pt x="5" y="2192"/>
                  </a:lnTo>
                  <a:lnTo>
                    <a:pt x="1" y="2618"/>
                  </a:lnTo>
                  <a:lnTo>
                    <a:pt x="1186" y="2623"/>
                  </a:lnTo>
                  <a:cubicBezTo>
                    <a:pt x="1539" y="2623"/>
                    <a:pt x="1892" y="2623"/>
                    <a:pt x="2241" y="2618"/>
                  </a:cubicBezTo>
                  <a:cubicBezTo>
                    <a:pt x="2497" y="2613"/>
                    <a:pt x="2583" y="2506"/>
                    <a:pt x="2496" y="2434"/>
                  </a:cubicBezTo>
                  <a:lnTo>
                    <a:pt x="2496" y="2434"/>
                  </a:lnTo>
                  <a:lnTo>
                    <a:pt x="2524" y="1281"/>
                  </a:lnTo>
                  <a:cubicBezTo>
                    <a:pt x="2532" y="875"/>
                    <a:pt x="2545" y="468"/>
                    <a:pt x="2553" y="62"/>
                  </a:cubicBezTo>
                  <a:lnTo>
                    <a:pt x="1330" y="29"/>
                  </a:lnTo>
                  <a:lnTo>
                    <a:pt x="731" y="13"/>
                  </a:lnTo>
                  <a:lnTo>
                    <a:pt x="427" y="9"/>
                  </a:lnTo>
                  <a:lnTo>
                    <a:pt x="275" y="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48;p44"/>
            <p:cNvSpPr/>
            <p:nvPr/>
          </p:nvSpPr>
          <p:spPr>
            <a:xfrm>
              <a:off x="4505014" y="2840907"/>
              <a:ext cx="189349" cy="6784"/>
            </a:xfrm>
            <a:custGeom>
              <a:avLst/>
              <a:gdLst/>
              <a:ahLst/>
              <a:cxnLst/>
              <a:rect l="l" t="t" r="r" b="b"/>
              <a:pathLst>
                <a:path w="2205" h="79" extrusionOk="0">
                  <a:moveTo>
                    <a:pt x="1" y="79"/>
                  </a:moveTo>
                  <a:lnTo>
                    <a:pt x="2204" y="1"/>
                  </a:lnTo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49;p44"/>
            <p:cNvSpPr/>
            <p:nvPr/>
          </p:nvSpPr>
          <p:spPr>
            <a:xfrm>
              <a:off x="4558255" y="2842196"/>
              <a:ext cx="18377" cy="6526"/>
            </a:xfrm>
            <a:custGeom>
              <a:avLst/>
              <a:gdLst/>
              <a:ahLst/>
              <a:cxnLst/>
              <a:rect l="l" t="t" r="r" b="b"/>
              <a:pathLst>
                <a:path w="214" h="76" extrusionOk="0">
                  <a:moveTo>
                    <a:pt x="107" y="1"/>
                  </a:moveTo>
                  <a:cubicBezTo>
                    <a:pt x="97" y="1"/>
                    <a:pt x="88" y="2"/>
                    <a:pt x="78" y="6"/>
                  </a:cubicBezTo>
                  <a:cubicBezTo>
                    <a:pt x="77" y="7"/>
                    <a:pt x="75" y="8"/>
                    <a:pt x="74" y="8"/>
                  </a:cubicBezTo>
                  <a:cubicBezTo>
                    <a:pt x="70" y="8"/>
                    <a:pt x="65" y="5"/>
                    <a:pt x="62" y="2"/>
                  </a:cubicBezTo>
                  <a:cubicBezTo>
                    <a:pt x="58" y="1"/>
                    <a:pt x="53" y="1"/>
                    <a:pt x="49" y="1"/>
                  </a:cubicBezTo>
                  <a:cubicBezTo>
                    <a:pt x="36" y="1"/>
                    <a:pt x="22" y="5"/>
                    <a:pt x="13" y="14"/>
                  </a:cubicBezTo>
                  <a:cubicBezTo>
                    <a:pt x="8" y="23"/>
                    <a:pt x="4" y="31"/>
                    <a:pt x="0" y="39"/>
                  </a:cubicBezTo>
                  <a:cubicBezTo>
                    <a:pt x="12" y="62"/>
                    <a:pt x="21" y="75"/>
                    <a:pt x="33" y="75"/>
                  </a:cubicBezTo>
                  <a:cubicBezTo>
                    <a:pt x="38" y="75"/>
                    <a:pt x="43" y="73"/>
                    <a:pt x="50" y="68"/>
                  </a:cubicBezTo>
                  <a:cubicBezTo>
                    <a:pt x="54" y="59"/>
                    <a:pt x="65" y="53"/>
                    <a:pt x="76" y="53"/>
                  </a:cubicBezTo>
                  <a:cubicBezTo>
                    <a:pt x="85" y="53"/>
                    <a:pt x="93" y="56"/>
                    <a:pt x="99" y="64"/>
                  </a:cubicBezTo>
                  <a:cubicBezTo>
                    <a:pt x="103" y="68"/>
                    <a:pt x="109" y="70"/>
                    <a:pt x="115" y="70"/>
                  </a:cubicBezTo>
                  <a:cubicBezTo>
                    <a:pt x="121" y="70"/>
                    <a:pt x="127" y="68"/>
                    <a:pt x="132" y="64"/>
                  </a:cubicBezTo>
                  <a:cubicBezTo>
                    <a:pt x="138" y="58"/>
                    <a:pt x="147" y="54"/>
                    <a:pt x="156" y="54"/>
                  </a:cubicBezTo>
                  <a:cubicBezTo>
                    <a:pt x="165" y="54"/>
                    <a:pt x="175" y="58"/>
                    <a:pt x="181" y="64"/>
                  </a:cubicBezTo>
                  <a:cubicBezTo>
                    <a:pt x="184" y="67"/>
                    <a:pt x="188" y="69"/>
                    <a:pt x="192" y="69"/>
                  </a:cubicBezTo>
                  <a:cubicBezTo>
                    <a:pt x="198" y="69"/>
                    <a:pt x="205" y="64"/>
                    <a:pt x="210" y="51"/>
                  </a:cubicBezTo>
                  <a:cubicBezTo>
                    <a:pt x="214" y="39"/>
                    <a:pt x="214" y="27"/>
                    <a:pt x="205" y="14"/>
                  </a:cubicBezTo>
                  <a:cubicBezTo>
                    <a:pt x="201" y="10"/>
                    <a:pt x="197" y="10"/>
                    <a:pt x="193" y="10"/>
                  </a:cubicBezTo>
                  <a:cubicBezTo>
                    <a:pt x="190" y="11"/>
                    <a:pt x="187" y="11"/>
                    <a:pt x="184" y="11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50;p44"/>
            <p:cNvSpPr/>
            <p:nvPr/>
          </p:nvSpPr>
          <p:spPr>
            <a:xfrm>
              <a:off x="4594150" y="2840220"/>
              <a:ext cx="11765" cy="7042"/>
            </a:xfrm>
            <a:custGeom>
              <a:avLst/>
              <a:gdLst/>
              <a:ahLst/>
              <a:cxnLst/>
              <a:rect l="l" t="t" r="r" b="b"/>
              <a:pathLst>
                <a:path w="137" h="82" extrusionOk="0">
                  <a:moveTo>
                    <a:pt x="95" y="1"/>
                  </a:moveTo>
                  <a:lnTo>
                    <a:pt x="95" y="5"/>
                  </a:lnTo>
                  <a:lnTo>
                    <a:pt x="17" y="13"/>
                  </a:lnTo>
                  <a:lnTo>
                    <a:pt x="13" y="13"/>
                  </a:lnTo>
                  <a:cubicBezTo>
                    <a:pt x="5" y="13"/>
                    <a:pt x="1" y="21"/>
                    <a:pt x="1" y="42"/>
                  </a:cubicBezTo>
                  <a:cubicBezTo>
                    <a:pt x="1" y="62"/>
                    <a:pt x="5" y="78"/>
                    <a:pt x="13" y="78"/>
                  </a:cubicBezTo>
                  <a:cubicBezTo>
                    <a:pt x="21" y="81"/>
                    <a:pt x="28" y="82"/>
                    <a:pt x="36" y="82"/>
                  </a:cubicBezTo>
                  <a:cubicBezTo>
                    <a:pt x="43" y="82"/>
                    <a:pt x="50" y="81"/>
                    <a:pt x="58" y="78"/>
                  </a:cubicBezTo>
                  <a:cubicBezTo>
                    <a:pt x="68" y="75"/>
                    <a:pt x="80" y="62"/>
                    <a:pt x="92" y="62"/>
                  </a:cubicBezTo>
                  <a:cubicBezTo>
                    <a:pt x="96" y="62"/>
                    <a:pt x="100" y="63"/>
                    <a:pt x="103" y="66"/>
                  </a:cubicBezTo>
                  <a:cubicBezTo>
                    <a:pt x="104" y="67"/>
                    <a:pt x="105" y="67"/>
                    <a:pt x="106" y="67"/>
                  </a:cubicBezTo>
                  <a:cubicBezTo>
                    <a:pt x="110" y="67"/>
                    <a:pt x="116" y="61"/>
                    <a:pt x="120" y="58"/>
                  </a:cubicBezTo>
                  <a:cubicBezTo>
                    <a:pt x="128" y="54"/>
                    <a:pt x="136" y="46"/>
                    <a:pt x="132" y="25"/>
                  </a:cubicBezTo>
                  <a:cubicBezTo>
                    <a:pt x="128" y="1"/>
                    <a:pt x="124" y="1"/>
                    <a:pt x="1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51;p44"/>
            <p:cNvSpPr/>
            <p:nvPr/>
          </p:nvSpPr>
          <p:spPr>
            <a:xfrm>
              <a:off x="4606516" y="2840564"/>
              <a:ext cx="5753" cy="4551"/>
            </a:xfrm>
            <a:custGeom>
              <a:avLst/>
              <a:gdLst/>
              <a:ahLst/>
              <a:cxnLst/>
              <a:rect l="l" t="t" r="r" b="b"/>
              <a:pathLst>
                <a:path w="67" h="53" extrusionOk="0">
                  <a:moveTo>
                    <a:pt x="29" y="1"/>
                  </a:moveTo>
                  <a:cubicBezTo>
                    <a:pt x="17" y="1"/>
                    <a:pt x="9" y="1"/>
                    <a:pt x="0" y="38"/>
                  </a:cubicBezTo>
                  <a:cubicBezTo>
                    <a:pt x="10" y="47"/>
                    <a:pt x="23" y="53"/>
                    <a:pt x="37" y="53"/>
                  </a:cubicBezTo>
                  <a:cubicBezTo>
                    <a:pt x="45" y="53"/>
                    <a:pt x="54" y="51"/>
                    <a:pt x="62" y="46"/>
                  </a:cubicBezTo>
                  <a:cubicBezTo>
                    <a:pt x="62" y="46"/>
                    <a:pt x="66" y="33"/>
                    <a:pt x="66" y="25"/>
                  </a:cubicBezTo>
                  <a:cubicBezTo>
                    <a:pt x="66" y="21"/>
                    <a:pt x="62" y="13"/>
                    <a:pt x="62" y="9"/>
                  </a:cubicBezTo>
                  <a:cubicBezTo>
                    <a:pt x="50" y="5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52;p44"/>
            <p:cNvSpPr/>
            <p:nvPr/>
          </p:nvSpPr>
          <p:spPr>
            <a:xfrm>
              <a:off x="4612871" y="2839877"/>
              <a:ext cx="5324" cy="5582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34" y="1"/>
                  </a:moveTo>
                  <a:cubicBezTo>
                    <a:pt x="22" y="1"/>
                    <a:pt x="12" y="10"/>
                    <a:pt x="0" y="33"/>
                  </a:cubicBezTo>
                  <a:cubicBezTo>
                    <a:pt x="13" y="54"/>
                    <a:pt x="25" y="65"/>
                    <a:pt x="35" y="65"/>
                  </a:cubicBezTo>
                  <a:cubicBezTo>
                    <a:pt x="42" y="65"/>
                    <a:pt x="48" y="61"/>
                    <a:pt x="54" y="54"/>
                  </a:cubicBezTo>
                  <a:cubicBezTo>
                    <a:pt x="58" y="46"/>
                    <a:pt x="62" y="33"/>
                    <a:pt x="58" y="25"/>
                  </a:cubicBezTo>
                  <a:cubicBezTo>
                    <a:pt x="58" y="17"/>
                    <a:pt x="54" y="9"/>
                    <a:pt x="50" y="5"/>
                  </a:cubicBezTo>
                  <a:cubicBezTo>
                    <a:pt x="44" y="2"/>
                    <a:pt x="39" y="1"/>
                    <a:pt x="3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53;p44"/>
            <p:cNvSpPr/>
            <p:nvPr/>
          </p:nvSpPr>
          <p:spPr>
            <a:xfrm>
              <a:off x="4583931" y="2841680"/>
              <a:ext cx="3607" cy="5753"/>
            </a:xfrm>
            <a:custGeom>
              <a:avLst/>
              <a:gdLst/>
              <a:ahLst/>
              <a:cxnLst/>
              <a:rect l="l" t="t" r="r" b="b"/>
              <a:pathLst>
                <a:path w="42" h="67" extrusionOk="0">
                  <a:moveTo>
                    <a:pt x="18" y="1"/>
                  </a:moveTo>
                  <a:cubicBezTo>
                    <a:pt x="13" y="1"/>
                    <a:pt x="9" y="10"/>
                    <a:pt x="1" y="29"/>
                  </a:cubicBezTo>
                  <a:cubicBezTo>
                    <a:pt x="5" y="49"/>
                    <a:pt x="13" y="66"/>
                    <a:pt x="21" y="66"/>
                  </a:cubicBezTo>
                  <a:cubicBezTo>
                    <a:pt x="22" y="66"/>
                    <a:pt x="23" y="66"/>
                    <a:pt x="25" y="66"/>
                  </a:cubicBezTo>
                  <a:cubicBezTo>
                    <a:pt x="32" y="66"/>
                    <a:pt x="42" y="54"/>
                    <a:pt x="42" y="29"/>
                  </a:cubicBezTo>
                  <a:cubicBezTo>
                    <a:pt x="30" y="10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54;p44"/>
            <p:cNvSpPr/>
            <p:nvPr/>
          </p:nvSpPr>
          <p:spPr>
            <a:xfrm>
              <a:off x="4588912" y="2841594"/>
              <a:ext cx="3950" cy="6097"/>
            </a:xfrm>
            <a:custGeom>
              <a:avLst/>
              <a:gdLst/>
              <a:ahLst/>
              <a:cxnLst/>
              <a:rect l="l" t="t" r="r" b="b"/>
              <a:pathLst>
                <a:path w="46" h="71" extrusionOk="0">
                  <a:moveTo>
                    <a:pt x="21" y="1"/>
                  </a:moveTo>
                  <a:cubicBezTo>
                    <a:pt x="8" y="5"/>
                    <a:pt x="0" y="17"/>
                    <a:pt x="4" y="30"/>
                  </a:cubicBezTo>
                  <a:cubicBezTo>
                    <a:pt x="4" y="50"/>
                    <a:pt x="17" y="67"/>
                    <a:pt x="25" y="71"/>
                  </a:cubicBezTo>
                  <a:cubicBezTo>
                    <a:pt x="33" y="71"/>
                    <a:pt x="45" y="54"/>
                    <a:pt x="45" y="38"/>
                  </a:cubicBezTo>
                  <a:cubicBezTo>
                    <a:pt x="45" y="30"/>
                    <a:pt x="45" y="21"/>
                    <a:pt x="41" y="17"/>
                  </a:cubicBezTo>
                  <a:cubicBezTo>
                    <a:pt x="37" y="9"/>
                    <a:pt x="33" y="5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55;p44"/>
            <p:cNvSpPr/>
            <p:nvPr/>
          </p:nvSpPr>
          <p:spPr>
            <a:xfrm>
              <a:off x="4579380" y="2841594"/>
              <a:ext cx="3263" cy="5582"/>
            </a:xfrm>
            <a:custGeom>
              <a:avLst/>
              <a:gdLst/>
              <a:ahLst/>
              <a:cxnLst/>
              <a:rect l="l" t="t" r="r" b="b"/>
              <a:pathLst>
                <a:path w="38" h="65" extrusionOk="0">
                  <a:moveTo>
                    <a:pt x="17" y="1"/>
                  </a:moveTo>
                  <a:cubicBezTo>
                    <a:pt x="9" y="5"/>
                    <a:pt x="5" y="13"/>
                    <a:pt x="0" y="17"/>
                  </a:cubicBezTo>
                  <a:cubicBezTo>
                    <a:pt x="0" y="26"/>
                    <a:pt x="0" y="38"/>
                    <a:pt x="0" y="46"/>
                  </a:cubicBezTo>
                  <a:cubicBezTo>
                    <a:pt x="3" y="58"/>
                    <a:pt x="11" y="64"/>
                    <a:pt x="19" y="64"/>
                  </a:cubicBezTo>
                  <a:cubicBezTo>
                    <a:pt x="24" y="64"/>
                    <a:pt x="30" y="61"/>
                    <a:pt x="33" y="54"/>
                  </a:cubicBezTo>
                  <a:cubicBezTo>
                    <a:pt x="37" y="46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5" y="5"/>
                    <a:pt x="21" y="5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56;p44"/>
            <p:cNvSpPr/>
            <p:nvPr/>
          </p:nvSpPr>
          <p:spPr>
            <a:xfrm>
              <a:off x="4583588" y="2906514"/>
              <a:ext cx="35379" cy="8501"/>
            </a:xfrm>
            <a:custGeom>
              <a:avLst/>
              <a:gdLst/>
              <a:ahLst/>
              <a:cxnLst/>
              <a:rect l="l" t="t" r="r" b="b"/>
              <a:pathLst>
                <a:path w="412" h="99" extrusionOk="0">
                  <a:moveTo>
                    <a:pt x="396" y="1"/>
                  </a:moveTo>
                  <a:cubicBezTo>
                    <a:pt x="395" y="1"/>
                    <a:pt x="393" y="2"/>
                    <a:pt x="391" y="4"/>
                  </a:cubicBezTo>
                  <a:cubicBezTo>
                    <a:pt x="362" y="4"/>
                    <a:pt x="329" y="4"/>
                    <a:pt x="296" y="8"/>
                  </a:cubicBezTo>
                  <a:cubicBezTo>
                    <a:pt x="239" y="16"/>
                    <a:pt x="177" y="25"/>
                    <a:pt x="120" y="37"/>
                  </a:cubicBezTo>
                  <a:cubicBezTo>
                    <a:pt x="91" y="41"/>
                    <a:pt x="62" y="41"/>
                    <a:pt x="34" y="41"/>
                  </a:cubicBezTo>
                  <a:cubicBezTo>
                    <a:pt x="31" y="40"/>
                    <a:pt x="29" y="40"/>
                    <a:pt x="27" y="40"/>
                  </a:cubicBezTo>
                  <a:cubicBezTo>
                    <a:pt x="16" y="40"/>
                    <a:pt x="4" y="47"/>
                    <a:pt x="1" y="57"/>
                  </a:cubicBezTo>
                  <a:cubicBezTo>
                    <a:pt x="5" y="90"/>
                    <a:pt x="13" y="90"/>
                    <a:pt x="21" y="94"/>
                  </a:cubicBezTo>
                  <a:cubicBezTo>
                    <a:pt x="34" y="98"/>
                    <a:pt x="42" y="98"/>
                    <a:pt x="54" y="98"/>
                  </a:cubicBezTo>
                  <a:cubicBezTo>
                    <a:pt x="69" y="92"/>
                    <a:pt x="84" y="89"/>
                    <a:pt x="99" y="89"/>
                  </a:cubicBezTo>
                  <a:cubicBezTo>
                    <a:pt x="105" y="89"/>
                    <a:pt x="110" y="89"/>
                    <a:pt x="116" y="90"/>
                  </a:cubicBezTo>
                  <a:cubicBezTo>
                    <a:pt x="132" y="90"/>
                    <a:pt x="153" y="90"/>
                    <a:pt x="169" y="86"/>
                  </a:cubicBezTo>
                  <a:lnTo>
                    <a:pt x="292" y="74"/>
                  </a:lnTo>
                  <a:cubicBezTo>
                    <a:pt x="300" y="74"/>
                    <a:pt x="308" y="70"/>
                    <a:pt x="317" y="70"/>
                  </a:cubicBezTo>
                  <a:cubicBezTo>
                    <a:pt x="326" y="67"/>
                    <a:pt x="336" y="62"/>
                    <a:pt x="346" y="62"/>
                  </a:cubicBezTo>
                  <a:cubicBezTo>
                    <a:pt x="353" y="62"/>
                    <a:pt x="361" y="65"/>
                    <a:pt x="370" y="74"/>
                  </a:cubicBezTo>
                  <a:cubicBezTo>
                    <a:pt x="376" y="79"/>
                    <a:pt x="381" y="82"/>
                    <a:pt x="385" y="82"/>
                  </a:cubicBezTo>
                  <a:cubicBezTo>
                    <a:pt x="397" y="82"/>
                    <a:pt x="404" y="65"/>
                    <a:pt x="407" y="41"/>
                  </a:cubicBezTo>
                  <a:cubicBezTo>
                    <a:pt x="411" y="25"/>
                    <a:pt x="407" y="8"/>
                    <a:pt x="399" y="4"/>
                  </a:cubicBezTo>
                  <a:cubicBezTo>
                    <a:pt x="399" y="2"/>
                    <a:pt x="398" y="1"/>
                    <a:pt x="39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57;p44"/>
            <p:cNvSpPr/>
            <p:nvPr/>
          </p:nvSpPr>
          <p:spPr>
            <a:xfrm>
              <a:off x="4619225" y="2905999"/>
              <a:ext cx="5324" cy="5925"/>
            </a:xfrm>
            <a:custGeom>
              <a:avLst/>
              <a:gdLst/>
              <a:ahLst/>
              <a:cxnLst/>
              <a:rect l="l" t="t" r="r" b="b"/>
              <a:pathLst>
                <a:path w="62" h="69" extrusionOk="0">
                  <a:moveTo>
                    <a:pt x="28" y="0"/>
                  </a:moveTo>
                  <a:cubicBezTo>
                    <a:pt x="18" y="0"/>
                    <a:pt x="9" y="7"/>
                    <a:pt x="0" y="26"/>
                  </a:cubicBezTo>
                  <a:cubicBezTo>
                    <a:pt x="8" y="59"/>
                    <a:pt x="18" y="68"/>
                    <a:pt x="29" y="68"/>
                  </a:cubicBezTo>
                  <a:cubicBezTo>
                    <a:pt x="34" y="68"/>
                    <a:pt x="40" y="66"/>
                    <a:pt x="45" y="63"/>
                  </a:cubicBezTo>
                  <a:cubicBezTo>
                    <a:pt x="62" y="55"/>
                    <a:pt x="58" y="43"/>
                    <a:pt x="53" y="14"/>
                  </a:cubicBezTo>
                  <a:cubicBezTo>
                    <a:pt x="46" y="6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58;p44"/>
            <p:cNvSpPr/>
            <p:nvPr/>
          </p:nvSpPr>
          <p:spPr>
            <a:xfrm>
              <a:off x="4625923" y="2906858"/>
              <a:ext cx="4637" cy="575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31" y="0"/>
                  </a:moveTo>
                  <a:cubicBezTo>
                    <a:pt x="25" y="0"/>
                    <a:pt x="19" y="4"/>
                    <a:pt x="12" y="8"/>
                  </a:cubicBezTo>
                  <a:cubicBezTo>
                    <a:pt x="0" y="12"/>
                    <a:pt x="4" y="29"/>
                    <a:pt x="8" y="41"/>
                  </a:cubicBezTo>
                  <a:cubicBezTo>
                    <a:pt x="12" y="52"/>
                    <a:pt x="22" y="66"/>
                    <a:pt x="33" y="66"/>
                  </a:cubicBezTo>
                  <a:cubicBezTo>
                    <a:pt x="34" y="66"/>
                    <a:pt x="36" y="66"/>
                    <a:pt x="37" y="66"/>
                  </a:cubicBezTo>
                  <a:cubicBezTo>
                    <a:pt x="49" y="62"/>
                    <a:pt x="53" y="41"/>
                    <a:pt x="53" y="16"/>
                  </a:cubicBezTo>
                  <a:cubicBezTo>
                    <a:pt x="45" y="4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59;p44"/>
            <p:cNvSpPr/>
            <p:nvPr/>
          </p:nvSpPr>
          <p:spPr>
            <a:xfrm>
              <a:off x="4566327" y="2910207"/>
              <a:ext cx="2920" cy="4809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14" y="1"/>
                  </a:moveTo>
                  <a:cubicBezTo>
                    <a:pt x="9" y="1"/>
                    <a:pt x="4" y="6"/>
                    <a:pt x="1" y="18"/>
                  </a:cubicBezTo>
                  <a:cubicBezTo>
                    <a:pt x="1" y="31"/>
                    <a:pt x="5" y="43"/>
                    <a:pt x="5" y="55"/>
                  </a:cubicBezTo>
                  <a:cubicBezTo>
                    <a:pt x="13" y="51"/>
                    <a:pt x="21" y="47"/>
                    <a:pt x="29" y="43"/>
                  </a:cubicBezTo>
                  <a:cubicBezTo>
                    <a:pt x="29" y="39"/>
                    <a:pt x="33" y="35"/>
                    <a:pt x="33" y="27"/>
                  </a:cubicBezTo>
                  <a:cubicBezTo>
                    <a:pt x="33" y="18"/>
                    <a:pt x="29" y="10"/>
                    <a:pt x="25" y="6"/>
                  </a:cubicBezTo>
                  <a:cubicBezTo>
                    <a:pt x="23" y="4"/>
                    <a:pt x="21" y="4"/>
                    <a:pt x="20" y="4"/>
                  </a:cubicBezTo>
                  <a:cubicBezTo>
                    <a:pt x="18" y="4"/>
                    <a:pt x="17" y="4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60;p44"/>
            <p:cNvSpPr/>
            <p:nvPr/>
          </p:nvSpPr>
          <p:spPr>
            <a:xfrm>
              <a:off x="4601965" y="2770492"/>
              <a:ext cx="57792" cy="10305"/>
            </a:xfrm>
            <a:custGeom>
              <a:avLst/>
              <a:gdLst/>
              <a:ahLst/>
              <a:cxnLst/>
              <a:rect l="l" t="t" r="r" b="b"/>
              <a:pathLst>
                <a:path w="673" h="120" extrusionOk="0">
                  <a:moveTo>
                    <a:pt x="579" y="0"/>
                  </a:moveTo>
                  <a:cubicBezTo>
                    <a:pt x="566" y="0"/>
                    <a:pt x="558" y="8"/>
                    <a:pt x="542" y="33"/>
                  </a:cubicBezTo>
                  <a:cubicBezTo>
                    <a:pt x="531" y="11"/>
                    <a:pt x="518" y="7"/>
                    <a:pt x="504" y="7"/>
                  </a:cubicBezTo>
                  <a:cubicBezTo>
                    <a:pt x="495" y="7"/>
                    <a:pt x="485" y="9"/>
                    <a:pt x="475" y="9"/>
                  </a:cubicBezTo>
                  <a:cubicBezTo>
                    <a:pt x="473" y="9"/>
                    <a:pt x="470" y="9"/>
                    <a:pt x="468" y="8"/>
                  </a:cubicBezTo>
                  <a:cubicBezTo>
                    <a:pt x="451" y="8"/>
                    <a:pt x="435" y="12"/>
                    <a:pt x="419" y="16"/>
                  </a:cubicBezTo>
                  <a:cubicBezTo>
                    <a:pt x="388" y="22"/>
                    <a:pt x="358" y="25"/>
                    <a:pt x="327" y="25"/>
                  </a:cubicBezTo>
                  <a:cubicBezTo>
                    <a:pt x="309" y="25"/>
                    <a:pt x="290" y="24"/>
                    <a:pt x="271" y="21"/>
                  </a:cubicBezTo>
                  <a:cubicBezTo>
                    <a:pt x="250" y="21"/>
                    <a:pt x="234" y="21"/>
                    <a:pt x="213" y="25"/>
                  </a:cubicBezTo>
                  <a:lnTo>
                    <a:pt x="193" y="25"/>
                  </a:lnTo>
                  <a:cubicBezTo>
                    <a:pt x="181" y="23"/>
                    <a:pt x="169" y="22"/>
                    <a:pt x="158" y="22"/>
                  </a:cubicBezTo>
                  <a:cubicBezTo>
                    <a:pt x="139" y="22"/>
                    <a:pt x="121" y="25"/>
                    <a:pt x="103" y="33"/>
                  </a:cubicBezTo>
                  <a:cubicBezTo>
                    <a:pt x="96" y="36"/>
                    <a:pt x="89" y="37"/>
                    <a:pt x="82" y="37"/>
                  </a:cubicBezTo>
                  <a:cubicBezTo>
                    <a:pt x="68" y="37"/>
                    <a:pt x="55" y="33"/>
                    <a:pt x="41" y="33"/>
                  </a:cubicBezTo>
                  <a:cubicBezTo>
                    <a:pt x="29" y="33"/>
                    <a:pt x="21" y="37"/>
                    <a:pt x="12" y="41"/>
                  </a:cubicBezTo>
                  <a:cubicBezTo>
                    <a:pt x="8" y="41"/>
                    <a:pt x="4" y="49"/>
                    <a:pt x="4" y="58"/>
                  </a:cubicBezTo>
                  <a:cubicBezTo>
                    <a:pt x="0" y="62"/>
                    <a:pt x="0" y="66"/>
                    <a:pt x="4" y="70"/>
                  </a:cubicBezTo>
                  <a:cubicBezTo>
                    <a:pt x="4" y="78"/>
                    <a:pt x="4" y="86"/>
                    <a:pt x="8" y="94"/>
                  </a:cubicBezTo>
                  <a:cubicBezTo>
                    <a:pt x="12" y="99"/>
                    <a:pt x="12" y="99"/>
                    <a:pt x="16" y="99"/>
                  </a:cubicBezTo>
                  <a:lnTo>
                    <a:pt x="103" y="90"/>
                  </a:lnTo>
                  <a:lnTo>
                    <a:pt x="115" y="90"/>
                  </a:lnTo>
                  <a:cubicBezTo>
                    <a:pt x="120" y="90"/>
                    <a:pt x="126" y="94"/>
                    <a:pt x="131" y="94"/>
                  </a:cubicBezTo>
                  <a:cubicBezTo>
                    <a:pt x="134" y="94"/>
                    <a:pt x="137" y="93"/>
                    <a:pt x="140" y="90"/>
                  </a:cubicBezTo>
                  <a:cubicBezTo>
                    <a:pt x="152" y="84"/>
                    <a:pt x="164" y="81"/>
                    <a:pt x="177" y="81"/>
                  </a:cubicBezTo>
                  <a:cubicBezTo>
                    <a:pt x="182" y="81"/>
                    <a:pt x="187" y="81"/>
                    <a:pt x="193" y="82"/>
                  </a:cubicBezTo>
                  <a:cubicBezTo>
                    <a:pt x="222" y="82"/>
                    <a:pt x="254" y="90"/>
                    <a:pt x="283" y="94"/>
                  </a:cubicBezTo>
                  <a:cubicBezTo>
                    <a:pt x="316" y="99"/>
                    <a:pt x="349" y="107"/>
                    <a:pt x="378" y="119"/>
                  </a:cubicBezTo>
                  <a:cubicBezTo>
                    <a:pt x="390" y="119"/>
                    <a:pt x="398" y="111"/>
                    <a:pt x="410" y="111"/>
                  </a:cubicBezTo>
                  <a:cubicBezTo>
                    <a:pt x="424" y="111"/>
                    <a:pt x="436" y="100"/>
                    <a:pt x="448" y="100"/>
                  </a:cubicBezTo>
                  <a:cubicBezTo>
                    <a:pt x="455" y="100"/>
                    <a:pt x="461" y="103"/>
                    <a:pt x="468" y="111"/>
                  </a:cubicBezTo>
                  <a:lnTo>
                    <a:pt x="546" y="66"/>
                  </a:lnTo>
                  <a:cubicBezTo>
                    <a:pt x="554" y="78"/>
                    <a:pt x="570" y="82"/>
                    <a:pt x="583" y="82"/>
                  </a:cubicBezTo>
                  <a:cubicBezTo>
                    <a:pt x="604" y="82"/>
                    <a:pt x="622" y="73"/>
                    <a:pt x="640" y="73"/>
                  </a:cubicBezTo>
                  <a:cubicBezTo>
                    <a:pt x="643" y="73"/>
                    <a:pt x="645" y="73"/>
                    <a:pt x="648" y="74"/>
                  </a:cubicBezTo>
                  <a:cubicBezTo>
                    <a:pt x="661" y="74"/>
                    <a:pt x="665" y="62"/>
                    <a:pt x="669" y="33"/>
                  </a:cubicBezTo>
                  <a:cubicBezTo>
                    <a:pt x="673" y="4"/>
                    <a:pt x="657" y="4"/>
                    <a:pt x="648" y="4"/>
                  </a:cubicBezTo>
                  <a:cubicBezTo>
                    <a:pt x="639" y="7"/>
                    <a:pt x="630" y="9"/>
                    <a:pt x="620" y="9"/>
                  </a:cubicBezTo>
                  <a:cubicBezTo>
                    <a:pt x="606" y="9"/>
                    <a:pt x="591" y="5"/>
                    <a:pt x="57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61;p44"/>
            <p:cNvSpPr/>
            <p:nvPr/>
          </p:nvSpPr>
          <p:spPr>
            <a:xfrm>
              <a:off x="4571308" y="2773240"/>
              <a:ext cx="8845" cy="5410"/>
            </a:xfrm>
            <a:custGeom>
              <a:avLst/>
              <a:gdLst/>
              <a:ahLst/>
              <a:cxnLst/>
              <a:rect l="l" t="t" r="r" b="b"/>
              <a:pathLst>
                <a:path w="103" h="63" extrusionOk="0">
                  <a:moveTo>
                    <a:pt x="82" y="1"/>
                  </a:moveTo>
                  <a:cubicBezTo>
                    <a:pt x="66" y="1"/>
                    <a:pt x="45" y="5"/>
                    <a:pt x="29" y="5"/>
                  </a:cubicBezTo>
                  <a:cubicBezTo>
                    <a:pt x="12" y="5"/>
                    <a:pt x="12" y="9"/>
                    <a:pt x="0" y="38"/>
                  </a:cubicBezTo>
                  <a:cubicBezTo>
                    <a:pt x="4" y="58"/>
                    <a:pt x="12" y="62"/>
                    <a:pt x="25" y="62"/>
                  </a:cubicBezTo>
                  <a:cubicBezTo>
                    <a:pt x="27" y="63"/>
                    <a:pt x="29" y="63"/>
                    <a:pt x="30" y="63"/>
                  </a:cubicBezTo>
                  <a:cubicBezTo>
                    <a:pt x="43" y="63"/>
                    <a:pt x="53" y="56"/>
                    <a:pt x="65" y="56"/>
                  </a:cubicBezTo>
                  <a:cubicBezTo>
                    <a:pt x="70" y="56"/>
                    <a:pt x="76" y="58"/>
                    <a:pt x="82" y="62"/>
                  </a:cubicBezTo>
                  <a:lnTo>
                    <a:pt x="86" y="62"/>
                  </a:lnTo>
                  <a:cubicBezTo>
                    <a:pt x="99" y="54"/>
                    <a:pt x="103" y="42"/>
                    <a:pt x="103" y="26"/>
                  </a:cubicBezTo>
                  <a:cubicBezTo>
                    <a:pt x="103" y="13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62;p44"/>
            <p:cNvSpPr/>
            <p:nvPr/>
          </p:nvSpPr>
          <p:spPr>
            <a:xfrm>
              <a:off x="4587109" y="2772123"/>
              <a:ext cx="4294" cy="6011"/>
            </a:xfrm>
            <a:custGeom>
              <a:avLst/>
              <a:gdLst/>
              <a:ahLst/>
              <a:cxnLst/>
              <a:rect l="l" t="t" r="r" b="b"/>
              <a:pathLst>
                <a:path w="50" h="70" extrusionOk="0">
                  <a:moveTo>
                    <a:pt x="35" y="1"/>
                  </a:moveTo>
                  <a:cubicBezTo>
                    <a:pt x="35" y="1"/>
                    <a:pt x="34" y="1"/>
                    <a:pt x="34" y="2"/>
                  </a:cubicBezTo>
                  <a:cubicBezTo>
                    <a:pt x="21" y="6"/>
                    <a:pt x="13" y="14"/>
                    <a:pt x="5" y="22"/>
                  </a:cubicBezTo>
                  <a:cubicBezTo>
                    <a:pt x="1" y="34"/>
                    <a:pt x="5" y="51"/>
                    <a:pt x="13" y="63"/>
                  </a:cubicBezTo>
                  <a:cubicBezTo>
                    <a:pt x="15" y="68"/>
                    <a:pt x="21" y="70"/>
                    <a:pt x="26" y="70"/>
                  </a:cubicBezTo>
                  <a:cubicBezTo>
                    <a:pt x="30" y="70"/>
                    <a:pt x="34" y="69"/>
                    <a:pt x="38" y="67"/>
                  </a:cubicBezTo>
                  <a:cubicBezTo>
                    <a:pt x="42" y="63"/>
                    <a:pt x="46" y="47"/>
                    <a:pt x="50" y="34"/>
                  </a:cubicBezTo>
                  <a:cubicBezTo>
                    <a:pt x="46" y="13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63;p44"/>
            <p:cNvSpPr/>
            <p:nvPr/>
          </p:nvSpPr>
          <p:spPr>
            <a:xfrm>
              <a:off x="4593120" y="2772724"/>
              <a:ext cx="3950" cy="6011"/>
            </a:xfrm>
            <a:custGeom>
              <a:avLst/>
              <a:gdLst/>
              <a:ahLst/>
              <a:cxnLst/>
              <a:rect l="l" t="t" r="r" b="b"/>
              <a:pathLst>
                <a:path w="46" h="70" extrusionOk="0">
                  <a:moveTo>
                    <a:pt x="24" y="1"/>
                  </a:moveTo>
                  <a:cubicBezTo>
                    <a:pt x="19" y="1"/>
                    <a:pt x="14" y="4"/>
                    <a:pt x="9" y="7"/>
                  </a:cubicBezTo>
                  <a:cubicBezTo>
                    <a:pt x="0" y="15"/>
                    <a:pt x="0" y="27"/>
                    <a:pt x="5" y="40"/>
                  </a:cubicBezTo>
                  <a:cubicBezTo>
                    <a:pt x="8" y="54"/>
                    <a:pt x="22" y="69"/>
                    <a:pt x="30" y="69"/>
                  </a:cubicBezTo>
                  <a:cubicBezTo>
                    <a:pt x="31" y="69"/>
                    <a:pt x="32" y="69"/>
                    <a:pt x="33" y="68"/>
                  </a:cubicBezTo>
                  <a:cubicBezTo>
                    <a:pt x="46" y="64"/>
                    <a:pt x="46" y="48"/>
                    <a:pt x="46" y="23"/>
                  </a:cubicBezTo>
                  <a:cubicBezTo>
                    <a:pt x="38" y="6"/>
                    <a:pt x="31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64;p44"/>
            <p:cNvSpPr/>
            <p:nvPr/>
          </p:nvSpPr>
          <p:spPr>
            <a:xfrm>
              <a:off x="4598015" y="2772982"/>
              <a:ext cx="3607" cy="6097"/>
            </a:xfrm>
            <a:custGeom>
              <a:avLst/>
              <a:gdLst/>
              <a:ahLst/>
              <a:cxnLst/>
              <a:rect l="l" t="t" r="r" b="b"/>
              <a:pathLst>
                <a:path w="42" h="71" extrusionOk="0">
                  <a:moveTo>
                    <a:pt x="21" y="1"/>
                  </a:moveTo>
                  <a:cubicBezTo>
                    <a:pt x="16" y="1"/>
                    <a:pt x="11" y="10"/>
                    <a:pt x="1" y="29"/>
                  </a:cubicBezTo>
                  <a:cubicBezTo>
                    <a:pt x="1" y="57"/>
                    <a:pt x="9" y="70"/>
                    <a:pt x="21" y="70"/>
                  </a:cubicBezTo>
                  <a:cubicBezTo>
                    <a:pt x="23" y="70"/>
                    <a:pt x="24" y="70"/>
                    <a:pt x="24" y="70"/>
                  </a:cubicBezTo>
                  <a:cubicBezTo>
                    <a:pt x="34" y="70"/>
                    <a:pt x="38" y="51"/>
                    <a:pt x="42" y="29"/>
                  </a:cubicBezTo>
                  <a:cubicBezTo>
                    <a:pt x="32" y="10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65;p44"/>
            <p:cNvSpPr/>
            <p:nvPr/>
          </p:nvSpPr>
          <p:spPr>
            <a:xfrm>
              <a:off x="4582557" y="2772896"/>
              <a:ext cx="3607" cy="4809"/>
            </a:xfrm>
            <a:custGeom>
              <a:avLst/>
              <a:gdLst/>
              <a:ahLst/>
              <a:cxnLst/>
              <a:rect l="l" t="t" r="r" b="b"/>
              <a:pathLst>
                <a:path w="42" h="56" extrusionOk="0">
                  <a:moveTo>
                    <a:pt x="21" y="1"/>
                  </a:moveTo>
                  <a:cubicBezTo>
                    <a:pt x="15" y="1"/>
                    <a:pt x="9" y="7"/>
                    <a:pt x="0" y="21"/>
                  </a:cubicBezTo>
                  <a:cubicBezTo>
                    <a:pt x="7" y="49"/>
                    <a:pt x="15" y="56"/>
                    <a:pt x="22" y="56"/>
                  </a:cubicBezTo>
                  <a:cubicBezTo>
                    <a:pt x="25" y="56"/>
                    <a:pt x="27" y="55"/>
                    <a:pt x="29" y="54"/>
                  </a:cubicBezTo>
                  <a:cubicBezTo>
                    <a:pt x="41" y="50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7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66;p44"/>
            <p:cNvSpPr/>
            <p:nvPr/>
          </p:nvSpPr>
          <p:spPr>
            <a:xfrm>
              <a:off x="4659757" y="2770578"/>
              <a:ext cx="2834" cy="4895"/>
            </a:xfrm>
            <a:custGeom>
              <a:avLst/>
              <a:gdLst/>
              <a:ahLst/>
              <a:cxnLst/>
              <a:rect l="l" t="t" r="r" b="b"/>
              <a:pathLst>
                <a:path w="33" h="57" extrusionOk="0">
                  <a:moveTo>
                    <a:pt x="18" y="0"/>
                  </a:moveTo>
                  <a:cubicBezTo>
                    <a:pt x="15" y="0"/>
                    <a:pt x="12" y="1"/>
                    <a:pt x="8" y="3"/>
                  </a:cubicBezTo>
                  <a:cubicBezTo>
                    <a:pt x="0" y="11"/>
                    <a:pt x="0" y="24"/>
                    <a:pt x="4" y="48"/>
                  </a:cubicBezTo>
                  <a:lnTo>
                    <a:pt x="25" y="57"/>
                  </a:lnTo>
                  <a:cubicBezTo>
                    <a:pt x="33" y="40"/>
                    <a:pt x="33" y="24"/>
                    <a:pt x="29" y="7"/>
                  </a:cubicBezTo>
                  <a:cubicBezTo>
                    <a:pt x="26" y="2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67;p44"/>
            <p:cNvSpPr/>
            <p:nvPr/>
          </p:nvSpPr>
          <p:spPr>
            <a:xfrm>
              <a:off x="4600848" y="2929356"/>
              <a:ext cx="40961" cy="6956"/>
            </a:xfrm>
            <a:custGeom>
              <a:avLst/>
              <a:gdLst/>
              <a:ahLst/>
              <a:cxnLst/>
              <a:rect l="l" t="t" r="r" b="b"/>
              <a:pathLst>
                <a:path w="477" h="81" extrusionOk="0">
                  <a:moveTo>
                    <a:pt x="437" y="0"/>
                  </a:moveTo>
                  <a:cubicBezTo>
                    <a:pt x="431" y="0"/>
                    <a:pt x="425" y="1"/>
                    <a:pt x="419" y="1"/>
                  </a:cubicBezTo>
                  <a:cubicBezTo>
                    <a:pt x="399" y="1"/>
                    <a:pt x="370" y="5"/>
                    <a:pt x="345" y="9"/>
                  </a:cubicBezTo>
                  <a:cubicBezTo>
                    <a:pt x="292" y="9"/>
                    <a:pt x="243" y="9"/>
                    <a:pt x="190" y="17"/>
                  </a:cubicBezTo>
                  <a:cubicBezTo>
                    <a:pt x="184" y="18"/>
                    <a:pt x="179" y="18"/>
                    <a:pt x="173" y="18"/>
                  </a:cubicBezTo>
                  <a:cubicBezTo>
                    <a:pt x="162" y="18"/>
                    <a:pt x="151" y="17"/>
                    <a:pt x="140" y="17"/>
                  </a:cubicBezTo>
                  <a:cubicBezTo>
                    <a:pt x="123" y="17"/>
                    <a:pt x="105" y="19"/>
                    <a:pt x="87" y="29"/>
                  </a:cubicBezTo>
                  <a:cubicBezTo>
                    <a:pt x="86" y="30"/>
                    <a:pt x="85" y="31"/>
                    <a:pt x="84" y="31"/>
                  </a:cubicBezTo>
                  <a:cubicBezTo>
                    <a:pt x="81" y="31"/>
                    <a:pt x="77" y="25"/>
                    <a:pt x="71" y="25"/>
                  </a:cubicBezTo>
                  <a:cubicBezTo>
                    <a:pt x="62" y="21"/>
                    <a:pt x="55" y="19"/>
                    <a:pt x="47" y="19"/>
                  </a:cubicBezTo>
                  <a:cubicBezTo>
                    <a:pt x="32" y="19"/>
                    <a:pt x="17" y="28"/>
                    <a:pt x="1" y="50"/>
                  </a:cubicBezTo>
                  <a:cubicBezTo>
                    <a:pt x="16" y="68"/>
                    <a:pt x="32" y="78"/>
                    <a:pt x="47" y="78"/>
                  </a:cubicBezTo>
                  <a:cubicBezTo>
                    <a:pt x="52" y="78"/>
                    <a:pt x="57" y="77"/>
                    <a:pt x="62" y="75"/>
                  </a:cubicBezTo>
                  <a:cubicBezTo>
                    <a:pt x="71" y="70"/>
                    <a:pt x="79" y="68"/>
                    <a:pt x="87" y="68"/>
                  </a:cubicBezTo>
                  <a:cubicBezTo>
                    <a:pt x="95" y="68"/>
                    <a:pt x="103" y="70"/>
                    <a:pt x="112" y="75"/>
                  </a:cubicBezTo>
                  <a:cubicBezTo>
                    <a:pt x="126" y="77"/>
                    <a:pt x="143" y="80"/>
                    <a:pt x="158" y="80"/>
                  </a:cubicBezTo>
                  <a:cubicBezTo>
                    <a:pt x="165" y="80"/>
                    <a:pt x="171" y="80"/>
                    <a:pt x="177" y="79"/>
                  </a:cubicBezTo>
                  <a:lnTo>
                    <a:pt x="436" y="66"/>
                  </a:lnTo>
                  <a:cubicBezTo>
                    <a:pt x="452" y="66"/>
                    <a:pt x="469" y="54"/>
                    <a:pt x="477" y="42"/>
                  </a:cubicBezTo>
                  <a:lnTo>
                    <a:pt x="477" y="13"/>
                  </a:lnTo>
                  <a:cubicBezTo>
                    <a:pt x="463" y="2"/>
                    <a:pt x="449" y="0"/>
                    <a:pt x="43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68;p44"/>
            <p:cNvSpPr/>
            <p:nvPr/>
          </p:nvSpPr>
          <p:spPr>
            <a:xfrm>
              <a:off x="4596641" y="2931933"/>
              <a:ext cx="3607" cy="3521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0" y="0"/>
                  </a:moveTo>
                  <a:cubicBezTo>
                    <a:pt x="13" y="0"/>
                    <a:pt x="7" y="6"/>
                    <a:pt x="1" y="20"/>
                  </a:cubicBezTo>
                  <a:cubicBezTo>
                    <a:pt x="10" y="33"/>
                    <a:pt x="17" y="41"/>
                    <a:pt x="23" y="41"/>
                  </a:cubicBezTo>
                  <a:cubicBezTo>
                    <a:pt x="30" y="41"/>
                    <a:pt x="35" y="31"/>
                    <a:pt x="42" y="12"/>
                  </a:cubicBezTo>
                  <a:cubicBezTo>
                    <a:pt x="33" y="6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69;p44"/>
            <p:cNvSpPr/>
            <p:nvPr/>
          </p:nvSpPr>
          <p:spPr>
            <a:xfrm>
              <a:off x="4570535" y="2952971"/>
              <a:ext cx="38900" cy="6440"/>
            </a:xfrm>
            <a:custGeom>
              <a:avLst/>
              <a:gdLst/>
              <a:ahLst/>
              <a:cxnLst/>
              <a:rect l="l" t="t" r="r" b="b"/>
              <a:pathLst>
                <a:path w="453" h="75" extrusionOk="0">
                  <a:moveTo>
                    <a:pt x="424" y="1"/>
                  </a:moveTo>
                  <a:cubicBezTo>
                    <a:pt x="387" y="5"/>
                    <a:pt x="350" y="9"/>
                    <a:pt x="313" y="13"/>
                  </a:cubicBezTo>
                  <a:lnTo>
                    <a:pt x="173" y="13"/>
                  </a:lnTo>
                  <a:cubicBezTo>
                    <a:pt x="151" y="9"/>
                    <a:pt x="127" y="7"/>
                    <a:pt x="103" y="7"/>
                  </a:cubicBezTo>
                  <a:cubicBezTo>
                    <a:pt x="80" y="7"/>
                    <a:pt x="56" y="9"/>
                    <a:pt x="34" y="13"/>
                  </a:cubicBezTo>
                  <a:cubicBezTo>
                    <a:pt x="21" y="17"/>
                    <a:pt x="9" y="25"/>
                    <a:pt x="1" y="33"/>
                  </a:cubicBezTo>
                  <a:cubicBezTo>
                    <a:pt x="13" y="70"/>
                    <a:pt x="26" y="74"/>
                    <a:pt x="38" y="74"/>
                  </a:cubicBezTo>
                  <a:lnTo>
                    <a:pt x="276" y="74"/>
                  </a:lnTo>
                  <a:cubicBezTo>
                    <a:pt x="305" y="74"/>
                    <a:pt x="333" y="66"/>
                    <a:pt x="362" y="62"/>
                  </a:cubicBezTo>
                  <a:cubicBezTo>
                    <a:pt x="382" y="62"/>
                    <a:pt x="403" y="62"/>
                    <a:pt x="419" y="58"/>
                  </a:cubicBezTo>
                  <a:cubicBezTo>
                    <a:pt x="432" y="58"/>
                    <a:pt x="440" y="54"/>
                    <a:pt x="444" y="50"/>
                  </a:cubicBezTo>
                  <a:cubicBezTo>
                    <a:pt x="448" y="42"/>
                    <a:pt x="452" y="33"/>
                    <a:pt x="452" y="25"/>
                  </a:cubicBezTo>
                  <a:cubicBezTo>
                    <a:pt x="452" y="17"/>
                    <a:pt x="448" y="13"/>
                    <a:pt x="444" y="5"/>
                  </a:cubicBezTo>
                  <a:cubicBezTo>
                    <a:pt x="440" y="1"/>
                    <a:pt x="432" y="1"/>
                    <a:pt x="4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70;p44"/>
            <p:cNvSpPr/>
            <p:nvPr/>
          </p:nvSpPr>
          <p:spPr>
            <a:xfrm>
              <a:off x="4563150" y="2954431"/>
              <a:ext cx="6440" cy="4981"/>
            </a:xfrm>
            <a:custGeom>
              <a:avLst/>
              <a:gdLst/>
              <a:ahLst/>
              <a:cxnLst/>
              <a:rect l="l" t="t" r="r" b="b"/>
              <a:pathLst>
                <a:path w="75" h="58" extrusionOk="0">
                  <a:moveTo>
                    <a:pt x="39" y="1"/>
                  </a:moveTo>
                  <a:cubicBezTo>
                    <a:pt x="27" y="1"/>
                    <a:pt x="14" y="6"/>
                    <a:pt x="1" y="25"/>
                  </a:cubicBezTo>
                  <a:cubicBezTo>
                    <a:pt x="15" y="51"/>
                    <a:pt x="30" y="58"/>
                    <a:pt x="44" y="58"/>
                  </a:cubicBezTo>
                  <a:cubicBezTo>
                    <a:pt x="53" y="58"/>
                    <a:pt x="62" y="55"/>
                    <a:pt x="70" y="53"/>
                  </a:cubicBezTo>
                  <a:cubicBezTo>
                    <a:pt x="75" y="53"/>
                    <a:pt x="75" y="41"/>
                    <a:pt x="75" y="33"/>
                  </a:cubicBezTo>
                  <a:cubicBezTo>
                    <a:pt x="75" y="25"/>
                    <a:pt x="70" y="8"/>
                    <a:pt x="70" y="8"/>
                  </a:cubicBezTo>
                  <a:cubicBezTo>
                    <a:pt x="59" y="5"/>
                    <a:pt x="49" y="1"/>
                    <a:pt x="3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71;p44"/>
            <p:cNvSpPr/>
            <p:nvPr/>
          </p:nvSpPr>
          <p:spPr>
            <a:xfrm>
              <a:off x="4553275" y="2955118"/>
              <a:ext cx="6784" cy="5324"/>
            </a:xfrm>
            <a:custGeom>
              <a:avLst/>
              <a:gdLst/>
              <a:ahLst/>
              <a:cxnLst/>
              <a:rect l="l" t="t" r="r" b="b"/>
              <a:pathLst>
                <a:path w="79" h="62" extrusionOk="0">
                  <a:moveTo>
                    <a:pt x="58" y="0"/>
                  </a:moveTo>
                  <a:cubicBezTo>
                    <a:pt x="42" y="0"/>
                    <a:pt x="30" y="8"/>
                    <a:pt x="17" y="13"/>
                  </a:cubicBezTo>
                  <a:cubicBezTo>
                    <a:pt x="9" y="13"/>
                    <a:pt x="9" y="33"/>
                    <a:pt x="1" y="45"/>
                  </a:cubicBezTo>
                  <a:cubicBezTo>
                    <a:pt x="9" y="54"/>
                    <a:pt x="13" y="62"/>
                    <a:pt x="17" y="62"/>
                  </a:cubicBezTo>
                  <a:cubicBezTo>
                    <a:pt x="34" y="62"/>
                    <a:pt x="50" y="58"/>
                    <a:pt x="66" y="58"/>
                  </a:cubicBezTo>
                  <a:cubicBezTo>
                    <a:pt x="71" y="54"/>
                    <a:pt x="71" y="54"/>
                    <a:pt x="79" y="17"/>
                  </a:cubicBezTo>
                  <a:cubicBezTo>
                    <a:pt x="71" y="13"/>
                    <a:pt x="62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72;p44"/>
            <p:cNvSpPr/>
            <p:nvPr/>
          </p:nvSpPr>
          <p:spPr>
            <a:xfrm>
              <a:off x="4546577" y="2955805"/>
              <a:ext cx="3607" cy="3778"/>
            </a:xfrm>
            <a:custGeom>
              <a:avLst/>
              <a:gdLst/>
              <a:ahLst/>
              <a:cxnLst/>
              <a:rect l="l" t="t" r="r" b="b"/>
              <a:pathLst>
                <a:path w="42" h="44" extrusionOk="0">
                  <a:moveTo>
                    <a:pt x="21" y="0"/>
                  </a:moveTo>
                  <a:cubicBezTo>
                    <a:pt x="16" y="0"/>
                    <a:pt x="11" y="9"/>
                    <a:pt x="1" y="25"/>
                  </a:cubicBezTo>
                  <a:cubicBezTo>
                    <a:pt x="9" y="37"/>
                    <a:pt x="15" y="43"/>
                    <a:pt x="21" y="43"/>
                  </a:cubicBezTo>
                  <a:cubicBezTo>
                    <a:pt x="28" y="43"/>
                    <a:pt x="34" y="37"/>
                    <a:pt x="42" y="25"/>
                  </a:cubicBezTo>
                  <a:cubicBezTo>
                    <a:pt x="32" y="9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73;p44"/>
            <p:cNvSpPr/>
            <p:nvPr/>
          </p:nvSpPr>
          <p:spPr>
            <a:xfrm>
              <a:off x="4592433" y="2749281"/>
              <a:ext cx="3950" cy="5066"/>
            </a:xfrm>
            <a:custGeom>
              <a:avLst/>
              <a:gdLst/>
              <a:ahLst/>
              <a:cxnLst/>
              <a:rect l="l" t="t" r="r" b="b"/>
              <a:pathLst>
                <a:path w="46" h="59" extrusionOk="0">
                  <a:moveTo>
                    <a:pt x="28" y="1"/>
                  </a:moveTo>
                  <a:cubicBezTo>
                    <a:pt x="21" y="1"/>
                    <a:pt x="13" y="8"/>
                    <a:pt x="4" y="17"/>
                  </a:cubicBezTo>
                  <a:cubicBezTo>
                    <a:pt x="0" y="21"/>
                    <a:pt x="0" y="46"/>
                    <a:pt x="8" y="50"/>
                  </a:cubicBezTo>
                  <a:cubicBezTo>
                    <a:pt x="17" y="54"/>
                    <a:pt x="21" y="58"/>
                    <a:pt x="29" y="58"/>
                  </a:cubicBezTo>
                  <a:cubicBezTo>
                    <a:pt x="37" y="54"/>
                    <a:pt x="45" y="46"/>
                    <a:pt x="45" y="21"/>
                  </a:cubicBezTo>
                  <a:cubicBezTo>
                    <a:pt x="40" y="6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74;p44"/>
            <p:cNvSpPr/>
            <p:nvPr/>
          </p:nvSpPr>
          <p:spPr>
            <a:xfrm>
              <a:off x="4620256" y="2748422"/>
              <a:ext cx="3263" cy="4981"/>
            </a:xfrm>
            <a:custGeom>
              <a:avLst/>
              <a:gdLst/>
              <a:ahLst/>
              <a:cxnLst/>
              <a:rect l="l" t="t" r="r" b="b"/>
              <a:pathLst>
                <a:path w="38" h="58" extrusionOk="0">
                  <a:moveTo>
                    <a:pt x="17" y="1"/>
                  </a:moveTo>
                  <a:cubicBezTo>
                    <a:pt x="14" y="1"/>
                    <a:pt x="11" y="1"/>
                    <a:pt x="9" y="3"/>
                  </a:cubicBezTo>
                  <a:cubicBezTo>
                    <a:pt x="5" y="7"/>
                    <a:pt x="0" y="15"/>
                    <a:pt x="0" y="23"/>
                  </a:cubicBezTo>
                  <a:cubicBezTo>
                    <a:pt x="0" y="31"/>
                    <a:pt x="5" y="40"/>
                    <a:pt x="9" y="52"/>
                  </a:cubicBezTo>
                  <a:cubicBezTo>
                    <a:pt x="11" y="56"/>
                    <a:pt x="14" y="57"/>
                    <a:pt x="17" y="57"/>
                  </a:cubicBezTo>
                  <a:cubicBezTo>
                    <a:pt x="24" y="57"/>
                    <a:pt x="32" y="46"/>
                    <a:pt x="37" y="23"/>
                  </a:cubicBezTo>
                  <a:cubicBezTo>
                    <a:pt x="32" y="6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75;p44"/>
            <p:cNvSpPr/>
            <p:nvPr/>
          </p:nvSpPr>
          <p:spPr>
            <a:xfrm>
              <a:off x="4597671" y="2749024"/>
              <a:ext cx="20524" cy="6269"/>
            </a:xfrm>
            <a:custGeom>
              <a:avLst/>
              <a:gdLst/>
              <a:ahLst/>
              <a:cxnLst/>
              <a:rect l="l" t="t" r="r" b="b"/>
              <a:pathLst>
                <a:path w="239" h="73" extrusionOk="0">
                  <a:moveTo>
                    <a:pt x="222" y="1"/>
                  </a:moveTo>
                  <a:cubicBezTo>
                    <a:pt x="221" y="1"/>
                    <a:pt x="220" y="2"/>
                    <a:pt x="218" y="4"/>
                  </a:cubicBezTo>
                  <a:lnTo>
                    <a:pt x="34" y="4"/>
                  </a:lnTo>
                  <a:cubicBezTo>
                    <a:pt x="21" y="4"/>
                    <a:pt x="13" y="8"/>
                    <a:pt x="1" y="24"/>
                  </a:cubicBezTo>
                  <a:cubicBezTo>
                    <a:pt x="10" y="60"/>
                    <a:pt x="23" y="72"/>
                    <a:pt x="35" y="72"/>
                  </a:cubicBezTo>
                  <a:cubicBezTo>
                    <a:pt x="39" y="72"/>
                    <a:pt x="42" y="71"/>
                    <a:pt x="46" y="70"/>
                  </a:cubicBezTo>
                  <a:cubicBezTo>
                    <a:pt x="54" y="67"/>
                    <a:pt x="63" y="66"/>
                    <a:pt x="72" y="66"/>
                  </a:cubicBezTo>
                  <a:cubicBezTo>
                    <a:pt x="89" y="66"/>
                    <a:pt x="108" y="70"/>
                    <a:pt x="124" y="70"/>
                  </a:cubicBezTo>
                  <a:cubicBezTo>
                    <a:pt x="137" y="70"/>
                    <a:pt x="147" y="71"/>
                    <a:pt x="157" y="71"/>
                  </a:cubicBezTo>
                  <a:cubicBezTo>
                    <a:pt x="169" y="71"/>
                    <a:pt x="180" y="69"/>
                    <a:pt x="194" y="57"/>
                  </a:cubicBezTo>
                  <a:cubicBezTo>
                    <a:pt x="194" y="57"/>
                    <a:pt x="195" y="56"/>
                    <a:pt x="196" y="56"/>
                  </a:cubicBezTo>
                  <a:cubicBezTo>
                    <a:pt x="200" y="56"/>
                    <a:pt x="207" y="65"/>
                    <a:pt x="214" y="65"/>
                  </a:cubicBezTo>
                  <a:cubicBezTo>
                    <a:pt x="218" y="65"/>
                    <a:pt x="231" y="65"/>
                    <a:pt x="235" y="45"/>
                  </a:cubicBezTo>
                  <a:cubicBezTo>
                    <a:pt x="239" y="24"/>
                    <a:pt x="235" y="8"/>
                    <a:pt x="227" y="4"/>
                  </a:cubicBezTo>
                  <a:cubicBezTo>
                    <a:pt x="224" y="2"/>
                    <a:pt x="223" y="1"/>
                    <a:pt x="2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76;p44"/>
            <p:cNvSpPr/>
            <p:nvPr/>
          </p:nvSpPr>
          <p:spPr>
            <a:xfrm>
              <a:off x="4581527" y="2750483"/>
              <a:ext cx="4294" cy="5238"/>
            </a:xfrm>
            <a:custGeom>
              <a:avLst/>
              <a:gdLst/>
              <a:ahLst/>
              <a:cxnLst/>
              <a:rect l="l" t="t" r="r" b="b"/>
              <a:pathLst>
                <a:path w="50" h="61" extrusionOk="0">
                  <a:moveTo>
                    <a:pt x="31" y="0"/>
                  </a:moveTo>
                  <a:cubicBezTo>
                    <a:pt x="24" y="0"/>
                    <a:pt x="14" y="9"/>
                    <a:pt x="0" y="28"/>
                  </a:cubicBezTo>
                  <a:cubicBezTo>
                    <a:pt x="4" y="57"/>
                    <a:pt x="12" y="61"/>
                    <a:pt x="25" y="61"/>
                  </a:cubicBezTo>
                  <a:cubicBezTo>
                    <a:pt x="33" y="57"/>
                    <a:pt x="45" y="61"/>
                    <a:pt x="49" y="28"/>
                  </a:cubicBezTo>
                  <a:cubicBezTo>
                    <a:pt x="43" y="9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77;p44"/>
            <p:cNvSpPr/>
            <p:nvPr/>
          </p:nvSpPr>
          <p:spPr>
            <a:xfrm>
              <a:off x="4639663" y="2748594"/>
              <a:ext cx="3263" cy="5410"/>
            </a:xfrm>
            <a:custGeom>
              <a:avLst/>
              <a:gdLst/>
              <a:ahLst/>
              <a:cxnLst/>
              <a:rect l="l" t="t" r="r" b="b"/>
              <a:pathLst>
                <a:path w="38" h="63" extrusionOk="0">
                  <a:moveTo>
                    <a:pt x="12" y="1"/>
                  </a:moveTo>
                  <a:cubicBezTo>
                    <a:pt x="4" y="1"/>
                    <a:pt x="0" y="9"/>
                    <a:pt x="0" y="25"/>
                  </a:cubicBezTo>
                  <a:cubicBezTo>
                    <a:pt x="4" y="38"/>
                    <a:pt x="4" y="46"/>
                    <a:pt x="12" y="58"/>
                  </a:cubicBezTo>
                  <a:cubicBezTo>
                    <a:pt x="15" y="61"/>
                    <a:pt x="18" y="63"/>
                    <a:pt x="21" y="63"/>
                  </a:cubicBezTo>
                  <a:cubicBezTo>
                    <a:pt x="28" y="63"/>
                    <a:pt x="34" y="47"/>
                    <a:pt x="37" y="13"/>
                  </a:cubicBezTo>
                  <a:cubicBezTo>
                    <a:pt x="29" y="5"/>
                    <a:pt x="21" y="5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78;p44"/>
            <p:cNvSpPr/>
            <p:nvPr/>
          </p:nvSpPr>
          <p:spPr>
            <a:xfrm>
              <a:off x="4587796" y="2750054"/>
              <a:ext cx="3263" cy="5324"/>
            </a:xfrm>
            <a:custGeom>
              <a:avLst/>
              <a:gdLst/>
              <a:ahLst/>
              <a:cxnLst/>
              <a:rect l="l" t="t" r="r" b="b"/>
              <a:pathLst>
                <a:path w="38" h="62" extrusionOk="0">
                  <a:moveTo>
                    <a:pt x="20" y="0"/>
                  </a:moveTo>
                  <a:cubicBezTo>
                    <a:pt x="15" y="0"/>
                    <a:pt x="10" y="3"/>
                    <a:pt x="5" y="8"/>
                  </a:cubicBezTo>
                  <a:cubicBezTo>
                    <a:pt x="1" y="21"/>
                    <a:pt x="1" y="37"/>
                    <a:pt x="5" y="49"/>
                  </a:cubicBezTo>
                  <a:cubicBezTo>
                    <a:pt x="9" y="53"/>
                    <a:pt x="17" y="58"/>
                    <a:pt x="26" y="62"/>
                  </a:cubicBezTo>
                  <a:cubicBezTo>
                    <a:pt x="34" y="62"/>
                    <a:pt x="34" y="58"/>
                    <a:pt x="38" y="21"/>
                  </a:cubicBezTo>
                  <a:cubicBezTo>
                    <a:pt x="33" y="6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79;p44"/>
            <p:cNvSpPr/>
            <p:nvPr/>
          </p:nvSpPr>
          <p:spPr>
            <a:xfrm>
              <a:off x="4626610" y="2748938"/>
              <a:ext cx="2920" cy="5066"/>
            </a:xfrm>
            <a:custGeom>
              <a:avLst/>
              <a:gdLst/>
              <a:ahLst/>
              <a:cxnLst/>
              <a:rect l="l" t="t" r="r" b="b"/>
              <a:pathLst>
                <a:path w="34" h="59" extrusionOk="0">
                  <a:moveTo>
                    <a:pt x="16" y="1"/>
                  </a:moveTo>
                  <a:cubicBezTo>
                    <a:pt x="12" y="1"/>
                    <a:pt x="6" y="7"/>
                    <a:pt x="0" y="21"/>
                  </a:cubicBezTo>
                  <a:cubicBezTo>
                    <a:pt x="4" y="46"/>
                    <a:pt x="7" y="59"/>
                    <a:pt x="17" y="59"/>
                  </a:cubicBezTo>
                  <a:cubicBezTo>
                    <a:pt x="18" y="59"/>
                    <a:pt x="19" y="59"/>
                    <a:pt x="21" y="58"/>
                  </a:cubicBezTo>
                  <a:cubicBezTo>
                    <a:pt x="33" y="54"/>
                    <a:pt x="33" y="42"/>
                    <a:pt x="33" y="25"/>
                  </a:cubicBezTo>
                  <a:cubicBezTo>
                    <a:pt x="29" y="17"/>
                    <a:pt x="25" y="9"/>
                    <a:pt x="21" y="5"/>
                  </a:cubicBezTo>
                  <a:cubicBezTo>
                    <a:pt x="20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80;p44"/>
            <p:cNvSpPr/>
            <p:nvPr/>
          </p:nvSpPr>
          <p:spPr>
            <a:xfrm>
              <a:off x="4635713" y="2748594"/>
              <a:ext cx="2233" cy="5410"/>
            </a:xfrm>
            <a:custGeom>
              <a:avLst/>
              <a:gdLst/>
              <a:ahLst/>
              <a:cxnLst/>
              <a:rect l="l" t="t" r="r" b="b"/>
              <a:pathLst>
                <a:path w="26" h="63" extrusionOk="0">
                  <a:moveTo>
                    <a:pt x="13" y="1"/>
                  </a:moveTo>
                  <a:cubicBezTo>
                    <a:pt x="9" y="1"/>
                    <a:pt x="1" y="13"/>
                    <a:pt x="1" y="54"/>
                  </a:cubicBezTo>
                  <a:cubicBezTo>
                    <a:pt x="5" y="58"/>
                    <a:pt x="10" y="63"/>
                    <a:pt x="14" y="63"/>
                  </a:cubicBezTo>
                  <a:cubicBezTo>
                    <a:pt x="18" y="63"/>
                    <a:pt x="22" y="59"/>
                    <a:pt x="26" y="50"/>
                  </a:cubicBezTo>
                  <a:cubicBezTo>
                    <a:pt x="26" y="38"/>
                    <a:pt x="26" y="29"/>
                    <a:pt x="26" y="17"/>
                  </a:cubicBezTo>
                  <a:cubicBezTo>
                    <a:pt x="26" y="9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81;p44"/>
            <p:cNvSpPr/>
            <p:nvPr/>
          </p:nvSpPr>
          <p:spPr>
            <a:xfrm>
              <a:off x="4575516" y="2752029"/>
              <a:ext cx="3263" cy="4122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21" y="1"/>
                  </a:moveTo>
                  <a:cubicBezTo>
                    <a:pt x="14" y="1"/>
                    <a:pt x="6" y="4"/>
                    <a:pt x="0" y="22"/>
                  </a:cubicBezTo>
                  <a:cubicBezTo>
                    <a:pt x="6" y="41"/>
                    <a:pt x="13" y="47"/>
                    <a:pt x="19" y="47"/>
                  </a:cubicBezTo>
                  <a:cubicBezTo>
                    <a:pt x="23" y="47"/>
                    <a:pt x="26" y="46"/>
                    <a:pt x="29" y="43"/>
                  </a:cubicBezTo>
                  <a:cubicBezTo>
                    <a:pt x="33" y="35"/>
                    <a:pt x="37" y="30"/>
                    <a:pt x="37" y="22"/>
                  </a:cubicBezTo>
                  <a:cubicBezTo>
                    <a:pt x="37" y="14"/>
                    <a:pt x="33" y="2"/>
                    <a:pt x="29" y="2"/>
                  </a:cubicBezTo>
                  <a:cubicBezTo>
                    <a:pt x="28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82;p44"/>
            <p:cNvSpPr/>
            <p:nvPr/>
          </p:nvSpPr>
          <p:spPr>
            <a:xfrm>
              <a:off x="4630818" y="2749281"/>
              <a:ext cx="2233" cy="4723"/>
            </a:xfrm>
            <a:custGeom>
              <a:avLst/>
              <a:gdLst/>
              <a:ahLst/>
              <a:cxnLst/>
              <a:rect l="l" t="t" r="r" b="b"/>
              <a:pathLst>
                <a:path w="26" h="55" extrusionOk="0">
                  <a:moveTo>
                    <a:pt x="13" y="1"/>
                  </a:moveTo>
                  <a:cubicBezTo>
                    <a:pt x="5" y="1"/>
                    <a:pt x="1" y="13"/>
                    <a:pt x="1" y="25"/>
                  </a:cubicBezTo>
                  <a:cubicBezTo>
                    <a:pt x="1" y="42"/>
                    <a:pt x="9" y="54"/>
                    <a:pt x="17" y="54"/>
                  </a:cubicBezTo>
                  <a:cubicBezTo>
                    <a:pt x="21" y="54"/>
                    <a:pt x="25" y="42"/>
                    <a:pt x="25" y="21"/>
                  </a:cubicBezTo>
                  <a:cubicBezTo>
                    <a:pt x="25" y="9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83;p44"/>
            <p:cNvSpPr/>
            <p:nvPr/>
          </p:nvSpPr>
          <p:spPr>
            <a:xfrm>
              <a:off x="4571652" y="2818666"/>
              <a:ext cx="14169" cy="6011"/>
            </a:xfrm>
            <a:custGeom>
              <a:avLst/>
              <a:gdLst/>
              <a:ahLst/>
              <a:cxnLst/>
              <a:rect l="l" t="t" r="r" b="b"/>
              <a:pathLst>
                <a:path w="165" h="70" extrusionOk="0">
                  <a:moveTo>
                    <a:pt x="48" y="0"/>
                  </a:moveTo>
                  <a:cubicBezTo>
                    <a:pt x="27" y="0"/>
                    <a:pt x="7" y="12"/>
                    <a:pt x="0" y="30"/>
                  </a:cubicBezTo>
                  <a:cubicBezTo>
                    <a:pt x="10" y="58"/>
                    <a:pt x="22" y="70"/>
                    <a:pt x="32" y="70"/>
                  </a:cubicBezTo>
                  <a:cubicBezTo>
                    <a:pt x="35" y="70"/>
                    <a:pt x="38" y="69"/>
                    <a:pt x="41" y="67"/>
                  </a:cubicBezTo>
                  <a:cubicBezTo>
                    <a:pt x="54" y="59"/>
                    <a:pt x="66" y="57"/>
                    <a:pt x="78" y="57"/>
                  </a:cubicBezTo>
                  <a:cubicBezTo>
                    <a:pt x="97" y="57"/>
                    <a:pt x="115" y="63"/>
                    <a:pt x="136" y="63"/>
                  </a:cubicBezTo>
                  <a:cubicBezTo>
                    <a:pt x="144" y="63"/>
                    <a:pt x="156" y="59"/>
                    <a:pt x="164" y="55"/>
                  </a:cubicBezTo>
                  <a:cubicBezTo>
                    <a:pt x="164" y="22"/>
                    <a:pt x="160" y="9"/>
                    <a:pt x="152" y="5"/>
                  </a:cubicBezTo>
                  <a:cubicBezTo>
                    <a:pt x="136" y="5"/>
                    <a:pt x="123" y="1"/>
                    <a:pt x="111" y="1"/>
                  </a:cubicBezTo>
                  <a:lnTo>
                    <a:pt x="58" y="1"/>
                  </a:lnTo>
                  <a:cubicBezTo>
                    <a:pt x="54" y="1"/>
                    <a:pt x="51" y="0"/>
                    <a:pt x="4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84;p44"/>
            <p:cNvSpPr/>
            <p:nvPr/>
          </p:nvSpPr>
          <p:spPr>
            <a:xfrm>
              <a:off x="4561776" y="2820298"/>
              <a:ext cx="6784" cy="4981"/>
            </a:xfrm>
            <a:custGeom>
              <a:avLst/>
              <a:gdLst/>
              <a:ahLst/>
              <a:cxnLst/>
              <a:rect l="l" t="t" r="r" b="b"/>
              <a:pathLst>
                <a:path w="79" h="58" extrusionOk="0">
                  <a:moveTo>
                    <a:pt x="54" y="1"/>
                  </a:moveTo>
                  <a:cubicBezTo>
                    <a:pt x="45" y="1"/>
                    <a:pt x="37" y="5"/>
                    <a:pt x="29" y="7"/>
                  </a:cubicBezTo>
                  <a:cubicBezTo>
                    <a:pt x="17" y="11"/>
                    <a:pt x="9" y="7"/>
                    <a:pt x="0" y="40"/>
                  </a:cubicBezTo>
                  <a:cubicBezTo>
                    <a:pt x="10" y="52"/>
                    <a:pt x="25" y="58"/>
                    <a:pt x="40" y="58"/>
                  </a:cubicBezTo>
                  <a:cubicBezTo>
                    <a:pt x="51" y="58"/>
                    <a:pt x="61" y="55"/>
                    <a:pt x="70" y="48"/>
                  </a:cubicBezTo>
                  <a:cubicBezTo>
                    <a:pt x="74" y="48"/>
                    <a:pt x="74" y="27"/>
                    <a:pt x="78" y="19"/>
                  </a:cubicBezTo>
                  <a:cubicBezTo>
                    <a:pt x="70" y="5"/>
                    <a:pt x="62" y="1"/>
                    <a:pt x="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85;p44"/>
            <p:cNvSpPr/>
            <p:nvPr/>
          </p:nvSpPr>
          <p:spPr>
            <a:xfrm>
              <a:off x="4551901" y="2819783"/>
              <a:ext cx="6097" cy="5753"/>
            </a:xfrm>
            <a:custGeom>
              <a:avLst/>
              <a:gdLst/>
              <a:ahLst/>
              <a:cxnLst/>
              <a:rect l="l" t="t" r="r" b="b"/>
              <a:pathLst>
                <a:path w="71" h="67" extrusionOk="0">
                  <a:moveTo>
                    <a:pt x="50" y="9"/>
                  </a:moveTo>
                  <a:cubicBezTo>
                    <a:pt x="33" y="17"/>
                    <a:pt x="13" y="1"/>
                    <a:pt x="0" y="37"/>
                  </a:cubicBezTo>
                  <a:cubicBezTo>
                    <a:pt x="5" y="66"/>
                    <a:pt x="17" y="66"/>
                    <a:pt x="25" y="66"/>
                  </a:cubicBezTo>
                  <a:cubicBezTo>
                    <a:pt x="27" y="67"/>
                    <a:pt x="29" y="67"/>
                    <a:pt x="32" y="67"/>
                  </a:cubicBezTo>
                  <a:cubicBezTo>
                    <a:pt x="47" y="67"/>
                    <a:pt x="63" y="56"/>
                    <a:pt x="70" y="42"/>
                  </a:cubicBezTo>
                  <a:cubicBezTo>
                    <a:pt x="62" y="13"/>
                    <a:pt x="58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86;p44"/>
            <p:cNvSpPr/>
            <p:nvPr/>
          </p:nvSpPr>
          <p:spPr>
            <a:xfrm>
              <a:off x="4619569" y="2817636"/>
              <a:ext cx="4294" cy="6097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32" y="1"/>
                  </a:moveTo>
                  <a:cubicBezTo>
                    <a:pt x="24" y="1"/>
                    <a:pt x="10" y="3"/>
                    <a:pt x="0" y="26"/>
                  </a:cubicBezTo>
                  <a:cubicBezTo>
                    <a:pt x="8" y="55"/>
                    <a:pt x="18" y="71"/>
                    <a:pt x="29" y="71"/>
                  </a:cubicBezTo>
                  <a:cubicBezTo>
                    <a:pt x="34" y="71"/>
                    <a:pt x="40" y="67"/>
                    <a:pt x="45" y="58"/>
                  </a:cubicBezTo>
                  <a:cubicBezTo>
                    <a:pt x="49" y="46"/>
                    <a:pt x="49" y="34"/>
                    <a:pt x="49" y="21"/>
                  </a:cubicBezTo>
                  <a:cubicBezTo>
                    <a:pt x="49" y="5"/>
                    <a:pt x="45" y="1"/>
                    <a:pt x="37" y="1"/>
                  </a:cubicBezTo>
                  <a:cubicBezTo>
                    <a:pt x="36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87;p44"/>
            <p:cNvSpPr/>
            <p:nvPr/>
          </p:nvSpPr>
          <p:spPr>
            <a:xfrm>
              <a:off x="4613558" y="2818065"/>
              <a:ext cx="3263" cy="4723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17" y="0"/>
                  </a:moveTo>
                  <a:cubicBezTo>
                    <a:pt x="13" y="0"/>
                    <a:pt x="9" y="4"/>
                    <a:pt x="5" y="8"/>
                  </a:cubicBezTo>
                  <a:cubicBezTo>
                    <a:pt x="0" y="16"/>
                    <a:pt x="0" y="33"/>
                    <a:pt x="5" y="45"/>
                  </a:cubicBezTo>
                  <a:cubicBezTo>
                    <a:pt x="11" y="51"/>
                    <a:pt x="17" y="55"/>
                    <a:pt x="21" y="55"/>
                  </a:cubicBezTo>
                  <a:cubicBezTo>
                    <a:pt x="23" y="55"/>
                    <a:pt x="24" y="54"/>
                    <a:pt x="25" y="53"/>
                  </a:cubicBezTo>
                  <a:cubicBezTo>
                    <a:pt x="33" y="49"/>
                    <a:pt x="37" y="37"/>
                    <a:pt x="37" y="29"/>
                  </a:cubicBezTo>
                  <a:cubicBezTo>
                    <a:pt x="37" y="16"/>
                    <a:pt x="33" y="4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88;p44"/>
            <p:cNvSpPr/>
            <p:nvPr/>
          </p:nvSpPr>
          <p:spPr>
            <a:xfrm>
              <a:off x="4587109" y="2819525"/>
              <a:ext cx="3263" cy="4036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18" y="0"/>
                  </a:moveTo>
                  <a:cubicBezTo>
                    <a:pt x="13" y="0"/>
                    <a:pt x="9" y="6"/>
                    <a:pt x="1" y="16"/>
                  </a:cubicBezTo>
                  <a:cubicBezTo>
                    <a:pt x="1" y="32"/>
                    <a:pt x="9" y="45"/>
                    <a:pt x="17" y="45"/>
                  </a:cubicBezTo>
                  <a:cubicBezTo>
                    <a:pt x="19" y="46"/>
                    <a:pt x="21" y="46"/>
                    <a:pt x="24" y="46"/>
                  </a:cubicBezTo>
                  <a:cubicBezTo>
                    <a:pt x="29" y="46"/>
                    <a:pt x="35" y="40"/>
                    <a:pt x="38" y="16"/>
                  </a:cubicBezTo>
                  <a:cubicBezTo>
                    <a:pt x="27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89;p44"/>
            <p:cNvSpPr/>
            <p:nvPr/>
          </p:nvSpPr>
          <p:spPr>
            <a:xfrm>
              <a:off x="4600848" y="2818752"/>
              <a:ext cx="2576" cy="4294"/>
            </a:xfrm>
            <a:custGeom>
              <a:avLst/>
              <a:gdLst/>
              <a:ahLst/>
              <a:cxnLst/>
              <a:rect l="l" t="t" r="r" b="b"/>
              <a:pathLst>
                <a:path w="30" h="50" extrusionOk="0">
                  <a:moveTo>
                    <a:pt x="9" y="0"/>
                  </a:moveTo>
                  <a:cubicBezTo>
                    <a:pt x="5" y="0"/>
                    <a:pt x="1" y="13"/>
                    <a:pt x="1" y="21"/>
                  </a:cubicBezTo>
                  <a:cubicBezTo>
                    <a:pt x="1" y="33"/>
                    <a:pt x="5" y="49"/>
                    <a:pt x="13" y="49"/>
                  </a:cubicBezTo>
                  <a:cubicBezTo>
                    <a:pt x="21" y="49"/>
                    <a:pt x="25" y="41"/>
                    <a:pt x="29" y="8"/>
                  </a:cubicBezTo>
                  <a:cubicBezTo>
                    <a:pt x="21" y="4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90;p44"/>
            <p:cNvSpPr/>
            <p:nvPr/>
          </p:nvSpPr>
          <p:spPr>
            <a:xfrm>
              <a:off x="4594923" y="2819010"/>
              <a:ext cx="2147" cy="4122"/>
            </a:xfrm>
            <a:custGeom>
              <a:avLst/>
              <a:gdLst/>
              <a:ahLst/>
              <a:cxnLst/>
              <a:rect l="l" t="t" r="r" b="b"/>
              <a:pathLst>
                <a:path w="25" h="48" extrusionOk="0">
                  <a:moveTo>
                    <a:pt x="13" y="0"/>
                  </a:moveTo>
                  <a:cubicBezTo>
                    <a:pt x="7" y="0"/>
                    <a:pt x="3" y="8"/>
                    <a:pt x="0" y="22"/>
                  </a:cubicBezTo>
                  <a:cubicBezTo>
                    <a:pt x="3" y="41"/>
                    <a:pt x="9" y="48"/>
                    <a:pt x="15" y="48"/>
                  </a:cubicBezTo>
                  <a:cubicBezTo>
                    <a:pt x="17" y="48"/>
                    <a:pt x="19" y="47"/>
                    <a:pt x="21" y="46"/>
                  </a:cubicBezTo>
                  <a:cubicBezTo>
                    <a:pt x="25" y="34"/>
                    <a:pt x="25" y="26"/>
                    <a:pt x="25" y="18"/>
                  </a:cubicBezTo>
                  <a:cubicBezTo>
                    <a:pt x="25" y="10"/>
                    <a:pt x="21" y="5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91;p44"/>
            <p:cNvSpPr/>
            <p:nvPr/>
          </p:nvSpPr>
          <p:spPr>
            <a:xfrm>
              <a:off x="4607890" y="2818752"/>
              <a:ext cx="2233" cy="4981"/>
            </a:xfrm>
            <a:custGeom>
              <a:avLst/>
              <a:gdLst/>
              <a:ahLst/>
              <a:cxnLst/>
              <a:rect l="l" t="t" r="r" b="b"/>
              <a:pathLst>
                <a:path w="26" h="58" extrusionOk="0">
                  <a:moveTo>
                    <a:pt x="9" y="0"/>
                  </a:moveTo>
                  <a:cubicBezTo>
                    <a:pt x="5" y="0"/>
                    <a:pt x="1" y="8"/>
                    <a:pt x="1" y="17"/>
                  </a:cubicBezTo>
                  <a:cubicBezTo>
                    <a:pt x="1" y="25"/>
                    <a:pt x="1" y="33"/>
                    <a:pt x="1" y="41"/>
                  </a:cubicBezTo>
                  <a:cubicBezTo>
                    <a:pt x="5" y="45"/>
                    <a:pt x="5" y="49"/>
                    <a:pt x="9" y="49"/>
                  </a:cubicBezTo>
                  <a:cubicBezTo>
                    <a:pt x="13" y="54"/>
                    <a:pt x="13" y="54"/>
                    <a:pt x="17" y="58"/>
                  </a:cubicBezTo>
                  <a:cubicBezTo>
                    <a:pt x="25" y="17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92;p44"/>
            <p:cNvSpPr/>
            <p:nvPr/>
          </p:nvSpPr>
          <p:spPr>
            <a:xfrm>
              <a:off x="4576890" y="2797284"/>
              <a:ext cx="4294" cy="4551"/>
            </a:xfrm>
            <a:custGeom>
              <a:avLst/>
              <a:gdLst/>
              <a:ahLst/>
              <a:cxnLst/>
              <a:rect l="l" t="t" r="r" b="b"/>
              <a:pathLst>
                <a:path w="50" h="53" extrusionOk="0">
                  <a:moveTo>
                    <a:pt x="30" y="0"/>
                  </a:moveTo>
                  <a:cubicBezTo>
                    <a:pt x="20" y="0"/>
                    <a:pt x="10" y="6"/>
                    <a:pt x="1" y="20"/>
                  </a:cubicBezTo>
                  <a:cubicBezTo>
                    <a:pt x="11" y="44"/>
                    <a:pt x="20" y="52"/>
                    <a:pt x="29" y="52"/>
                  </a:cubicBezTo>
                  <a:cubicBezTo>
                    <a:pt x="34" y="52"/>
                    <a:pt x="40" y="50"/>
                    <a:pt x="46" y="45"/>
                  </a:cubicBezTo>
                  <a:cubicBezTo>
                    <a:pt x="50" y="41"/>
                    <a:pt x="50" y="29"/>
                    <a:pt x="50" y="8"/>
                  </a:cubicBezTo>
                  <a:cubicBezTo>
                    <a:pt x="43" y="3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93;p44"/>
            <p:cNvSpPr/>
            <p:nvPr/>
          </p:nvSpPr>
          <p:spPr>
            <a:xfrm>
              <a:off x="4585391" y="2797112"/>
              <a:ext cx="3263" cy="4294"/>
            </a:xfrm>
            <a:custGeom>
              <a:avLst/>
              <a:gdLst/>
              <a:ahLst/>
              <a:cxnLst/>
              <a:rect l="l" t="t" r="r" b="b"/>
              <a:pathLst>
                <a:path w="38" h="50" extrusionOk="0">
                  <a:moveTo>
                    <a:pt x="18" y="0"/>
                  </a:moveTo>
                  <a:cubicBezTo>
                    <a:pt x="13" y="0"/>
                    <a:pt x="8" y="7"/>
                    <a:pt x="0" y="18"/>
                  </a:cubicBezTo>
                  <a:cubicBezTo>
                    <a:pt x="0" y="39"/>
                    <a:pt x="8" y="47"/>
                    <a:pt x="17" y="47"/>
                  </a:cubicBezTo>
                  <a:cubicBezTo>
                    <a:pt x="18" y="48"/>
                    <a:pt x="20" y="50"/>
                    <a:pt x="23" y="50"/>
                  </a:cubicBezTo>
                  <a:cubicBezTo>
                    <a:pt x="28" y="50"/>
                    <a:pt x="34" y="44"/>
                    <a:pt x="37" y="22"/>
                  </a:cubicBezTo>
                  <a:cubicBezTo>
                    <a:pt x="29" y="8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94;p44"/>
            <p:cNvSpPr/>
            <p:nvPr/>
          </p:nvSpPr>
          <p:spPr>
            <a:xfrm>
              <a:off x="4615704" y="2796339"/>
              <a:ext cx="2147" cy="4208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15" y="0"/>
                  </a:moveTo>
                  <a:cubicBezTo>
                    <a:pt x="14" y="0"/>
                    <a:pt x="13" y="1"/>
                    <a:pt x="12" y="3"/>
                  </a:cubicBezTo>
                  <a:cubicBezTo>
                    <a:pt x="4" y="7"/>
                    <a:pt x="0" y="11"/>
                    <a:pt x="0" y="31"/>
                  </a:cubicBezTo>
                  <a:cubicBezTo>
                    <a:pt x="3" y="44"/>
                    <a:pt x="5" y="49"/>
                    <a:pt x="10" y="49"/>
                  </a:cubicBezTo>
                  <a:cubicBezTo>
                    <a:pt x="14" y="49"/>
                    <a:pt x="18" y="47"/>
                    <a:pt x="25" y="44"/>
                  </a:cubicBezTo>
                  <a:cubicBezTo>
                    <a:pt x="21" y="1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95;p44"/>
            <p:cNvSpPr/>
            <p:nvPr/>
          </p:nvSpPr>
          <p:spPr>
            <a:xfrm>
              <a:off x="4625494" y="2884874"/>
              <a:ext cx="5066" cy="4723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32" y="1"/>
                  </a:moveTo>
                  <a:cubicBezTo>
                    <a:pt x="22" y="1"/>
                    <a:pt x="12" y="9"/>
                    <a:pt x="1" y="26"/>
                  </a:cubicBezTo>
                  <a:cubicBezTo>
                    <a:pt x="18" y="45"/>
                    <a:pt x="30" y="55"/>
                    <a:pt x="39" y="55"/>
                  </a:cubicBezTo>
                  <a:cubicBezTo>
                    <a:pt x="48" y="55"/>
                    <a:pt x="54" y="42"/>
                    <a:pt x="58" y="18"/>
                  </a:cubicBezTo>
                  <a:cubicBezTo>
                    <a:pt x="49" y="7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96;p44"/>
            <p:cNvSpPr/>
            <p:nvPr/>
          </p:nvSpPr>
          <p:spPr>
            <a:xfrm>
              <a:off x="4610037" y="2885991"/>
              <a:ext cx="3607" cy="4723"/>
            </a:xfrm>
            <a:custGeom>
              <a:avLst/>
              <a:gdLst/>
              <a:ahLst/>
              <a:cxnLst/>
              <a:rect l="l" t="t" r="r" b="b"/>
              <a:pathLst>
                <a:path w="42" h="55" extrusionOk="0">
                  <a:moveTo>
                    <a:pt x="23" y="1"/>
                  </a:moveTo>
                  <a:cubicBezTo>
                    <a:pt x="17" y="1"/>
                    <a:pt x="11" y="9"/>
                    <a:pt x="0" y="26"/>
                  </a:cubicBezTo>
                  <a:cubicBezTo>
                    <a:pt x="0" y="46"/>
                    <a:pt x="9" y="50"/>
                    <a:pt x="17" y="54"/>
                  </a:cubicBezTo>
                  <a:cubicBezTo>
                    <a:pt x="21" y="54"/>
                    <a:pt x="37" y="50"/>
                    <a:pt x="41" y="26"/>
                  </a:cubicBezTo>
                  <a:cubicBezTo>
                    <a:pt x="33" y="9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97;p44"/>
            <p:cNvSpPr/>
            <p:nvPr/>
          </p:nvSpPr>
          <p:spPr>
            <a:xfrm>
              <a:off x="4561433" y="2887365"/>
              <a:ext cx="2490" cy="4036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12" y="0"/>
                  </a:moveTo>
                  <a:cubicBezTo>
                    <a:pt x="7" y="0"/>
                    <a:pt x="4" y="10"/>
                    <a:pt x="0" y="46"/>
                  </a:cubicBezTo>
                  <a:lnTo>
                    <a:pt x="25" y="46"/>
                  </a:lnTo>
                  <a:cubicBezTo>
                    <a:pt x="29" y="18"/>
                    <a:pt x="25" y="5"/>
                    <a:pt x="17" y="1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8;p44"/>
            <p:cNvSpPr/>
            <p:nvPr/>
          </p:nvSpPr>
          <p:spPr>
            <a:xfrm>
              <a:off x="4568131" y="2887622"/>
              <a:ext cx="2490" cy="4122"/>
            </a:xfrm>
            <a:custGeom>
              <a:avLst/>
              <a:gdLst/>
              <a:ahLst/>
              <a:cxnLst/>
              <a:rect l="l" t="t" r="r" b="b"/>
              <a:pathLst>
                <a:path w="29" h="48" extrusionOk="0">
                  <a:moveTo>
                    <a:pt x="15" y="1"/>
                  </a:moveTo>
                  <a:cubicBezTo>
                    <a:pt x="10" y="1"/>
                    <a:pt x="6" y="6"/>
                    <a:pt x="0" y="19"/>
                  </a:cubicBezTo>
                  <a:cubicBezTo>
                    <a:pt x="6" y="39"/>
                    <a:pt x="12" y="47"/>
                    <a:pt x="18" y="47"/>
                  </a:cubicBezTo>
                  <a:cubicBezTo>
                    <a:pt x="20" y="47"/>
                    <a:pt x="22" y="46"/>
                    <a:pt x="25" y="43"/>
                  </a:cubicBezTo>
                  <a:cubicBezTo>
                    <a:pt x="25" y="35"/>
                    <a:pt x="29" y="31"/>
                    <a:pt x="29" y="23"/>
                  </a:cubicBezTo>
                  <a:cubicBezTo>
                    <a:pt x="25" y="15"/>
                    <a:pt x="25" y="7"/>
                    <a:pt x="21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99;p44"/>
            <p:cNvSpPr/>
            <p:nvPr/>
          </p:nvSpPr>
          <p:spPr>
            <a:xfrm>
              <a:off x="4574485" y="2887107"/>
              <a:ext cx="2490" cy="3693"/>
            </a:xfrm>
            <a:custGeom>
              <a:avLst/>
              <a:gdLst/>
              <a:ahLst/>
              <a:cxnLst/>
              <a:rect l="l" t="t" r="r" b="b"/>
              <a:pathLst>
                <a:path w="29" h="43" extrusionOk="0">
                  <a:moveTo>
                    <a:pt x="16" y="0"/>
                  </a:moveTo>
                  <a:cubicBezTo>
                    <a:pt x="8" y="0"/>
                    <a:pt x="0" y="13"/>
                    <a:pt x="0" y="33"/>
                  </a:cubicBezTo>
                  <a:cubicBezTo>
                    <a:pt x="7" y="40"/>
                    <a:pt x="11" y="43"/>
                    <a:pt x="16" y="43"/>
                  </a:cubicBezTo>
                  <a:cubicBezTo>
                    <a:pt x="19" y="43"/>
                    <a:pt x="23" y="41"/>
                    <a:pt x="29" y="37"/>
                  </a:cubicBezTo>
                  <a:cubicBezTo>
                    <a:pt x="29" y="13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00;p44"/>
            <p:cNvSpPr/>
            <p:nvPr/>
          </p:nvSpPr>
          <p:spPr>
            <a:xfrm>
              <a:off x="4558942" y="2864179"/>
              <a:ext cx="12795" cy="5925"/>
            </a:xfrm>
            <a:custGeom>
              <a:avLst/>
              <a:gdLst/>
              <a:ahLst/>
              <a:cxnLst/>
              <a:rect l="l" t="t" r="r" b="b"/>
              <a:pathLst>
                <a:path w="149" h="69" extrusionOk="0">
                  <a:moveTo>
                    <a:pt x="70" y="1"/>
                  </a:moveTo>
                  <a:cubicBezTo>
                    <a:pt x="50" y="1"/>
                    <a:pt x="29" y="5"/>
                    <a:pt x="9" y="21"/>
                  </a:cubicBezTo>
                  <a:cubicBezTo>
                    <a:pt x="5" y="25"/>
                    <a:pt x="5" y="33"/>
                    <a:pt x="0" y="37"/>
                  </a:cubicBezTo>
                  <a:cubicBezTo>
                    <a:pt x="10" y="62"/>
                    <a:pt x="19" y="68"/>
                    <a:pt x="28" y="68"/>
                  </a:cubicBezTo>
                  <a:cubicBezTo>
                    <a:pt x="31" y="68"/>
                    <a:pt x="34" y="67"/>
                    <a:pt x="37" y="66"/>
                  </a:cubicBezTo>
                  <a:cubicBezTo>
                    <a:pt x="50" y="64"/>
                    <a:pt x="61" y="63"/>
                    <a:pt x="72" y="63"/>
                  </a:cubicBezTo>
                  <a:cubicBezTo>
                    <a:pt x="83" y="63"/>
                    <a:pt x="93" y="64"/>
                    <a:pt x="103" y="66"/>
                  </a:cubicBezTo>
                  <a:cubicBezTo>
                    <a:pt x="107" y="67"/>
                    <a:pt x="110" y="68"/>
                    <a:pt x="114" y="68"/>
                  </a:cubicBezTo>
                  <a:cubicBezTo>
                    <a:pt x="127" y="68"/>
                    <a:pt x="139" y="62"/>
                    <a:pt x="148" y="46"/>
                  </a:cubicBezTo>
                  <a:cubicBezTo>
                    <a:pt x="148" y="17"/>
                    <a:pt x="140" y="5"/>
                    <a:pt x="132" y="5"/>
                  </a:cubicBezTo>
                  <a:cubicBezTo>
                    <a:pt x="111" y="5"/>
                    <a:pt x="91" y="1"/>
                    <a:pt x="7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01;p44"/>
            <p:cNvSpPr/>
            <p:nvPr/>
          </p:nvSpPr>
          <p:spPr>
            <a:xfrm>
              <a:off x="4604369" y="2862719"/>
              <a:ext cx="9618" cy="6355"/>
            </a:xfrm>
            <a:custGeom>
              <a:avLst/>
              <a:gdLst/>
              <a:ahLst/>
              <a:cxnLst/>
              <a:rect l="l" t="t" r="r" b="b"/>
              <a:pathLst>
                <a:path w="112" h="74" extrusionOk="0">
                  <a:moveTo>
                    <a:pt x="103" y="0"/>
                  </a:moveTo>
                  <a:cubicBezTo>
                    <a:pt x="102" y="0"/>
                    <a:pt x="101" y="1"/>
                    <a:pt x="99" y="1"/>
                  </a:cubicBezTo>
                  <a:cubicBezTo>
                    <a:pt x="85" y="3"/>
                    <a:pt x="71" y="3"/>
                    <a:pt x="57" y="3"/>
                  </a:cubicBezTo>
                  <a:cubicBezTo>
                    <a:pt x="43" y="3"/>
                    <a:pt x="30" y="3"/>
                    <a:pt x="17" y="5"/>
                  </a:cubicBezTo>
                  <a:cubicBezTo>
                    <a:pt x="9" y="5"/>
                    <a:pt x="5" y="18"/>
                    <a:pt x="1" y="26"/>
                  </a:cubicBezTo>
                  <a:cubicBezTo>
                    <a:pt x="12" y="59"/>
                    <a:pt x="21" y="73"/>
                    <a:pt x="33" y="73"/>
                  </a:cubicBezTo>
                  <a:cubicBezTo>
                    <a:pt x="39" y="73"/>
                    <a:pt x="46" y="70"/>
                    <a:pt x="54" y="63"/>
                  </a:cubicBezTo>
                  <a:cubicBezTo>
                    <a:pt x="57" y="59"/>
                    <a:pt x="61" y="53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ubicBezTo>
                    <a:pt x="71" y="63"/>
                    <a:pt x="79" y="68"/>
                    <a:pt x="85" y="68"/>
                  </a:cubicBezTo>
                  <a:cubicBezTo>
                    <a:pt x="94" y="68"/>
                    <a:pt x="102" y="60"/>
                    <a:pt x="112" y="46"/>
                  </a:cubicBezTo>
                  <a:cubicBezTo>
                    <a:pt x="112" y="14"/>
                    <a:pt x="112" y="0"/>
                    <a:pt x="10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02;p44"/>
            <p:cNvSpPr/>
            <p:nvPr/>
          </p:nvSpPr>
          <p:spPr>
            <a:xfrm>
              <a:off x="4589599" y="2862719"/>
              <a:ext cx="6440" cy="6269"/>
            </a:xfrm>
            <a:custGeom>
              <a:avLst/>
              <a:gdLst/>
              <a:ahLst/>
              <a:cxnLst/>
              <a:rect l="l" t="t" r="r" b="b"/>
              <a:pathLst>
                <a:path w="75" h="73" extrusionOk="0">
                  <a:moveTo>
                    <a:pt x="58" y="0"/>
                  </a:moveTo>
                  <a:cubicBezTo>
                    <a:pt x="57" y="0"/>
                    <a:pt x="55" y="0"/>
                    <a:pt x="54" y="1"/>
                  </a:cubicBezTo>
                  <a:cubicBezTo>
                    <a:pt x="37" y="9"/>
                    <a:pt x="17" y="1"/>
                    <a:pt x="0" y="38"/>
                  </a:cubicBezTo>
                  <a:cubicBezTo>
                    <a:pt x="14" y="67"/>
                    <a:pt x="25" y="72"/>
                    <a:pt x="36" y="72"/>
                  </a:cubicBezTo>
                  <a:cubicBezTo>
                    <a:pt x="42" y="72"/>
                    <a:pt x="48" y="71"/>
                    <a:pt x="54" y="71"/>
                  </a:cubicBezTo>
                  <a:cubicBezTo>
                    <a:pt x="70" y="67"/>
                    <a:pt x="70" y="54"/>
                    <a:pt x="74" y="26"/>
                  </a:cubicBezTo>
                  <a:cubicBezTo>
                    <a:pt x="71" y="9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03;p44"/>
            <p:cNvSpPr/>
            <p:nvPr/>
          </p:nvSpPr>
          <p:spPr>
            <a:xfrm>
              <a:off x="4581527" y="2863406"/>
              <a:ext cx="5324" cy="5324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45" y="1"/>
                  </a:moveTo>
                  <a:cubicBezTo>
                    <a:pt x="27" y="1"/>
                    <a:pt x="7" y="12"/>
                    <a:pt x="0" y="30"/>
                  </a:cubicBezTo>
                  <a:cubicBezTo>
                    <a:pt x="14" y="52"/>
                    <a:pt x="27" y="62"/>
                    <a:pt x="38" y="62"/>
                  </a:cubicBezTo>
                  <a:cubicBezTo>
                    <a:pt x="46" y="62"/>
                    <a:pt x="52" y="57"/>
                    <a:pt x="58" y="46"/>
                  </a:cubicBezTo>
                  <a:cubicBezTo>
                    <a:pt x="62" y="38"/>
                    <a:pt x="62" y="30"/>
                    <a:pt x="62" y="22"/>
                  </a:cubicBezTo>
                  <a:cubicBezTo>
                    <a:pt x="62" y="14"/>
                    <a:pt x="58" y="1"/>
                    <a:pt x="53" y="1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04;p44"/>
            <p:cNvSpPr/>
            <p:nvPr/>
          </p:nvSpPr>
          <p:spPr>
            <a:xfrm>
              <a:off x="4574056" y="2864179"/>
              <a:ext cx="5066" cy="5753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21" y="1"/>
                  </a:moveTo>
                  <a:cubicBezTo>
                    <a:pt x="13" y="1"/>
                    <a:pt x="5" y="9"/>
                    <a:pt x="1" y="42"/>
                  </a:cubicBezTo>
                  <a:lnTo>
                    <a:pt x="26" y="62"/>
                  </a:lnTo>
                  <a:cubicBezTo>
                    <a:pt x="29" y="65"/>
                    <a:pt x="32" y="67"/>
                    <a:pt x="35" y="67"/>
                  </a:cubicBezTo>
                  <a:cubicBezTo>
                    <a:pt x="42" y="67"/>
                    <a:pt x="48" y="55"/>
                    <a:pt x="54" y="37"/>
                  </a:cubicBezTo>
                  <a:cubicBezTo>
                    <a:pt x="58" y="29"/>
                    <a:pt x="54" y="13"/>
                    <a:pt x="50" y="9"/>
                  </a:cubicBezTo>
                  <a:cubicBezTo>
                    <a:pt x="42" y="5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05;p44"/>
            <p:cNvSpPr/>
            <p:nvPr/>
          </p:nvSpPr>
          <p:spPr>
            <a:xfrm>
              <a:off x="4598444" y="2862891"/>
              <a:ext cx="4294" cy="5753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26" y="1"/>
                  </a:moveTo>
                  <a:cubicBezTo>
                    <a:pt x="17" y="1"/>
                    <a:pt x="6" y="7"/>
                    <a:pt x="0" y="32"/>
                  </a:cubicBezTo>
                  <a:cubicBezTo>
                    <a:pt x="9" y="55"/>
                    <a:pt x="17" y="66"/>
                    <a:pt x="28" y="66"/>
                  </a:cubicBezTo>
                  <a:cubicBezTo>
                    <a:pt x="32" y="66"/>
                    <a:pt x="36" y="64"/>
                    <a:pt x="41" y="61"/>
                  </a:cubicBezTo>
                  <a:cubicBezTo>
                    <a:pt x="49" y="48"/>
                    <a:pt x="49" y="36"/>
                    <a:pt x="49" y="24"/>
                  </a:cubicBezTo>
                  <a:cubicBezTo>
                    <a:pt x="49" y="7"/>
                    <a:pt x="41" y="3"/>
                    <a:pt x="37" y="3"/>
                  </a:cubicBezTo>
                  <a:cubicBezTo>
                    <a:pt x="34" y="2"/>
                    <a:pt x="31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06;p44"/>
            <p:cNvSpPr/>
            <p:nvPr/>
          </p:nvSpPr>
          <p:spPr>
            <a:xfrm>
              <a:off x="4622402" y="2862118"/>
              <a:ext cx="3607" cy="5238"/>
            </a:xfrm>
            <a:custGeom>
              <a:avLst/>
              <a:gdLst/>
              <a:ahLst/>
              <a:cxnLst/>
              <a:rect l="l" t="t" r="r" b="b"/>
              <a:pathLst>
                <a:path w="42" h="61" extrusionOk="0">
                  <a:moveTo>
                    <a:pt x="19" y="0"/>
                  </a:moveTo>
                  <a:cubicBezTo>
                    <a:pt x="15" y="0"/>
                    <a:pt x="12" y="2"/>
                    <a:pt x="8" y="4"/>
                  </a:cubicBezTo>
                  <a:cubicBezTo>
                    <a:pt x="4" y="12"/>
                    <a:pt x="0" y="20"/>
                    <a:pt x="4" y="29"/>
                  </a:cubicBezTo>
                  <a:cubicBezTo>
                    <a:pt x="4" y="41"/>
                    <a:pt x="4" y="49"/>
                    <a:pt x="12" y="57"/>
                  </a:cubicBezTo>
                  <a:cubicBezTo>
                    <a:pt x="15" y="59"/>
                    <a:pt x="18" y="60"/>
                    <a:pt x="20" y="60"/>
                  </a:cubicBezTo>
                  <a:cubicBezTo>
                    <a:pt x="27" y="60"/>
                    <a:pt x="32" y="50"/>
                    <a:pt x="41" y="25"/>
                  </a:cubicBezTo>
                  <a:cubicBezTo>
                    <a:pt x="33" y="7"/>
                    <a:pt x="26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07;p44"/>
            <p:cNvSpPr/>
            <p:nvPr/>
          </p:nvSpPr>
          <p:spPr>
            <a:xfrm>
              <a:off x="4627297" y="2862032"/>
              <a:ext cx="2233" cy="5066"/>
            </a:xfrm>
            <a:custGeom>
              <a:avLst/>
              <a:gdLst/>
              <a:ahLst/>
              <a:cxnLst/>
              <a:rect l="l" t="t" r="r" b="b"/>
              <a:pathLst>
                <a:path w="26" h="59" extrusionOk="0">
                  <a:moveTo>
                    <a:pt x="9" y="1"/>
                  </a:moveTo>
                  <a:cubicBezTo>
                    <a:pt x="5" y="9"/>
                    <a:pt x="1" y="13"/>
                    <a:pt x="1" y="21"/>
                  </a:cubicBezTo>
                  <a:cubicBezTo>
                    <a:pt x="1" y="34"/>
                    <a:pt x="9" y="58"/>
                    <a:pt x="13" y="58"/>
                  </a:cubicBezTo>
                  <a:cubicBezTo>
                    <a:pt x="21" y="58"/>
                    <a:pt x="25" y="42"/>
                    <a:pt x="25" y="26"/>
                  </a:cubicBezTo>
                  <a:cubicBezTo>
                    <a:pt x="25" y="9"/>
                    <a:pt x="21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08;p44"/>
            <p:cNvSpPr/>
            <p:nvPr/>
          </p:nvSpPr>
          <p:spPr>
            <a:xfrm>
              <a:off x="4617422" y="2862977"/>
              <a:ext cx="2576" cy="3521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13" y="0"/>
                  </a:moveTo>
                  <a:cubicBezTo>
                    <a:pt x="10" y="0"/>
                    <a:pt x="7" y="6"/>
                    <a:pt x="1" y="19"/>
                  </a:cubicBezTo>
                  <a:cubicBezTo>
                    <a:pt x="7" y="33"/>
                    <a:pt x="10" y="40"/>
                    <a:pt x="13" y="40"/>
                  </a:cubicBezTo>
                  <a:cubicBezTo>
                    <a:pt x="17" y="40"/>
                    <a:pt x="21" y="33"/>
                    <a:pt x="29" y="19"/>
                  </a:cubicBezTo>
                  <a:cubicBezTo>
                    <a:pt x="21" y="6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09;p44"/>
            <p:cNvSpPr/>
            <p:nvPr/>
          </p:nvSpPr>
          <p:spPr>
            <a:xfrm>
              <a:off x="4596641" y="2725323"/>
              <a:ext cx="72992" cy="9274"/>
            </a:xfrm>
            <a:custGeom>
              <a:avLst/>
              <a:gdLst/>
              <a:ahLst/>
              <a:cxnLst/>
              <a:rect l="l" t="t" r="r" b="b"/>
              <a:pathLst>
                <a:path w="850" h="108" extrusionOk="0">
                  <a:moveTo>
                    <a:pt x="751" y="0"/>
                  </a:moveTo>
                  <a:cubicBezTo>
                    <a:pt x="742" y="0"/>
                    <a:pt x="732" y="2"/>
                    <a:pt x="723" y="5"/>
                  </a:cubicBezTo>
                  <a:cubicBezTo>
                    <a:pt x="694" y="13"/>
                    <a:pt x="669" y="17"/>
                    <a:pt x="645" y="17"/>
                  </a:cubicBezTo>
                  <a:cubicBezTo>
                    <a:pt x="632" y="17"/>
                    <a:pt x="624" y="25"/>
                    <a:pt x="612" y="25"/>
                  </a:cubicBezTo>
                  <a:cubicBezTo>
                    <a:pt x="587" y="25"/>
                    <a:pt x="559" y="30"/>
                    <a:pt x="530" y="30"/>
                  </a:cubicBezTo>
                  <a:cubicBezTo>
                    <a:pt x="472" y="30"/>
                    <a:pt x="411" y="25"/>
                    <a:pt x="349" y="21"/>
                  </a:cubicBezTo>
                  <a:cubicBezTo>
                    <a:pt x="308" y="21"/>
                    <a:pt x="267" y="17"/>
                    <a:pt x="226" y="17"/>
                  </a:cubicBezTo>
                  <a:cubicBezTo>
                    <a:pt x="210" y="21"/>
                    <a:pt x="193" y="21"/>
                    <a:pt x="181" y="30"/>
                  </a:cubicBezTo>
                  <a:cubicBezTo>
                    <a:pt x="152" y="38"/>
                    <a:pt x="123" y="42"/>
                    <a:pt x="94" y="42"/>
                  </a:cubicBezTo>
                  <a:cubicBezTo>
                    <a:pt x="78" y="42"/>
                    <a:pt x="62" y="41"/>
                    <a:pt x="46" y="38"/>
                  </a:cubicBezTo>
                  <a:cubicBezTo>
                    <a:pt x="37" y="34"/>
                    <a:pt x="25" y="34"/>
                    <a:pt x="17" y="34"/>
                  </a:cubicBezTo>
                  <a:cubicBezTo>
                    <a:pt x="13" y="34"/>
                    <a:pt x="5" y="42"/>
                    <a:pt x="1" y="46"/>
                  </a:cubicBezTo>
                  <a:cubicBezTo>
                    <a:pt x="5" y="79"/>
                    <a:pt x="9" y="95"/>
                    <a:pt x="21" y="99"/>
                  </a:cubicBezTo>
                  <a:cubicBezTo>
                    <a:pt x="46" y="103"/>
                    <a:pt x="70" y="108"/>
                    <a:pt x="95" y="108"/>
                  </a:cubicBezTo>
                  <a:cubicBezTo>
                    <a:pt x="124" y="108"/>
                    <a:pt x="152" y="99"/>
                    <a:pt x="181" y="95"/>
                  </a:cubicBezTo>
                  <a:cubicBezTo>
                    <a:pt x="189" y="95"/>
                    <a:pt x="197" y="99"/>
                    <a:pt x="206" y="99"/>
                  </a:cubicBezTo>
                  <a:cubicBezTo>
                    <a:pt x="255" y="91"/>
                    <a:pt x="304" y="91"/>
                    <a:pt x="353" y="91"/>
                  </a:cubicBezTo>
                  <a:cubicBezTo>
                    <a:pt x="399" y="91"/>
                    <a:pt x="444" y="95"/>
                    <a:pt x="489" y="95"/>
                  </a:cubicBezTo>
                  <a:cubicBezTo>
                    <a:pt x="534" y="99"/>
                    <a:pt x="575" y="99"/>
                    <a:pt x="620" y="99"/>
                  </a:cubicBezTo>
                  <a:cubicBezTo>
                    <a:pt x="645" y="95"/>
                    <a:pt x="669" y="91"/>
                    <a:pt x="694" y="83"/>
                  </a:cubicBezTo>
                  <a:cubicBezTo>
                    <a:pt x="709" y="78"/>
                    <a:pt x="725" y="72"/>
                    <a:pt x="740" y="72"/>
                  </a:cubicBezTo>
                  <a:cubicBezTo>
                    <a:pt x="750" y="72"/>
                    <a:pt x="760" y="75"/>
                    <a:pt x="768" y="83"/>
                  </a:cubicBezTo>
                  <a:cubicBezTo>
                    <a:pt x="771" y="80"/>
                    <a:pt x="774" y="80"/>
                    <a:pt x="778" y="80"/>
                  </a:cubicBezTo>
                  <a:cubicBezTo>
                    <a:pt x="784" y="80"/>
                    <a:pt x="791" y="83"/>
                    <a:pt x="796" y="83"/>
                  </a:cubicBezTo>
                  <a:cubicBezTo>
                    <a:pt x="802" y="83"/>
                    <a:pt x="808" y="80"/>
                    <a:pt x="813" y="67"/>
                  </a:cubicBezTo>
                  <a:cubicBezTo>
                    <a:pt x="813" y="65"/>
                    <a:pt x="814" y="65"/>
                    <a:pt x="815" y="65"/>
                  </a:cubicBezTo>
                  <a:cubicBezTo>
                    <a:pt x="818" y="65"/>
                    <a:pt x="823" y="67"/>
                    <a:pt x="825" y="67"/>
                  </a:cubicBezTo>
                  <a:cubicBezTo>
                    <a:pt x="829" y="67"/>
                    <a:pt x="842" y="58"/>
                    <a:pt x="846" y="38"/>
                  </a:cubicBezTo>
                  <a:cubicBezTo>
                    <a:pt x="849" y="22"/>
                    <a:pt x="840" y="11"/>
                    <a:pt x="831" y="11"/>
                  </a:cubicBezTo>
                  <a:cubicBezTo>
                    <a:pt x="829" y="11"/>
                    <a:pt x="827" y="11"/>
                    <a:pt x="825" y="13"/>
                  </a:cubicBezTo>
                  <a:cubicBezTo>
                    <a:pt x="823" y="14"/>
                    <a:pt x="820" y="15"/>
                    <a:pt x="817" y="15"/>
                  </a:cubicBezTo>
                  <a:cubicBezTo>
                    <a:pt x="810" y="15"/>
                    <a:pt x="802" y="12"/>
                    <a:pt x="797" y="9"/>
                  </a:cubicBezTo>
                  <a:cubicBezTo>
                    <a:pt x="781" y="4"/>
                    <a:pt x="766" y="0"/>
                    <a:pt x="7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10;p44"/>
            <p:cNvSpPr/>
            <p:nvPr/>
          </p:nvSpPr>
          <p:spPr>
            <a:xfrm>
              <a:off x="4556109" y="2727985"/>
              <a:ext cx="39244" cy="6870"/>
            </a:xfrm>
            <a:custGeom>
              <a:avLst/>
              <a:gdLst/>
              <a:ahLst/>
              <a:cxnLst/>
              <a:rect l="l" t="t" r="r" b="b"/>
              <a:pathLst>
                <a:path w="457" h="80" extrusionOk="0">
                  <a:moveTo>
                    <a:pt x="259" y="1"/>
                  </a:moveTo>
                  <a:cubicBezTo>
                    <a:pt x="242" y="1"/>
                    <a:pt x="226" y="3"/>
                    <a:pt x="210" y="11"/>
                  </a:cubicBezTo>
                  <a:cubicBezTo>
                    <a:pt x="203" y="9"/>
                    <a:pt x="197" y="8"/>
                    <a:pt x="190" y="8"/>
                  </a:cubicBezTo>
                  <a:cubicBezTo>
                    <a:pt x="159" y="8"/>
                    <a:pt x="129" y="26"/>
                    <a:pt x="98" y="26"/>
                  </a:cubicBezTo>
                  <a:cubicBezTo>
                    <a:pt x="92" y="26"/>
                    <a:pt x="85" y="25"/>
                    <a:pt x="79" y="23"/>
                  </a:cubicBezTo>
                  <a:cubicBezTo>
                    <a:pt x="74" y="22"/>
                    <a:pt x="69" y="22"/>
                    <a:pt x="64" y="22"/>
                  </a:cubicBezTo>
                  <a:cubicBezTo>
                    <a:pt x="53" y="22"/>
                    <a:pt x="41" y="24"/>
                    <a:pt x="29" y="27"/>
                  </a:cubicBezTo>
                  <a:cubicBezTo>
                    <a:pt x="21" y="27"/>
                    <a:pt x="9" y="36"/>
                    <a:pt x="1" y="52"/>
                  </a:cubicBezTo>
                  <a:cubicBezTo>
                    <a:pt x="10" y="70"/>
                    <a:pt x="19" y="80"/>
                    <a:pt x="28" y="80"/>
                  </a:cubicBezTo>
                  <a:cubicBezTo>
                    <a:pt x="31" y="80"/>
                    <a:pt x="35" y="79"/>
                    <a:pt x="38" y="77"/>
                  </a:cubicBezTo>
                  <a:lnTo>
                    <a:pt x="140" y="77"/>
                  </a:lnTo>
                  <a:cubicBezTo>
                    <a:pt x="155" y="71"/>
                    <a:pt x="172" y="68"/>
                    <a:pt x="190" y="68"/>
                  </a:cubicBezTo>
                  <a:cubicBezTo>
                    <a:pt x="200" y="68"/>
                    <a:pt x="211" y="69"/>
                    <a:pt x="222" y="72"/>
                  </a:cubicBezTo>
                  <a:cubicBezTo>
                    <a:pt x="230" y="72"/>
                    <a:pt x="235" y="68"/>
                    <a:pt x="239" y="64"/>
                  </a:cubicBezTo>
                  <a:cubicBezTo>
                    <a:pt x="247" y="60"/>
                    <a:pt x="256" y="58"/>
                    <a:pt x="265" y="58"/>
                  </a:cubicBezTo>
                  <a:cubicBezTo>
                    <a:pt x="274" y="58"/>
                    <a:pt x="282" y="60"/>
                    <a:pt x="288" y="64"/>
                  </a:cubicBezTo>
                  <a:cubicBezTo>
                    <a:pt x="292" y="66"/>
                    <a:pt x="295" y="67"/>
                    <a:pt x="298" y="67"/>
                  </a:cubicBezTo>
                  <a:cubicBezTo>
                    <a:pt x="301" y="67"/>
                    <a:pt x="304" y="66"/>
                    <a:pt x="308" y="64"/>
                  </a:cubicBezTo>
                  <a:cubicBezTo>
                    <a:pt x="314" y="63"/>
                    <a:pt x="322" y="62"/>
                    <a:pt x="329" y="62"/>
                  </a:cubicBezTo>
                  <a:cubicBezTo>
                    <a:pt x="342" y="62"/>
                    <a:pt x="355" y="65"/>
                    <a:pt x="366" y="72"/>
                  </a:cubicBezTo>
                  <a:cubicBezTo>
                    <a:pt x="367" y="74"/>
                    <a:pt x="369" y="74"/>
                    <a:pt x="370" y="74"/>
                  </a:cubicBezTo>
                  <a:cubicBezTo>
                    <a:pt x="374" y="74"/>
                    <a:pt x="379" y="71"/>
                    <a:pt x="382" y="68"/>
                  </a:cubicBezTo>
                  <a:cubicBezTo>
                    <a:pt x="386" y="60"/>
                    <a:pt x="395" y="52"/>
                    <a:pt x="399" y="48"/>
                  </a:cubicBezTo>
                  <a:cubicBezTo>
                    <a:pt x="417" y="62"/>
                    <a:pt x="427" y="70"/>
                    <a:pt x="434" y="70"/>
                  </a:cubicBezTo>
                  <a:cubicBezTo>
                    <a:pt x="443" y="70"/>
                    <a:pt x="447" y="57"/>
                    <a:pt x="456" y="27"/>
                  </a:cubicBezTo>
                  <a:cubicBezTo>
                    <a:pt x="456" y="11"/>
                    <a:pt x="452" y="3"/>
                    <a:pt x="444" y="3"/>
                  </a:cubicBezTo>
                  <a:lnTo>
                    <a:pt x="427" y="3"/>
                  </a:lnTo>
                  <a:cubicBezTo>
                    <a:pt x="410" y="8"/>
                    <a:pt x="390" y="11"/>
                    <a:pt x="371" y="11"/>
                  </a:cubicBezTo>
                  <a:cubicBezTo>
                    <a:pt x="360" y="11"/>
                    <a:pt x="348" y="10"/>
                    <a:pt x="337" y="7"/>
                  </a:cubicBezTo>
                  <a:cubicBezTo>
                    <a:pt x="312" y="7"/>
                    <a:pt x="285" y="1"/>
                    <a:pt x="2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11;p44"/>
            <p:cNvSpPr/>
            <p:nvPr/>
          </p:nvSpPr>
          <p:spPr>
            <a:xfrm>
              <a:off x="4518410" y="2729960"/>
              <a:ext cx="30055" cy="6526"/>
            </a:xfrm>
            <a:custGeom>
              <a:avLst/>
              <a:gdLst/>
              <a:ahLst/>
              <a:cxnLst/>
              <a:rect l="l" t="t" r="r" b="b"/>
              <a:pathLst>
                <a:path w="350" h="76" extrusionOk="0">
                  <a:moveTo>
                    <a:pt x="259" y="0"/>
                  </a:moveTo>
                  <a:cubicBezTo>
                    <a:pt x="226" y="0"/>
                    <a:pt x="193" y="0"/>
                    <a:pt x="165" y="8"/>
                  </a:cubicBezTo>
                  <a:cubicBezTo>
                    <a:pt x="148" y="8"/>
                    <a:pt x="128" y="17"/>
                    <a:pt x="111" y="21"/>
                  </a:cubicBezTo>
                  <a:cubicBezTo>
                    <a:pt x="83" y="21"/>
                    <a:pt x="54" y="21"/>
                    <a:pt x="25" y="25"/>
                  </a:cubicBezTo>
                  <a:cubicBezTo>
                    <a:pt x="24" y="24"/>
                    <a:pt x="22" y="24"/>
                    <a:pt x="21" y="24"/>
                  </a:cubicBezTo>
                  <a:cubicBezTo>
                    <a:pt x="13" y="24"/>
                    <a:pt x="4" y="31"/>
                    <a:pt x="1" y="41"/>
                  </a:cubicBezTo>
                  <a:cubicBezTo>
                    <a:pt x="15" y="67"/>
                    <a:pt x="28" y="76"/>
                    <a:pt x="40" y="76"/>
                  </a:cubicBezTo>
                  <a:cubicBezTo>
                    <a:pt x="49" y="76"/>
                    <a:pt x="58" y="71"/>
                    <a:pt x="66" y="66"/>
                  </a:cubicBezTo>
                  <a:cubicBezTo>
                    <a:pt x="73" y="63"/>
                    <a:pt x="78" y="61"/>
                    <a:pt x="82" y="61"/>
                  </a:cubicBezTo>
                  <a:cubicBezTo>
                    <a:pt x="85" y="61"/>
                    <a:pt x="87" y="62"/>
                    <a:pt x="91" y="66"/>
                  </a:cubicBezTo>
                  <a:cubicBezTo>
                    <a:pt x="97" y="72"/>
                    <a:pt x="101" y="76"/>
                    <a:pt x="106" y="76"/>
                  </a:cubicBezTo>
                  <a:cubicBezTo>
                    <a:pt x="107" y="76"/>
                    <a:pt x="109" y="75"/>
                    <a:pt x="111" y="74"/>
                  </a:cubicBezTo>
                  <a:cubicBezTo>
                    <a:pt x="120" y="67"/>
                    <a:pt x="129" y="65"/>
                    <a:pt x="138" y="65"/>
                  </a:cubicBezTo>
                  <a:cubicBezTo>
                    <a:pt x="149" y="65"/>
                    <a:pt x="160" y="68"/>
                    <a:pt x="172" y="68"/>
                  </a:cubicBezTo>
                  <a:cubicBezTo>
                    <a:pt x="176" y="68"/>
                    <a:pt x="181" y="67"/>
                    <a:pt x="185" y="66"/>
                  </a:cubicBezTo>
                  <a:cubicBezTo>
                    <a:pt x="203" y="63"/>
                    <a:pt x="220" y="60"/>
                    <a:pt x="237" y="60"/>
                  </a:cubicBezTo>
                  <a:cubicBezTo>
                    <a:pt x="245" y="60"/>
                    <a:pt x="252" y="61"/>
                    <a:pt x="259" y="62"/>
                  </a:cubicBezTo>
                  <a:cubicBezTo>
                    <a:pt x="267" y="62"/>
                    <a:pt x="276" y="58"/>
                    <a:pt x="280" y="58"/>
                  </a:cubicBezTo>
                  <a:lnTo>
                    <a:pt x="325" y="49"/>
                  </a:lnTo>
                  <a:cubicBezTo>
                    <a:pt x="327" y="49"/>
                    <a:pt x="331" y="50"/>
                    <a:pt x="334" y="50"/>
                  </a:cubicBezTo>
                  <a:cubicBezTo>
                    <a:pt x="340" y="50"/>
                    <a:pt x="347" y="47"/>
                    <a:pt x="349" y="25"/>
                  </a:cubicBezTo>
                  <a:cubicBezTo>
                    <a:pt x="349" y="8"/>
                    <a:pt x="341" y="0"/>
                    <a:pt x="3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12;p44"/>
            <p:cNvSpPr/>
            <p:nvPr/>
          </p:nvSpPr>
          <p:spPr>
            <a:xfrm>
              <a:off x="4500806" y="2732364"/>
              <a:ext cx="11679" cy="4637"/>
            </a:xfrm>
            <a:custGeom>
              <a:avLst/>
              <a:gdLst/>
              <a:ahLst/>
              <a:cxnLst/>
              <a:rect l="l" t="t" r="r" b="b"/>
              <a:pathLst>
                <a:path w="136" h="54" extrusionOk="0">
                  <a:moveTo>
                    <a:pt x="136" y="1"/>
                  </a:moveTo>
                  <a:cubicBezTo>
                    <a:pt x="99" y="1"/>
                    <a:pt x="58" y="1"/>
                    <a:pt x="17" y="5"/>
                  </a:cubicBezTo>
                  <a:cubicBezTo>
                    <a:pt x="13" y="5"/>
                    <a:pt x="9" y="13"/>
                    <a:pt x="0" y="17"/>
                  </a:cubicBezTo>
                  <a:cubicBezTo>
                    <a:pt x="9" y="46"/>
                    <a:pt x="17" y="50"/>
                    <a:pt x="25" y="50"/>
                  </a:cubicBezTo>
                  <a:cubicBezTo>
                    <a:pt x="33" y="52"/>
                    <a:pt x="40" y="53"/>
                    <a:pt x="48" y="53"/>
                  </a:cubicBezTo>
                  <a:cubicBezTo>
                    <a:pt x="55" y="53"/>
                    <a:pt x="62" y="52"/>
                    <a:pt x="70" y="50"/>
                  </a:cubicBezTo>
                  <a:cubicBezTo>
                    <a:pt x="83" y="50"/>
                    <a:pt x="95" y="43"/>
                    <a:pt x="107" y="43"/>
                  </a:cubicBezTo>
                  <a:cubicBezTo>
                    <a:pt x="111" y="43"/>
                    <a:pt x="115" y="44"/>
                    <a:pt x="119" y="46"/>
                  </a:cubicBezTo>
                  <a:cubicBezTo>
                    <a:pt x="122" y="47"/>
                    <a:pt x="124" y="48"/>
                    <a:pt x="126" y="48"/>
                  </a:cubicBezTo>
                  <a:cubicBezTo>
                    <a:pt x="135" y="48"/>
                    <a:pt x="132" y="32"/>
                    <a:pt x="13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13;p44"/>
            <p:cNvSpPr/>
            <p:nvPr/>
          </p:nvSpPr>
          <p:spPr>
            <a:xfrm>
              <a:off x="4514203" y="2732364"/>
              <a:ext cx="2147" cy="4036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13" y="1"/>
                  </a:moveTo>
                  <a:cubicBezTo>
                    <a:pt x="9" y="5"/>
                    <a:pt x="4" y="13"/>
                    <a:pt x="4" y="21"/>
                  </a:cubicBezTo>
                  <a:cubicBezTo>
                    <a:pt x="0" y="30"/>
                    <a:pt x="9" y="46"/>
                    <a:pt x="21" y="46"/>
                  </a:cubicBezTo>
                  <a:cubicBezTo>
                    <a:pt x="25" y="38"/>
                    <a:pt x="25" y="30"/>
                    <a:pt x="25" y="26"/>
                  </a:cubicBezTo>
                  <a:cubicBezTo>
                    <a:pt x="25" y="5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14;p44"/>
            <p:cNvSpPr/>
            <p:nvPr/>
          </p:nvSpPr>
          <p:spPr>
            <a:xfrm>
              <a:off x="4551901" y="2730647"/>
              <a:ext cx="2233" cy="3006"/>
            </a:xfrm>
            <a:custGeom>
              <a:avLst/>
              <a:gdLst/>
              <a:ahLst/>
              <a:cxnLst/>
              <a:rect l="l" t="t" r="r" b="b"/>
              <a:pathLst>
                <a:path w="26" h="35" extrusionOk="0">
                  <a:moveTo>
                    <a:pt x="21" y="0"/>
                  </a:moveTo>
                  <a:cubicBezTo>
                    <a:pt x="13" y="0"/>
                    <a:pt x="9" y="0"/>
                    <a:pt x="0" y="5"/>
                  </a:cubicBezTo>
                  <a:cubicBezTo>
                    <a:pt x="0" y="5"/>
                    <a:pt x="0" y="17"/>
                    <a:pt x="0" y="21"/>
                  </a:cubicBezTo>
                  <a:cubicBezTo>
                    <a:pt x="5" y="31"/>
                    <a:pt x="10" y="35"/>
                    <a:pt x="15" y="35"/>
                  </a:cubicBezTo>
                  <a:cubicBezTo>
                    <a:pt x="18" y="35"/>
                    <a:pt x="22" y="33"/>
                    <a:pt x="25" y="29"/>
                  </a:cubicBezTo>
                  <a:cubicBezTo>
                    <a:pt x="25" y="21"/>
                    <a:pt x="25" y="13"/>
                    <a:pt x="25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15;p44"/>
            <p:cNvSpPr/>
            <p:nvPr/>
          </p:nvSpPr>
          <p:spPr>
            <a:xfrm>
              <a:off x="4631849" y="2901534"/>
              <a:ext cx="62172" cy="12537"/>
            </a:xfrm>
            <a:custGeom>
              <a:avLst/>
              <a:gdLst/>
              <a:ahLst/>
              <a:cxnLst/>
              <a:rect l="l" t="t" r="r" b="b"/>
              <a:pathLst>
                <a:path w="724" h="146" extrusionOk="0">
                  <a:moveTo>
                    <a:pt x="707" y="0"/>
                  </a:moveTo>
                  <a:cubicBezTo>
                    <a:pt x="682" y="0"/>
                    <a:pt x="657" y="9"/>
                    <a:pt x="633" y="13"/>
                  </a:cubicBezTo>
                  <a:lnTo>
                    <a:pt x="530" y="13"/>
                  </a:lnTo>
                  <a:cubicBezTo>
                    <a:pt x="518" y="13"/>
                    <a:pt x="506" y="9"/>
                    <a:pt x="489" y="9"/>
                  </a:cubicBezTo>
                  <a:cubicBezTo>
                    <a:pt x="440" y="13"/>
                    <a:pt x="395" y="21"/>
                    <a:pt x="341" y="29"/>
                  </a:cubicBezTo>
                  <a:lnTo>
                    <a:pt x="321" y="29"/>
                  </a:lnTo>
                  <a:cubicBezTo>
                    <a:pt x="314" y="26"/>
                    <a:pt x="306" y="25"/>
                    <a:pt x="299" y="25"/>
                  </a:cubicBezTo>
                  <a:cubicBezTo>
                    <a:pt x="286" y="25"/>
                    <a:pt x="274" y="29"/>
                    <a:pt x="263" y="37"/>
                  </a:cubicBezTo>
                  <a:lnTo>
                    <a:pt x="255" y="37"/>
                  </a:lnTo>
                  <a:cubicBezTo>
                    <a:pt x="214" y="42"/>
                    <a:pt x="177" y="46"/>
                    <a:pt x="136" y="54"/>
                  </a:cubicBezTo>
                  <a:cubicBezTo>
                    <a:pt x="99" y="58"/>
                    <a:pt x="62" y="62"/>
                    <a:pt x="30" y="62"/>
                  </a:cubicBezTo>
                  <a:cubicBezTo>
                    <a:pt x="21" y="62"/>
                    <a:pt x="9" y="62"/>
                    <a:pt x="1" y="83"/>
                  </a:cubicBezTo>
                  <a:cubicBezTo>
                    <a:pt x="5" y="99"/>
                    <a:pt x="9" y="111"/>
                    <a:pt x="13" y="124"/>
                  </a:cubicBezTo>
                  <a:cubicBezTo>
                    <a:pt x="13" y="128"/>
                    <a:pt x="17" y="128"/>
                    <a:pt x="17" y="128"/>
                  </a:cubicBezTo>
                  <a:cubicBezTo>
                    <a:pt x="20" y="127"/>
                    <a:pt x="23" y="127"/>
                    <a:pt x="26" y="127"/>
                  </a:cubicBezTo>
                  <a:cubicBezTo>
                    <a:pt x="31" y="127"/>
                    <a:pt x="36" y="127"/>
                    <a:pt x="41" y="127"/>
                  </a:cubicBezTo>
                  <a:cubicBezTo>
                    <a:pt x="52" y="127"/>
                    <a:pt x="63" y="125"/>
                    <a:pt x="75" y="111"/>
                  </a:cubicBezTo>
                  <a:cubicBezTo>
                    <a:pt x="75" y="110"/>
                    <a:pt x="75" y="109"/>
                    <a:pt x="77" y="109"/>
                  </a:cubicBezTo>
                  <a:cubicBezTo>
                    <a:pt x="80" y="109"/>
                    <a:pt x="84" y="111"/>
                    <a:pt x="91" y="115"/>
                  </a:cubicBezTo>
                  <a:cubicBezTo>
                    <a:pt x="99" y="126"/>
                    <a:pt x="113" y="132"/>
                    <a:pt x="126" y="132"/>
                  </a:cubicBezTo>
                  <a:cubicBezTo>
                    <a:pt x="133" y="132"/>
                    <a:pt x="139" y="130"/>
                    <a:pt x="144" y="128"/>
                  </a:cubicBezTo>
                  <a:cubicBezTo>
                    <a:pt x="153" y="124"/>
                    <a:pt x="162" y="122"/>
                    <a:pt x="171" y="122"/>
                  </a:cubicBezTo>
                  <a:cubicBezTo>
                    <a:pt x="180" y="122"/>
                    <a:pt x="190" y="124"/>
                    <a:pt x="198" y="128"/>
                  </a:cubicBezTo>
                  <a:cubicBezTo>
                    <a:pt x="202" y="130"/>
                    <a:pt x="206" y="131"/>
                    <a:pt x="210" y="131"/>
                  </a:cubicBezTo>
                  <a:cubicBezTo>
                    <a:pt x="213" y="131"/>
                    <a:pt x="216" y="130"/>
                    <a:pt x="218" y="128"/>
                  </a:cubicBezTo>
                  <a:cubicBezTo>
                    <a:pt x="225" y="128"/>
                    <a:pt x="232" y="119"/>
                    <a:pt x="237" y="119"/>
                  </a:cubicBezTo>
                  <a:cubicBezTo>
                    <a:pt x="238" y="119"/>
                    <a:pt x="238" y="119"/>
                    <a:pt x="239" y="119"/>
                  </a:cubicBezTo>
                  <a:cubicBezTo>
                    <a:pt x="250" y="125"/>
                    <a:pt x="261" y="126"/>
                    <a:pt x="272" y="126"/>
                  </a:cubicBezTo>
                  <a:cubicBezTo>
                    <a:pt x="297" y="126"/>
                    <a:pt x="322" y="117"/>
                    <a:pt x="346" y="117"/>
                  </a:cubicBezTo>
                  <a:cubicBezTo>
                    <a:pt x="352" y="117"/>
                    <a:pt x="359" y="117"/>
                    <a:pt x="366" y="119"/>
                  </a:cubicBezTo>
                  <a:cubicBezTo>
                    <a:pt x="374" y="122"/>
                    <a:pt x="381" y="123"/>
                    <a:pt x="389" y="123"/>
                  </a:cubicBezTo>
                  <a:cubicBezTo>
                    <a:pt x="396" y="123"/>
                    <a:pt x="403" y="122"/>
                    <a:pt x="411" y="119"/>
                  </a:cubicBezTo>
                  <a:cubicBezTo>
                    <a:pt x="444" y="124"/>
                    <a:pt x="477" y="124"/>
                    <a:pt x="514" y="128"/>
                  </a:cubicBezTo>
                  <a:cubicBezTo>
                    <a:pt x="526" y="128"/>
                    <a:pt x="538" y="132"/>
                    <a:pt x="547" y="140"/>
                  </a:cubicBezTo>
                  <a:cubicBezTo>
                    <a:pt x="553" y="144"/>
                    <a:pt x="560" y="145"/>
                    <a:pt x="566" y="145"/>
                  </a:cubicBezTo>
                  <a:cubicBezTo>
                    <a:pt x="578" y="145"/>
                    <a:pt x="589" y="140"/>
                    <a:pt x="600" y="140"/>
                  </a:cubicBezTo>
                  <a:cubicBezTo>
                    <a:pt x="625" y="136"/>
                    <a:pt x="649" y="132"/>
                    <a:pt x="674" y="132"/>
                  </a:cubicBezTo>
                  <a:cubicBezTo>
                    <a:pt x="690" y="136"/>
                    <a:pt x="707" y="140"/>
                    <a:pt x="723" y="140"/>
                  </a:cubicBezTo>
                  <a:lnTo>
                    <a:pt x="719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16;p44"/>
            <p:cNvSpPr/>
            <p:nvPr/>
          </p:nvSpPr>
          <p:spPr>
            <a:xfrm>
              <a:off x="4631162" y="2879293"/>
              <a:ext cx="62086" cy="12108"/>
            </a:xfrm>
            <a:custGeom>
              <a:avLst/>
              <a:gdLst/>
              <a:ahLst/>
              <a:cxnLst/>
              <a:rect l="l" t="t" r="r" b="b"/>
              <a:pathLst>
                <a:path w="723" h="141" extrusionOk="0">
                  <a:moveTo>
                    <a:pt x="653" y="0"/>
                  </a:moveTo>
                  <a:cubicBezTo>
                    <a:pt x="650" y="0"/>
                    <a:pt x="648" y="1"/>
                    <a:pt x="645" y="1"/>
                  </a:cubicBezTo>
                  <a:cubicBezTo>
                    <a:pt x="600" y="13"/>
                    <a:pt x="555" y="22"/>
                    <a:pt x="509" y="30"/>
                  </a:cubicBezTo>
                  <a:lnTo>
                    <a:pt x="464" y="30"/>
                  </a:lnTo>
                  <a:cubicBezTo>
                    <a:pt x="444" y="30"/>
                    <a:pt x="427" y="34"/>
                    <a:pt x="407" y="38"/>
                  </a:cubicBezTo>
                  <a:cubicBezTo>
                    <a:pt x="399" y="40"/>
                    <a:pt x="390" y="41"/>
                    <a:pt x="383" y="41"/>
                  </a:cubicBezTo>
                  <a:cubicBezTo>
                    <a:pt x="375" y="41"/>
                    <a:pt x="368" y="40"/>
                    <a:pt x="362" y="38"/>
                  </a:cubicBezTo>
                  <a:cubicBezTo>
                    <a:pt x="341" y="38"/>
                    <a:pt x="325" y="38"/>
                    <a:pt x="308" y="42"/>
                  </a:cubicBezTo>
                  <a:cubicBezTo>
                    <a:pt x="300" y="42"/>
                    <a:pt x="292" y="46"/>
                    <a:pt x="280" y="46"/>
                  </a:cubicBezTo>
                  <a:cubicBezTo>
                    <a:pt x="267" y="43"/>
                    <a:pt x="255" y="42"/>
                    <a:pt x="242" y="42"/>
                  </a:cubicBezTo>
                  <a:cubicBezTo>
                    <a:pt x="222" y="42"/>
                    <a:pt x="201" y="45"/>
                    <a:pt x="181" y="50"/>
                  </a:cubicBezTo>
                  <a:cubicBezTo>
                    <a:pt x="140" y="58"/>
                    <a:pt x="99" y="63"/>
                    <a:pt x="58" y="67"/>
                  </a:cubicBezTo>
                  <a:cubicBezTo>
                    <a:pt x="50" y="67"/>
                    <a:pt x="38" y="67"/>
                    <a:pt x="29" y="63"/>
                  </a:cubicBezTo>
                  <a:cubicBezTo>
                    <a:pt x="27" y="62"/>
                    <a:pt x="25" y="61"/>
                    <a:pt x="22" y="61"/>
                  </a:cubicBezTo>
                  <a:cubicBezTo>
                    <a:pt x="14" y="61"/>
                    <a:pt x="7" y="69"/>
                    <a:pt x="1" y="95"/>
                  </a:cubicBezTo>
                  <a:cubicBezTo>
                    <a:pt x="5" y="112"/>
                    <a:pt x="9" y="124"/>
                    <a:pt x="13" y="140"/>
                  </a:cubicBezTo>
                  <a:cubicBezTo>
                    <a:pt x="16" y="139"/>
                    <a:pt x="18" y="139"/>
                    <a:pt x="21" y="139"/>
                  </a:cubicBezTo>
                  <a:lnTo>
                    <a:pt x="21" y="139"/>
                  </a:lnTo>
                  <a:cubicBezTo>
                    <a:pt x="27" y="139"/>
                    <a:pt x="32" y="139"/>
                    <a:pt x="38" y="128"/>
                  </a:cubicBezTo>
                  <a:cubicBezTo>
                    <a:pt x="44" y="122"/>
                    <a:pt x="49" y="120"/>
                    <a:pt x="54" y="120"/>
                  </a:cubicBezTo>
                  <a:cubicBezTo>
                    <a:pt x="59" y="120"/>
                    <a:pt x="64" y="122"/>
                    <a:pt x="70" y="124"/>
                  </a:cubicBezTo>
                  <a:cubicBezTo>
                    <a:pt x="83" y="132"/>
                    <a:pt x="96" y="135"/>
                    <a:pt x="109" y="135"/>
                  </a:cubicBezTo>
                  <a:cubicBezTo>
                    <a:pt x="117" y="135"/>
                    <a:pt x="124" y="134"/>
                    <a:pt x="132" y="132"/>
                  </a:cubicBezTo>
                  <a:cubicBezTo>
                    <a:pt x="152" y="132"/>
                    <a:pt x="169" y="132"/>
                    <a:pt x="185" y="128"/>
                  </a:cubicBezTo>
                  <a:cubicBezTo>
                    <a:pt x="193" y="124"/>
                    <a:pt x="202" y="123"/>
                    <a:pt x="210" y="123"/>
                  </a:cubicBezTo>
                  <a:cubicBezTo>
                    <a:pt x="226" y="123"/>
                    <a:pt x="243" y="128"/>
                    <a:pt x="259" y="128"/>
                  </a:cubicBezTo>
                  <a:cubicBezTo>
                    <a:pt x="289" y="128"/>
                    <a:pt x="318" y="139"/>
                    <a:pt x="346" y="139"/>
                  </a:cubicBezTo>
                  <a:cubicBezTo>
                    <a:pt x="353" y="139"/>
                    <a:pt x="359" y="138"/>
                    <a:pt x="366" y="136"/>
                  </a:cubicBezTo>
                  <a:cubicBezTo>
                    <a:pt x="371" y="135"/>
                    <a:pt x="376" y="134"/>
                    <a:pt x="381" y="134"/>
                  </a:cubicBezTo>
                  <a:cubicBezTo>
                    <a:pt x="388" y="134"/>
                    <a:pt x="396" y="136"/>
                    <a:pt x="403" y="140"/>
                  </a:cubicBezTo>
                  <a:cubicBezTo>
                    <a:pt x="431" y="140"/>
                    <a:pt x="464" y="140"/>
                    <a:pt x="493" y="132"/>
                  </a:cubicBezTo>
                  <a:cubicBezTo>
                    <a:pt x="500" y="131"/>
                    <a:pt x="508" y="131"/>
                    <a:pt x="516" y="131"/>
                  </a:cubicBezTo>
                  <a:cubicBezTo>
                    <a:pt x="534" y="131"/>
                    <a:pt x="555" y="133"/>
                    <a:pt x="575" y="136"/>
                  </a:cubicBezTo>
                  <a:lnTo>
                    <a:pt x="645" y="136"/>
                  </a:lnTo>
                  <a:cubicBezTo>
                    <a:pt x="651" y="135"/>
                    <a:pt x="657" y="135"/>
                    <a:pt x="664" y="135"/>
                  </a:cubicBezTo>
                  <a:cubicBezTo>
                    <a:pt x="679" y="135"/>
                    <a:pt x="696" y="138"/>
                    <a:pt x="711" y="140"/>
                  </a:cubicBezTo>
                  <a:lnTo>
                    <a:pt x="723" y="140"/>
                  </a:lnTo>
                  <a:lnTo>
                    <a:pt x="719" y="22"/>
                  </a:lnTo>
                  <a:cubicBezTo>
                    <a:pt x="697" y="14"/>
                    <a:pt x="675" y="0"/>
                    <a:pt x="65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17;p44"/>
            <p:cNvSpPr/>
            <p:nvPr/>
          </p:nvSpPr>
          <p:spPr>
            <a:xfrm>
              <a:off x="4642411" y="2924118"/>
              <a:ext cx="51953" cy="12709"/>
            </a:xfrm>
            <a:custGeom>
              <a:avLst/>
              <a:gdLst/>
              <a:ahLst/>
              <a:cxnLst/>
              <a:rect l="l" t="t" r="r" b="b"/>
              <a:pathLst>
                <a:path w="605" h="148" extrusionOk="0">
                  <a:moveTo>
                    <a:pt x="588" y="0"/>
                  </a:moveTo>
                  <a:cubicBezTo>
                    <a:pt x="568" y="3"/>
                    <a:pt x="551" y="11"/>
                    <a:pt x="532" y="11"/>
                  </a:cubicBezTo>
                  <a:cubicBezTo>
                    <a:pt x="524" y="11"/>
                    <a:pt x="515" y="9"/>
                    <a:pt x="506" y="4"/>
                  </a:cubicBezTo>
                  <a:cubicBezTo>
                    <a:pt x="502" y="4"/>
                    <a:pt x="493" y="8"/>
                    <a:pt x="489" y="8"/>
                  </a:cubicBezTo>
                  <a:cubicBezTo>
                    <a:pt x="483" y="10"/>
                    <a:pt x="476" y="11"/>
                    <a:pt x="469" y="11"/>
                  </a:cubicBezTo>
                  <a:cubicBezTo>
                    <a:pt x="462" y="11"/>
                    <a:pt x="454" y="10"/>
                    <a:pt x="448" y="8"/>
                  </a:cubicBezTo>
                  <a:cubicBezTo>
                    <a:pt x="428" y="8"/>
                    <a:pt x="407" y="8"/>
                    <a:pt x="391" y="17"/>
                  </a:cubicBezTo>
                  <a:cubicBezTo>
                    <a:pt x="370" y="21"/>
                    <a:pt x="354" y="21"/>
                    <a:pt x="333" y="21"/>
                  </a:cubicBezTo>
                  <a:cubicBezTo>
                    <a:pt x="288" y="21"/>
                    <a:pt x="243" y="25"/>
                    <a:pt x="202" y="33"/>
                  </a:cubicBezTo>
                  <a:cubicBezTo>
                    <a:pt x="153" y="41"/>
                    <a:pt x="104" y="45"/>
                    <a:pt x="54" y="53"/>
                  </a:cubicBezTo>
                  <a:lnTo>
                    <a:pt x="30" y="53"/>
                  </a:lnTo>
                  <a:cubicBezTo>
                    <a:pt x="21" y="58"/>
                    <a:pt x="9" y="62"/>
                    <a:pt x="1" y="70"/>
                  </a:cubicBezTo>
                  <a:lnTo>
                    <a:pt x="1" y="86"/>
                  </a:lnTo>
                  <a:cubicBezTo>
                    <a:pt x="5" y="94"/>
                    <a:pt x="9" y="111"/>
                    <a:pt x="13" y="111"/>
                  </a:cubicBezTo>
                  <a:cubicBezTo>
                    <a:pt x="26" y="115"/>
                    <a:pt x="42" y="115"/>
                    <a:pt x="58" y="115"/>
                  </a:cubicBezTo>
                  <a:cubicBezTo>
                    <a:pt x="67" y="113"/>
                    <a:pt x="76" y="112"/>
                    <a:pt x="85" y="112"/>
                  </a:cubicBezTo>
                  <a:cubicBezTo>
                    <a:pt x="94" y="112"/>
                    <a:pt x="104" y="113"/>
                    <a:pt x="112" y="115"/>
                  </a:cubicBezTo>
                  <a:cubicBezTo>
                    <a:pt x="118" y="119"/>
                    <a:pt x="126" y="121"/>
                    <a:pt x="134" y="121"/>
                  </a:cubicBezTo>
                  <a:cubicBezTo>
                    <a:pt x="143" y="121"/>
                    <a:pt x="151" y="119"/>
                    <a:pt x="157" y="115"/>
                  </a:cubicBezTo>
                  <a:cubicBezTo>
                    <a:pt x="160" y="112"/>
                    <a:pt x="165" y="109"/>
                    <a:pt x="169" y="109"/>
                  </a:cubicBezTo>
                  <a:cubicBezTo>
                    <a:pt x="171" y="109"/>
                    <a:pt x="172" y="110"/>
                    <a:pt x="173" y="111"/>
                  </a:cubicBezTo>
                  <a:cubicBezTo>
                    <a:pt x="200" y="116"/>
                    <a:pt x="226" y="118"/>
                    <a:pt x="252" y="118"/>
                  </a:cubicBezTo>
                  <a:cubicBezTo>
                    <a:pt x="270" y="118"/>
                    <a:pt x="288" y="117"/>
                    <a:pt x="305" y="115"/>
                  </a:cubicBezTo>
                  <a:cubicBezTo>
                    <a:pt x="342" y="115"/>
                    <a:pt x="374" y="119"/>
                    <a:pt x="407" y="123"/>
                  </a:cubicBezTo>
                  <a:cubicBezTo>
                    <a:pt x="440" y="127"/>
                    <a:pt x="473" y="127"/>
                    <a:pt x="506" y="127"/>
                  </a:cubicBezTo>
                  <a:cubicBezTo>
                    <a:pt x="514" y="127"/>
                    <a:pt x="526" y="127"/>
                    <a:pt x="534" y="131"/>
                  </a:cubicBezTo>
                  <a:cubicBezTo>
                    <a:pt x="555" y="144"/>
                    <a:pt x="580" y="148"/>
                    <a:pt x="604" y="148"/>
                  </a:cubicBezTo>
                  <a:lnTo>
                    <a:pt x="600" y="4"/>
                  </a:lnTo>
                  <a:cubicBezTo>
                    <a:pt x="596" y="4"/>
                    <a:pt x="592" y="0"/>
                    <a:pt x="5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18;p44"/>
            <p:cNvSpPr/>
            <p:nvPr/>
          </p:nvSpPr>
          <p:spPr>
            <a:xfrm>
              <a:off x="4663621" y="2767658"/>
              <a:ext cx="25418" cy="10734"/>
            </a:xfrm>
            <a:custGeom>
              <a:avLst/>
              <a:gdLst/>
              <a:ahLst/>
              <a:cxnLst/>
              <a:rect l="l" t="t" r="r" b="b"/>
              <a:pathLst>
                <a:path w="296" h="125" extrusionOk="0">
                  <a:moveTo>
                    <a:pt x="291" y="0"/>
                  </a:moveTo>
                  <a:cubicBezTo>
                    <a:pt x="275" y="8"/>
                    <a:pt x="263" y="4"/>
                    <a:pt x="246" y="8"/>
                  </a:cubicBezTo>
                  <a:lnTo>
                    <a:pt x="242" y="8"/>
                  </a:lnTo>
                  <a:cubicBezTo>
                    <a:pt x="230" y="4"/>
                    <a:pt x="217" y="3"/>
                    <a:pt x="205" y="3"/>
                  </a:cubicBezTo>
                  <a:cubicBezTo>
                    <a:pt x="179" y="3"/>
                    <a:pt x="155" y="10"/>
                    <a:pt x="136" y="21"/>
                  </a:cubicBezTo>
                  <a:cubicBezTo>
                    <a:pt x="134" y="22"/>
                    <a:pt x="132" y="23"/>
                    <a:pt x="130" y="23"/>
                  </a:cubicBezTo>
                  <a:cubicBezTo>
                    <a:pt x="126" y="23"/>
                    <a:pt x="122" y="21"/>
                    <a:pt x="119" y="21"/>
                  </a:cubicBezTo>
                  <a:lnTo>
                    <a:pt x="99" y="21"/>
                  </a:lnTo>
                  <a:cubicBezTo>
                    <a:pt x="74" y="25"/>
                    <a:pt x="53" y="29"/>
                    <a:pt x="29" y="33"/>
                  </a:cubicBezTo>
                  <a:lnTo>
                    <a:pt x="0" y="37"/>
                  </a:lnTo>
                  <a:cubicBezTo>
                    <a:pt x="0" y="49"/>
                    <a:pt x="4" y="62"/>
                    <a:pt x="8" y="74"/>
                  </a:cubicBezTo>
                  <a:cubicBezTo>
                    <a:pt x="17" y="86"/>
                    <a:pt x="25" y="99"/>
                    <a:pt x="33" y="99"/>
                  </a:cubicBezTo>
                  <a:cubicBezTo>
                    <a:pt x="38" y="98"/>
                    <a:pt x="44" y="97"/>
                    <a:pt x="49" y="97"/>
                  </a:cubicBezTo>
                  <a:cubicBezTo>
                    <a:pt x="63" y="97"/>
                    <a:pt x="75" y="101"/>
                    <a:pt x="90" y="107"/>
                  </a:cubicBezTo>
                  <a:lnTo>
                    <a:pt x="99" y="107"/>
                  </a:lnTo>
                  <a:cubicBezTo>
                    <a:pt x="104" y="104"/>
                    <a:pt x="108" y="103"/>
                    <a:pt x="113" y="103"/>
                  </a:cubicBezTo>
                  <a:cubicBezTo>
                    <a:pt x="133" y="103"/>
                    <a:pt x="153" y="119"/>
                    <a:pt x="172" y="119"/>
                  </a:cubicBezTo>
                  <a:cubicBezTo>
                    <a:pt x="181" y="119"/>
                    <a:pt x="191" y="117"/>
                    <a:pt x="199" y="117"/>
                  </a:cubicBezTo>
                  <a:cubicBezTo>
                    <a:pt x="203" y="117"/>
                    <a:pt x="207" y="118"/>
                    <a:pt x="209" y="119"/>
                  </a:cubicBezTo>
                  <a:cubicBezTo>
                    <a:pt x="216" y="119"/>
                    <a:pt x="223" y="117"/>
                    <a:pt x="230" y="117"/>
                  </a:cubicBezTo>
                  <a:cubicBezTo>
                    <a:pt x="234" y="117"/>
                    <a:pt x="239" y="118"/>
                    <a:pt x="242" y="123"/>
                  </a:cubicBezTo>
                  <a:cubicBezTo>
                    <a:pt x="245" y="124"/>
                    <a:pt x="248" y="124"/>
                    <a:pt x="251" y="124"/>
                  </a:cubicBezTo>
                  <a:cubicBezTo>
                    <a:pt x="265" y="124"/>
                    <a:pt x="277" y="118"/>
                    <a:pt x="288" y="118"/>
                  </a:cubicBezTo>
                  <a:cubicBezTo>
                    <a:pt x="291" y="118"/>
                    <a:pt x="293" y="119"/>
                    <a:pt x="296" y="119"/>
                  </a:cubicBezTo>
                  <a:lnTo>
                    <a:pt x="29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19;p44"/>
            <p:cNvSpPr/>
            <p:nvPr/>
          </p:nvSpPr>
          <p:spPr>
            <a:xfrm>
              <a:off x="4632621" y="2856966"/>
              <a:ext cx="59939" cy="12709"/>
            </a:xfrm>
            <a:custGeom>
              <a:avLst/>
              <a:gdLst/>
              <a:ahLst/>
              <a:cxnLst/>
              <a:rect l="l" t="t" r="r" b="b"/>
              <a:pathLst>
                <a:path w="698" h="148" extrusionOk="0">
                  <a:moveTo>
                    <a:pt x="669" y="1"/>
                  </a:moveTo>
                  <a:cubicBezTo>
                    <a:pt x="650" y="1"/>
                    <a:pt x="629" y="5"/>
                    <a:pt x="611" y="11"/>
                  </a:cubicBezTo>
                  <a:cubicBezTo>
                    <a:pt x="583" y="15"/>
                    <a:pt x="554" y="19"/>
                    <a:pt x="525" y="19"/>
                  </a:cubicBezTo>
                  <a:cubicBezTo>
                    <a:pt x="497" y="23"/>
                    <a:pt x="468" y="31"/>
                    <a:pt x="439" y="39"/>
                  </a:cubicBezTo>
                  <a:cubicBezTo>
                    <a:pt x="410" y="44"/>
                    <a:pt x="382" y="39"/>
                    <a:pt x="353" y="48"/>
                  </a:cubicBezTo>
                  <a:lnTo>
                    <a:pt x="337" y="48"/>
                  </a:lnTo>
                  <a:cubicBezTo>
                    <a:pt x="320" y="42"/>
                    <a:pt x="302" y="39"/>
                    <a:pt x="285" y="39"/>
                  </a:cubicBezTo>
                  <a:cubicBezTo>
                    <a:pt x="243" y="39"/>
                    <a:pt x="201" y="52"/>
                    <a:pt x="160" y="52"/>
                  </a:cubicBezTo>
                  <a:cubicBezTo>
                    <a:pt x="148" y="52"/>
                    <a:pt x="135" y="52"/>
                    <a:pt x="123" y="48"/>
                  </a:cubicBezTo>
                  <a:cubicBezTo>
                    <a:pt x="94" y="39"/>
                    <a:pt x="66" y="39"/>
                    <a:pt x="33" y="39"/>
                  </a:cubicBezTo>
                  <a:cubicBezTo>
                    <a:pt x="21" y="39"/>
                    <a:pt x="4" y="39"/>
                    <a:pt x="0" y="76"/>
                  </a:cubicBezTo>
                  <a:cubicBezTo>
                    <a:pt x="8" y="113"/>
                    <a:pt x="21" y="117"/>
                    <a:pt x="33" y="117"/>
                  </a:cubicBezTo>
                  <a:cubicBezTo>
                    <a:pt x="45" y="117"/>
                    <a:pt x="58" y="126"/>
                    <a:pt x="70" y="126"/>
                  </a:cubicBezTo>
                  <a:cubicBezTo>
                    <a:pt x="81" y="122"/>
                    <a:pt x="92" y="120"/>
                    <a:pt x="103" y="120"/>
                  </a:cubicBezTo>
                  <a:cubicBezTo>
                    <a:pt x="117" y="120"/>
                    <a:pt x="132" y="123"/>
                    <a:pt x="148" y="130"/>
                  </a:cubicBezTo>
                  <a:cubicBezTo>
                    <a:pt x="153" y="121"/>
                    <a:pt x="158" y="118"/>
                    <a:pt x="164" y="118"/>
                  </a:cubicBezTo>
                  <a:cubicBezTo>
                    <a:pt x="173" y="118"/>
                    <a:pt x="183" y="125"/>
                    <a:pt x="193" y="130"/>
                  </a:cubicBezTo>
                  <a:cubicBezTo>
                    <a:pt x="201" y="130"/>
                    <a:pt x="209" y="134"/>
                    <a:pt x="222" y="134"/>
                  </a:cubicBezTo>
                  <a:cubicBezTo>
                    <a:pt x="234" y="138"/>
                    <a:pt x="250" y="146"/>
                    <a:pt x="263" y="146"/>
                  </a:cubicBezTo>
                  <a:cubicBezTo>
                    <a:pt x="269" y="147"/>
                    <a:pt x="275" y="148"/>
                    <a:pt x="281" y="148"/>
                  </a:cubicBezTo>
                  <a:cubicBezTo>
                    <a:pt x="299" y="148"/>
                    <a:pt x="317" y="143"/>
                    <a:pt x="332" y="134"/>
                  </a:cubicBezTo>
                  <a:cubicBezTo>
                    <a:pt x="337" y="134"/>
                    <a:pt x="341" y="130"/>
                    <a:pt x="341" y="130"/>
                  </a:cubicBezTo>
                  <a:cubicBezTo>
                    <a:pt x="347" y="133"/>
                    <a:pt x="354" y="134"/>
                    <a:pt x="360" y="134"/>
                  </a:cubicBezTo>
                  <a:cubicBezTo>
                    <a:pt x="377" y="134"/>
                    <a:pt x="392" y="126"/>
                    <a:pt x="410" y="126"/>
                  </a:cubicBezTo>
                  <a:cubicBezTo>
                    <a:pt x="431" y="126"/>
                    <a:pt x="451" y="130"/>
                    <a:pt x="472" y="138"/>
                  </a:cubicBezTo>
                  <a:cubicBezTo>
                    <a:pt x="481" y="141"/>
                    <a:pt x="490" y="142"/>
                    <a:pt x="500" y="142"/>
                  </a:cubicBezTo>
                  <a:cubicBezTo>
                    <a:pt x="525" y="142"/>
                    <a:pt x="551" y="134"/>
                    <a:pt x="575" y="134"/>
                  </a:cubicBezTo>
                  <a:cubicBezTo>
                    <a:pt x="598" y="134"/>
                    <a:pt x="617" y="113"/>
                    <a:pt x="640" y="113"/>
                  </a:cubicBezTo>
                  <a:cubicBezTo>
                    <a:pt x="649" y="113"/>
                    <a:pt x="658" y="116"/>
                    <a:pt x="669" y="126"/>
                  </a:cubicBezTo>
                  <a:cubicBezTo>
                    <a:pt x="677" y="130"/>
                    <a:pt x="685" y="130"/>
                    <a:pt x="698" y="130"/>
                  </a:cubicBezTo>
                  <a:lnTo>
                    <a:pt x="689" y="2"/>
                  </a:lnTo>
                  <a:cubicBezTo>
                    <a:pt x="683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20;p44"/>
            <p:cNvSpPr/>
            <p:nvPr/>
          </p:nvSpPr>
          <p:spPr>
            <a:xfrm>
              <a:off x="4618882" y="2834467"/>
              <a:ext cx="72648" cy="12194"/>
            </a:xfrm>
            <a:custGeom>
              <a:avLst/>
              <a:gdLst/>
              <a:ahLst/>
              <a:cxnLst/>
              <a:rect l="l" t="t" r="r" b="b"/>
              <a:pathLst>
                <a:path w="846" h="142" extrusionOk="0">
                  <a:moveTo>
                    <a:pt x="810" y="1"/>
                  </a:moveTo>
                  <a:cubicBezTo>
                    <a:pt x="774" y="1"/>
                    <a:pt x="740" y="9"/>
                    <a:pt x="706" y="22"/>
                  </a:cubicBezTo>
                  <a:cubicBezTo>
                    <a:pt x="685" y="31"/>
                    <a:pt x="657" y="35"/>
                    <a:pt x="632" y="39"/>
                  </a:cubicBezTo>
                  <a:lnTo>
                    <a:pt x="611" y="43"/>
                  </a:lnTo>
                  <a:cubicBezTo>
                    <a:pt x="595" y="47"/>
                    <a:pt x="579" y="47"/>
                    <a:pt x="562" y="47"/>
                  </a:cubicBezTo>
                  <a:cubicBezTo>
                    <a:pt x="521" y="47"/>
                    <a:pt x="484" y="47"/>
                    <a:pt x="447" y="51"/>
                  </a:cubicBezTo>
                  <a:lnTo>
                    <a:pt x="328" y="51"/>
                  </a:lnTo>
                  <a:cubicBezTo>
                    <a:pt x="316" y="51"/>
                    <a:pt x="300" y="51"/>
                    <a:pt x="287" y="55"/>
                  </a:cubicBezTo>
                  <a:cubicBezTo>
                    <a:pt x="263" y="61"/>
                    <a:pt x="239" y="65"/>
                    <a:pt x="215" y="65"/>
                  </a:cubicBezTo>
                  <a:cubicBezTo>
                    <a:pt x="206" y="65"/>
                    <a:pt x="198" y="65"/>
                    <a:pt x="189" y="63"/>
                  </a:cubicBezTo>
                  <a:cubicBezTo>
                    <a:pt x="158" y="58"/>
                    <a:pt x="128" y="55"/>
                    <a:pt x="97" y="55"/>
                  </a:cubicBezTo>
                  <a:cubicBezTo>
                    <a:pt x="79" y="55"/>
                    <a:pt x="60" y="56"/>
                    <a:pt x="41" y="59"/>
                  </a:cubicBezTo>
                  <a:cubicBezTo>
                    <a:pt x="25" y="59"/>
                    <a:pt x="12" y="68"/>
                    <a:pt x="0" y="96"/>
                  </a:cubicBezTo>
                  <a:cubicBezTo>
                    <a:pt x="11" y="115"/>
                    <a:pt x="20" y="123"/>
                    <a:pt x="29" y="123"/>
                  </a:cubicBezTo>
                  <a:cubicBezTo>
                    <a:pt x="34" y="123"/>
                    <a:pt x="39" y="121"/>
                    <a:pt x="45" y="117"/>
                  </a:cubicBezTo>
                  <a:cubicBezTo>
                    <a:pt x="51" y="115"/>
                    <a:pt x="59" y="114"/>
                    <a:pt x="66" y="114"/>
                  </a:cubicBezTo>
                  <a:cubicBezTo>
                    <a:pt x="74" y="114"/>
                    <a:pt x="82" y="115"/>
                    <a:pt x="90" y="117"/>
                  </a:cubicBezTo>
                  <a:cubicBezTo>
                    <a:pt x="103" y="121"/>
                    <a:pt x="115" y="125"/>
                    <a:pt x="127" y="125"/>
                  </a:cubicBezTo>
                  <a:cubicBezTo>
                    <a:pt x="137" y="127"/>
                    <a:pt x="148" y="128"/>
                    <a:pt x="158" y="128"/>
                  </a:cubicBezTo>
                  <a:cubicBezTo>
                    <a:pt x="172" y="128"/>
                    <a:pt x="185" y="126"/>
                    <a:pt x="197" y="121"/>
                  </a:cubicBezTo>
                  <a:cubicBezTo>
                    <a:pt x="201" y="121"/>
                    <a:pt x="205" y="121"/>
                    <a:pt x="205" y="125"/>
                  </a:cubicBezTo>
                  <a:cubicBezTo>
                    <a:pt x="211" y="131"/>
                    <a:pt x="218" y="133"/>
                    <a:pt x="223" y="133"/>
                  </a:cubicBezTo>
                  <a:cubicBezTo>
                    <a:pt x="229" y="133"/>
                    <a:pt x="234" y="131"/>
                    <a:pt x="238" y="129"/>
                  </a:cubicBezTo>
                  <a:cubicBezTo>
                    <a:pt x="250" y="121"/>
                    <a:pt x="263" y="121"/>
                    <a:pt x="275" y="121"/>
                  </a:cubicBezTo>
                  <a:cubicBezTo>
                    <a:pt x="287" y="117"/>
                    <a:pt x="300" y="117"/>
                    <a:pt x="312" y="117"/>
                  </a:cubicBezTo>
                  <a:cubicBezTo>
                    <a:pt x="316" y="116"/>
                    <a:pt x="321" y="115"/>
                    <a:pt x="326" y="115"/>
                  </a:cubicBezTo>
                  <a:cubicBezTo>
                    <a:pt x="339" y="115"/>
                    <a:pt x="353" y="119"/>
                    <a:pt x="365" y="125"/>
                  </a:cubicBezTo>
                  <a:cubicBezTo>
                    <a:pt x="373" y="133"/>
                    <a:pt x="390" y="137"/>
                    <a:pt x="402" y="137"/>
                  </a:cubicBezTo>
                  <a:lnTo>
                    <a:pt x="488" y="137"/>
                  </a:lnTo>
                  <a:cubicBezTo>
                    <a:pt x="542" y="137"/>
                    <a:pt x="599" y="141"/>
                    <a:pt x="652" y="141"/>
                  </a:cubicBezTo>
                  <a:cubicBezTo>
                    <a:pt x="681" y="141"/>
                    <a:pt x="710" y="133"/>
                    <a:pt x="735" y="133"/>
                  </a:cubicBezTo>
                  <a:cubicBezTo>
                    <a:pt x="745" y="131"/>
                    <a:pt x="755" y="130"/>
                    <a:pt x="765" y="130"/>
                  </a:cubicBezTo>
                  <a:cubicBezTo>
                    <a:pt x="775" y="130"/>
                    <a:pt x="784" y="131"/>
                    <a:pt x="792" y="133"/>
                  </a:cubicBezTo>
                  <a:cubicBezTo>
                    <a:pt x="799" y="133"/>
                    <a:pt x="805" y="138"/>
                    <a:pt x="814" y="138"/>
                  </a:cubicBezTo>
                  <a:cubicBezTo>
                    <a:pt x="816" y="138"/>
                    <a:pt x="818" y="138"/>
                    <a:pt x="821" y="137"/>
                  </a:cubicBezTo>
                  <a:cubicBezTo>
                    <a:pt x="829" y="137"/>
                    <a:pt x="837" y="133"/>
                    <a:pt x="845" y="133"/>
                  </a:cubicBezTo>
                  <a:lnTo>
                    <a:pt x="841" y="2"/>
                  </a:lnTo>
                  <a:lnTo>
                    <a:pt x="833" y="2"/>
                  </a:lnTo>
                  <a:cubicBezTo>
                    <a:pt x="825" y="1"/>
                    <a:pt x="818" y="1"/>
                    <a:pt x="8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21;p44"/>
            <p:cNvSpPr/>
            <p:nvPr/>
          </p:nvSpPr>
          <p:spPr>
            <a:xfrm>
              <a:off x="4624807" y="2812398"/>
              <a:ext cx="65607" cy="12194"/>
            </a:xfrm>
            <a:custGeom>
              <a:avLst/>
              <a:gdLst/>
              <a:ahLst/>
              <a:cxnLst/>
              <a:rect l="l" t="t" r="r" b="b"/>
              <a:pathLst>
                <a:path w="764" h="142" extrusionOk="0">
                  <a:moveTo>
                    <a:pt x="760" y="0"/>
                  </a:moveTo>
                  <a:cubicBezTo>
                    <a:pt x="727" y="0"/>
                    <a:pt x="690" y="4"/>
                    <a:pt x="657" y="9"/>
                  </a:cubicBezTo>
                  <a:cubicBezTo>
                    <a:pt x="645" y="13"/>
                    <a:pt x="629" y="17"/>
                    <a:pt x="616" y="21"/>
                  </a:cubicBezTo>
                  <a:cubicBezTo>
                    <a:pt x="604" y="29"/>
                    <a:pt x="583" y="33"/>
                    <a:pt x="567" y="33"/>
                  </a:cubicBezTo>
                  <a:cubicBezTo>
                    <a:pt x="553" y="31"/>
                    <a:pt x="539" y="30"/>
                    <a:pt x="526" y="30"/>
                  </a:cubicBezTo>
                  <a:cubicBezTo>
                    <a:pt x="513" y="30"/>
                    <a:pt x="499" y="31"/>
                    <a:pt x="485" y="33"/>
                  </a:cubicBezTo>
                  <a:lnTo>
                    <a:pt x="329" y="41"/>
                  </a:lnTo>
                  <a:lnTo>
                    <a:pt x="263" y="41"/>
                  </a:lnTo>
                  <a:cubicBezTo>
                    <a:pt x="262" y="41"/>
                    <a:pt x="261" y="40"/>
                    <a:pt x="260" y="40"/>
                  </a:cubicBezTo>
                  <a:cubicBezTo>
                    <a:pt x="251" y="40"/>
                    <a:pt x="244" y="60"/>
                    <a:pt x="233" y="60"/>
                  </a:cubicBezTo>
                  <a:cubicBezTo>
                    <a:pt x="231" y="60"/>
                    <a:pt x="229" y="60"/>
                    <a:pt x="226" y="58"/>
                  </a:cubicBezTo>
                  <a:cubicBezTo>
                    <a:pt x="221" y="54"/>
                    <a:pt x="216" y="53"/>
                    <a:pt x="211" y="53"/>
                  </a:cubicBezTo>
                  <a:cubicBezTo>
                    <a:pt x="204" y="53"/>
                    <a:pt x="197" y="55"/>
                    <a:pt x="190" y="58"/>
                  </a:cubicBezTo>
                  <a:cubicBezTo>
                    <a:pt x="136" y="58"/>
                    <a:pt x="87" y="62"/>
                    <a:pt x="34" y="62"/>
                  </a:cubicBezTo>
                  <a:cubicBezTo>
                    <a:pt x="25" y="62"/>
                    <a:pt x="17" y="66"/>
                    <a:pt x="9" y="74"/>
                  </a:cubicBezTo>
                  <a:cubicBezTo>
                    <a:pt x="5" y="82"/>
                    <a:pt x="1" y="91"/>
                    <a:pt x="1" y="99"/>
                  </a:cubicBezTo>
                  <a:cubicBezTo>
                    <a:pt x="1" y="107"/>
                    <a:pt x="5" y="115"/>
                    <a:pt x="9" y="123"/>
                  </a:cubicBezTo>
                  <a:cubicBezTo>
                    <a:pt x="13" y="128"/>
                    <a:pt x="17" y="132"/>
                    <a:pt x="21" y="132"/>
                  </a:cubicBezTo>
                  <a:cubicBezTo>
                    <a:pt x="30" y="132"/>
                    <a:pt x="38" y="132"/>
                    <a:pt x="46" y="128"/>
                  </a:cubicBezTo>
                  <a:cubicBezTo>
                    <a:pt x="54" y="123"/>
                    <a:pt x="63" y="121"/>
                    <a:pt x="73" y="121"/>
                  </a:cubicBezTo>
                  <a:cubicBezTo>
                    <a:pt x="82" y="121"/>
                    <a:pt x="91" y="123"/>
                    <a:pt x="99" y="128"/>
                  </a:cubicBezTo>
                  <a:cubicBezTo>
                    <a:pt x="105" y="128"/>
                    <a:pt x="110" y="124"/>
                    <a:pt x="118" y="124"/>
                  </a:cubicBezTo>
                  <a:cubicBezTo>
                    <a:pt x="122" y="124"/>
                    <a:pt x="127" y="125"/>
                    <a:pt x="132" y="128"/>
                  </a:cubicBezTo>
                  <a:cubicBezTo>
                    <a:pt x="141" y="130"/>
                    <a:pt x="149" y="133"/>
                    <a:pt x="157" y="133"/>
                  </a:cubicBezTo>
                  <a:cubicBezTo>
                    <a:pt x="163" y="133"/>
                    <a:pt x="170" y="131"/>
                    <a:pt x="177" y="123"/>
                  </a:cubicBezTo>
                  <a:cubicBezTo>
                    <a:pt x="178" y="121"/>
                    <a:pt x="180" y="121"/>
                    <a:pt x="181" y="121"/>
                  </a:cubicBezTo>
                  <a:cubicBezTo>
                    <a:pt x="185" y="121"/>
                    <a:pt x="191" y="128"/>
                    <a:pt x="194" y="128"/>
                  </a:cubicBezTo>
                  <a:cubicBezTo>
                    <a:pt x="198" y="129"/>
                    <a:pt x="203" y="130"/>
                    <a:pt x="207" y="130"/>
                  </a:cubicBezTo>
                  <a:cubicBezTo>
                    <a:pt x="217" y="130"/>
                    <a:pt x="226" y="125"/>
                    <a:pt x="235" y="107"/>
                  </a:cubicBezTo>
                  <a:cubicBezTo>
                    <a:pt x="238" y="121"/>
                    <a:pt x="253" y="129"/>
                    <a:pt x="267" y="129"/>
                  </a:cubicBezTo>
                  <a:cubicBezTo>
                    <a:pt x="270" y="129"/>
                    <a:pt x="273" y="128"/>
                    <a:pt x="276" y="128"/>
                  </a:cubicBezTo>
                  <a:lnTo>
                    <a:pt x="456" y="128"/>
                  </a:lnTo>
                  <a:cubicBezTo>
                    <a:pt x="460" y="130"/>
                    <a:pt x="465" y="131"/>
                    <a:pt x="471" y="131"/>
                  </a:cubicBezTo>
                  <a:cubicBezTo>
                    <a:pt x="477" y="131"/>
                    <a:pt x="483" y="130"/>
                    <a:pt x="489" y="128"/>
                  </a:cubicBezTo>
                  <a:cubicBezTo>
                    <a:pt x="491" y="126"/>
                    <a:pt x="494" y="124"/>
                    <a:pt x="497" y="124"/>
                  </a:cubicBezTo>
                  <a:cubicBezTo>
                    <a:pt x="500" y="124"/>
                    <a:pt x="503" y="126"/>
                    <a:pt x="505" y="128"/>
                  </a:cubicBezTo>
                  <a:cubicBezTo>
                    <a:pt x="515" y="139"/>
                    <a:pt x="522" y="141"/>
                    <a:pt x="530" y="141"/>
                  </a:cubicBezTo>
                  <a:cubicBezTo>
                    <a:pt x="537" y="141"/>
                    <a:pt x="543" y="140"/>
                    <a:pt x="551" y="140"/>
                  </a:cubicBezTo>
                  <a:cubicBezTo>
                    <a:pt x="575" y="136"/>
                    <a:pt x="604" y="128"/>
                    <a:pt x="624" y="123"/>
                  </a:cubicBezTo>
                  <a:cubicBezTo>
                    <a:pt x="641" y="119"/>
                    <a:pt x="661" y="115"/>
                    <a:pt x="682" y="111"/>
                  </a:cubicBezTo>
                  <a:cubicBezTo>
                    <a:pt x="694" y="111"/>
                    <a:pt x="711" y="115"/>
                    <a:pt x="719" y="123"/>
                  </a:cubicBezTo>
                  <a:cubicBezTo>
                    <a:pt x="735" y="132"/>
                    <a:pt x="748" y="136"/>
                    <a:pt x="764" y="136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22;p44"/>
            <p:cNvSpPr/>
            <p:nvPr/>
          </p:nvSpPr>
          <p:spPr>
            <a:xfrm>
              <a:off x="4669976" y="2723262"/>
              <a:ext cx="17690" cy="10562"/>
            </a:xfrm>
            <a:custGeom>
              <a:avLst/>
              <a:gdLst/>
              <a:ahLst/>
              <a:cxnLst/>
              <a:rect l="l" t="t" r="r" b="b"/>
              <a:pathLst>
                <a:path w="206" h="123" extrusionOk="0">
                  <a:moveTo>
                    <a:pt x="201" y="0"/>
                  </a:moveTo>
                  <a:cubicBezTo>
                    <a:pt x="193" y="0"/>
                    <a:pt x="185" y="4"/>
                    <a:pt x="185" y="4"/>
                  </a:cubicBezTo>
                  <a:lnTo>
                    <a:pt x="94" y="8"/>
                  </a:lnTo>
                  <a:cubicBezTo>
                    <a:pt x="90" y="8"/>
                    <a:pt x="86" y="13"/>
                    <a:pt x="82" y="13"/>
                  </a:cubicBezTo>
                  <a:lnTo>
                    <a:pt x="25" y="25"/>
                  </a:lnTo>
                  <a:lnTo>
                    <a:pt x="16" y="25"/>
                  </a:lnTo>
                  <a:cubicBezTo>
                    <a:pt x="4" y="33"/>
                    <a:pt x="0" y="49"/>
                    <a:pt x="0" y="62"/>
                  </a:cubicBezTo>
                  <a:cubicBezTo>
                    <a:pt x="4" y="83"/>
                    <a:pt x="10" y="104"/>
                    <a:pt x="20" y="104"/>
                  </a:cubicBezTo>
                  <a:cubicBezTo>
                    <a:pt x="21" y="104"/>
                    <a:pt x="23" y="104"/>
                    <a:pt x="25" y="103"/>
                  </a:cubicBezTo>
                  <a:cubicBezTo>
                    <a:pt x="29" y="101"/>
                    <a:pt x="33" y="100"/>
                    <a:pt x="38" y="100"/>
                  </a:cubicBezTo>
                  <a:cubicBezTo>
                    <a:pt x="49" y="100"/>
                    <a:pt x="61" y="104"/>
                    <a:pt x="73" y="104"/>
                  </a:cubicBezTo>
                  <a:cubicBezTo>
                    <a:pt x="76" y="104"/>
                    <a:pt x="79" y="103"/>
                    <a:pt x="82" y="103"/>
                  </a:cubicBezTo>
                  <a:cubicBezTo>
                    <a:pt x="84" y="102"/>
                    <a:pt x="87" y="102"/>
                    <a:pt x="89" y="102"/>
                  </a:cubicBezTo>
                  <a:cubicBezTo>
                    <a:pt x="107" y="102"/>
                    <a:pt x="126" y="116"/>
                    <a:pt x="148" y="119"/>
                  </a:cubicBezTo>
                  <a:cubicBezTo>
                    <a:pt x="156" y="119"/>
                    <a:pt x="166" y="114"/>
                    <a:pt x="175" y="114"/>
                  </a:cubicBezTo>
                  <a:cubicBezTo>
                    <a:pt x="180" y="114"/>
                    <a:pt x="185" y="115"/>
                    <a:pt x="189" y="119"/>
                  </a:cubicBezTo>
                  <a:cubicBezTo>
                    <a:pt x="191" y="121"/>
                    <a:pt x="193" y="122"/>
                    <a:pt x="195" y="122"/>
                  </a:cubicBezTo>
                  <a:cubicBezTo>
                    <a:pt x="198" y="122"/>
                    <a:pt x="201" y="121"/>
                    <a:pt x="205" y="119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23;p44"/>
            <p:cNvSpPr/>
            <p:nvPr/>
          </p:nvSpPr>
          <p:spPr>
            <a:xfrm>
              <a:off x="4611754" y="2945672"/>
              <a:ext cx="83983" cy="13396"/>
            </a:xfrm>
            <a:custGeom>
              <a:avLst/>
              <a:gdLst/>
              <a:ahLst/>
              <a:cxnLst/>
              <a:rect l="l" t="t" r="r" b="b"/>
              <a:pathLst>
                <a:path w="978" h="156" extrusionOk="0">
                  <a:moveTo>
                    <a:pt x="963" y="0"/>
                  </a:moveTo>
                  <a:cubicBezTo>
                    <a:pt x="960" y="0"/>
                    <a:pt x="957" y="1"/>
                    <a:pt x="953" y="4"/>
                  </a:cubicBezTo>
                  <a:cubicBezTo>
                    <a:pt x="937" y="12"/>
                    <a:pt x="920" y="20"/>
                    <a:pt x="904" y="20"/>
                  </a:cubicBezTo>
                  <a:cubicBezTo>
                    <a:pt x="867" y="20"/>
                    <a:pt x="830" y="24"/>
                    <a:pt x="797" y="28"/>
                  </a:cubicBezTo>
                  <a:cubicBezTo>
                    <a:pt x="785" y="28"/>
                    <a:pt x="776" y="32"/>
                    <a:pt x="764" y="36"/>
                  </a:cubicBezTo>
                  <a:cubicBezTo>
                    <a:pt x="733" y="46"/>
                    <a:pt x="702" y="50"/>
                    <a:pt x="670" y="50"/>
                  </a:cubicBezTo>
                  <a:cubicBezTo>
                    <a:pt x="648" y="50"/>
                    <a:pt x="626" y="48"/>
                    <a:pt x="604" y="45"/>
                  </a:cubicBezTo>
                  <a:cubicBezTo>
                    <a:pt x="586" y="40"/>
                    <a:pt x="567" y="38"/>
                    <a:pt x="549" y="38"/>
                  </a:cubicBezTo>
                  <a:cubicBezTo>
                    <a:pt x="530" y="38"/>
                    <a:pt x="512" y="40"/>
                    <a:pt x="493" y="45"/>
                  </a:cubicBezTo>
                  <a:cubicBezTo>
                    <a:pt x="473" y="45"/>
                    <a:pt x="456" y="45"/>
                    <a:pt x="436" y="49"/>
                  </a:cubicBezTo>
                  <a:cubicBezTo>
                    <a:pt x="407" y="53"/>
                    <a:pt x="378" y="61"/>
                    <a:pt x="354" y="65"/>
                  </a:cubicBezTo>
                  <a:cubicBezTo>
                    <a:pt x="325" y="69"/>
                    <a:pt x="292" y="73"/>
                    <a:pt x="264" y="73"/>
                  </a:cubicBezTo>
                  <a:cubicBezTo>
                    <a:pt x="243" y="73"/>
                    <a:pt x="218" y="69"/>
                    <a:pt x="202" y="69"/>
                  </a:cubicBezTo>
                  <a:cubicBezTo>
                    <a:pt x="186" y="69"/>
                    <a:pt x="169" y="77"/>
                    <a:pt x="157" y="77"/>
                  </a:cubicBezTo>
                  <a:cubicBezTo>
                    <a:pt x="112" y="77"/>
                    <a:pt x="71" y="77"/>
                    <a:pt x="30" y="81"/>
                  </a:cubicBezTo>
                  <a:cubicBezTo>
                    <a:pt x="27" y="81"/>
                    <a:pt x="24" y="81"/>
                    <a:pt x="21" y="81"/>
                  </a:cubicBezTo>
                  <a:cubicBezTo>
                    <a:pt x="13" y="81"/>
                    <a:pt x="4" y="83"/>
                    <a:pt x="1" y="98"/>
                  </a:cubicBezTo>
                  <a:cubicBezTo>
                    <a:pt x="9" y="123"/>
                    <a:pt x="21" y="135"/>
                    <a:pt x="34" y="135"/>
                  </a:cubicBezTo>
                  <a:lnTo>
                    <a:pt x="58" y="135"/>
                  </a:lnTo>
                  <a:cubicBezTo>
                    <a:pt x="81" y="133"/>
                    <a:pt x="103" y="132"/>
                    <a:pt x="124" y="132"/>
                  </a:cubicBezTo>
                  <a:cubicBezTo>
                    <a:pt x="145" y="132"/>
                    <a:pt x="165" y="133"/>
                    <a:pt x="186" y="135"/>
                  </a:cubicBezTo>
                  <a:lnTo>
                    <a:pt x="317" y="135"/>
                  </a:lnTo>
                  <a:cubicBezTo>
                    <a:pt x="354" y="131"/>
                    <a:pt x="391" y="127"/>
                    <a:pt x="424" y="118"/>
                  </a:cubicBezTo>
                  <a:cubicBezTo>
                    <a:pt x="469" y="110"/>
                    <a:pt x="514" y="106"/>
                    <a:pt x="563" y="106"/>
                  </a:cubicBezTo>
                  <a:cubicBezTo>
                    <a:pt x="567" y="106"/>
                    <a:pt x="575" y="110"/>
                    <a:pt x="584" y="114"/>
                  </a:cubicBezTo>
                  <a:cubicBezTo>
                    <a:pt x="596" y="118"/>
                    <a:pt x="608" y="127"/>
                    <a:pt x="616" y="127"/>
                  </a:cubicBezTo>
                  <a:cubicBezTo>
                    <a:pt x="633" y="125"/>
                    <a:pt x="648" y="124"/>
                    <a:pt x="663" y="124"/>
                  </a:cubicBezTo>
                  <a:cubicBezTo>
                    <a:pt x="678" y="124"/>
                    <a:pt x="692" y="125"/>
                    <a:pt x="707" y="127"/>
                  </a:cubicBezTo>
                  <a:cubicBezTo>
                    <a:pt x="715" y="125"/>
                    <a:pt x="723" y="124"/>
                    <a:pt x="731" y="124"/>
                  </a:cubicBezTo>
                  <a:cubicBezTo>
                    <a:pt x="740" y="124"/>
                    <a:pt x="748" y="125"/>
                    <a:pt x="756" y="127"/>
                  </a:cubicBezTo>
                  <a:cubicBezTo>
                    <a:pt x="762" y="131"/>
                    <a:pt x="769" y="133"/>
                    <a:pt x="776" y="133"/>
                  </a:cubicBezTo>
                  <a:cubicBezTo>
                    <a:pt x="784" y="133"/>
                    <a:pt x="791" y="131"/>
                    <a:pt x="797" y="127"/>
                  </a:cubicBezTo>
                  <a:lnTo>
                    <a:pt x="854" y="127"/>
                  </a:lnTo>
                  <a:cubicBezTo>
                    <a:pt x="859" y="126"/>
                    <a:pt x="864" y="126"/>
                    <a:pt x="869" y="126"/>
                  </a:cubicBezTo>
                  <a:cubicBezTo>
                    <a:pt x="902" y="126"/>
                    <a:pt x="936" y="137"/>
                    <a:pt x="961" y="155"/>
                  </a:cubicBezTo>
                  <a:cubicBezTo>
                    <a:pt x="965" y="155"/>
                    <a:pt x="973" y="155"/>
                    <a:pt x="978" y="151"/>
                  </a:cubicBezTo>
                  <a:lnTo>
                    <a:pt x="973" y="4"/>
                  </a:lnTo>
                  <a:cubicBezTo>
                    <a:pt x="969" y="1"/>
                    <a:pt x="966" y="0"/>
                    <a:pt x="96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24;p44"/>
            <p:cNvSpPr/>
            <p:nvPr/>
          </p:nvSpPr>
          <p:spPr>
            <a:xfrm>
              <a:off x="4644558" y="2744644"/>
              <a:ext cx="43795" cy="11765"/>
            </a:xfrm>
            <a:custGeom>
              <a:avLst/>
              <a:gdLst/>
              <a:ahLst/>
              <a:cxnLst/>
              <a:rect l="l" t="t" r="r" b="b"/>
              <a:pathLst>
                <a:path w="510" h="137" extrusionOk="0">
                  <a:moveTo>
                    <a:pt x="473" y="1"/>
                  </a:moveTo>
                  <a:cubicBezTo>
                    <a:pt x="461" y="1"/>
                    <a:pt x="447" y="6"/>
                    <a:pt x="432" y="6"/>
                  </a:cubicBezTo>
                  <a:cubicBezTo>
                    <a:pt x="429" y="6"/>
                    <a:pt x="426" y="6"/>
                    <a:pt x="423" y="6"/>
                  </a:cubicBezTo>
                  <a:cubicBezTo>
                    <a:pt x="407" y="6"/>
                    <a:pt x="386" y="14"/>
                    <a:pt x="370" y="14"/>
                  </a:cubicBezTo>
                  <a:cubicBezTo>
                    <a:pt x="341" y="14"/>
                    <a:pt x="308" y="18"/>
                    <a:pt x="280" y="22"/>
                  </a:cubicBezTo>
                  <a:cubicBezTo>
                    <a:pt x="275" y="23"/>
                    <a:pt x="271" y="24"/>
                    <a:pt x="267" y="24"/>
                  </a:cubicBezTo>
                  <a:cubicBezTo>
                    <a:pt x="259" y="24"/>
                    <a:pt x="251" y="22"/>
                    <a:pt x="243" y="22"/>
                  </a:cubicBezTo>
                  <a:cubicBezTo>
                    <a:pt x="214" y="26"/>
                    <a:pt x="185" y="34"/>
                    <a:pt x="156" y="51"/>
                  </a:cubicBezTo>
                  <a:cubicBezTo>
                    <a:pt x="155" y="52"/>
                    <a:pt x="154" y="53"/>
                    <a:pt x="152" y="53"/>
                  </a:cubicBezTo>
                  <a:cubicBezTo>
                    <a:pt x="150" y="53"/>
                    <a:pt x="147" y="51"/>
                    <a:pt x="144" y="51"/>
                  </a:cubicBezTo>
                  <a:cubicBezTo>
                    <a:pt x="115" y="43"/>
                    <a:pt x="87" y="38"/>
                    <a:pt x="58" y="34"/>
                  </a:cubicBezTo>
                  <a:cubicBezTo>
                    <a:pt x="46" y="34"/>
                    <a:pt x="29" y="47"/>
                    <a:pt x="17" y="47"/>
                  </a:cubicBezTo>
                  <a:cubicBezTo>
                    <a:pt x="9" y="47"/>
                    <a:pt x="1" y="63"/>
                    <a:pt x="5" y="79"/>
                  </a:cubicBezTo>
                  <a:cubicBezTo>
                    <a:pt x="9" y="100"/>
                    <a:pt x="17" y="108"/>
                    <a:pt x="25" y="108"/>
                  </a:cubicBezTo>
                  <a:cubicBezTo>
                    <a:pt x="40" y="102"/>
                    <a:pt x="55" y="99"/>
                    <a:pt x="71" y="99"/>
                  </a:cubicBezTo>
                  <a:cubicBezTo>
                    <a:pt x="87" y="99"/>
                    <a:pt x="103" y="102"/>
                    <a:pt x="120" y="108"/>
                  </a:cubicBezTo>
                  <a:cubicBezTo>
                    <a:pt x="122" y="109"/>
                    <a:pt x="125" y="109"/>
                    <a:pt x="127" y="109"/>
                  </a:cubicBezTo>
                  <a:cubicBezTo>
                    <a:pt x="136" y="109"/>
                    <a:pt x="145" y="107"/>
                    <a:pt x="153" y="107"/>
                  </a:cubicBezTo>
                  <a:cubicBezTo>
                    <a:pt x="159" y="107"/>
                    <a:pt x="164" y="108"/>
                    <a:pt x="169" y="112"/>
                  </a:cubicBezTo>
                  <a:cubicBezTo>
                    <a:pt x="173" y="114"/>
                    <a:pt x="177" y="115"/>
                    <a:pt x="181" y="115"/>
                  </a:cubicBezTo>
                  <a:cubicBezTo>
                    <a:pt x="193" y="115"/>
                    <a:pt x="206" y="107"/>
                    <a:pt x="218" y="104"/>
                  </a:cubicBezTo>
                  <a:cubicBezTo>
                    <a:pt x="230" y="100"/>
                    <a:pt x="243" y="100"/>
                    <a:pt x="255" y="96"/>
                  </a:cubicBezTo>
                  <a:cubicBezTo>
                    <a:pt x="300" y="96"/>
                    <a:pt x="341" y="100"/>
                    <a:pt x="386" y="104"/>
                  </a:cubicBezTo>
                  <a:cubicBezTo>
                    <a:pt x="399" y="108"/>
                    <a:pt x="411" y="116"/>
                    <a:pt x="423" y="125"/>
                  </a:cubicBezTo>
                  <a:cubicBezTo>
                    <a:pt x="426" y="126"/>
                    <a:pt x="429" y="126"/>
                    <a:pt x="431" y="126"/>
                  </a:cubicBezTo>
                  <a:cubicBezTo>
                    <a:pt x="436" y="126"/>
                    <a:pt x="440" y="125"/>
                    <a:pt x="445" y="125"/>
                  </a:cubicBezTo>
                  <a:cubicBezTo>
                    <a:pt x="449" y="125"/>
                    <a:pt x="454" y="126"/>
                    <a:pt x="460" y="129"/>
                  </a:cubicBezTo>
                  <a:cubicBezTo>
                    <a:pt x="462" y="130"/>
                    <a:pt x="465" y="131"/>
                    <a:pt x="467" y="131"/>
                  </a:cubicBezTo>
                  <a:cubicBezTo>
                    <a:pt x="475" y="131"/>
                    <a:pt x="484" y="125"/>
                    <a:pt x="492" y="125"/>
                  </a:cubicBezTo>
                  <a:cubicBezTo>
                    <a:pt x="495" y="125"/>
                    <a:pt x="498" y="126"/>
                    <a:pt x="501" y="129"/>
                  </a:cubicBezTo>
                  <a:cubicBezTo>
                    <a:pt x="505" y="133"/>
                    <a:pt x="509" y="133"/>
                    <a:pt x="509" y="137"/>
                  </a:cubicBezTo>
                  <a:lnTo>
                    <a:pt x="509" y="137"/>
                  </a:lnTo>
                  <a:lnTo>
                    <a:pt x="505" y="2"/>
                  </a:lnTo>
                  <a:lnTo>
                    <a:pt x="501" y="2"/>
                  </a:lnTo>
                  <a:cubicBezTo>
                    <a:pt x="499" y="4"/>
                    <a:pt x="496" y="5"/>
                    <a:pt x="492" y="5"/>
                  </a:cubicBezTo>
                  <a:cubicBezTo>
                    <a:pt x="489" y="5"/>
                    <a:pt x="485" y="4"/>
                    <a:pt x="481" y="2"/>
                  </a:cubicBezTo>
                  <a:cubicBezTo>
                    <a:pt x="478" y="1"/>
                    <a:pt x="476" y="1"/>
                    <a:pt x="473" y="1"/>
                  </a:cubicBezTo>
                  <a:close/>
                  <a:moveTo>
                    <a:pt x="509" y="137"/>
                  </a:moveTo>
                  <a:lnTo>
                    <a:pt x="509" y="137"/>
                  </a:lnTo>
                  <a:cubicBezTo>
                    <a:pt x="509" y="137"/>
                    <a:pt x="509" y="137"/>
                    <a:pt x="509" y="13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25;p44"/>
            <p:cNvSpPr/>
            <p:nvPr/>
          </p:nvSpPr>
          <p:spPr>
            <a:xfrm>
              <a:off x="4636486" y="2790157"/>
              <a:ext cx="53241" cy="11765"/>
            </a:xfrm>
            <a:custGeom>
              <a:avLst/>
              <a:gdLst/>
              <a:ahLst/>
              <a:cxnLst/>
              <a:rect l="l" t="t" r="r" b="b"/>
              <a:pathLst>
                <a:path w="620" h="137" extrusionOk="0">
                  <a:moveTo>
                    <a:pt x="616" y="1"/>
                  </a:moveTo>
                  <a:cubicBezTo>
                    <a:pt x="611" y="3"/>
                    <a:pt x="606" y="4"/>
                    <a:pt x="601" y="4"/>
                  </a:cubicBezTo>
                  <a:cubicBezTo>
                    <a:pt x="596" y="4"/>
                    <a:pt x="591" y="3"/>
                    <a:pt x="586" y="3"/>
                  </a:cubicBezTo>
                  <a:cubicBezTo>
                    <a:pt x="581" y="3"/>
                    <a:pt x="575" y="4"/>
                    <a:pt x="571" y="9"/>
                  </a:cubicBezTo>
                  <a:cubicBezTo>
                    <a:pt x="565" y="12"/>
                    <a:pt x="560" y="13"/>
                    <a:pt x="555" y="13"/>
                  </a:cubicBezTo>
                  <a:cubicBezTo>
                    <a:pt x="546" y="13"/>
                    <a:pt x="538" y="9"/>
                    <a:pt x="530" y="9"/>
                  </a:cubicBezTo>
                  <a:cubicBezTo>
                    <a:pt x="517" y="9"/>
                    <a:pt x="501" y="9"/>
                    <a:pt x="488" y="13"/>
                  </a:cubicBezTo>
                  <a:cubicBezTo>
                    <a:pt x="461" y="23"/>
                    <a:pt x="434" y="31"/>
                    <a:pt x="405" y="31"/>
                  </a:cubicBezTo>
                  <a:cubicBezTo>
                    <a:pt x="399" y="31"/>
                    <a:pt x="392" y="30"/>
                    <a:pt x="386" y="30"/>
                  </a:cubicBezTo>
                  <a:cubicBezTo>
                    <a:pt x="382" y="30"/>
                    <a:pt x="378" y="34"/>
                    <a:pt x="374" y="34"/>
                  </a:cubicBezTo>
                  <a:cubicBezTo>
                    <a:pt x="365" y="38"/>
                    <a:pt x="357" y="40"/>
                    <a:pt x="349" y="40"/>
                  </a:cubicBezTo>
                  <a:cubicBezTo>
                    <a:pt x="341" y="40"/>
                    <a:pt x="333" y="38"/>
                    <a:pt x="324" y="34"/>
                  </a:cubicBezTo>
                  <a:cubicBezTo>
                    <a:pt x="296" y="34"/>
                    <a:pt x="263" y="34"/>
                    <a:pt x="234" y="42"/>
                  </a:cubicBezTo>
                  <a:cubicBezTo>
                    <a:pt x="224" y="44"/>
                    <a:pt x="214" y="45"/>
                    <a:pt x="203" y="45"/>
                  </a:cubicBezTo>
                  <a:cubicBezTo>
                    <a:pt x="193" y="45"/>
                    <a:pt x="183" y="44"/>
                    <a:pt x="173" y="42"/>
                  </a:cubicBezTo>
                  <a:cubicBezTo>
                    <a:pt x="158" y="40"/>
                    <a:pt x="145" y="39"/>
                    <a:pt x="131" y="39"/>
                  </a:cubicBezTo>
                  <a:cubicBezTo>
                    <a:pt x="118" y="39"/>
                    <a:pt x="105" y="40"/>
                    <a:pt x="90" y="42"/>
                  </a:cubicBezTo>
                  <a:cubicBezTo>
                    <a:pt x="88" y="41"/>
                    <a:pt x="85" y="40"/>
                    <a:pt x="83" y="40"/>
                  </a:cubicBezTo>
                  <a:cubicBezTo>
                    <a:pt x="80" y="40"/>
                    <a:pt x="77" y="42"/>
                    <a:pt x="74" y="42"/>
                  </a:cubicBezTo>
                  <a:cubicBezTo>
                    <a:pt x="68" y="50"/>
                    <a:pt x="60" y="54"/>
                    <a:pt x="51" y="54"/>
                  </a:cubicBezTo>
                  <a:cubicBezTo>
                    <a:pt x="43" y="54"/>
                    <a:pt x="35" y="50"/>
                    <a:pt x="29" y="42"/>
                  </a:cubicBezTo>
                  <a:lnTo>
                    <a:pt x="21" y="42"/>
                  </a:lnTo>
                  <a:cubicBezTo>
                    <a:pt x="8" y="46"/>
                    <a:pt x="0" y="50"/>
                    <a:pt x="0" y="71"/>
                  </a:cubicBezTo>
                  <a:cubicBezTo>
                    <a:pt x="0" y="88"/>
                    <a:pt x="9" y="105"/>
                    <a:pt x="17" y="105"/>
                  </a:cubicBezTo>
                  <a:cubicBezTo>
                    <a:pt x="18" y="105"/>
                    <a:pt x="19" y="105"/>
                    <a:pt x="21" y="103"/>
                  </a:cubicBezTo>
                  <a:cubicBezTo>
                    <a:pt x="28" y="99"/>
                    <a:pt x="37" y="97"/>
                    <a:pt x="45" y="97"/>
                  </a:cubicBezTo>
                  <a:cubicBezTo>
                    <a:pt x="58" y="97"/>
                    <a:pt x="70" y="103"/>
                    <a:pt x="78" y="116"/>
                  </a:cubicBezTo>
                  <a:cubicBezTo>
                    <a:pt x="97" y="116"/>
                    <a:pt x="118" y="123"/>
                    <a:pt x="139" y="123"/>
                  </a:cubicBezTo>
                  <a:cubicBezTo>
                    <a:pt x="153" y="123"/>
                    <a:pt x="167" y="119"/>
                    <a:pt x="181" y="108"/>
                  </a:cubicBezTo>
                  <a:cubicBezTo>
                    <a:pt x="183" y="105"/>
                    <a:pt x="185" y="104"/>
                    <a:pt x="187" y="104"/>
                  </a:cubicBezTo>
                  <a:cubicBezTo>
                    <a:pt x="189" y="104"/>
                    <a:pt x="191" y="105"/>
                    <a:pt x="193" y="108"/>
                  </a:cubicBezTo>
                  <a:cubicBezTo>
                    <a:pt x="205" y="117"/>
                    <a:pt x="218" y="121"/>
                    <a:pt x="232" y="121"/>
                  </a:cubicBezTo>
                  <a:cubicBezTo>
                    <a:pt x="236" y="121"/>
                    <a:pt x="241" y="121"/>
                    <a:pt x="246" y="120"/>
                  </a:cubicBezTo>
                  <a:cubicBezTo>
                    <a:pt x="263" y="124"/>
                    <a:pt x="283" y="124"/>
                    <a:pt x="300" y="124"/>
                  </a:cubicBezTo>
                  <a:cubicBezTo>
                    <a:pt x="307" y="121"/>
                    <a:pt x="314" y="120"/>
                    <a:pt x="321" y="120"/>
                  </a:cubicBezTo>
                  <a:cubicBezTo>
                    <a:pt x="336" y="120"/>
                    <a:pt x="350" y="125"/>
                    <a:pt x="361" y="136"/>
                  </a:cubicBezTo>
                  <a:lnTo>
                    <a:pt x="369" y="136"/>
                  </a:lnTo>
                  <a:cubicBezTo>
                    <a:pt x="375" y="128"/>
                    <a:pt x="382" y="126"/>
                    <a:pt x="389" y="126"/>
                  </a:cubicBezTo>
                  <a:cubicBezTo>
                    <a:pt x="399" y="126"/>
                    <a:pt x="410" y="129"/>
                    <a:pt x="420" y="129"/>
                  </a:cubicBezTo>
                  <a:cubicBezTo>
                    <a:pt x="427" y="129"/>
                    <a:pt x="433" y="128"/>
                    <a:pt x="439" y="124"/>
                  </a:cubicBezTo>
                  <a:cubicBezTo>
                    <a:pt x="441" y="123"/>
                    <a:pt x="442" y="122"/>
                    <a:pt x="443" y="122"/>
                  </a:cubicBezTo>
                  <a:cubicBezTo>
                    <a:pt x="446" y="122"/>
                    <a:pt x="449" y="124"/>
                    <a:pt x="452" y="124"/>
                  </a:cubicBezTo>
                  <a:cubicBezTo>
                    <a:pt x="471" y="124"/>
                    <a:pt x="488" y="122"/>
                    <a:pt x="506" y="122"/>
                  </a:cubicBezTo>
                  <a:cubicBezTo>
                    <a:pt x="515" y="122"/>
                    <a:pt x="524" y="123"/>
                    <a:pt x="534" y="124"/>
                  </a:cubicBezTo>
                  <a:cubicBezTo>
                    <a:pt x="553" y="124"/>
                    <a:pt x="576" y="119"/>
                    <a:pt x="598" y="119"/>
                  </a:cubicBezTo>
                  <a:cubicBezTo>
                    <a:pt x="604" y="119"/>
                    <a:pt x="610" y="119"/>
                    <a:pt x="616" y="120"/>
                  </a:cubicBezTo>
                  <a:lnTo>
                    <a:pt x="620" y="120"/>
                  </a:lnTo>
                  <a:lnTo>
                    <a:pt x="616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26;p44"/>
            <p:cNvSpPr/>
            <p:nvPr/>
          </p:nvSpPr>
          <p:spPr>
            <a:xfrm>
              <a:off x="4689641" y="2790414"/>
              <a:ext cx="3263" cy="10391"/>
            </a:xfrm>
            <a:custGeom>
              <a:avLst/>
              <a:gdLst/>
              <a:ahLst/>
              <a:cxnLst/>
              <a:rect l="l" t="t" r="r" b="b"/>
              <a:pathLst>
                <a:path w="38" h="121" extrusionOk="0">
                  <a:moveTo>
                    <a:pt x="8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5" y="121"/>
                  </a:lnTo>
                  <a:lnTo>
                    <a:pt x="9" y="121"/>
                  </a:lnTo>
                  <a:cubicBezTo>
                    <a:pt x="25" y="117"/>
                    <a:pt x="38" y="100"/>
                    <a:pt x="34" y="68"/>
                  </a:cubicBezTo>
                  <a:cubicBezTo>
                    <a:pt x="34" y="22"/>
                    <a:pt x="2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27;p44"/>
            <p:cNvSpPr/>
            <p:nvPr/>
          </p:nvSpPr>
          <p:spPr>
            <a:xfrm>
              <a:off x="4690328" y="2812398"/>
              <a:ext cx="3263" cy="11679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lnTo>
                    <a:pt x="5" y="136"/>
                  </a:lnTo>
                  <a:lnTo>
                    <a:pt x="9" y="136"/>
                  </a:lnTo>
                  <a:cubicBezTo>
                    <a:pt x="26" y="136"/>
                    <a:pt x="38" y="115"/>
                    <a:pt x="38" y="74"/>
                  </a:cubicBezTo>
                  <a:cubicBezTo>
                    <a:pt x="34" y="35"/>
                    <a:pt x="23" y="0"/>
                    <a:pt x="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28;p44"/>
            <p:cNvSpPr/>
            <p:nvPr/>
          </p:nvSpPr>
          <p:spPr>
            <a:xfrm>
              <a:off x="4687580" y="2745073"/>
              <a:ext cx="3607" cy="11850"/>
            </a:xfrm>
            <a:custGeom>
              <a:avLst/>
              <a:gdLst/>
              <a:ahLst/>
              <a:cxnLst/>
              <a:rect l="l" t="t" r="r" b="b"/>
              <a:pathLst>
                <a:path w="42" h="138" extrusionOk="0">
                  <a:moveTo>
                    <a:pt x="0" y="1"/>
                  </a:moveTo>
                  <a:lnTo>
                    <a:pt x="8" y="136"/>
                  </a:lnTo>
                  <a:cubicBezTo>
                    <a:pt x="10" y="137"/>
                    <a:pt x="12" y="137"/>
                    <a:pt x="14" y="137"/>
                  </a:cubicBezTo>
                  <a:cubicBezTo>
                    <a:pt x="22" y="137"/>
                    <a:pt x="30" y="131"/>
                    <a:pt x="33" y="116"/>
                  </a:cubicBezTo>
                  <a:cubicBezTo>
                    <a:pt x="41" y="91"/>
                    <a:pt x="41" y="62"/>
                    <a:pt x="33" y="38"/>
                  </a:cubicBezTo>
                  <a:cubicBezTo>
                    <a:pt x="25" y="21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29;p44"/>
            <p:cNvSpPr/>
            <p:nvPr/>
          </p:nvSpPr>
          <p:spPr>
            <a:xfrm>
              <a:off x="4686807" y="2723262"/>
              <a:ext cx="3607" cy="10648"/>
            </a:xfrm>
            <a:custGeom>
              <a:avLst/>
              <a:gdLst/>
              <a:ahLst/>
              <a:cxnLst/>
              <a:rect l="l" t="t" r="r" b="b"/>
              <a:pathLst>
                <a:path w="42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21" y="119"/>
                    <a:pt x="30" y="103"/>
                    <a:pt x="34" y="86"/>
                  </a:cubicBezTo>
                  <a:cubicBezTo>
                    <a:pt x="42" y="62"/>
                    <a:pt x="38" y="58"/>
                    <a:pt x="34" y="29"/>
                  </a:cubicBezTo>
                  <a:cubicBezTo>
                    <a:pt x="30" y="0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30;p44"/>
            <p:cNvSpPr/>
            <p:nvPr/>
          </p:nvSpPr>
          <p:spPr>
            <a:xfrm>
              <a:off x="4688954" y="2768001"/>
              <a:ext cx="3521" cy="9961"/>
            </a:xfrm>
            <a:custGeom>
              <a:avLst/>
              <a:gdLst/>
              <a:ahLst/>
              <a:cxnLst/>
              <a:rect l="l" t="t" r="r" b="b"/>
              <a:pathLst>
                <a:path w="41" h="116" extrusionOk="0">
                  <a:moveTo>
                    <a:pt x="1" y="0"/>
                  </a:moveTo>
                  <a:lnTo>
                    <a:pt x="5" y="115"/>
                  </a:lnTo>
                  <a:cubicBezTo>
                    <a:pt x="6" y="116"/>
                    <a:pt x="7" y="116"/>
                    <a:pt x="9" y="116"/>
                  </a:cubicBezTo>
                  <a:cubicBezTo>
                    <a:pt x="27" y="116"/>
                    <a:pt x="41" y="87"/>
                    <a:pt x="29" y="37"/>
                  </a:cubicBezTo>
                  <a:cubicBezTo>
                    <a:pt x="29" y="21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31;p44"/>
            <p:cNvSpPr/>
            <p:nvPr/>
          </p:nvSpPr>
          <p:spPr>
            <a:xfrm>
              <a:off x="4693505" y="2901877"/>
              <a:ext cx="3607" cy="12108"/>
            </a:xfrm>
            <a:custGeom>
              <a:avLst/>
              <a:gdLst/>
              <a:ahLst/>
              <a:cxnLst/>
              <a:rect l="l" t="t" r="r" b="b"/>
              <a:pathLst>
                <a:path w="42" h="141" extrusionOk="0">
                  <a:moveTo>
                    <a:pt x="1" y="1"/>
                  </a:moveTo>
                  <a:lnTo>
                    <a:pt x="5" y="140"/>
                  </a:lnTo>
                  <a:cubicBezTo>
                    <a:pt x="26" y="140"/>
                    <a:pt x="42" y="124"/>
                    <a:pt x="38" y="103"/>
                  </a:cubicBezTo>
                  <a:cubicBezTo>
                    <a:pt x="42" y="70"/>
                    <a:pt x="34" y="42"/>
                    <a:pt x="17" y="13"/>
                  </a:cubicBezTo>
                  <a:cubicBezTo>
                    <a:pt x="13" y="9"/>
                    <a:pt x="5" y="5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32;p44"/>
            <p:cNvSpPr/>
            <p:nvPr/>
          </p:nvSpPr>
          <p:spPr>
            <a:xfrm>
              <a:off x="4694278" y="2924118"/>
              <a:ext cx="3607" cy="12366"/>
            </a:xfrm>
            <a:custGeom>
              <a:avLst/>
              <a:gdLst/>
              <a:ahLst/>
              <a:cxnLst/>
              <a:rect l="l" t="t" r="r" b="b"/>
              <a:pathLst>
                <a:path w="42" h="144" extrusionOk="0">
                  <a:moveTo>
                    <a:pt x="0" y="0"/>
                  </a:moveTo>
                  <a:lnTo>
                    <a:pt x="4" y="144"/>
                  </a:lnTo>
                  <a:cubicBezTo>
                    <a:pt x="25" y="144"/>
                    <a:pt x="37" y="127"/>
                    <a:pt x="37" y="111"/>
                  </a:cubicBezTo>
                  <a:cubicBezTo>
                    <a:pt x="41" y="53"/>
                    <a:pt x="33" y="12"/>
                    <a:pt x="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33;p44"/>
            <p:cNvSpPr/>
            <p:nvPr/>
          </p:nvSpPr>
          <p:spPr>
            <a:xfrm>
              <a:off x="4694965" y="2946273"/>
              <a:ext cx="3950" cy="12795"/>
            </a:xfrm>
            <a:custGeom>
              <a:avLst/>
              <a:gdLst/>
              <a:ahLst/>
              <a:cxnLst/>
              <a:rect l="l" t="t" r="r" b="b"/>
              <a:pathLst>
                <a:path w="46" h="149" extrusionOk="0">
                  <a:moveTo>
                    <a:pt x="0" y="1"/>
                  </a:moveTo>
                  <a:lnTo>
                    <a:pt x="4" y="148"/>
                  </a:lnTo>
                  <a:cubicBezTo>
                    <a:pt x="33" y="132"/>
                    <a:pt x="45" y="99"/>
                    <a:pt x="37" y="70"/>
                  </a:cubicBezTo>
                  <a:cubicBezTo>
                    <a:pt x="29" y="25"/>
                    <a:pt x="17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34;p44"/>
            <p:cNvSpPr/>
            <p:nvPr/>
          </p:nvSpPr>
          <p:spPr>
            <a:xfrm>
              <a:off x="4691788" y="2857481"/>
              <a:ext cx="3607" cy="10992"/>
            </a:xfrm>
            <a:custGeom>
              <a:avLst/>
              <a:gdLst/>
              <a:ahLst/>
              <a:cxnLst/>
              <a:rect l="l" t="t" r="r" b="b"/>
              <a:pathLst>
                <a:path w="42" h="128" extrusionOk="0">
                  <a:moveTo>
                    <a:pt x="0" y="1"/>
                  </a:moveTo>
                  <a:lnTo>
                    <a:pt x="5" y="128"/>
                  </a:lnTo>
                  <a:cubicBezTo>
                    <a:pt x="17" y="128"/>
                    <a:pt x="25" y="120"/>
                    <a:pt x="29" y="111"/>
                  </a:cubicBezTo>
                  <a:cubicBezTo>
                    <a:pt x="37" y="91"/>
                    <a:pt x="41" y="66"/>
                    <a:pt x="37" y="42"/>
                  </a:cubicBezTo>
                  <a:cubicBezTo>
                    <a:pt x="29" y="17"/>
                    <a:pt x="21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35;p44"/>
            <p:cNvSpPr/>
            <p:nvPr/>
          </p:nvSpPr>
          <p:spPr>
            <a:xfrm>
              <a:off x="4691101" y="2834896"/>
              <a:ext cx="3521" cy="11421"/>
            </a:xfrm>
            <a:custGeom>
              <a:avLst/>
              <a:gdLst/>
              <a:ahLst/>
              <a:cxnLst/>
              <a:rect l="l" t="t" r="r" b="b"/>
              <a:pathLst>
                <a:path w="41" h="133" extrusionOk="0">
                  <a:moveTo>
                    <a:pt x="0" y="1"/>
                  </a:moveTo>
                  <a:lnTo>
                    <a:pt x="4" y="132"/>
                  </a:lnTo>
                  <a:cubicBezTo>
                    <a:pt x="6" y="133"/>
                    <a:pt x="8" y="133"/>
                    <a:pt x="10" y="133"/>
                  </a:cubicBezTo>
                  <a:cubicBezTo>
                    <a:pt x="31" y="133"/>
                    <a:pt x="41" y="111"/>
                    <a:pt x="33" y="63"/>
                  </a:cubicBezTo>
                  <a:cubicBezTo>
                    <a:pt x="29" y="17"/>
                    <a:pt x="21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36;p44"/>
            <p:cNvSpPr/>
            <p:nvPr/>
          </p:nvSpPr>
          <p:spPr>
            <a:xfrm>
              <a:off x="4692818" y="2880752"/>
              <a:ext cx="2920" cy="10648"/>
            </a:xfrm>
            <a:custGeom>
              <a:avLst/>
              <a:gdLst/>
              <a:ahLst/>
              <a:cxnLst/>
              <a:rect l="l" t="t" r="r" b="b"/>
              <a:pathLst>
                <a:path w="34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34" y="115"/>
                    <a:pt x="34" y="78"/>
                    <a:pt x="34" y="62"/>
                  </a:cubicBezTo>
                  <a:cubicBezTo>
                    <a:pt x="34" y="33"/>
                    <a:pt x="25" y="13"/>
                    <a:pt x="13" y="5"/>
                  </a:cubicBezTo>
                  <a:cubicBezTo>
                    <a:pt x="9" y="5"/>
                    <a:pt x="5" y="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942;p44"/>
          <p:cNvSpPr/>
          <p:nvPr/>
        </p:nvSpPr>
        <p:spPr>
          <a:xfrm rot="5155619">
            <a:off x="2439052" y="3926406"/>
            <a:ext cx="60916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942;p44"/>
          <p:cNvSpPr/>
          <p:nvPr/>
        </p:nvSpPr>
        <p:spPr>
          <a:xfrm rot="5155619">
            <a:off x="2496658" y="1114973"/>
            <a:ext cx="60916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1037;p44"/>
          <p:cNvGrpSpPr/>
          <p:nvPr/>
        </p:nvGrpSpPr>
        <p:grpSpPr>
          <a:xfrm>
            <a:off x="2849601" y="1313280"/>
            <a:ext cx="221895" cy="237181"/>
            <a:chOff x="4477191" y="2723262"/>
            <a:chExt cx="221895" cy="237181"/>
          </a:xfrm>
        </p:grpSpPr>
        <p:sp>
          <p:nvSpPr>
            <p:cNvPr id="234" name="Google Shape;1038;p44"/>
            <p:cNvSpPr/>
            <p:nvPr/>
          </p:nvSpPr>
          <p:spPr>
            <a:xfrm>
              <a:off x="4487410" y="2737688"/>
              <a:ext cx="206953" cy="206953"/>
            </a:xfrm>
            <a:custGeom>
              <a:avLst/>
              <a:gdLst/>
              <a:ahLst/>
              <a:cxnLst/>
              <a:rect l="l" t="t" r="r" b="b"/>
              <a:pathLst>
                <a:path w="2410" h="2410" extrusionOk="0">
                  <a:moveTo>
                    <a:pt x="1" y="0"/>
                  </a:moveTo>
                  <a:lnTo>
                    <a:pt x="1" y="2409"/>
                  </a:lnTo>
                  <a:lnTo>
                    <a:pt x="2409" y="2409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039;p44"/>
            <p:cNvSpPr/>
            <p:nvPr/>
          </p:nvSpPr>
          <p:spPr>
            <a:xfrm>
              <a:off x="4477191" y="2730990"/>
              <a:ext cx="221895" cy="225244"/>
            </a:xfrm>
            <a:custGeom>
              <a:avLst/>
              <a:gdLst/>
              <a:ahLst/>
              <a:cxnLst/>
              <a:rect l="l" t="t" r="r" b="b"/>
              <a:pathLst>
                <a:path w="2584" h="2623" extrusionOk="0">
                  <a:moveTo>
                    <a:pt x="2442" y="177"/>
                  </a:moveTo>
                  <a:cubicBezTo>
                    <a:pt x="2454" y="926"/>
                    <a:pt x="2470" y="1674"/>
                    <a:pt x="2482" y="2423"/>
                  </a:cubicBezTo>
                  <a:lnTo>
                    <a:pt x="2482" y="2423"/>
                  </a:lnTo>
                  <a:cubicBezTo>
                    <a:pt x="2435" y="2392"/>
                    <a:pt x="2352" y="2369"/>
                    <a:pt x="2233" y="2368"/>
                  </a:cubicBezTo>
                  <a:lnTo>
                    <a:pt x="1178" y="2360"/>
                  </a:lnTo>
                  <a:lnTo>
                    <a:pt x="251" y="2356"/>
                  </a:lnTo>
                  <a:lnTo>
                    <a:pt x="251" y="1281"/>
                  </a:lnTo>
                  <a:lnTo>
                    <a:pt x="251" y="678"/>
                  </a:lnTo>
                  <a:lnTo>
                    <a:pt x="251" y="378"/>
                  </a:lnTo>
                  <a:lnTo>
                    <a:pt x="251" y="226"/>
                  </a:lnTo>
                  <a:lnTo>
                    <a:pt x="251" y="197"/>
                  </a:lnTo>
                  <a:lnTo>
                    <a:pt x="1334" y="185"/>
                  </a:lnTo>
                  <a:lnTo>
                    <a:pt x="1933" y="181"/>
                  </a:lnTo>
                  <a:lnTo>
                    <a:pt x="2237" y="177"/>
                  </a:lnTo>
                  <a:close/>
                  <a:moveTo>
                    <a:pt x="46" y="1"/>
                  </a:moveTo>
                  <a:lnTo>
                    <a:pt x="21" y="1285"/>
                  </a:lnTo>
                  <a:lnTo>
                    <a:pt x="9" y="1888"/>
                  </a:lnTo>
                  <a:lnTo>
                    <a:pt x="5" y="2192"/>
                  </a:lnTo>
                  <a:lnTo>
                    <a:pt x="1" y="2618"/>
                  </a:lnTo>
                  <a:lnTo>
                    <a:pt x="1186" y="2623"/>
                  </a:lnTo>
                  <a:cubicBezTo>
                    <a:pt x="1539" y="2623"/>
                    <a:pt x="1892" y="2623"/>
                    <a:pt x="2241" y="2618"/>
                  </a:cubicBezTo>
                  <a:cubicBezTo>
                    <a:pt x="2497" y="2613"/>
                    <a:pt x="2583" y="2506"/>
                    <a:pt x="2496" y="2434"/>
                  </a:cubicBezTo>
                  <a:lnTo>
                    <a:pt x="2496" y="2434"/>
                  </a:lnTo>
                  <a:lnTo>
                    <a:pt x="2524" y="1281"/>
                  </a:lnTo>
                  <a:cubicBezTo>
                    <a:pt x="2532" y="875"/>
                    <a:pt x="2545" y="468"/>
                    <a:pt x="2553" y="62"/>
                  </a:cubicBezTo>
                  <a:lnTo>
                    <a:pt x="1330" y="29"/>
                  </a:lnTo>
                  <a:lnTo>
                    <a:pt x="731" y="13"/>
                  </a:lnTo>
                  <a:lnTo>
                    <a:pt x="427" y="9"/>
                  </a:lnTo>
                  <a:lnTo>
                    <a:pt x="275" y="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040;p44"/>
            <p:cNvSpPr/>
            <p:nvPr/>
          </p:nvSpPr>
          <p:spPr>
            <a:xfrm>
              <a:off x="4505014" y="2840907"/>
              <a:ext cx="189349" cy="6784"/>
            </a:xfrm>
            <a:custGeom>
              <a:avLst/>
              <a:gdLst/>
              <a:ahLst/>
              <a:cxnLst/>
              <a:rect l="l" t="t" r="r" b="b"/>
              <a:pathLst>
                <a:path w="2205" h="79" extrusionOk="0">
                  <a:moveTo>
                    <a:pt x="1" y="79"/>
                  </a:moveTo>
                  <a:lnTo>
                    <a:pt x="2204" y="1"/>
                  </a:lnTo>
                </a:path>
              </a:pathLst>
            </a:custGeom>
            <a:solidFill>
              <a:srgbClr val="C1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041;p44"/>
            <p:cNvSpPr/>
            <p:nvPr/>
          </p:nvSpPr>
          <p:spPr>
            <a:xfrm>
              <a:off x="4558255" y="2842196"/>
              <a:ext cx="18377" cy="6526"/>
            </a:xfrm>
            <a:custGeom>
              <a:avLst/>
              <a:gdLst/>
              <a:ahLst/>
              <a:cxnLst/>
              <a:rect l="l" t="t" r="r" b="b"/>
              <a:pathLst>
                <a:path w="214" h="76" extrusionOk="0">
                  <a:moveTo>
                    <a:pt x="107" y="1"/>
                  </a:moveTo>
                  <a:cubicBezTo>
                    <a:pt x="97" y="1"/>
                    <a:pt x="88" y="2"/>
                    <a:pt x="78" y="6"/>
                  </a:cubicBezTo>
                  <a:cubicBezTo>
                    <a:pt x="77" y="7"/>
                    <a:pt x="75" y="8"/>
                    <a:pt x="74" y="8"/>
                  </a:cubicBezTo>
                  <a:cubicBezTo>
                    <a:pt x="70" y="8"/>
                    <a:pt x="65" y="5"/>
                    <a:pt x="62" y="2"/>
                  </a:cubicBezTo>
                  <a:cubicBezTo>
                    <a:pt x="58" y="1"/>
                    <a:pt x="53" y="1"/>
                    <a:pt x="49" y="1"/>
                  </a:cubicBezTo>
                  <a:cubicBezTo>
                    <a:pt x="36" y="1"/>
                    <a:pt x="22" y="5"/>
                    <a:pt x="13" y="14"/>
                  </a:cubicBezTo>
                  <a:cubicBezTo>
                    <a:pt x="8" y="23"/>
                    <a:pt x="4" y="31"/>
                    <a:pt x="0" y="39"/>
                  </a:cubicBezTo>
                  <a:cubicBezTo>
                    <a:pt x="12" y="62"/>
                    <a:pt x="21" y="75"/>
                    <a:pt x="33" y="75"/>
                  </a:cubicBezTo>
                  <a:cubicBezTo>
                    <a:pt x="38" y="75"/>
                    <a:pt x="43" y="73"/>
                    <a:pt x="50" y="68"/>
                  </a:cubicBezTo>
                  <a:cubicBezTo>
                    <a:pt x="54" y="59"/>
                    <a:pt x="65" y="53"/>
                    <a:pt x="76" y="53"/>
                  </a:cubicBezTo>
                  <a:cubicBezTo>
                    <a:pt x="85" y="53"/>
                    <a:pt x="93" y="56"/>
                    <a:pt x="99" y="64"/>
                  </a:cubicBezTo>
                  <a:cubicBezTo>
                    <a:pt x="103" y="68"/>
                    <a:pt x="109" y="70"/>
                    <a:pt x="115" y="70"/>
                  </a:cubicBezTo>
                  <a:cubicBezTo>
                    <a:pt x="121" y="70"/>
                    <a:pt x="127" y="68"/>
                    <a:pt x="132" y="64"/>
                  </a:cubicBezTo>
                  <a:cubicBezTo>
                    <a:pt x="138" y="58"/>
                    <a:pt x="147" y="54"/>
                    <a:pt x="156" y="54"/>
                  </a:cubicBezTo>
                  <a:cubicBezTo>
                    <a:pt x="165" y="54"/>
                    <a:pt x="175" y="58"/>
                    <a:pt x="181" y="64"/>
                  </a:cubicBezTo>
                  <a:cubicBezTo>
                    <a:pt x="184" y="67"/>
                    <a:pt x="188" y="69"/>
                    <a:pt x="192" y="69"/>
                  </a:cubicBezTo>
                  <a:cubicBezTo>
                    <a:pt x="198" y="69"/>
                    <a:pt x="205" y="64"/>
                    <a:pt x="210" y="51"/>
                  </a:cubicBezTo>
                  <a:cubicBezTo>
                    <a:pt x="214" y="39"/>
                    <a:pt x="214" y="27"/>
                    <a:pt x="205" y="14"/>
                  </a:cubicBezTo>
                  <a:cubicBezTo>
                    <a:pt x="201" y="10"/>
                    <a:pt x="197" y="10"/>
                    <a:pt x="193" y="10"/>
                  </a:cubicBezTo>
                  <a:cubicBezTo>
                    <a:pt x="190" y="11"/>
                    <a:pt x="187" y="11"/>
                    <a:pt x="184" y="11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042;p44"/>
            <p:cNvSpPr/>
            <p:nvPr/>
          </p:nvSpPr>
          <p:spPr>
            <a:xfrm>
              <a:off x="4594150" y="2840220"/>
              <a:ext cx="11765" cy="7042"/>
            </a:xfrm>
            <a:custGeom>
              <a:avLst/>
              <a:gdLst/>
              <a:ahLst/>
              <a:cxnLst/>
              <a:rect l="l" t="t" r="r" b="b"/>
              <a:pathLst>
                <a:path w="137" h="82" extrusionOk="0">
                  <a:moveTo>
                    <a:pt x="95" y="1"/>
                  </a:moveTo>
                  <a:lnTo>
                    <a:pt x="95" y="5"/>
                  </a:lnTo>
                  <a:lnTo>
                    <a:pt x="17" y="13"/>
                  </a:lnTo>
                  <a:lnTo>
                    <a:pt x="13" y="13"/>
                  </a:lnTo>
                  <a:cubicBezTo>
                    <a:pt x="5" y="13"/>
                    <a:pt x="1" y="21"/>
                    <a:pt x="1" y="42"/>
                  </a:cubicBezTo>
                  <a:cubicBezTo>
                    <a:pt x="1" y="62"/>
                    <a:pt x="5" y="78"/>
                    <a:pt x="13" y="78"/>
                  </a:cubicBezTo>
                  <a:cubicBezTo>
                    <a:pt x="21" y="81"/>
                    <a:pt x="28" y="82"/>
                    <a:pt x="36" y="82"/>
                  </a:cubicBezTo>
                  <a:cubicBezTo>
                    <a:pt x="43" y="82"/>
                    <a:pt x="50" y="81"/>
                    <a:pt x="58" y="78"/>
                  </a:cubicBezTo>
                  <a:cubicBezTo>
                    <a:pt x="68" y="75"/>
                    <a:pt x="80" y="62"/>
                    <a:pt x="92" y="62"/>
                  </a:cubicBezTo>
                  <a:cubicBezTo>
                    <a:pt x="96" y="62"/>
                    <a:pt x="100" y="63"/>
                    <a:pt x="103" y="66"/>
                  </a:cubicBezTo>
                  <a:cubicBezTo>
                    <a:pt x="104" y="67"/>
                    <a:pt x="105" y="67"/>
                    <a:pt x="106" y="67"/>
                  </a:cubicBezTo>
                  <a:cubicBezTo>
                    <a:pt x="110" y="67"/>
                    <a:pt x="116" y="61"/>
                    <a:pt x="120" y="58"/>
                  </a:cubicBezTo>
                  <a:cubicBezTo>
                    <a:pt x="128" y="54"/>
                    <a:pt x="136" y="46"/>
                    <a:pt x="132" y="25"/>
                  </a:cubicBezTo>
                  <a:cubicBezTo>
                    <a:pt x="128" y="1"/>
                    <a:pt x="124" y="1"/>
                    <a:pt x="1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043;p44"/>
            <p:cNvSpPr/>
            <p:nvPr/>
          </p:nvSpPr>
          <p:spPr>
            <a:xfrm>
              <a:off x="4606516" y="2840564"/>
              <a:ext cx="5753" cy="4551"/>
            </a:xfrm>
            <a:custGeom>
              <a:avLst/>
              <a:gdLst/>
              <a:ahLst/>
              <a:cxnLst/>
              <a:rect l="l" t="t" r="r" b="b"/>
              <a:pathLst>
                <a:path w="67" h="53" extrusionOk="0">
                  <a:moveTo>
                    <a:pt x="29" y="1"/>
                  </a:moveTo>
                  <a:cubicBezTo>
                    <a:pt x="17" y="1"/>
                    <a:pt x="9" y="1"/>
                    <a:pt x="0" y="38"/>
                  </a:cubicBezTo>
                  <a:cubicBezTo>
                    <a:pt x="10" y="47"/>
                    <a:pt x="23" y="53"/>
                    <a:pt x="37" y="53"/>
                  </a:cubicBezTo>
                  <a:cubicBezTo>
                    <a:pt x="45" y="53"/>
                    <a:pt x="54" y="51"/>
                    <a:pt x="62" y="46"/>
                  </a:cubicBezTo>
                  <a:cubicBezTo>
                    <a:pt x="62" y="46"/>
                    <a:pt x="66" y="33"/>
                    <a:pt x="66" y="25"/>
                  </a:cubicBezTo>
                  <a:cubicBezTo>
                    <a:pt x="66" y="21"/>
                    <a:pt x="62" y="13"/>
                    <a:pt x="62" y="9"/>
                  </a:cubicBezTo>
                  <a:cubicBezTo>
                    <a:pt x="50" y="5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044;p44"/>
            <p:cNvSpPr/>
            <p:nvPr/>
          </p:nvSpPr>
          <p:spPr>
            <a:xfrm>
              <a:off x="4612871" y="2839877"/>
              <a:ext cx="5324" cy="5582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34" y="1"/>
                  </a:moveTo>
                  <a:cubicBezTo>
                    <a:pt x="22" y="1"/>
                    <a:pt x="12" y="10"/>
                    <a:pt x="0" y="33"/>
                  </a:cubicBezTo>
                  <a:cubicBezTo>
                    <a:pt x="13" y="54"/>
                    <a:pt x="25" y="65"/>
                    <a:pt x="35" y="65"/>
                  </a:cubicBezTo>
                  <a:cubicBezTo>
                    <a:pt x="42" y="65"/>
                    <a:pt x="48" y="61"/>
                    <a:pt x="54" y="54"/>
                  </a:cubicBezTo>
                  <a:cubicBezTo>
                    <a:pt x="58" y="46"/>
                    <a:pt x="62" y="33"/>
                    <a:pt x="58" y="25"/>
                  </a:cubicBezTo>
                  <a:cubicBezTo>
                    <a:pt x="58" y="17"/>
                    <a:pt x="54" y="9"/>
                    <a:pt x="50" y="5"/>
                  </a:cubicBezTo>
                  <a:cubicBezTo>
                    <a:pt x="44" y="2"/>
                    <a:pt x="39" y="1"/>
                    <a:pt x="3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045;p44"/>
            <p:cNvSpPr/>
            <p:nvPr/>
          </p:nvSpPr>
          <p:spPr>
            <a:xfrm>
              <a:off x="4583931" y="2841680"/>
              <a:ext cx="3607" cy="5753"/>
            </a:xfrm>
            <a:custGeom>
              <a:avLst/>
              <a:gdLst/>
              <a:ahLst/>
              <a:cxnLst/>
              <a:rect l="l" t="t" r="r" b="b"/>
              <a:pathLst>
                <a:path w="42" h="67" extrusionOk="0">
                  <a:moveTo>
                    <a:pt x="18" y="1"/>
                  </a:moveTo>
                  <a:cubicBezTo>
                    <a:pt x="13" y="1"/>
                    <a:pt x="9" y="10"/>
                    <a:pt x="1" y="29"/>
                  </a:cubicBezTo>
                  <a:cubicBezTo>
                    <a:pt x="5" y="49"/>
                    <a:pt x="13" y="66"/>
                    <a:pt x="21" y="66"/>
                  </a:cubicBezTo>
                  <a:cubicBezTo>
                    <a:pt x="22" y="66"/>
                    <a:pt x="23" y="66"/>
                    <a:pt x="25" y="66"/>
                  </a:cubicBezTo>
                  <a:cubicBezTo>
                    <a:pt x="32" y="66"/>
                    <a:pt x="42" y="54"/>
                    <a:pt x="42" y="29"/>
                  </a:cubicBezTo>
                  <a:cubicBezTo>
                    <a:pt x="30" y="10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046;p44"/>
            <p:cNvSpPr/>
            <p:nvPr/>
          </p:nvSpPr>
          <p:spPr>
            <a:xfrm>
              <a:off x="4588912" y="2841594"/>
              <a:ext cx="3950" cy="6097"/>
            </a:xfrm>
            <a:custGeom>
              <a:avLst/>
              <a:gdLst/>
              <a:ahLst/>
              <a:cxnLst/>
              <a:rect l="l" t="t" r="r" b="b"/>
              <a:pathLst>
                <a:path w="46" h="71" extrusionOk="0">
                  <a:moveTo>
                    <a:pt x="21" y="1"/>
                  </a:moveTo>
                  <a:cubicBezTo>
                    <a:pt x="8" y="5"/>
                    <a:pt x="0" y="17"/>
                    <a:pt x="4" y="30"/>
                  </a:cubicBezTo>
                  <a:cubicBezTo>
                    <a:pt x="4" y="50"/>
                    <a:pt x="17" y="67"/>
                    <a:pt x="25" y="71"/>
                  </a:cubicBezTo>
                  <a:cubicBezTo>
                    <a:pt x="33" y="71"/>
                    <a:pt x="45" y="54"/>
                    <a:pt x="45" y="38"/>
                  </a:cubicBezTo>
                  <a:cubicBezTo>
                    <a:pt x="45" y="30"/>
                    <a:pt x="45" y="21"/>
                    <a:pt x="41" y="17"/>
                  </a:cubicBezTo>
                  <a:cubicBezTo>
                    <a:pt x="37" y="9"/>
                    <a:pt x="33" y="5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047;p44"/>
            <p:cNvSpPr/>
            <p:nvPr/>
          </p:nvSpPr>
          <p:spPr>
            <a:xfrm>
              <a:off x="4579380" y="2841594"/>
              <a:ext cx="3263" cy="5582"/>
            </a:xfrm>
            <a:custGeom>
              <a:avLst/>
              <a:gdLst/>
              <a:ahLst/>
              <a:cxnLst/>
              <a:rect l="l" t="t" r="r" b="b"/>
              <a:pathLst>
                <a:path w="38" h="65" extrusionOk="0">
                  <a:moveTo>
                    <a:pt x="17" y="1"/>
                  </a:moveTo>
                  <a:cubicBezTo>
                    <a:pt x="9" y="5"/>
                    <a:pt x="5" y="13"/>
                    <a:pt x="0" y="17"/>
                  </a:cubicBezTo>
                  <a:cubicBezTo>
                    <a:pt x="0" y="26"/>
                    <a:pt x="0" y="38"/>
                    <a:pt x="0" y="46"/>
                  </a:cubicBezTo>
                  <a:cubicBezTo>
                    <a:pt x="3" y="58"/>
                    <a:pt x="11" y="64"/>
                    <a:pt x="19" y="64"/>
                  </a:cubicBezTo>
                  <a:cubicBezTo>
                    <a:pt x="24" y="64"/>
                    <a:pt x="30" y="61"/>
                    <a:pt x="33" y="54"/>
                  </a:cubicBezTo>
                  <a:cubicBezTo>
                    <a:pt x="37" y="46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5" y="5"/>
                    <a:pt x="21" y="5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048;p44"/>
            <p:cNvSpPr/>
            <p:nvPr/>
          </p:nvSpPr>
          <p:spPr>
            <a:xfrm>
              <a:off x="4583588" y="2906514"/>
              <a:ext cx="35379" cy="8501"/>
            </a:xfrm>
            <a:custGeom>
              <a:avLst/>
              <a:gdLst/>
              <a:ahLst/>
              <a:cxnLst/>
              <a:rect l="l" t="t" r="r" b="b"/>
              <a:pathLst>
                <a:path w="412" h="99" extrusionOk="0">
                  <a:moveTo>
                    <a:pt x="396" y="1"/>
                  </a:moveTo>
                  <a:cubicBezTo>
                    <a:pt x="395" y="1"/>
                    <a:pt x="393" y="2"/>
                    <a:pt x="391" y="4"/>
                  </a:cubicBezTo>
                  <a:cubicBezTo>
                    <a:pt x="362" y="4"/>
                    <a:pt x="329" y="4"/>
                    <a:pt x="296" y="8"/>
                  </a:cubicBezTo>
                  <a:cubicBezTo>
                    <a:pt x="239" y="16"/>
                    <a:pt x="177" y="25"/>
                    <a:pt x="120" y="37"/>
                  </a:cubicBezTo>
                  <a:cubicBezTo>
                    <a:pt x="91" y="41"/>
                    <a:pt x="62" y="41"/>
                    <a:pt x="34" y="41"/>
                  </a:cubicBezTo>
                  <a:cubicBezTo>
                    <a:pt x="31" y="40"/>
                    <a:pt x="29" y="40"/>
                    <a:pt x="27" y="40"/>
                  </a:cubicBezTo>
                  <a:cubicBezTo>
                    <a:pt x="16" y="40"/>
                    <a:pt x="4" y="47"/>
                    <a:pt x="1" y="57"/>
                  </a:cubicBezTo>
                  <a:cubicBezTo>
                    <a:pt x="5" y="90"/>
                    <a:pt x="13" y="90"/>
                    <a:pt x="21" y="94"/>
                  </a:cubicBezTo>
                  <a:cubicBezTo>
                    <a:pt x="34" y="98"/>
                    <a:pt x="42" y="98"/>
                    <a:pt x="54" y="98"/>
                  </a:cubicBezTo>
                  <a:cubicBezTo>
                    <a:pt x="69" y="92"/>
                    <a:pt x="84" y="89"/>
                    <a:pt x="99" y="89"/>
                  </a:cubicBezTo>
                  <a:cubicBezTo>
                    <a:pt x="105" y="89"/>
                    <a:pt x="110" y="89"/>
                    <a:pt x="116" y="90"/>
                  </a:cubicBezTo>
                  <a:cubicBezTo>
                    <a:pt x="132" y="90"/>
                    <a:pt x="153" y="90"/>
                    <a:pt x="169" y="86"/>
                  </a:cubicBezTo>
                  <a:lnTo>
                    <a:pt x="292" y="74"/>
                  </a:lnTo>
                  <a:cubicBezTo>
                    <a:pt x="300" y="74"/>
                    <a:pt x="308" y="70"/>
                    <a:pt x="317" y="70"/>
                  </a:cubicBezTo>
                  <a:cubicBezTo>
                    <a:pt x="326" y="67"/>
                    <a:pt x="336" y="62"/>
                    <a:pt x="346" y="62"/>
                  </a:cubicBezTo>
                  <a:cubicBezTo>
                    <a:pt x="353" y="62"/>
                    <a:pt x="361" y="65"/>
                    <a:pt x="370" y="74"/>
                  </a:cubicBezTo>
                  <a:cubicBezTo>
                    <a:pt x="376" y="79"/>
                    <a:pt x="381" y="82"/>
                    <a:pt x="385" y="82"/>
                  </a:cubicBezTo>
                  <a:cubicBezTo>
                    <a:pt x="397" y="82"/>
                    <a:pt x="404" y="65"/>
                    <a:pt x="407" y="41"/>
                  </a:cubicBezTo>
                  <a:cubicBezTo>
                    <a:pt x="411" y="25"/>
                    <a:pt x="407" y="8"/>
                    <a:pt x="399" y="4"/>
                  </a:cubicBezTo>
                  <a:cubicBezTo>
                    <a:pt x="399" y="2"/>
                    <a:pt x="398" y="1"/>
                    <a:pt x="39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049;p44"/>
            <p:cNvSpPr/>
            <p:nvPr/>
          </p:nvSpPr>
          <p:spPr>
            <a:xfrm>
              <a:off x="4619225" y="2905999"/>
              <a:ext cx="5324" cy="5925"/>
            </a:xfrm>
            <a:custGeom>
              <a:avLst/>
              <a:gdLst/>
              <a:ahLst/>
              <a:cxnLst/>
              <a:rect l="l" t="t" r="r" b="b"/>
              <a:pathLst>
                <a:path w="62" h="69" extrusionOk="0">
                  <a:moveTo>
                    <a:pt x="28" y="0"/>
                  </a:moveTo>
                  <a:cubicBezTo>
                    <a:pt x="18" y="0"/>
                    <a:pt x="9" y="7"/>
                    <a:pt x="0" y="26"/>
                  </a:cubicBezTo>
                  <a:cubicBezTo>
                    <a:pt x="8" y="59"/>
                    <a:pt x="18" y="68"/>
                    <a:pt x="29" y="68"/>
                  </a:cubicBezTo>
                  <a:cubicBezTo>
                    <a:pt x="34" y="68"/>
                    <a:pt x="40" y="66"/>
                    <a:pt x="45" y="63"/>
                  </a:cubicBezTo>
                  <a:cubicBezTo>
                    <a:pt x="62" y="55"/>
                    <a:pt x="58" y="43"/>
                    <a:pt x="53" y="14"/>
                  </a:cubicBezTo>
                  <a:cubicBezTo>
                    <a:pt x="46" y="6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050;p44"/>
            <p:cNvSpPr/>
            <p:nvPr/>
          </p:nvSpPr>
          <p:spPr>
            <a:xfrm>
              <a:off x="4625923" y="2906858"/>
              <a:ext cx="4637" cy="5753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31" y="0"/>
                  </a:moveTo>
                  <a:cubicBezTo>
                    <a:pt x="25" y="0"/>
                    <a:pt x="19" y="4"/>
                    <a:pt x="12" y="8"/>
                  </a:cubicBezTo>
                  <a:cubicBezTo>
                    <a:pt x="0" y="12"/>
                    <a:pt x="4" y="29"/>
                    <a:pt x="8" y="41"/>
                  </a:cubicBezTo>
                  <a:cubicBezTo>
                    <a:pt x="12" y="52"/>
                    <a:pt x="22" y="66"/>
                    <a:pt x="33" y="66"/>
                  </a:cubicBezTo>
                  <a:cubicBezTo>
                    <a:pt x="34" y="66"/>
                    <a:pt x="36" y="66"/>
                    <a:pt x="37" y="66"/>
                  </a:cubicBezTo>
                  <a:cubicBezTo>
                    <a:pt x="49" y="62"/>
                    <a:pt x="53" y="41"/>
                    <a:pt x="53" y="16"/>
                  </a:cubicBezTo>
                  <a:cubicBezTo>
                    <a:pt x="45" y="4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051;p44"/>
            <p:cNvSpPr/>
            <p:nvPr/>
          </p:nvSpPr>
          <p:spPr>
            <a:xfrm>
              <a:off x="4566327" y="2910207"/>
              <a:ext cx="2920" cy="4809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14" y="1"/>
                  </a:moveTo>
                  <a:cubicBezTo>
                    <a:pt x="9" y="1"/>
                    <a:pt x="4" y="6"/>
                    <a:pt x="1" y="18"/>
                  </a:cubicBezTo>
                  <a:cubicBezTo>
                    <a:pt x="1" y="31"/>
                    <a:pt x="5" y="43"/>
                    <a:pt x="5" y="55"/>
                  </a:cubicBezTo>
                  <a:cubicBezTo>
                    <a:pt x="13" y="51"/>
                    <a:pt x="21" y="47"/>
                    <a:pt x="29" y="43"/>
                  </a:cubicBezTo>
                  <a:cubicBezTo>
                    <a:pt x="29" y="39"/>
                    <a:pt x="33" y="35"/>
                    <a:pt x="33" y="27"/>
                  </a:cubicBezTo>
                  <a:cubicBezTo>
                    <a:pt x="33" y="18"/>
                    <a:pt x="29" y="10"/>
                    <a:pt x="25" y="6"/>
                  </a:cubicBezTo>
                  <a:cubicBezTo>
                    <a:pt x="23" y="4"/>
                    <a:pt x="21" y="4"/>
                    <a:pt x="20" y="4"/>
                  </a:cubicBezTo>
                  <a:cubicBezTo>
                    <a:pt x="18" y="4"/>
                    <a:pt x="17" y="4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052;p44"/>
            <p:cNvSpPr/>
            <p:nvPr/>
          </p:nvSpPr>
          <p:spPr>
            <a:xfrm>
              <a:off x="4601965" y="2770492"/>
              <a:ext cx="57792" cy="10305"/>
            </a:xfrm>
            <a:custGeom>
              <a:avLst/>
              <a:gdLst/>
              <a:ahLst/>
              <a:cxnLst/>
              <a:rect l="l" t="t" r="r" b="b"/>
              <a:pathLst>
                <a:path w="673" h="120" extrusionOk="0">
                  <a:moveTo>
                    <a:pt x="579" y="0"/>
                  </a:moveTo>
                  <a:cubicBezTo>
                    <a:pt x="566" y="0"/>
                    <a:pt x="558" y="8"/>
                    <a:pt x="542" y="33"/>
                  </a:cubicBezTo>
                  <a:cubicBezTo>
                    <a:pt x="531" y="11"/>
                    <a:pt x="518" y="7"/>
                    <a:pt x="504" y="7"/>
                  </a:cubicBezTo>
                  <a:cubicBezTo>
                    <a:pt x="495" y="7"/>
                    <a:pt x="485" y="9"/>
                    <a:pt x="475" y="9"/>
                  </a:cubicBezTo>
                  <a:cubicBezTo>
                    <a:pt x="473" y="9"/>
                    <a:pt x="470" y="9"/>
                    <a:pt x="468" y="8"/>
                  </a:cubicBezTo>
                  <a:cubicBezTo>
                    <a:pt x="451" y="8"/>
                    <a:pt x="435" y="12"/>
                    <a:pt x="419" y="16"/>
                  </a:cubicBezTo>
                  <a:cubicBezTo>
                    <a:pt x="388" y="22"/>
                    <a:pt x="358" y="25"/>
                    <a:pt x="327" y="25"/>
                  </a:cubicBezTo>
                  <a:cubicBezTo>
                    <a:pt x="309" y="25"/>
                    <a:pt x="290" y="24"/>
                    <a:pt x="271" y="21"/>
                  </a:cubicBezTo>
                  <a:cubicBezTo>
                    <a:pt x="250" y="21"/>
                    <a:pt x="234" y="21"/>
                    <a:pt x="213" y="25"/>
                  </a:cubicBezTo>
                  <a:lnTo>
                    <a:pt x="193" y="25"/>
                  </a:lnTo>
                  <a:cubicBezTo>
                    <a:pt x="181" y="23"/>
                    <a:pt x="169" y="22"/>
                    <a:pt x="158" y="22"/>
                  </a:cubicBezTo>
                  <a:cubicBezTo>
                    <a:pt x="139" y="22"/>
                    <a:pt x="121" y="25"/>
                    <a:pt x="103" y="33"/>
                  </a:cubicBezTo>
                  <a:cubicBezTo>
                    <a:pt x="96" y="36"/>
                    <a:pt x="89" y="37"/>
                    <a:pt x="82" y="37"/>
                  </a:cubicBezTo>
                  <a:cubicBezTo>
                    <a:pt x="68" y="37"/>
                    <a:pt x="55" y="33"/>
                    <a:pt x="41" y="33"/>
                  </a:cubicBezTo>
                  <a:cubicBezTo>
                    <a:pt x="29" y="33"/>
                    <a:pt x="21" y="37"/>
                    <a:pt x="12" y="41"/>
                  </a:cubicBezTo>
                  <a:cubicBezTo>
                    <a:pt x="8" y="41"/>
                    <a:pt x="4" y="49"/>
                    <a:pt x="4" y="58"/>
                  </a:cubicBezTo>
                  <a:cubicBezTo>
                    <a:pt x="0" y="62"/>
                    <a:pt x="0" y="66"/>
                    <a:pt x="4" y="70"/>
                  </a:cubicBezTo>
                  <a:cubicBezTo>
                    <a:pt x="4" y="78"/>
                    <a:pt x="4" y="86"/>
                    <a:pt x="8" y="94"/>
                  </a:cubicBezTo>
                  <a:cubicBezTo>
                    <a:pt x="12" y="99"/>
                    <a:pt x="12" y="99"/>
                    <a:pt x="16" y="99"/>
                  </a:cubicBezTo>
                  <a:lnTo>
                    <a:pt x="103" y="90"/>
                  </a:lnTo>
                  <a:lnTo>
                    <a:pt x="115" y="90"/>
                  </a:lnTo>
                  <a:cubicBezTo>
                    <a:pt x="120" y="90"/>
                    <a:pt x="126" y="94"/>
                    <a:pt x="131" y="94"/>
                  </a:cubicBezTo>
                  <a:cubicBezTo>
                    <a:pt x="134" y="94"/>
                    <a:pt x="137" y="93"/>
                    <a:pt x="140" y="90"/>
                  </a:cubicBezTo>
                  <a:cubicBezTo>
                    <a:pt x="152" y="84"/>
                    <a:pt x="164" y="81"/>
                    <a:pt x="177" y="81"/>
                  </a:cubicBezTo>
                  <a:cubicBezTo>
                    <a:pt x="182" y="81"/>
                    <a:pt x="187" y="81"/>
                    <a:pt x="193" y="82"/>
                  </a:cubicBezTo>
                  <a:cubicBezTo>
                    <a:pt x="222" y="82"/>
                    <a:pt x="254" y="90"/>
                    <a:pt x="283" y="94"/>
                  </a:cubicBezTo>
                  <a:cubicBezTo>
                    <a:pt x="316" y="99"/>
                    <a:pt x="349" y="107"/>
                    <a:pt x="378" y="119"/>
                  </a:cubicBezTo>
                  <a:cubicBezTo>
                    <a:pt x="390" y="119"/>
                    <a:pt x="398" y="111"/>
                    <a:pt x="410" y="111"/>
                  </a:cubicBezTo>
                  <a:cubicBezTo>
                    <a:pt x="424" y="111"/>
                    <a:pt x="436" y="100"/>
                    <a:pt x="448" y="100"/>
                  </a:cubicBezTo>
                  <a:cubicBezTo>
                    <a:pt x="455" y="100"/>
                    <a:pt x="461" y="103"/>
                    <a:pt x="468" y="111"/>
                  </a:cubicBezTo>
                  <a:lnTo>
                    <a:pt x="546" y="66"/>
                  </a:lnTo>
                  <a:cubicBezTo>
                    <a:pt x="554" y="78"/>
                    <a:pt x="570" y="82"/>
                    <a:pt x="583" y="82"/>
                  </a:cubicBezTo>
                  <a:cubicBezTo>
                    <a:pt x="604" y="82"/>
                    <a:pt x="622" y="73"/>
                    <a:pt x="640" y="73"/>
                  </a:cubicBezTo>
                  <a:cubicBezTo>
                    <a:pt x="643" y="73"/>
                    <a:pt x="645" y="73"/>
                    <a:pt x="648" y="74"/>
                  </a:cubicBezTo>
                  <a:cubicBezTo>
                    <a:pt x="661" y="74"/>
                    <a:pt x="665" y="62"/>
                    <a:pt x="669" y="33"/>
                  </a:cubicBezTo>
                  <a:cubicBezTo>
                    <a:pt x="673" y="4"/>
                    <a:pt x="657" y="4"/>
                    <a:pt x="648" y="4"/>
                  </a:cubicBezTo>
                  <a:cubicBezTo>
                    <a:pt x="639" y="7"/>
                    <a:pt x="630" y="9"/>
                    <a:pt x="620" y="9"/>
                  </a:cubicBezTo>
                  <a:cubicBezTo>
                    <a:pt x="606" y="9"/>
                    <a:pt x="591" y="5"/>
                    <a:pt x="57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053;p44"/>
            <p:cNvSpPr/>
            <p:nvPr/>
          </p:nvSpPr>
          <p:spPr>
            <a:xfrm>
              <a:off x="4571308" y="2773240"/>
              <a:ext cx="8845" cy="5410"/>
            </a:xfrm>
            <a:custGeom>
              <a:avLst/>
              <a:gdLst/>
              <a:ahLst/>
              <a:cxnLst/>
              <a:rect l="l" t="t" r="r" b="b"/>
              <a:pathLst>
                <a:path w="103" h="63" extrusionOk="0">
                  <a:moveTo>
                    <a:pt x="82" y="1"/>
                  </a:moveTo>
                  <a:cubicBezTo>
                    <a:pt x="66" y="1"/>
                    <a:pt x="45" y="5"/>
                    <a:pt x="29" y="5"/>
                  </a:cubicBezTo>
                  <a:cubicBezTo>
                    <a:pt x="12" y="5"/>
                    <a:pt x="12" y="9"/>
                    <a:pt x="0" y="38"/>
                  </a:cubicBezTo>
                  <a:cubicBezTo>
                    <a:pt x="4" y="58"/>
                    <a:pt x="12" y="62"/>
                    <a:pt x="25" y="62"/>
                  </a:cubicBezTo>
                  <a:cubicBezTo>
                    <a:pt x="27" y="63"/>
                    <a:pt x="29" y="63"/>
                    <a:pt x="30" y="63"/>
                  </a:cubicBezTo>
                  <a:cubicBezTo>
                    <a:pt x="43" y="63"/>
                    <a:pt x="53" y="56"/>
                    <a:pt x="65" y="56"/>
                  </a:cubicBezTo>
                  <a:cubicBezTo>
                    <a:pt x="70" y="56"/>
                    <a:pt x="76" y="58"/>
                    <a:pt x="82" y="62"/>
                  </a:cubicBezTo>
                  <a:lnTo>
                    <a:pt x="86" y="62"/>
                  </a:lnTo>
                  <a:cubicBezTo>
                    <a:pt x="99" y="54"/>
                    <a:pt x="103" y="42"/>
                    <a:pt x="103" y="26"/>
                  </a:cubicBezTo>
                  <a:cubicBezTo>
                    <a:pt x="103" y="13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054;p44"/>
            <p:cNvSpPr/>
            <p:nvPr/>
          </p:nvSpPr>
          <p:spPr>
            <a:xfrm>
              <a:off x="4587109" y="2772123"/>
              <a:ext cx="4294" cy="6011"/>
            </a:xfrm>
            <a:custGeom>
              <a:avLst/>
              <a:gdLst/>
              <a:ahLst/>
              <a:cxnLst/>
              <a:rect l="l" t="t" r="r" b="b"/>
              <a:pathLst>
                <a:path w="50" h="70" extrusionOk="0">
                  <a:moveTo>
                    <a:pt x="35" y="1"/>
                  </a:moveTo>
                  <a:cubicBezTo>
                    <a:pt x="35" y="1"/>
                    <a:pt x="34" y="1"/>
                    <a:pt x="34" y="2"/>
                  </a:cubicBezTo>
                  <a:cubicBezTo>
                    <a:pt x="21" y="6"/>
                    <a:pt x="13" y="14"/>
                    <a:pt x="5" y="22"/>
                  </a:cubicBezTo>
                  <a:cubicBezTo>
                    <a:pt x="1" y="34"/>
                    <a:pt x="5" y="51"/>
                    <a:pt x="13" y="63"/>
                  </a:cubicBezTo>
                  <a:cubicBezTo>
                    <a:pt x="15" y="68"/>
                    <a:pt x="21" y="70"/>
                    <a:pt x="26" y="70"/>
                  </a:cubicBezTo>
                  <a:cubicBezTo>
                    <a:pt x="30" y="70"/>
                    <a:pt x="34" y="69"/>
                    <a:pt x="38" y="67"/>
                  </a:cubicBezTo>
                  <a:cubicBezTo>
                    <a:pt x="42" y="63"/>
                    <a:pt x="46" y="47"/>
                    <a:pt x="50" y="34"/>
                  </a:cubicBezTo>
                  <a:cubicBezTo>
                    <a:pt x="46" y="13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055;p44"/>
            <p:cNvSpPr/>
            <p:nvPr/>
          </p:nvSpPr>
          <p:spPr>
            <a:xfrm>
              <a:off x="4593120" y="2772724"/>
              <a:ext cx="3950" cy="6011"/>
            </a:xfrm>
            <a:custGeom>
              <a:avLst/>
              <a:gdLst/>
              <a:ahLst/>
              <a:cxnLst/>
              <a:rect l="l" t="t" r="r" b="b"/>
              <a:pathLst>
                <a:path w="46" h="70" extrusionOk="0">
                  <a:moveTo>
                    <a:pt x="24" y="1"/>
                  </a:moveTo>
                  <a:cubicBezTo>
                    <a:pt x="19" y="1"/>
                    <a:pt x="14" y="4"/>
                    <a:pt x="9" y="7"/>
                  </a:cubicBezTo>
                  <a:cubicBezTo>
                    <a:pt x="0" y="15"/>
                    <a:pt x="0" y="27"/>
                    <a:pt x="5" y="40"/>
                  </a:cubicBezTo>
                  <a:cubicBezTo>
                    <a:pt x="8" y="54"/>
                    <a:pt x="22" y="69"/>
                    <a:pt x="30" y="69"/>
                  </a:cubicBezTo>
                  <a:cubicBezTo>
                    <a:pt x="31" y="69"/>
                    <a:pt x="32" y="69"/>
                    <a:pt x="33" y="68"/>
                  </a:cubicBezTo>
                  <a:cubicBezTo>
                    <a:pt x="46" y="64"/>
                    <a:pt x="46" y="48"/>
                    <a:pt x="46" y="23"/>
                  </a:cubicBezTo>
                  <a:cubicBezTo>
                    <a:pt x="38" y="6"/>
                    <a:pt x="31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056;p44"/>
            <p:cNvSpPr/>
            <p:nvPr/>
          </p:nvSpPr>
          <p:spPr>
            <a:xfrm>
              <a:off x="4598015" y="2772982"/>
              <a:ext cx="3607" cy="6097"/>
            </a:xfrm>
            <a:custGeom>
              <a:avLst/>
              <a:gdLst/>
              <a:ahLst/>
              <a:cxnLst/>
              <a:rect l="l" t="t" r="r" b="b"/>
              <a:pathLst>
                <a:path w="42" h="71" extrusionOk="0">
                  <a:moveTo>
                    <a:pt x="21" y="1"/>
                  </a:moveTo>
                  <a:cubicBezTo>
                    <a:pt x="16" y="1"/>
                    <a:pt x="11" y="10"/>
                    <a:pt x="1" y="29"/>
                  </a:cubicBezTo>
                  <a:cubicBezTo>
                    <a:pt x="1" y="57"/>
                    <a:pt x="9" y="70"/>
                    <a:pt x="21" y="70"/>
                  </a:cubicBezTo>
                  <a:cubicBezTo>
                    <a:pt x="23" y="70"/>
                    <a:pt x="24" y="70"/>
                    <a:pt x="24" y="70"/>
                  </a:cubicBezTo>
                  <a:cubicBezTo>
                    <a:pt x="34" y="70"/>
                    <a:pt x="38" y="51"/>
                    <a:pt x="42" y="29"/>
                  </a:cubicBezTo>
                  <a:cubicBezTo>
                    <a:pt x="32" y="10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057;p44"/>
            <p:cNvSpPr/>
            <p:nvPr/>
          </p:nvSpPr>
          <p:spPr>
            <a:xfrm>
              <a:off x="4582557" y="2772896"/>
              <a:ext cx="3607" cy="4809"/>
            </a:xfrm>
            <a:custGeom>
              <a:avLst/>
              <a:gdLst/>
              <a:ahLst/>
              <a:cxnLst/>
              <a:rect l="l" t="t" r="r" b="b"/>
              <a:pathLst>
                <a:path w="42" h="56" extrusionOk="0">
                  <a:moveTo>
                    <a:pt x="21" y="1"/>
                  </a:moveTo>
                  <a:cubicBezTo>
                    <a:pt x="15" y="1"/>
                    <a:pt x="9" y="7"/>
                    <a:pt x="0" y="21"/>
                  </a:cubicBezTo>
                  <a:cubicBezTo>
                    <a:pt x="7" y="49"/>
                    <a:pt x="15" y="56"/>
                    <a:pt x="22" y="56"/>
                  </a:cubicBezTo>
                  <a:cubicBezTo>
                    <a:pt x="25" y="56"/>
                    <a:pt x="27" y="55"/>
                    <a:pt x="29" y="54"/>
                  </a:cubicBezTo>
                  <a:cubicBezTo>
                    <a:pt x="41" y="50"/>
                    <a:pt x="37" y="34"/>
                    <a:pt x="37" y="21"/>
                  </a:cubicBezTo>
                  <a:cubicBezTo>
                    <a:pt x="37" y="17"/>
                    <a:pt x="33" y="9"/>
                    <a:pt x="29" y="5"/>
                  </a:cubicBezTo>
                  <a:cubicBezTo>
                    <a:pt x="27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058;p44"/>
            <p:cNvSpPr/>
            <p:nvPr/>
          </p:nvSpPr>
          <p:spPr>
            <a:xfrm>
              <a:off x="4659757" y="2770578"/>
              <a:ext cx="2834" cy="4895"/>
            </a:xfrm>
            <a:custGeom>
              <a:avLst/>
              <a:gdLst/>
              <a:ahLst/>
              <a:cxnLst/>
              <a:rect l="l" t="t" r="r" b="b"/>
              <a:pathLst>
                <a:path w="33" h="57" extrusionOk="0">
                  <a:moveTo>
                    <a:pt x="18" y="0"/>
                  </a:moveTo>
                  <a:cubicBezTo>
                    <a:pt x="15" y="0"/>
                    <a:pt x="12" y="1"/>
                    <a:pt x="8" y="3"/>
                  </a:cubicBezTo>
                  <a:cubicBezTo>
                    <a:pt x="0" y="11"/>
                    <a:pt x="0" y="24"/>
                    <a:pt x="4" y="48"/>
                  </a:cubicBezTo>
                  <a:lnTo>
                    <a:pt x="25" y="57"/>
                  </a:lnTo>
                  <a:cubicBezTo>
                    <a:pt x="33" y="40"/>
                    <a:pt x="33" y="24"/>
                    <a:pt x="29" y="7"/>
                  </a:cubicBezTo>
                  <a:cubicBezTo>
                    <a:pt x="26" y="2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059;p44"/>
            <p:cNvSpPr/>
            <p:nvPr/>
          </p:nvSpPr>
          <p:spPr>
            <a:xfrm>
              <a:off x="4600848" y="2929356"/>
              <a:ext cx="40961" cy="6956"/>
            </a:xfrm>
            <a:custGeom>
              <a:avLst/>
              <a:gdLst/>
              <a:ahLst/>
              <a:cxnLst/>
              <a:rect l="l" t="t" r="r" b="b"/>
              <a:pathLst>
                <a:path w="477" h="81" extrusionOk="0">
                  <a:moveTo>
                    <a:pt x="437" y="0"/>
                  </a:moveTo>
                  <a:cubicBezTo>
                    <a:pt x="431" y="0"/>
                    <a:pt x="425" y="1"/>
                    <a:pt x="419" y="1"/>
                  </a:cubicBezTo>
                  <a:cubicBezTo>
                    <a:pt x="399" y="1"/>
                    <a:pt x="370" y="5"/>
                    <a:pt x="345" y="9"/>
                  </a:cubicBezTo>
                  <a:cubicBezTo>
                    <a:pt x="292" y="9"/>
                    <a:pt x="243" y="9"/>
                    <a:pt x="190" y="17"/>
                  </a:cubicBezTo>
                  <a:cubicBezTo>
                    <a:pt x="184" y="18"/>
                    <a:pt x="179" y="18"/>
                    <a:pt x="173" y="18"/>
                  </a:cubicBezTo>
                  <a:cubicBezTo>
                    <a:pt x="162" y="18"/>
                    <a:pt x="151" y="17"/>
                    <a:pt x="140" y="17"/>
                  </a:cubicBezTo>
                  <a:cubicBezTo>
                    <a:pt x="123" y="17"/>
                    <a:pt x="105" y="19"/>
                    <a:pt x="87" y="29"/>
                  </a:cubicBezTo>
                  <a:cubicBezTo>
                    <a:pt x="86" y="30"/>
                    <a:pt x="85" y="31"/>
                    <a:pt x="84" y="31"/>
                  </a:cubicBezTo>
                  <a:cubicBezTo>
                    <a:pt x="81" y="31"/>
                    <a:pt x="77" y="25"/>
                    <a:pt x="71" y="25"/>
                  </a:cubicBezTo>
                  <a:cubicBezTo>
                    <a:pt x="62" y="21"/>
                    <a:pt x="55" y="19"/>
                    <a:pt x="47" y="19"/>
                  </a:cubicBezTo>
                  <a:cubicBezTo>
                    <a:pt x="32" y="19"/>
                    <a:pt x="17" y="28"/>
                    <a:pt x="1" y="50"/>
                  </a:cubicBezTo>
                  <a:cubicBezTo>
                    <a:pt x="16" y="68"/>
                    <a:pt x="32" y="78"/>
                    <a:pt x="47" y="78"/>
                  </a:cubicBezTo>
                  <a:cubicBezTo>
                    <a:pt x="52" y="78"/>
                    <a:pt x="57" y="77"/>
                    <a:pt x="62" y="75"/>
                  </a:cubicBezTo>
                  <a:cubicBezTo>
                    <a:pt x="71" y="70"/>
                    <a:pt x="79" y="68"/>
                    <a:pt x="87" y="68"/>
                  </a:cubicBezTo>
                  <a:cubicBezTo>
                    <a:pt x="95" y="68"/>
                    <a:pt x="103" y="70"/>
                    <a:pt x="112" y="75"/>
                  </a:cubicBezTo>
                  <a:cubicBezTo>
                    <a:pt x="126" y="77"/>
                    <a:pt x="143" y="80"/>
                    <a:pt x="158" y="80"/>
                  </a:cubicBezTo>
                  <a:cubicBezTo>
                    <a:pt x="165" y="80"/>
                    <a:pt x="171" y="80"/>
                    <a:pt x="177" y="79"/>
                  </a:cubicBezTo>
                  <a:lnTo>
                    <a:pt x="436" y="66"/>
                  </a:lnTo>
                  <a:cubicBezTo>
                    <a:pt x="452" y="66"/>
                    <a:pt x="469" y="54"/>
                    <a:pt x="477" y="42"/>
                  </a:cubicBezTo>
                  <a:lnTo>
                    <a:pt x="477" y="13"/>
                  </a:lnTo>
                  <a:cubicBezTo>
                    <a:pt x="463" y="2"/>
                    <a:pt x="449" y="0"/>
                    <a:pt x="43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060;p44"/>
            <p:cNvSpPr/>
            <p:nvPr/>
          </p:nvSpPr>
          <p:spPr>
            <a:xfrm>
              <a:off x="4596641" y="2931933"/>
              <a:ext cx="3607" cy="3521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0" y="0"/>
                  </a:moveTo>
                  <a:cubicBezTo>
                    <a:pt x="13" y="0"/>
                    <a:pt x="7" y="6"/>
                    <a:pt x="1" y="20"/>
                  </a:cubicBezTo>
                  <a:cubicBezTo>
                    <a:pt x="10" y="33"/>
                    <a:pt x="17" y="41"/>
                    <a:pt x="23" y="41"/>
                  </a:cubicBezTo>
                  <a:cubicBezTo>
                    <a:pt x="30" y="41"/>
                    <a:pt x="35" y="31"/>
                    <a:pt x="42" y="12"/>
                  </a:cubicBezTo>
                  <a:cubicBezTo>
                    <a:pt x="33" y="6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061;p44"/>
            <p:cNvSpPr/>
            <p:nvPr/>
          </p:nvSpPr>
          <p:spPr>
            <a:xfrm>
              <a:off x="4570535" y="2952971"/>
              <a:ext cx="38900" cy="6440"/>
            </a:xfrm>
            <a:custGeom>
              <a:avLst/>
              <a:gdLst/>
              <a:ahLst/>
              <a:cxnLst/>
              <a:rect l="l" t="t" r="r" b="b"/>
              <a:pathLst>
                <a:path w="453" h="75" extrusionOk="0">
                  <a:moveTo>
                    <a:pt x="424" y="1"/>
                  </a:moveTo>
                  <a:cubicBezTo>
                    <a:pt x="387" y="5"/>
                    <a:pt x="350" y="9"/>
                    <a:pt x="313" y="13"/>
                  </a:cubicBezTo>
                  <a:lnTo>
                    <a:pt x="173" y="13"/>
                  </a:lnTo>
                  <a:cubicBezTo>
                    <a:pt x="151" y="9"/>
                    <a:pt x="127" y="7"/>
                    <a:pt x="103" y="7"/>
                  </a:cubicBezTo>
                  <a:cubicBezTo>
                    <a:pt x="80" y="7"/>
                    <a:pt x="56" y="9"/>
                    <a:pt x="34" y="13"/>
                  </a:cubicBezTo>
                  <a:cubicBezTo>
                    <a:pt x="21" y="17"/>
                    <a:pt x="9" y="25"/>
                    <a:pt x="1" y="33"/>
                  </a:cubicBezTo>
                  <a:cubicBezTo>
                    <a:pt x="13" y="70"/>
                    <a:pt x="26" y="74"/>
                    <a:pt x="38" y="74"/>
                  </a:cubicBezTo>
                  <a:lnTo>
                    <a:pt x="276" y="74"/>
                  </a:lnTo>
                  <a:cubicBezTo>
                    <a:pt x="305" y="74"/>
                    <a:pt x="333" y="66"/>
                    <a:pt x="362" y="62"/>
                  </a:cubicBezTo>
                  <a:cubicBezTo>
                    <a:pt x="382" y="62"/>
                    <a:pt x="403" y="62"/>
                    <a:pt x="419" y="58"/>
                  </a:cubicBezTo>
                  <a:cubicBezTo>
                    <a:pt x="432" y="58"/>
                    <a:pt x="440" y="54"/>
                    <a:pt x="444" y="50"/>
                  </a:cubicBezTo>
                  <a:cubicBezTo>
                    <a:pt x="448" y="42"/>
                    <a:pt x="452" y="33"/>
                    <a:pt x="452" y="25"/>
                  </a:cubicBezTo>
                  <a:cubicBezTo>
                    <a:pt x="452" y="17"/>
                    <a:pt x="448" y="13"/>
                    <a:pt x="444" y="5"/>
                  </a:cubicBezTo>
                  <a:cubicBezTo>
                    <a:pt x="440" y="1"/>
                    <a:pt x="432" y="1"/>
                    <a:pt x="4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062;p44"/>
            <p:cNvSpPr/>
            <p:nvPr/>
          </p:nvSpPr>
          <p:spPr>
            <a:xfrm>
              <a:off x="4563150" y="2954431"/>
              <a:ext cx="6440" cy="4981"/>
            </a:xfrm>
            <a:custGeom>
              <a:avLst/>
              <a:gdLst/>
              <a:ahLst/>
              <a:cxnLst/>
              <a:rect l="l" t="t" r="r" b="b"/>
              <a:pathLst>
                <a:path w="75" h="58" extrusionOk="0">
                  <a:moveTo>
                    <a:pt x="39" y="1"/>
                  </a:moveTo>
                  <a:cubicBezTo>
                    <a:pt x="27" y="1"/>
                    <a:pt x="14" y="6"/>
                    <a:pt x="1" y="25"/>
                  </a:cubicBezTo>
                  <a:cubicBezTo>
                    <a:pt x="15" y="51"/>
                    <a:pt x="30" y="58"/>
                    <a:pt x="44" y="58"/>
                  </a:cubicBezTo>
                  <a:cubicBezTo>
                    <a:pt x="53" y="58"/>
                    <a:pt x="62" y="55"/>
                    <a:pt x="70" y="53"/>
                  </a:cubicBezTo>
                  <a:cubicBezTo>
                    <a:pt x="75" y="53"/>
                    <a:pt x="75" y="41"/>
                    <a:pt x="75" y="33"/>
                  </a:cubicBezTo>
                  <a:cubicBezTo>
                    <a:pt x="75" y="25"/>
                    <a:pt x="70" y="8"/>
                    <a:pt x="70" y="8"/>
                  </a:cubicBezTo>
                  <a:cubicBezTo>
                    <a:pt x="59" y="5"/>
                    <a:pt x="49" y="1"/>
                    <a:pt x="3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063;p44"/>
            <p:cNvSpPr/>
            <p:nvPr/>
          </p:nvSpPr>
          <p:spPr>
            <a:xfrm>
              <a:off x="4553275" y="2955118"/>
              <a:ext cx="6784" cy="5324"/>
            </a:xfrm>
            <a:custGeom>
              <a:avLst/>
              <a:gdLst/>
              <a:ahLst/>
              <a:cxnLst/>
              <a:rect l="l" t="t" r="r" b="b"/>
              <a:pathLst>
                <a:path w="79" h="62" extrusionOk="0">
                  <a:moveTo>
                    <a:pt x="58" y="0"/>
                  </a:moveTo>
                  <a:cubicBezTo>
                    <a:pt x="42" y="0"/>
                    <a:pt x="30" y="8"/>
                    <a:pt x="17" y="13"/>
                  </a:cubicBezTo>
                  <a:cubicBezTo>
                    <a:pt x="9" y="13"/>
                    <a:pt x="9" y="33"/>
                    <a:pt x="1" y="45"/>
                  </a:cubicBezTo>
                  <a:cubicBezTo>
                    <a:pt x="9" y="54"/>
                    <a:pt x="13" y="62"/>
                    <a:pt x="17" y="62"/>
                  </a:cubicBezTo>
                  <a:cubicBezTo>
                    <a:pt x="34" y="62"/>
                    <a:pt x="50" y="58"/>
                    <a:pt x="66" y="58"/>
                  </a:cubicBezTo>
                  <a:cubicBezTo>
                    <a:pt x="71" y="54"/>
                    <a:pt x="71" y="54"/>
                    <a:pt x="79" y="17"/>
                  </a:cubicBezTo>
                  <a:cubicBezTo>
                    <a:pt x="71" y="13"/>
                    <a:pt x="62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064;p44"/>
            <p:cNvSpPr/>
            <p:nvPr/>
          </p:nvSpPr>
          <p:spPr>
            <a:xfrm>
              <a:off x="4546577" y="2955805"/>
              <a:ext cx="3607" cy="3778"/>
            </a:xfrm>
            <a:custGeom>
              <a:avLst/>
              <a:gdLst/>
              <a:ahLst/>
              <a:cxnLst/>
              <a:rect l="l" t="t" r="r" b="b"/>
              <a:pathLst>
                <a:path w="42" h="44" extrusionOk="0">
                  <a:moveTo>
                    <a:pt x="21" y="0"/>
                  </a:moveTo>
                  <a:cubicBezTo>
                    <a:pt x="16" y="0"/>
                    <a:pt x="11" y="9"/>
                    <a:pt x="1" y="25"/>
                  </a:cubicBezTo>
                  <a:cubicBezTo>
                    <a:pt x="9" y="37"/>
                    <a:pt x="15" y="43"/>
                    <a:pt x="21" y="43"/>
                  </a:cubicBezTo>
                  <a:cubicBezTo>
                    <a:pt x="28" y="43"/>
                    <a:pt x="34" y="37"/>
                    <a:pt x="42" y="25"/>
                  </a:cubicBezTo>
                  <a:cubicBezTo>
                    <a:pt x="32" y="9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065;p44"/>
            <p:cNvSpPr/>
            <p:nvPr/>
          </p:nvSpPr>
          <p:spPr>
            <a:xfrm>
              <a:off x="4592433" y="2749281"/>
              <a:ext cx="3950" cy="5066"/>
            </a:xfrm>
            <a:custGeom>
              <a:avLst/>
              <a:gdLst/>
              <a:ahLst/>
              <a:cxnLst/>
              <a:rect l="l" t="t" r="r" b="b"/>
              <a:pathLst>
                <a:path w="46" h="59" extrusionOk="0">
                  <a:moveTo>
                    <a:pt x="28" y="1"/>
                  </a:moveTo>
                  <a:cubicBezTo>
                    <a:pt x="21" y="1"/>
                    <a:pt x="13" y="8"/>
                    <a:pt x="4" y="17"/>
                  </a:cubicBezTo>
                  <a:cubicBezTo>
                    <a:pt x="0" y="21"/>
                    <a:pt x="0" y="46"/>
                    <a:pt x="8" y="50"/>
                  </a:cubicBezTo>
                  <a:cubicBezTo>
                    <a:pt x="17" y="54"/>
                    <a:pt x="21" y="58"/>
                    <a:pt x="29" y="58"/>
                  </a:cubicBezTo>
                  <a:cubicBezTo>
                    <a:pt x="37" y="54"/>
                    <a:pt x="45" y="46"/>
                    <a:pt x="45" y="21"/>
                  </a:cubicBezTo>
                  <a:cubicBezTo>
                    <a:pt x="40" y="6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066;p44"/>
            <p:cNvSpPr/>
            <p:nvPr/>
          </p:nvSpPr>
          <p:spPr>
            <a:xfrm>
              <a:off x="4620256" y="2748422"/>
              <a:ext cx="3263" cy="4981"/>
            </a:xfrm>
            <a:custGeom>
              <a:avLst/>
              <a:gdLst/>
              <a:ahLst/>
              <a:cxnLst/>
              <a:rect l="l" t="t" r="r" b="b"/>
              <a:pathLst>
                <a:path w="38" h="58" extrusionOk="0">
                  <a:moveTo>
                    <a:pt x="17" y="1"/>
                  </a:moveTo>
                  <a:cubicBezTo>
                    <a:pt x="14" y="1"/>
                    <a:pt x="11" y="1"/>
                    <a:pt x="9" y="3"/>
                  </a:cubicBezTo>
                  <a:cubicBezTo>
                    <a:pt x="5" y="7"/>
                    <a:pt x="0" y="15"/>
                    <a:pt x="0" y="23"/>
                  </a:cubicBezTo>
                  <a:cubicBezTo>
                    <a:pt x="0" y="31"/>
                    <a:pt x="5" y="40"/>
                    <a:pt x="9" y="52"/>
                  </a:cubicBezTo>
                  <a:cubicBezTo>
                    <a:pt x="11" y="56"/>
                    <a:pt x="14" y="57"/>
                    <a:pt x="17" y="57"/>
                  </a:cubicBezTo>
                  <a:cubicBezTo>
                    <a:pt x="24" y="57"/>
                    <a:pt x="32" y="46"/>
                    <a:pt x="37" y="23"/>
                  </a:cubicBezTo>
                  <a:cubicBezTo>
                    <a:pt x="32" y="6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067;p44"/>
            <p:cNvSpPr/>
            <p:nvPr/>
          </p:nvSpPr>
          <p:spPr>
            <a:xfrm>
              <a:off x="4597671" y="2749024"/>
              <a:ext cx="20524" cy="6269"/>
            </a:xfrm>
            <a:custGeom>
              <a:avLst/>
              <a:gdLst/>
              <a:ahLst/>
              <a:cxnLst/>
              <a:rect l="l" t="t" r="r" b="b"/>
              <a:pathLst>
                <a:path w="239" h="73" extrusionOk="0">
                  <a:moveTo>
                    <a:pt x="222" y="1"/>
                  </a:moveTo>
                  <a:cubicBezTo>
                    <a:pt x="221" y="1"/>
                    <a:pt x="220" y="2"/>
                    <a:pt x="218" y="4"/>
                  </a:cubicBezTo>
                  <a:lnTo>
                    <a:pt x="34" y="4"/>
                  </a:lnTo>
                  <a:cubicBezTo>
                    <a:pt x="21" y="4"/>
                    <a:pt x="13" y="8"/>
                    <a:pt x="1" y="24"/>
                  </a:cubicBezTo>
                  <a:cubicBezTo>
                    <a:pt x="10" y="60"/>
                    <a:pt x="23" y="72"/>
                    <a:pt x="35" y="72"/>
                  </a:cubicBezTo>
                  <a:cubicBezTo>
                    <a:pt x="39" y="72"/>
                    <a:pt x="42" y="71"/>
                    <a:pt x="46" y="70"/>
                  </a:cubicBezTo>
                  <a:cubicBezTo>
                    <a:pt x="54" y="67"/>
                    <a:pt x="63" y="66"/>
                    <a:pt x="72" y="66"/>
                  </a:cubicBezTo>
                  <a:cubicBezTo>
                    <a:pt x="89" y="66"/>
                    <a:pt x="108" y="70"/>
                    <a:pt x="124" y="70"/>
                  </a:cubicBezTo>
                  <a:cubicBezTo>
                    <a:pt x="137" y="70"/>
                    <a:pt x="147" y="71"/>
                    <a:pt x="157" y="71"/>
                  </a:cubicBezTo>
                  <a:cubicBezTo>
                    <a:pt x="169" y="71"/>
                    <a:pt x="180" y="69"/>
                    <a:pt x="194" y="57"/>
                  </a:cubicBezTo>
                  <a:cubicBezTo>
                    <a:pt x="194" y="57"/>
                    <a:pt x="195" y="56"/>
                    <a:pt x="196" y="56"/>
                  </a:cubicBezTo>
                  <a:cubicBezTo>
                    <a:pt x="200" y="56"/>
                    <a:pt x="207" y="65"/>
                    <a:pt x="214" y="65"/>
                  </a:cubicBezTo>
                  <a:cubicBezTo>
                    <a:pt x="218" y="65"/>
                    <a:pt x="231" y="65"/>
                    <a:pt x="235" y="45"/>
                  </a:cubicBezTo>
                  <a:cubicBezTo>
                    <a:pt x="239" y="24"/>
                    <a:pt x="235" y="8"/>
                    <a:pt x="227" y="4"/>
                  </a:cubicBezTo>
                  <a:cubicBezTo>
                    <a:pt x="224" y="2"/>
                    <a:pt x="223" y="1"/>
                    <a:pt x="2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068;p44"/>
            <p:cNvSpPr/>
            <p:nvPr/>
          </p:nvSpPr>
          <p:spPr>
            <a:xfrm>
              <a:off x="4581527" y="2750483"/>
              <a:ext cx="4294" cy="5238"/>
            </a:xfrm>
            <a:custGeom>
              <a:avLst/>
              <a:gdLst/>
              <a:ahLst/>
              <a:cxnLst/>
              <a:rect l="l" t="t" r="r" b="b"/>
              <a:pathLst>
                <a:path w="50" h="61" extrusionOk="0">
                  <a:moveTo>
                    <a:pt x="31" y="0"/>
                  </a:moveTo>
                  <a:cubicBezTo>
                    <a:pt x="24" y="0"/>
                    <a:pt x="14" y="9"/>
                    <a:pt x="0" y="28"/>
                  </a:cubicBezTo>
                  <a:cubicBezTo>
                    <a:pt x="4" y="57"/>
                    <a:pt x="12" y="61"/>
                    <a:pt x="25" y="61"/>
                  </a:cubicBezTo>
                  <a:cubicBezTo>
                    <a:pt x="33" y="57"/>
                    <a:pt x="45" y="61"/>
                    <a:pt x="49" y="28"/>
                  </a:cubicBezTo>
                  <a:cubicBezTo>
                    <a:pt x="43" y="9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069;p44"/>
            <p:cNvSpPr/>
            <p:nvPr/>
          </p:nvSpPr>
          <p:spPr>
            <a:xfrm>
              <a:off x="4639663" y="2748594"/>
              <a:ext cx="3263" cy="5410"/>
            </a:xfrm>
            <a:custGeom>
              <a:avLst/>
              <a:gdLst/>
              <a:ahLst/>
              <a:cxnLst/>
              <a:rect l="l" t="t" r="r" b="b"/>
              <a:pathLst>
                <a:path w="38" h="63" extrusionOk="0">
                  <a:moveTo>
                    <a:pt x="12" y="1"/>
                  </a:moveTo>
                  <a:cubicBezTo>
                    <a:pt x="4" y="1"/>
                    <a:pt x="0" y="9"/>
                    <a:pt x="0" y="25"/>
                  </a:cubicBezTo>
                  <a:cubicBezTo>
                    <a:pt x="4" y="38"/>
                    <a:pt x="4" y="46"/>
                    <a:pt x="12" y="58"/>
                  </a:cubicBezTo>
                  <a:cubicBezTo>
                    <a:pt x="15" y="61"/>
                    <a:pt x="18" y="63"/>
                    <a:pt x="21" y="63"/>
                  </a:cubicBezTo>
                  <a:cubicBezTo>
                    <a:pt x="28" y="63"/>
                    <a:pt x="34" y="47"/>
                    <a:pt x="37" y="13"/>
                  </a:cubicBezTo>
                  <a:cubicBezTo>
                    <a:pt x="29" y="5"/>
                    <a:pt x="21" y="5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070;p44"/>
            <p:cNvSpPr/>
            <p:nvPr/>
          </p:nvSpPr>
          <p:spPr>
            <a:xfrm>
              <a:off x="4587796" y="2750054"/>
              <a:ext cx="3263" cy="5324"/>
            </a:xfrm>
            <a:custGeom>
              <a:avLst/>
              <a:gdLst/>
              <a:ahLst/>
              <a:cxnLst/>
              <a:rect l="l" t="t" r="r" b="b"/>
              <a:pathLst>
                <a:path w="38" h="62" extrusionOk="0">
                  <a:moveTo>
                    <a:pt x="20" y="0"/>
                  </a:moveTo>
                  <a:cubicBezTo>
                    <a:pt x="15" y="0"/>
                    <a:pt x="10" y="3"/>
                    <a:pt x="5" y="8"/>
                  </a:cubicBezTo>
                  <a:cubicBezTo>
                    <a:pt x="1" y="21"/>
                    <a:pt x="1" y="37"/>
                    <a:pt x="5" y="49"/>
                  </a:cubicBezTo>
                  <a:cubicBezTo>
                    <a:pt x="9" y="53"/>
                    <a:pt x="17" y="58"/>
                    <a:pt x="26" y="62"/>
                  </a:cubicBezTo>
                  <a:cubicBezTo>
                    <a:pt x="34" y="62"/>
                    <a:pt x="34" y="58"/>
                    <a:pt x="38" y="21"/>
                  </a:cubicBezTo>
                  <a:cubicBezTo>
                    <a:pt x="33" y="6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071;p44"/>
            <p:cNvSpPr/>
            <p:nvPr/>
          </p:nvSpPr>
          <p:spPr>
            <a:xfrm>
              <a:off x="4626610" y="2748938"/>
              <a:ext cx="2920" cy="5066"/>
            </a:xfrm>
            <a:custGeom>
              <a:avLst/>
              <a:gdLst/>
              <a:ahLst/>
              <a:cxnLst/>
              <a:rect l="l" t="t" r="r" b="b"/>
              <a:pathLst>
                <a:path w="34" h="59" extrusionOk="0">
                  <a:moveTo>
                    <a:pt x="16" y="1"/>
                  </a:moveTo>
                  <a:cubicBezTo>
                    <a:pt x="12" y="1"/>
                    <a:pt x="6" y="7"/>
                    <a:pt x="0" y="21"/>
                  </a:cubicBezTo>
                  <a:cubicBezTo>
                    <a:pt x="4" y="46"/>
                    <a:pt x="7" y="59"/>
                    <a:pt x="17" y="59"/>
                  </a:cubicBezTo>
                  <a:cubicBezTo>
                    <a:pt x="18" y="59"/>
                    <a:pt x="19" y="59"/>
                    <a:pt x="21" y="58"/>
                  </a:cubicBezTo>
                  <a:cubicBezTo>
                    <a:pt x="33" y="54"/>
                    <a:pt x="33" y="42"/>
                    <a:pt x="33" y="25"/>
                  </a:cubicBezTo>
                  <a:cubicBezTo>
                    <a:pt x="29" y="17"/>
                    <a:pt x="25" y="9"/>
                    <a:pt x="21" y="5"/>
                  </a:cubicBezTo>
                  <a:cubicBezTo>
                    <a:pt x="20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072;p44"/>
            <p:cNvSpPr/>
            <p:nvPr/>
          </p:nvSpPr>
          <p:spPr>
            <a:xfrm>
              <a:off x="4635713" y="2748594"/>
              <a:ext cx="2233" cy="5410"/>
            </a:xfrm>
            <a:custGeom>
              <a:avLst/>
              <a:gdLst/>
              <a:ahLst/>
              <a:cxnLst/>
              <a:rect l="l" t="t" r="r" b="b"/>
              <a:pathLst>
                <a:path w="26" h="63" extrusionOk="0">
                  <a:moveTo>
                    <a:pt x="13" y="1"/>
                  </a:moveTo>
                  <a:cubicBezTo>
                    <a:pt x="9" y="1"/>
                    <a:pt x="1" y="13"/>
                    <a:pt x="1" y="54"/>
                  </a:cubicBezTo>
                  <a:cubicBezTo>
                    <a:pt x="5" y="58"/>
                    <a:pt x="10" y="63"/>
                    <a:pt x="14" y="63"/>
                  </a:cubicBezTo>
                  <a:cubicBezTo>
                    <a:pt x="18" y="63"/>
                    <a:pt x="22" y="59"/>
                    <a:pt x="26" y="50"/>
                  </a:cubicBezTo>
                  <a:cubicBezTo>
                    <a:pt x="26" y="38"/>
                    <a:pt x="26" y="29"/>
                    <a:pt x="26" y="17"/>
                  </a:cubicBezTo>
                  <a:cubicBezTo>
                    <a:pt x="26" y="9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073;p44"/>
            <p:cNvSpPr/>
            <p:nvPr/>
          </p:nvSpPr>
          <p:spPr>
            <a:xfrm>
              <a:off x="4575516" y="2752029"/>
              <a:ext cx="3263" cy="4122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21" y="1"/>
                  </a:moveTo>
                  <a:cubicBezTo>
                    <a:pt x="14" y="1"/>
                    <a:pt x="6" y="4"/>
                    <a:pt x="0" y="22"/>
                  </a:cubicBezTo>
                  <a:cubicBezTo>
                    <a:pt x="6" y="41"/>
                    <a:pt x="13" y="47"/>
                    <a:pt x="19" y="47"/>
                  </a:cubicBezTo>
                  <a:cubicBezTo>
                    <a:pt x="23" y="47"/>
                    <a:pt x="26" y="46"/>
                    <a:pt x="29" y="43"/>
                  </a:cubicBezTo>
                  <a:cubicBezTo>
                    <a:pt x="33" y="35"/>
                    <a:pt x="37" y="30"/>
                    <a:pt x="37" y="22"/>
                  </a:cubicBezTo>
                  <a:cubicBezTo>
                    <a:pt x="37" y="14"/>
                    <a:pt x="33" y="2"/>
                    <a:pt x="29" y="2"/>
                  </a:cubicBezTo>
                  <a:cubicBezTo>
                    <a:pt x="28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074;p44"/>
            <p:cNvSpPr/>
            <p:nvPr/>
          </p:nvSpPr>
          <p:spPr>
            <a:xfrm>
              <a:off x="4630818" y="2749281"/>
              <a:ext cx="2233" cy="4723"/>
            </a:xfrm>
            <a:custGeom>
              <a:avLst/>
              <a:gdLst/>
              <a:ahLst/>
              <a:cxnLst/>
              <a:rect l="l" t="t" r="r" b="b"/>
              <a:pathLst>
                <a:path w="26" h="55" extrusionOk="0">
                  <a:moveTo>
                    <a:pt x="13" y="1"/>
                  </a:moveTo>
                  <a:cubicBezTo>
                    <a:pt x="5" y="1"/>
                    <a:pt x="1" y="13"/>
                    <a:pt x="1" y="25"/>
                  </a:cubicBezTo>
                  <a:cubicBezTo>
                    <a:pt x="1" y="42"/>
                    <a:pt x="9" y="54"/>
                    <a:pt x="17" y="54"/>
                  </a:cubicBezTo>
                  <a:cubicBezTo>
                    <a:pt x="21" y="54"/>
                    <a:pt x="25" y="42"/>
                    <a:pt x="25" y="21"/>
                  </a:cubicBezTo>
                  <a:cubicBezTo>
                    <a:pt x="25" y="9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075;p44"/>
            <p:cNvSpPr/>
            <p:nvPr/>
          </p:nvSpPr>
          <p:spPr>
            <a:xfrm>
              <a:off x="4571652" y="2818666"/>
              <a:ext cx="14169" cy="6011"/>
            </a:xfrm>
            <a:custGeom>
              <a:avLst/>
              <a:gdLst/>
              <a:ahLst/>
              <a:cxnLst/>
              <a:rect l="l" t="t" r="r" b="b"/>
              <a:pathLst>
                <a:path w="165" h="70" extrusionOk="0">
                  <a:moveTo>
                    <a:pt x="48" y="0"/>
                  </a:moveTo>
                  <a:cubicBezTo>
                    <a:pt x="27" y="0"/>
                    <a:pt x="7" y="12"/>
                    <a:pt x="0" y="30"/>
                  </a:cubicBezTo>
                  <a:cubicBezTo>
                    <a:pt x="10" y="58"/>
                    <a:pt x="22" y="70"/>
                    <a:pt x="32" y="70"/>
                  </a:cubicBezTo>
                  <a:cubicBezTo>
                    <a:pt x="35" y="70"/>
                    <a:pt x="38" y="69"/>
                    <a:pt x="41" y="67"/>
                  </a:cubicBezTo>
                  <a:cubicBezTo>
                    <a:pt x="54" y="59"/>
                    <a:pt x="66" y="57"/>
                    <a:pt x="78" y="57"/>
                  </a:cubicBezTo>
                  <a:cubicBezTo>
                    <a:pt x="97" y="57"/>
                    <a:pt x="115" y="63"/>
                    <a:pt x="136" y="63"/>
                  </a:cubicBezTo>
                  <a:cubicBezTo>
                    <a:pt x="144" y="63"/>
                    <a:pt x="156" y="59"/>
                    <a:pt x="164" y="55"/>
                  </a:cubicBezTo>
                  <a:cubicBezTo>
                    <a:pt x="164" y="22"/>
                    <a:pt x="160" y="9"/>
                    <a:pt x="152" y="5"/>
                  </a:cubicBezTo>
                  <a:cubicBezTo>
                    <a:pt x="136" y="5"/>
                    <a:pt x="123" y="1"/>
                    <a:pt x="111" y="1"/>
                  </a:cubicBezTo>
                  <a:lnTo>
                    <a:pt x="58" y="1"/>
                  </a:lnTo>
                  <a:cubicBezTo>
                    <a:pt x="54" y="1"/>
                    <a:pt x="51" y="0"/>
                    <a:pt x="4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076;p44"/>
            <p:cNvSpPr/>
            <p:nvPr/>
          </p:nvSpPr>
          <p:spPr>
            <a:xfrm>
              <a:off x="4561776" y="2820298"/>
              <a:ext cx="6784" cy="4981"/>
            </a:xfrm>
            <a:custGeom>
              <a:avLst/>
              <a:gdLst/>
              <a:ahLst/>
              <a:cxnLst/>
              <a:rect l="l" t="t" r="r" b="b"/>
              <a:pathLst>
                <a:path w="79" h="58" extrusionOk="0">
                  <a:moveTo>
                    <a:pt x="54" y="1"/>
                  </a:moveTo>
                  <a:cubicBezTo>
                    <a:pt x="45" y="1"/>
                    <a:pt x="37" y="5"/>
                    <a:pt x="29" y="7"/>
                  </a:cubicBezTo>
                  <a:cubicBezTo>
                    <a:pt x="17" y="11"/>
                    <a:pt x="9" y="7"/>
                    <a:pt x="0" y="40"/>
                  </a:cubicBezTo>
                  <a:cubicBezTo>
                    <a:pt x="10" y="52"/>
                    <a:pt x="25" y="58"/>
                    <a:pt x="40" y="58"/>
                  </a:cubicBezTo>
                  <a:cubicBezTo>
                    <a:pt x="51" y="58"/>
                    <a:pt x="61" y="55"/>
                    <a:pt x="70" y="48"/>
                  </a:cubicBezTo>
                  <a:cubicBezTo>
                    <a:pt x="74" y="48"/>
                    <a:pt x="74" y="27"/>
                    <a:pt x="78" y="19"/>
                  </a:cubicBezTo>
                  <a:cubicBezTo>
                    <a:pt x="70" y="5"/>
                    <a:pt x="62" y="1"/>
                    <a:pt x="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077;p44"/>
            <p:cNvSpPr/>
            <p:nvPr/>
          </p:nvSpPr>
          <p:spPr>
            <a:xfrm>
              <a:off x="4551901" y="2819783"/>
              <a:ext cx="6097" cy="5753"/>
            </a:xfrm>
            <a:custGeom>
              <a:avLst/>
              <a:gdLst/>
              <a:ahLst/>
              <a:cxnLst/>
              <a:rect l="l" t="t" r="r" b="b"/>
              <a:pathLst>
                <a:path w="71" h="67" extrusionOk="0">
                  <a:moveTo>
                    <a:pt x="50" y="9"/>
                  </a:moveTo>
                  <a:cubicBezTo>
                    <a:pt x="33" y="17"/>
                    <a:pt x="13" y="1"/>
                    <a:pt x="0" y="37"/>
                  </a:cubicBezTo>
                  <a:cubicBezTo>
                    <a:pt x="5" y="66"/>
                    <a:pt x="17" y="66"/>
                    <a:pt x="25" y="66"/>
                  </a:cubicBezTo>
                  <a:cubicBezTo>
                    <a:pt x="27" y="67"/>
                    <a:pt x="29" y="67"/>
                    <a:pt x="32" y="67"/>
                  </a:cubicBezTo>
                  <a:cubicBezTo>
                    <a:pt x="47" y="67"/>
                    <a:pt x="63" y="56"/>
                    <a:pt x="70" y="42"/>
                  </a:cubicBezTo>
                  <a:cubicBezTo>
                    <a:pt x="62" y="13"/>
                    <a:pt x="58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078;p44"/>
            <p:cNvSpPr/>
            <p:nvPr/>
          </p:nvSpPr>
          <p:spPr>
            <a:xfrm>
              <a:off x="4619569" y="2817636"/>
              <a:ext cx="4294" cy="6097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32" y="1"/>
                  </a:moveTo>
                  <a:cubicBezTo>
                    <a:pt x="24" y="1"/>
                    <a:pt x="10" y="3"/>
                    <a:pt x="0" y="26"/>
                  </a:cubicBezTo>
                  <a:cubicBezTo>
                    <a:pt x="8" y="55"/>
                    <a:pt x="18" y="71"/>
                    <a:pt x="29" y="71"/>
                  </a:cubicBezTo>
                  <a:cubicBezTo>
                    <a:pt x="34" y="71"/>
                    <a:pt x="40" y="67"/>
                    <a:pt x="45" y="58"/>
                  </a:cubicBezTo>
                  <a:cubicBezTo>
                    <a:pt x="49" y="46"/>
                    <a:pt x="49" y="34"/>
                    <a:pt x="49" y="21"/>
                  </a:cubicBezTo>
                  <a:cubicBezTo>
                    <a:pt x="49" y="5"/>
                    <a:pt x="45" y="1"/>
                    <a:pt x="37" y="1"/>
                  </a:cubicBezTo>
                  <a:cubicBezTo>
                    <a:pt x="36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079;p44"/>
            <p:cNvSpPr/>
            <p:nvPr/>
          </p:nvSpPr>
          <p:spPr>
            <a:xfrm>
              <a:off x="4613558" y="2818065"/>
              <a:ext cx="3263" cy="4723"/>
            </a:xfrm>
            <a:custGeom>
              <a:avLst/>
              <a:gdLst/>
              <a:ahLst/>
              <a:cxnLst/>
              <a:rect l="l" t="t" r="r" b="b"/>
              <a:pathLst>
                <a:path w="38" h="55" extrusionOk="0">
                  <a:moveTo>
                    <a:pt x="17" y="0"/>
                  </a:moveTo>
                  <a:cubicBezTo>
                    <a:pt x="13" y="0"/>
                    <a:pt x="9" y="4"/>
                    <a:pt x="5" y="8"/>
                  </a:cubicBezTo>
                  <a:cubicBezTo>
                    <a:pt x="0" y="16"/>
                    <a:pt x="0" y="33"/>
                    <a:pt x="5" y="45"/>
                  </a:cubicBezTo>
                  <a:cubicBezTo>
                    <a:pt x="11" y="51"/>
                    <a:pt x="17" y="55"/>
                    <a:pt x="21" y="55"/>
                  </a:cubicBezTo>
                  <a:cubicBezTo>
                    <a:pt x="23" y="55"/>
                    <a:pt x="24" y="54"/>
                    <a:pt x="25" y="53"/>
                  </a:cubicBezTo>
                  <a:cubicBezTo>
                    <a:pt x="33" y="49"/>
                    <a:pt x="37" y="37"/>
                    <a:pt x="37" y="29"/>
                  </a:cubicBezTo>
                  <a:cubicBezTo>
                    <a:pt x="37" y="16"/>
                    <a:pt x="33" y="4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080;p44"/>
            <p:cNvSpPr/>
            <p:nvPr/>
          </p:nvSpPr>
          <p:spPr>
            <a:xfrm>
              <a:off x="4587109" y="2819525"/>
              <a:ext cx="3263" cy="4036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18" y="0"/>
                  </a:moveTo>
                  <a:cubicBezTo>
                    <a:pt x="13" y="0"/>
                    <a:pt x="9" y="6"/>
                    <a:pt x="1" y="16"/>
                  </a:cubicBezTo>
                  <a:cubicBezTo>
                    <a:pt x="1" y="32"/>
                    <a:pt x="9" y="45"/>
                    <a:pt x="17" y="45"/>
                  </a:cubicBezTo>
                  <a:cubicBezTo>
                    <a:pt x="19" y="46"/>
                    <a:pt x="21" y="46"/>
                    <a:pt x="24" y="46"/>
                  </a:cubicBezTo>
                  <a:cubicBezTo>
                    <a:pt x="29" y="46"/>
                    <a:pt x="35" y="40"/>
                    <a:pt x="38" y="16"/>
                  </a:cubicBezTo>
                  <a:cubicBezTo>
                    <a:pt x="27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081;p44"/>
            <p:cNvSpPr/>
            <p:nvPr/>
          </p:nvSpPr>
          <p:spPr>
            <a:xfrm>
              <a:off x="4600848" y="2818752"/>
              <a:ext cx="2576" cy="4294"/>
            </a:xfrm>
            <a:custGeom>
              <a:avLst/>
              <a:gdLst/>
              <a:ahLst/>
              <a:cxnLst/>
              <a:rect l="l" t="t" r="r" b="b"/>
              <a:pathLst>
                <a:path w="30" h="50" extrusionOk="0">
                  <a:moveTo>
                    <a:pt x="9" y="0"/>
                  </a:moveTo>
                  <a:cubicBezTo>
                    <a:pt x="5" y="0"/>
                    <a:pt x="1" y="13"/>
                    <a:pt x="1" y="21"/>
                  </a:cubicBezTo>
                  <a:cubicBezTo>
                    <a:pt x="1" y="33"/>
                    <a:pt x="5" y="49"/>
                    <a:pt x="13" y="49"/>
                  </a:cubicBezTo>
                  <a:cubicBezTo>
                    <a:pt x="21" y="49"/>
                    <a:pt x="25" y="41"/>
                    <a:pt x="29" y="8"/>
                  </a:cubicBezTo>
                  <a:cubicBezTo>
                    <a:pt x="21" y="4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082;p44"/>
            <p:cNvSpPr/>
            <p:nvPr/>
          </p:nvSpPr>
          <p:spPr>
            <a:xfrm>
              <a:off x="4594923" y="2819010"/>
              <a:ext cx="2147" cy="4122"/>
            </a:xfrm>
            <a:custGeom>
              <a:avLst/>
              <a:gdLst/>
              <a:ahLst/>
              <a:cxnLst/>
              <a:rect l="l" t="t" r="r" b="b"/>
              <a:pathLst>
                <a:path w="25" h="48" extrusionOk="0">
                  <a:moveTo>
                    <a:pt x="13" y="0"/>
                  </a:moveTo>
                  <a:cubicBezTo>
                    <a:pt x="7" y="0"/>
                    <a:pt x="3" y="8"/>
                    <a:pt x="0" y="22"/>
                  </a:cubicBezTo>
                  <a:cubicBezTo>
                    <a:pt x="3" y="41"/>
                    <a:pt x="9" y="48"/>
                    <a:pt x="15" y="48"/>
                  </a:cubicBezTo>
                  <a:cubicBezTo>
                    <a:pt x="17" y="48"/>
                    <a:pt x="19" y="47"/>
                    <a:pt x="21" y="46"/>
                  </a:cubicBezTo>
                  <a:cubicBezTo>
                    <a:pt x="25" y="34"/>
                    <a:pt x="25" y="26"/>
                    <a:pt x="25" y="18"/>
                  </a:cubicBezTo>
                  <a:cubicBezTo>
                    <a:pt x="25" y="10"/>
                    <a:pt x="21" y="5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083;p44"/>
            <p:cNvSpPr/>
            <p:nvPr/>
          </p:nvSpPr>
          <p:spPr>
            <a:xfrm>
              <a:off x="4607890" y="2818752"/>
              <a:ext cx="2233" cy="4981"/>
            </a:xfrm>
            <a:custGeom>
              <a:avLst/>
              <a:gdLst/>
              <a:ahLst/>
              <a:cxnLst/>
              <a:rect l="l" t="t" r="r" b="b"/>
              <a:pathLst>
                <a:path w="26" h="58" extrusionOk="0">
                  <a:moveTo>
                    <a:pt x="9" y="0"/>
                  </a:moveTo>
                  <a:cubicBezTo>
                    <a:pt x="5" y="0"/>
                    <a:pt x="1" y="8"/>
                    <a:pt x="1" y="17"/>
                  </a:cubicBezTo>
                  <a:cubicBezTo>
                    <a:pt x="1" y="25"/>
                    <a:pt x="1" y="33"/>
                    <a:pt x="1" y="41"/>
                  </a:cubicBezTo>
                  <a:cubicBezTo>
                    <a:pt x="5" y="45"/>
                    <a:pt x="5" y="49"/>
                    <a:pt x="9" y="49"/>
                  </a:cubicBezTo>
                  <a:cubicBezTo>
                    <a:pt x="13" y="54"/>
                    <a:pt x="13" y="54"/>
                    <a:pt x="17" y="58"/>
                  </a:cubicBezTo>
                  <a:cubicBezTo>
                    <a:pt x="25" y="17"/>
                    <a:pt x="21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084;p44"/>
            <p:cNvSpPr/>
            <p:nvPr/>
          </p:nvSpPr>
          <p:spPr>
            <a:xfrm>
              <a:off x="4576890" y="2797284"/>
              <a:ext cx="4294" cy="4551"/>
            </a:xfrm>
            <a:custGeom>
              <a:avLst/>
              <a:gdLst/>
              <a:ahLst/>
              <a:cxnLst/>
              <a:rect l="l" t="t" r="r" b="b"/>
              <a:pathLst>
                <a:path w="50" h="53" extrusionOk="0">
                  <a:moveTo>
                    <a:pt x="30" y="0"/>
                  </a:moveTo>
                  <a:cubicBezTo>
                    <a:pt x="20" y="0"/>
                    <a:pt x="10" y="6"/>
                    <a:pt x="1" y="20"/>
                  </a:cubicBezTo>
                  <a:cubicBezTo>
                    <a:pt x="11" y="44"/>
                    <a:pt x="20" y="52"/>
                    <a:pt x="29" y="52"/>
                  </a:cubicBezTo>
                  <a:cubicBezTo>
                    <a:pt x="34" y="52"/>
                    <a:pt x="40" y="50"/>
                    <a:pt x="46" y="45"/>
                  </a:cubicBezTo>
                  <a:cubicBezTo>
                    <a:pt x="50" y="41"/>
                    <a:pt x="50" y="29"/>
                    <a:pt x="50" y="8"/>
                  </a:cubicBezTo>
                  <a:cubicBezTo>
                    <a:pt x="43" y="3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085;p44"/>
            <p:cNvSpPr/>
            <p:nvPr/>
          </p:nvSpPr>
          <p:spPr>
            <a:xfrm>
              <a:off x="4585391" y="2797112"/>
              <a:ext cx="3263" cy="4294"/>
            </a:xfrm>
            <a:custGeom>
              <a:avLst/>
              <a:gdLst/>
              <a:ahLst/>
              <a:cxnLst/>
              <a:rect l="l" t="t" r="r" b="b"/>
              <a:pathLst>
                <a:path w="38" h="50" extrusionOk="0">
                  <a:moveTo>
                    <a:pt x="18" y="0"/>
                  </a:moveTo>
                  <a:cubicBezTo>
                    <a:pt x="13" y="0"/>
                    <a:pt x="8" y="7"/>
                    <a:pt x="0" y="18"/>
                  </a:cubicBezTo>
                  <a:cubicBezTo>
                    <a:pt x="0" y="39"/>
                    <a:pt x="8" y="47"/>
                    <a:pt x="17" y="47"/>
                  </a:cubicBezTo>
                  <a:cubicBezTo>
                    <a:pt x="18" y="48"/>
                    <a:pt x="20" y="50"/>
                    <a:pt x="23" y="50"/>
                  </a:cubicBezTo>
                  <a:cubicBezTo>
                    <a:pt x="28" y="50"/>
                    <a:pt x="34" y="44"/>
                    <a:pt x="37" y="22"/>
                  </a:cubicBezTo>
                  <a:cubicBezTo>
                    <a:pt x="29" y="8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086;p44"/>
            <p:cNvSpPr/>
            <p:nvPr/>
          </p:nvSpPr>
          <p:spPr>
            <a:xfrm>
              <a:off x="4615704" y="2796339"/>
              <a:ext cx="2147" cy="4208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15" y="0"/>
                  </a:moveTo>
                  <a:cubicBezTo>
                    <a:pt x="14" y="0"/>
                    <a:pt x="13" y="1"/>
                    <a:pt x="12" y="3"/>
                  </a:cubicBezTo>
                  <a:cubicBezTo>
                    <a:pt x="4" y="7"/>
                    <a:pt x="0" y="11"/>
                    <a:pt x="0" y="31"/>
                  </a:cubicBezTo>
                  <a:cubicBezTo>
                    <a:pt x="3" y="44"/>
                    <a:pt x="5" y="49"/>
                    <a:pt x="10" y="49"/>
                  </a:cubicBezTo>
                  <a:cubicBezTo>
                    <a:pt x="14" y="49"/>
                    <a:pt x="18" y="47"/>
                    <a:pt x="25" y="44"/>
                  </a:cubicBezTo>
                  <a:cubicBezTo>
                    <a:pt x="21" y="1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087;p44"/>
            <p:cNvSpPr/>
            <p:nvPr/>
          </p:nvSpPr>
          <p:spPr>
            <a:xfrm>
              <a:off x="4625494" y="2884874"/>
              <a:ext cx="5066" cy="4723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32" y="1"/>
                  </a:moveTo>
                  <a:cubicBezTo>
                    <a:pt x="22" y="1"/>
                    <a:pt x="12" y="9"/>
                    <a:pt x="1" y="26"/>
                  </a:cubicBezTo>
                  <a:cubicBezTo>
                    <a:pt x="18" y="45"/>
                    <a:pt x="30" y="55"/>
                    <a:pt x="39" y="55"/>
                  </a:cubicBezTo>
                  <a:cubicBezTo>
                    <a:pt x="48" y="55"/>
                    <a:pt x="54" y="42"/>
                    <a:pt x="58" y="18"/>
                  </a:cubicBezTo>
                  <a:cubicBezTo>
                    <a:pt x="49" y="7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088;p44"/>
            <p:cNvSpPr/>
            <p:nvPr/>
          </p:nvSpPr>
          <p:spPr>
            <a:xfrm>
              <a:off x="4610037" y="2885991"/>
              <a:ext cx="3607" cy="4723"/>
            </a:xfrm>
            <a:custGeom>
              <a:avLst/>
              <a:gdLst/>
              <a:ahLst/>
              <a:cxnLst/>
              <a:rect l="l" t="t" r="r" b="b"/>
              <a:pathLst>
                <a:path w="42" h="55" extrusionOk="0">
                  <a:moveTo>
                    <a:pt x="23" y="1"/>
                  </a:moveTo>
                  <a:cubicBezTo>
                    <a:pt x="17" y="1"/>
                    <a:pt x="11" y="9"/>
                    <a:pt x="0" y="26"/>
                  </a:cubicBezTo>
                  <a:cubicBezTo>
                    <a:pt x="0" y="46"/>
                    <a:pt x="9" y="50"/>
                    <a:pt x="17" y="54"/>
                  </a:cubicBezTo>
                  <a:cubicBezTo>
                    <a:pt x="21" y="54"/>
                    <a:pt x="37" y="50"/>
                    <a:pt x="41" y="26"/>
                  </a:cubicBezTo>
                  <a:cubicBezTo>
                    <a:pt x="33" y="9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89;p44"/>
            <p:cNvSpPr/>
            <p:nvPr/>
          </p:nvSpPr>
          <p:spPr>
            <a:xfrm>
              <a:off x="4561433" y="2887365"/>
              <a:ext cx="2490" cy="4036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12" y="0"/>
                  </a:moveTo>
                  <a:cubicBezTo>
                    <a:pt x="7" y="0"/>
                    <a:pt x="4" y="10"/>
                    <a:pt x="0" y="46"/>
                  </a:cubicBezTo>
                  <a:lnTo>
                    <a:pt x="25" y="46"/>
                  </a:lnTo>
                  <a:cubicBezTo>
                    <a:pt x="29" y="18"/>
                    <a:pt x="25" y="5"/>
                    <a:pt x="17" y="1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90;p44"/>
            <p:cNvSpPr/>
            <p:nvPr/>
          </p:nvSpPr>
          <p:spPr>
            <a:xfrm>
              <a:off x="4568131" y="2887622"/>
              <a:ext cx="2490" cy="4122"/>
            </a:xfrm>
            <a:custGeom>
              <a:avLst/>
              <a:gdLst/>
              <a:ahLst/>
              <a:cxnLst/>
              <a:rect l="l" t="t" r="r" b="b"/>
              <a:pathLst>
                <a:path w="29" h="48" extrusionOk="0">
                  <a:moveTo>
                    <a:pt x="15" y="1"/>
                  </a:moveTo>
                  <a:cubicBezTo>
                    <a:pt x="10" y="1"/>
                    <a:pt x="6" y="6"/>
                    <a:pt x="0" y="19"/>
                  </a:cubicBezTo>
                  <a:cubicBezTo>
                    <a:pt x="6" y="39"/>
                    <a:pt x="12" y="47"/>
                    <a:pt x="18" y="47"/>
                  </a:cubicBezTo>
                  <a:cubicBezTo>
                    <a:pt x="20" y="47"/>
                    <a:pt x="22" y="46"/>
                    <a:pt x="25" y="43"/>
                  </a:cubicBezTo>
                  <a:cubicBezTo>
                    <a:pt x="25" y="35"/>
                    <a:pt x="29" y="31"/>
                    <a:pt x="29" y="23"/>
                  </a:cubicBezTo>
                  <a:cubicBezTo>
                    <a:pt x="25" y="15"/>
                    <a:pt x="25" y="7"/>
                    <a:pt x="21" y="2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91;p44"/>
            <p:cNvSpPr/>
            <p:nvPr/>
          </p:nvSpPr>
          <p:spPr>
            <a:xfrm>
              <a:off x="4574485" y="2887107"/>
              <a:ext cx="2490" cy="3693"/>
            </a:xfrm>
            <a:custGeom>
              <a:avLst/>
              <a:gdLst/>
              <a:ahLst/>
              <a:cxnLst/>
              <a:rect l="l" t="t" r="r" b="b"/>
              <a:pathLst>
                <a:path w="29" h="43" extrusionOk="0">
                  <a:moveTo>
                    <a:pt x="16" y="0"/>
                  </a:moveTo>
                  <a:cubicBezTo>
                    <a:pt x="8" y="0"/>
                    <a:pt x="0" y="13"/>
                    <a:pt x="0" y="33"/>
                  </a:cubicBezTo>
                  <a:cubicBezTo>
                    <a:pt x="7" y="40"/>
                    <a:pt x="11" y="43"/>
                    <a:pt x="16" y="43"/>
                  </a:cubicBezTo>
                  <a:cubicBezTo>
                    <a:pt x="19" y="43"/>
                    <a:pt x="23" y="41"/>
                    <a:pt x="29" y="37"/>
                  </a:cubicBezTo>
                  <a:cubicBezTo>
                    <a:pt x="29" y="13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92;p44"/>
            <p:cNvSpPr/>
            <p:nvPr/>
          </p:nvSpPr>
          <p:spPr>
            <a:xfrm>
              <a:off x="4558942" y="2864179"/>
              <a:ext cx="12795" cy="5925"/>
            </a:xfrm>
            <a:custGeom>
              <a:avLst/>
              <a:gdLst/>
              <a:ahLst/>
              <a:cxnLst/>
              <a:rect l="l" t="t" r="r" b="b"/>
              <a:pathLst>
                <a:path w="149" h="69" extrusionOk="0">
                  <a:moveTo>
                    <a:pt x="70" y="1"/>
                  </a:moveTo>
                  <a:cubicBezTo>
                    <a:pt x="50" y="1"/>
                    <a:pt x="29" y="5"/>
                    <a:pt x="9" y="21"/>
                  </a:cubicBezTo>
                  <a:cubicBezTo>
                    <a:pt x="5" y="25"/>
                    <a:pt x="5" y="33"/>
                    <a:pt x="0" y="37"/>
                  </a:cubicBezTo>
                  <a:cubicBezTo>
                    <a:pt x="10" y="62"/>
                    <a:pt x="19" y="68"/>
                    <a:pt x="28" y="68"/>
                  </a:cubicBezTo>
                  <a:cubicBezTo>
                    <a:pt x="31" y="68"/>
                    <a:pt x="34" y="67"/>
                    <a:pt x="37" y="66"/>
                  </a:cubicBezTo>
                  <a:cubicBezTo>
                    <a:pt x="50" y="64"/>
                    <a:pt x="61" y="63"/>
                    <a:pt x="72" y="63"/>
                  </a:cubicBezTo>
                  <a:cubicBezTo>
                    <a:pt x="83" y="63"/>
                    <a:pt x="93" y="64"/>
                    <a:pt x="103" y="66"/>
                  </a:cubicBezTo>
                  <a:cubicBezTo>
                    <a:pt x="107" y="67"/>
                    <a:pt x="110" y="68"/>
                    <a:pt x="114" y="68"/>
                  </a:cubicBezTo>
                  <a:cubicBezTo>
                    <a:pt x="127" y="68"/>
                    <a:pt x="139" y="62"/>
                    <a:pt x="148" y="46"/>
                  </a:cubicBezTo>
                  <a:cubicBezTo>
                    <a:pt x="148" y="17"/>
                    <a:pt x="140" y="5"/>
                    <a:pt x="132" y="5"/>
                  </a:cubicBezTo>
                  <a:cubicBezTo>
                    <a:pt x="111" y="5"/>
                    <a:pt x="91" y="1"/>
                    <a:pt x="7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93;p44"/>
            <p:cNvSpPr/>
            <p:nvPr/>
          </p:nvSpPr>
          <p:spPr>
            <a:xfrm>
              <a:off x="4604369" y="2862719"/>
              <a:ext cx="9618" cy="6355"/>
            </a:xfrm>
            <a:custGeom>
              <a:avLst/>
              <a:gdLst/>
              <a:ahLst/>
              <a:cxnLst/>
              <a:rect l="l" t="t" r="r" b="b"/>
              <a:pathLst>
                <a:path w="112" h="74" extrusionOk="0">
                  <a:moveTo>
                    <a:pt x="103" y="0"/>
                  </a:moveTo>
                  <a:cubicBezTo>
                    <a:pt x="102" y="0"/>
                    <a:pt x="101" y="1"/>
                    <a:pt x="99" y="1"/>
                  </a:cubicBezTo>
                  <a:cubicBezTo>
                    <a:pt x="85" y="3"/>
                    <a:pt x="71" y="3"/>
                    <a:pt x="57" y="3"/>
                  </a:cubicBezTo>
                  <a:cubicBezTo>
                    <a:pt x="43" y="3"/>
                    <a:pt x="30" y="3"/>
                    <a:pt x="17" y="5"/>
                  </a:cubicBezTo>
                  <a:cubicBezTo>
                    <a:pt x="9" y="5"/>
                    <a:pt x="5" y="18"/>
                    <a:pt x="1" y="26"/>
                  </a:cubicBezTo>
                  <a:cubicBezTo>
                    <a:pt x="12" y="59"/>
                    <a:pt x="21" y="73"/>
                    <a:pt x="33" y="73"/>
                  </a:cubicBezTo>
                  <a:cubicBezTo>
                    <a:pt x="39" y="73"/>
                    <a:pt x="46" y="70"/>
                    <a:pt x="54" y="63"/>
                  </a:cubicBezTo>
                  <a:cubicBezTo>
                    <a:pt x="57" y="59"/>
                    <a:pt x="61" y="53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ubicBezTo>
                    <a:pt x="71" y="63"/>
                    <a:pt x="79" y="68"/>
                    <a:pt x="85" y="68"/>
                  </a:cubicBezTo>
                  <a:cubicBezTo>
                    <a:pt x="94" y="68"/>
                    <a:pt x="102" y="60"/>
                    <a:pt x="112" y="46"/>
                  </a:cubicBezTo>
                  <a:cubicBezTo>
                    <a:pt x="112" y="14"/>
                    <a:pt x="112" y="0"/>
                    <a:pt x="10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94;p44"/>
            <p:cNvSpPr/>
            <p:nvPr/>
          </p:nvSpPr>
          <p:spPr>
            <a:xfrm>
              <a:off x="4589599" y="2862719"/>
              <a:ext cx="6440" cy="6269"/>
            </a:xfrm>
            <a:custGeom>
              <a:avLst/>
              <a:gdLst/>
              <a:ahLst/>
              <a:cxnLst/>
              <a:rect l="l" t="t" r="r" b="b"/>
              <a:pathLst>
                <a:path w="75" h="73" extrusionOk="0">
                  <a:moveTo>
                    <a:pt x="58" y="0"/>
                  </a:moveTo>
                  <a:cubicBezTo>
                    <a:pt x="57" y="0"/>
                    <a:pt x="55" y="0"/>
                    <a:pt x="54" y="1"/>
                  </a:cubicBezTo>
                  <a:cubicBezTo>
                    <a:pt x="37" y="9"/>
                    <a:pt x="17" y="1"/>
                    <a:pt x="0" y="38"/>
                  </a:cubicBezTo>
                  <a:cubicBezTo>
                    <a:pt x="14" y="67"/>
                    <a:pt x="25" y="72"/>
                    <a:pt x="36" y="72"/>
                  </a:cubicBezTo>
                  <a:cubicBezTo>
                    <a:pt x="42" y="72"/>
                    <a:pt x="48" y="71"/>
                    <a:pt x="54" y="71"/>
                  </a:cubicBezTo>
                  <a:cubicBezTo>
                    <a:pt x="70" y="67"/>
                    <a:pt x="70" y="54"/>
                    <a:pt x="74" y="26"/>
                  </a:cubicBezTo>
                  <a:cubicBezTo>
                    <a:pt x="71" y="9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95;p44"/>
            <p:cNvSpPr/>
            <p:nvPr/>
          </p:nvSpPr>
          <p:spPr>
            <a:xfrm>
              <a:off x="4581527" y="2863406"/>
              <a:ext cx="5324" cy="5324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45" y="1"/>
                  </a:moveTo>
                  <a:cubicBezTo>
                    <a:pt x="27" y="1"/>
                    <a:pt x="7" y="12"/>
                    <a:pt x="0" y="30"/>
                  </a:cubicBezTo>
                  <a:cubicBezTo>
                    <a:pt x="14" y="52"/>
                    <a:pt x="27" y="62"/>
                    <a:pt x="38" y="62"/>
                  </a:cubicBezTo>
                  <a:cubicBezTo>
                    <a:pt x="46" y="62"/>
                    <a:pt x="52" y="57"/>
                    <a:pt x="58" y="46"/>
                  </a:cubicBezTo>
                  <a:cubicBezTo>
                    <a:pt x="62" y="38"/>
                    <a:pt x="62" y="30"/>
                    <a:pt x="62" y="22"/>
                  </a:cubicBezTo>
                  <a:cubicBezTo>
                    <a:pt x="62" y="14"/>
                    <a:pt x="58" y="1"/>
                    <a:pt x="53" y="1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96;p44"/>
            <p:cNvSpPr/>
            <p:nvPr/>
          </p:nvSpPr>
          <p:spPr>
            <a:xfrm>
              <a:off x="4574056" y="2864179"/>
              <a:ext cx="5066" cy="5753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21" y="1"/>
                  </a:moveTo>
                  <a:cubicBezTo>
                    <a:pt x="13" y="1"/>
                    <a:pt x="5" y="9"/>
                    <a:pt x="1" y="42"/>
                  </a:cubicBezTo>
                  <a:lnTo>
                    <a:pt x="26" y="62"/>
                  </a:lnTo>
                  <a:cubicBezTo>
                    <a:pt x="29" y="65"/>
                    <a:pt x="32" y="67"/>
                    <a:pt x="35" y="67"/>
                  </a:cubicBezTo>
                  <a:cubicBezTo>
                    <a:pt x="42" y="67"/>
                    <a:pt x="48" y="55"/>
                    <a:pt x="54" y="37"/>
                  </a:cubicBezTo>
                  <a:cubicBezTo>
                    <a:pt x="58" y="29"/>
                    <a:pt x="54" y="13"/>
                    <a:pt x="50" y="9"/>
                  </a:cubicBezTo>
                  <a:cubicBezTo>
                    <a:pt x="42" y="5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97;p44"/>
            <p:cNvSpPr/>
            <p:nvPr/>
          </p:nvSpPr>
          <p:spPr>
            <a:xfrm>
              <a:off x="4598444" y="2862891"/>
              <a:ext cx="4294" cy="5753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26" y="1"/>
                  </a:moveTo>
                  <a:cubicBezTo>
                    <a:pt x="17" y="1"/>
                    <a:pt x="6" y="7"/>
                    <a:pt x="0" y="32"/>
                  </a:cubicBezTo>
                  <a:cubicBezTo>
                    <a:pt x="9" y="55"/>
                    <a:pt x="17" y="66"/>
                    <a:pt x="28" y="66"/>
                  </a:cubicBezTo>
                  <a:cubicBezTo>
                    <a:pt x="32" y="66"/>
                    <a:pt x="36" y="64"/>
                    <a:pt x="41" y="61"/>
                  </a:cubicBezTo>
                  <a:cubicBezTo>
                    <a:pt x="49" y="48"/>
                    <a:pt x="49" y="36"/>
                    <a:pt x="49" y="24"/>
                  </a:cubicBezTo>
                  <a:cubicBezTo>
                    <a:pt x="49" y="7"/>
                    <a:pt x="41" y="3"/>
                    <a:pt x="37" y="3"/>
                  </a:cubicBezTo>
                  <a:cubicBezTo>
                    <a:pt x="34" y="2"/>
                    <a:pt x="31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98;p44"/>
            <p:cNvSpPr/>
            <p:nvPr/>
          </p:nvSpPr>
          <p:spPr>
            <a:xfrm>
              <a:off x="4622402" y="2862118"/>
              <a:ext cx="3607" cy="5238"/>
            </a:xfrm>
            <a:custGeom>
              <a:avLst/>
              <a:gdLst/>
              <a:ahLst/>
              <a:cxnLst/>
              <a:rect l="l" t="t" r="r" b="b"/>
              <a:pathLst>
                <a:path w="42" h="61" extrusionOk="0">
                  <a:moveTo>
                    <a:pt x="19" y="0"/>
                  </a:moveTo>
                  <a:cubicBezTo>
                    <a:pt x="15" y="0"/>
                    <a:pt x="12" y="2"/>
                    <a:pt x="8" y="4"/>
                  </a:cubicBezTo>
                  <a:cubicBezTo>
                    <a:pt x="4" y="12"/>
                    <a:pt x="0" y="20"/>
                    <a:pt x="4" y="29"/>
                  </a:cubicBezTo>
                  <a:cubicBezTo>
                    <a:pt x="4" y="41"/>
                    <a:pt x="4" y="49"/>
                    <a:pt x="12" y="57"/>
                  </a:cubicBezTo>
                  <a:cubicBezTo>
                    <a:pt x="15" y="59"/>
                    <a:pt x="18" y="60"/>
                    <a:pt x="20" y="60"/>
                  </a:cubicBezTo>
                  <a:cubicBezTo>
                    <a:pt x="27" y="60"/>
                    <a:pt x="32" y="50"/>
                    <a:pt x="41" y="25"/>
                  </a:cubicBezTo>
                  <a:cubicBezTo>
                    <a:pt x="33" y="7"/>
                    <a:pt x="26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99;p44"/>
            <p:cNvSpPr/>
            <p:nvPr/>
          </p:nvSpPr>
          <p:spPr>
            <a:xfrm>
              <a:off x="4627297" y="2862032"/>
              <a:ext cx="2233" cy="5066"/>
            </a:xfrm>
            <a:custGeom>
              <a:avLst/>
              <a:gdLst/>
              <a:ahLst/>
              <a:cxnLst/>
              <a:rect l="l" t="t" r="r" b="b"/>
              <a:pathLst>
                <a:path w="26" h="59" extrusionOk="0">
                  <a:moveTo>
                    <a:pt x="9" y="1"/>
                  </a:moveTo>
                  <a:cubicBezTo>
                    <a:pt x="5" y="9"/>
                    <a:pt x="1" y="13"/>
                    <a:pt x="1" y="21"/>
                  </a:cubicBezTo>
                  <a:cubicBezTo>
                    <a:pt x="1" y="34"/>
                    <a:pt x="9" y="58"/>
                    <a:pt x="13" y="58"/>
                  </a:cubicBezTo>
                  <a:cubicBezTo>
                    <a:pt x="21" y="58"/>
                    <a:pt x="25" y="42"/>
                    <a:pt x="25" y="26"/>
                  </a:cubicBezTo>
                  <a:cubicBezTo>
                    <a:pt x="25" y="9"/>
                    <a:pt x="21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100;p44"/>
            <p:cNvSpPr/>
            <p:nvPr/>
          </p:nvSpPr>
          <p:spPr>
            <a:xfrm>
              <a:off x="4617422" y="2862977"/>
              <a:ext cx="2576" cy="3521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13" y="0"/>
                  </a:moveTo>
                  <a:cubicBezTo>
                    <a:pt x="10" y="0"/>
                    <a:pt x="7" y="6"/>
                    <a:pt x="1" y="19"/>
                  </a:cubicBezTo>
                  <a:cubicBezTo>
                    <a:pt x="7" y="33"/>
                    <a:pt x="10" y="40"/>
                    <a:pt x="13" y="40"/>
                  </a:cubicBezTo>
                  <a:cubicBezTo>
                    <a:pt x="17" y="40"/>
                    <a:pt x="21" y="33"/>
                    <a:pt x="29" y="19"/>
                  </a:cubicBezTo>
                  <a:cubicBezTo>
                    <a:pt x="21" y="6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101;p44"/>
            <p:cNvSpPr/>
            <p:nvPr/>
          </p:nvSpPr>
          <p:spPr>
            <a:xfrm>
              <a:off x="4596641" y="2725323"/>
              <a:ext cx="72992" cy="9274"/>
            </a:xfrm>
            <a:custGeom>
              <a:avLst/>
              <a:gdLst/>
              <a:ahLst/>
              <a:cxnLst/>
              <a:rect l="l" t="t" r="r" b="b"/>
              <a:pathLst>
                <a:path w="850" h="108" extrusionOk="0">
                  <a:moveTo>
                    <a:pt x="751" y="0"/>
                  </a:moveTo>
                  <a:cubicBezTo>
                    <a:pt x="742" y="0"/>
                    <a:pt x="732" y="2"/>
                    <a:pt x="723" y="5"/>
                  </a:cubicBezTo>
                  <a:cubicBezTo>
                    <a:pt x="694" y="13"/>
                    <a:pt x="669" y="17"/>
                    <a:pt x="645" y="17"/>
                  </a:cubicBezTo>
                  <a:cubicBezTo>
                    <a:pt x="632" y="17"/>
                    <a:pt x="624" y="25"/>
                    <a:pt x="612" y="25"/>
                  </a:cubicBezTo>
                  <a:cubicBezTo>
                    <a:pt x="587" y="25"/>
                    <a:pt x="559" y="30"/>
                    <a:pt x="530" y="30"/>
                  </a:cubicBezTo>
                  <a:cubicBezTo>
                    <a:pt x="472" y="30"/>
                    <a:pt x="411" y="25"/>
                    <a:pt x="349" y="21"/>
                  </a:cubicBezTo>
                  <a:cubicBezTo>
                    <a:pt x="308" y="21"/>
                    <a:pt x="267" y="17"/>
                    <a:pt x="226" y="17"/>
                  </a:cubicBezTo>
                  <a:cubicBezTo>
                    <a:pt x="210" y="21"/>
                    <a:pt x="193" y="21"/>
                    <a:pt x="181" y="30"/>
                  </a:cubicBezTo>
                  <a:cubicBezTo>
                    <a:pt x="152" y="38"/>
                    <a:pt x="123" y="42"/>
                    <a:pt x="94" y="42"/>
                  </a:cubicBezTo>
                  <a:cubicBezTo>
                    <a:pt x="78" y="42"/>
                    <a:pt x="62" y="41"/>
                    <a:pt x="46" y="38"/>
                  </a:cubicBezTo>
                  <a:cubicBezTo>
                    <a:pt x="37" y="34"/>
                    <a:pt x="25" y="34"/>
                    <a:pt x="17" y="34"/>
                  </a:cubicBezTo>
                  <a:cubicBezTo>
                    <a:pt x="13" y="34"/>
                    <a:pt x="5" y="42"/>
                    <a:pt x="1" y="46"/>
                  </a:cubicBezTo>
                  <a:cubicBezTo>
                    <a:pt x="5" y="79"/>
                    <a:pt x="9" y="95"/>
                    <a:pt x="21" y="99"/>
                  </a:cubicBezTo>
                  <a:cubicBezTo>
                    <a:pt x="46" y="103"/>
                    <a:pt x="70" y="108"/>
                    <a:pt x="95" y="108"/>
                  </a:cubicBezTo>
                  <a:cubicBezTo>
                    <a:pt x="124" y="108"/>
                    <a:pt x="152" y="99"/>
                    <a:pt x="181" y="95"/>
                  </a:cubicBezTo>
                  <a:cubicBezTo>
                    <a:pt x="189" y="95"/>
                    <a:pt x="197" y="99"/>
                    <a:pt x="206" y="99"/>
                  </a:cubicBezTo>
                  <a:cubicBezTo>
                    <a:pt x="255" y="91"/>
                    <a:pt x="304" y="91"/>
                    <a:pt x="353" y="91"/>
                  </a:cubicBezTo>
                  <a:cubicBezTo>
                    <a:pt x="399" y="91"/>
                    <a:pt x="444" y="95"/>
                    <a:pt x="489" y="95"/>
                  </a:cubicBezTo>
                  <a:cubicBezTo>
                    <a:pt x="534" y="99"/>
                    <a:pt x="575" y="99"/>
                    <a:pt x="620" y="99"/>
                  </a:cubicBezTo>
                  <a:cubicBezTo>
                    <a:pt x="645" y="95"/>
                    <a:pt x="669" y="91"/>
                    <a:pt x="694" y="83"/>
                  </a:cubicBezTo>
                  <a:cubicBezTo>
                    <a:pt x="709" y="78"/>
                    <a:pt x="725" y="72"/>
                    <a:pt x="740" y="72"/>
                  </a:cubicBezTo>
                  <a:cubicBezTo>
                    <a:pt x="750" y="72"/>
                    <a:pt x="760" y="75"/>
                    <a:pt x="768" y="83"/>
                  </a:cubicBezTo>
                  <a:cubicBezTo>
                    <a:pt x="771" y="80"/>
                    <a:pt x="774" y="80"/>
                    <a:pt x="778" y="80"/>
                  </a:cubicBezTo>
                  <a:cubicBezTo>
                    <a:pt x="784" y="80"/>
                    <a:pt x="791" y="83"/>
                    <a:pt x="796" y="83"/>
                  </a:cubicBezTo>
                  <a:cubicBezTo>
                    <a:pt x="802" y="83"/>
                    <a:pt x="808" y="80"/>
                    <a:pt x="813" y="67"/>
                  </a:cubicBezTo>
                  <a:cubicBezTo>
                    <a:pt x="813" y="65"/>
                    <a:pt x="814" y="65"/>
                    <a:pt x="815" y="65"/>
                  </a:cubicBezTo>
                  <a:cubicBezTo>
                    <a:pt x="818" y="65"/>
                    <a:pt x="823" y="67"/>
                    <a:pt x="825" y="67"/>
                  </a:cubicBezTo>
                  <a:cubicBezTo>
                    <a:pt x="829" y="67"/>
                    <a:pt x="842" y="58"/>
                    <a:pt x="846" y="38"/>
                  </a:cubicBezTo>
                  <a:cubicBezTo>
                    <a:pt x="849" y="22"/>
                    <a:pt x="840" y="11"/>
                    <a:pt x="831" y="11"/>
                  </a:cubicBezTo>
                  <a:cubicBezTo>
                    <a:pt x="829" y="11"/>
                    <a:pt x="827" y="11"/>
                    <a:pt x="825" y="13"/>
                  </a:cubicBezTo>
                  <a:cubicBezTo>
                    <a:pt x="823" y="14"/>
                    <a:pt x="820" y="15"/>
                    <a:pt x="817" y="15"/>
                  </a:cubicBezTo>
                  <a:cubicBezTo>
                    <a:pt x="810" y="15"/>
                    <a:pt x="802" y="12"/>
                    <a:pt x="797" y="9"/>
                  </a:cubicBezTo>
                  <a:cubicBezTo>
                    <a:pt x="781" y="4"/>
                    <a:pt x="766" y="0"/>
                    <a:pt x="7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102;p44"/>
            <p:cNvSpPr/>
            <p:nvPr/>
          </p:nvSpPr>
          <p:spPr>
            <a:xfrm>
              <a:off x="4556109" y="2727985"/>
              <a:ext cx="39244" cy="6870"/>
            </a:xfrm>
            <a:custGeom>
              <a:avLst/>
              <a:gdLst/>
              <a:ahLst/>
              <a:cxnLst/>
              <a:rect l="l" t="t" r="r" b="b"/>
              <a:pathLst>
                <a:path w="457" h="80" extrusionOk="0">
                  <a:moveTo>
                    <a:pt x="259" y="1"/>
                  </a:moveTo>
                  <a:cubicBezTo>
                    <a:pt x="242" y="1"/>
                    <a:pt x="226" y="3"/>
                    <a:pt x="210" y="11"/>
                  </a:cubicBezTo>
                  <a:cubicBezTo>
                    <a:pt x="203" y="9"/>
                    <a:pt x="197" y="8"/>
                    <a:pt x="190" y="8"/>
                  </a:cubicBezTo>
                  <a:cubicBezTo>
                    <a:pt x="159" y="8"/>
                    <a:pt x="129" y="26"/>
                    <a:pt x="98" y="26"/>
                  </a:cubicBezTo>
                  <a:cubicBezTo>
                    <a:pt x="92" y="26"/>
                    <a:pt x="85" y="25"/>
                    <a:pt x="79" y="23"/>
                  </a:cubicBezTo>
                  <a:cubicBezTo>
                    <a:pt x="74" y="22"/>
                    <a:pt x="69" y="22"/>
                    <a:pt x="64" y="22"/>
                  </a:cubicBezTo>
                  <a:cubicBezTo>
                    <a:pt x="53" y="22"/>
                    <a:pt x="41" y="24"/>
                    <a:pt x="29" y="27"/>
                  </a:cubicBezTo>
                  <a:cubicBezTo>
                    <a:pt x="21" y="27"/>
                    <a:pt x="9" y="36"/>
                    <a:pt x="1" y="52"/>
                  </a:cubicBezTo>
                  <a:cubicBezTo>
                    <a:pt x="10" y="70"/>
                    <a:pt x="19" y="80"/>
                    <a:pt x="28" y="80"/>
                  </a:cubicBezTo>
                  <a:cubicBezTo>
                    <a:pt x="31" y="80"/>
                    <a:pt x="35" y="79"/>
                    <a:pt x="38" y="77"/>
                  </a:cubicBezTo>
                  <a:lnTo>
                    <a:pt x="140" y="77"/>
                  </a:lnTo>
                  <a:cubicBezTo>
                    <a:pt x="155" y="71"/>
                    <a:pt x="172" y="68"/>
                    <a:pt x="190" y="68"/>
                  </a:cubicBezTo>
                  <a:cubicBezTo>
                    <a:pt x="200" y="68"/>
                    <a:pt x="211" y="69"/>
                    <a:pt x="222" y="72"/>
                  </a:cubicBezTo>
                  <a:cubicBezTo>
                    <a:pt x="230" y="72"/>
                    <a:pt x="235" y="68"/>
                    <a:pt x="239" y="64"/>
                  </a:cubicBezTo>
                  <a:cubicBezTo>
                    <a:pt x="247" y="60"/>
                    <a:pt x="256" y="58"/>
                    <a:pt x="265" y="58"/>
                  </a:cubicBezTo>
                  <a:cubicBezTo>
                    <a:pt x="274" y="58"/>
                    <a:pt x="282" y="60"/>
                    <a:pt x="288" y="64"/>
                  </a:cubicBezTo>
                  <a:cubicBezTo>
                    <a:pt x="292" y="66"/>
                    <a:pt x="295" y="67"/>
                    <a:pt x="298" y="67"/>
                  </a:cubicBezTo>
                  <a:cubicBezTo>
                    <a:pt x="301" y="67"/>
                    <a:pt x="304" y="66"/>
                    <a:pt x="308" y="64"/>
                  </a:cubicBezTo>
                  <a:cubicBezTo>
                    <a:pt x="314" y="63"/>
                    <a:pt x="322" y="62"/>
                    <a:pt x="329" y="62"/>
                  </a:cubicBezTo>
                  <a:cubicBezTo>
                    <a:pt x="342" y="62"/>
                    <a:pt x="355" y="65"/>
                    <a:pt x="366" y="72"/>
                  </a:cubicBezTo>
                  <a:cubicBezTo>
                    <a:pt x="367" y="74"/>
                    <a:pt x="369" y="74"/>
                    <a:pt x="370" y="74"/>
                  </a:cubicBezTo>
                  <a:cubicBezTo>
                    <a:pt x="374" y="74"/>
                    <a:pt x="379" y="71"/>
                    <a:pt x="382" y="68"/>
                  </a:cubicBezTo>
                  <a:cubicBezTo>
                    <a:pt x="386" y="60"/>
                    <a:pt x="395" y="52"/>
                    <a:pt x="399" y="48"/>
                  </a:cubicBezTo>
                  <a:cubicBezTo>
                    <a:pt x="417" y="62"/>
                    <a:pt x="427" y="70"/>
                    <a:pt x="434" y="70"/>
                  </a:cubicBezTo>
                  <a:cubicBezTo>
                    <a:pt x="443" y="70"/>
                    <a:pt x="447" y="57"/>
                    <a:pt x="456" y="27"/>
                  </a:cubicBezTo>
                  <a:cubicBezTo>
                    <a:pt x="456" y="11"/>
                    <a:pt x="452" y="3"/>
                    <a:pt x="444" y="3"/>
                  </a:cubicBezTo>
                  <a:lnTo>
                    <a:pt x="427" y="3"/>
                  </a:lnTo>
                  <a:cubicBezTo>
                    <a:pt x="410" y="8"/>
                    <a:pt x="390" y="11"/>
                    <a:pt x="371" y="11"/>
                  </a:cubicBezTo>
                  <a:cubicBezTo>
                    <a:pt x="360" y="11"/>
                    <a:pt x="348" y="10"/>
                    <a:pt x="337" y="7"/>
                  </a:cubicBezTo>
                  <a:cubicBezTo>
                    <a:pt x="312" y="7"/>
                    <a:pt x="285" y="1"/>
                    <a:pt x="2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103;p44"/>
            <p:cNvSpPr/>
            <p:nvPr/>
          </p:nvSpPr>
          <p:spPr>
            <a:xfrm>
              <a:off x="4518410" y="2729960"/>
              <a:ext cx="30055" cy="6526"/>
            </a:xfrm>
            <a:custGeom>
              <a:avLst/>
              <a:gdLst/>
              <a:ahLst/>
              <a:cxnLst/>
              <a:rect l="l" t="t" r="r" b="b"/>
              <a:pathLst>
                <a:path w="350" h="76" extrusionOk="0">
                  <a:moveTo>
                    <a:pt x="259" y="0"/>
                  </a:moveTo>
                  <a:cubicBezTo>
                    <a:pt x="226" y="0"/>
                    <a:pt x="193" y="0"/>
                    <a:pt x="165" y="8"/>
                  </a:cubicBezTo>
                  <a:cubicBezTo>
                    <a:pt x="148" y="8"/>
                    <a:pt x="128" y="17"/>
                    <a:pt x="111" y="21"/>
                  </a:cubicBezTo>
                  <a:cubicBezTo>
                    <a:pt x="83" y="21"/>
                    <a:pt x="54" y="21"/>
                    <a:pt x="25" y="25"/>
                  </a:cubicBezTo>
                  <a:cubicBezTo>
                    <a:pt x="24" y="24"/>
                    <a:pt x="22" y="24"/>
                    <a:pt x="21" y="24"/>
                  </a:cubicBezTo>
                  <a:cubicBezTo>
                    <a:pt x="13" y="24"/>
                    <a:pt x="4" y="31"/>
                    <a:pt x="1" y="41"/>
                  </a:cubicBezTo>
                  <a:cubicBezTo>
                    <a:pt x="15" y="67"/>
                    <a:pt x="28" y="76"/>
                    <a:pt x="40" y="76"/>
                  </a:cubicBezTo>
                  <a:cubicBezTo>
                    <a:pt x="49" y="76"/>
                    <a:pt x="58" y="71"/>
                    <a:pt x="66" y="66"/>
                  </a:cubicBezTo>
                  <a:cubicBezTo>
                    <a:pt x="73" y="63"/>
                    <a:pt x="78" y="61"/>
                    <a:pt x="82" y="61"/>
                  </a:cubicBezTo>
                  <a:cubicBezTo>
                    <a:pt x="85" y="61"/>
                    <a:pt x="87" y="62"/>
                    <a:pt x="91" y="66"/>
                  </a:cubicBezTo>
                  <a:cubicBezTo>
                    <a:pt x="97" y="72"/>
                    <a:pt x="101" y="76"/>
                    <a:pt x="106" y="76"/>
                  </a:cubicBezTo>
                  <a:cubicBezTo>
                    <a:pt x="107" y="76"/>
                    <a:pt x="109" y="75"/>
                    <a:pt x="111" y="74"/>
                  </a:cubicBezTo>
                  <a:cubicBezTo>
                    <a:pt x="120" y="67"/>
                    <a:pt x="129" y="65"/>
                    <a:pt x="138" y="65"/>
                  </a:cubicBezTo>
                  <a:cubicBezTo>
                    <a:pt x="149" y="65"/>
                    <a:pt x="160" y="68"/>
                    <a:pt x="172" y="68"/>
                  </a:cubicBezTo>
                  <a:cubicBezTo>
                    <a:pt x="176" y="68"/>
                    <a:pt x="181" y="67"/>
                    <a:pt x="185" y="66"/>
                  </a:cubicBezTo>
                  <a:cubicBezTo>
                    <a:pt x="203" y="63"/>
                    <a:pt x="220" y="60"/>
                    <a:pt x="237" y="60"/>
                  </a:cubicBezTo>
                  <a:cubicBezTo>
                    <a:pt x="245" y="60"/>
                    <a:pt x="252" y="61"/>
                    <a:pt x="259" y="62"/>
                  </a:cubicBezTo>
                  <a:cubicBezTo>
                    <a:pt x="267" y="62"/>
                    <a:pt x="276" y="58"/>
                    <a:pt x="280" y="58"/>
                  </a:cubicBezTo>
                  <a:lnTo>
                    <a:pt x="325" y="49"/>
                  </a:lnTo>
                  <a:cubicBezTo>
                    <a:pt x="327" y="49"/>
                    <a:pt x="331" y="50"/>
                    <a:pt x="334" y="50"/>
                  </a:cubicBezTo>
                  <a:cubicBezTo>
                    <a:pt x="340" y="50"/>
                    <a:pt x="347" y="47"/>
                    <a:pt x="349" y="25"/>
                  </a:cubicBezTo>
                  <a:cubicBezTo>
                    <a:pt x="349" y="8"/>
                    <a:pt x="341" y="0"/>
                    <a:pt x="3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104;p44"/>
            <p:cNvSpPr/>
            <p:nvPr/>
          </p:nvSpPr>
          <p:spPr>
            <a:xfrm>
              <a:off x="4500806" y="2732364"/>
              <a:ext cx="11679" cy="4637"/>
            </a:xfrm>
            <a:custGeom>
              <a:avLst/>
              <a:gdLst/>
              <a:ahLst/>
              <a:cxnLst/>
              <a:rect l="l" t="t" r="r" b="b"/>
              <a:pathLst>
                <a:path w="136" h="54" extrusionOk="0">
                  <a:moveTo>
                    <a:pt x="136" y="1"/>
                  </a:moveTo>
                  <a:cubicBezTo>
                    <a:pt x="99" y="1"/>
                    <a:pt x="58" y="1"/>
                    <a:pt x="17" y="5"/>
                  </a:cubicBezTo>
                  <a:cubicBezTo>
                    <a:pt x="13" y="5"/>
                    <a:pt x="9" y="13"/>
                    <a:pt x="0" y="17"/>
                  </a:cubicBezTo>
                  <a:cubicBezTo>
                    <a:pt x="9" y="46"/>
                    <a:pt x="17" y="50"/>
                    <a:pt x="25" y="50"/>
                  </a:cubicBezTo>
                  <a:cubicBezTo>
                    <a:pt x="33" y="52"/>
                    <a:pt x="40" y="53"/>
                    <a:pt x="48" y="53"/>
                  </a:cubicBezTo>
                  <a:cubicBezTo>
                    <a:pt x="55" y="53"/>
                    <a:pt x="62" y="52"/>
                    <a:pt x="70" y="50"/>
                  </a:cubicBezTo>
                  <a:cubicBezTo>
                    <a:pt x="83" y="50"/>
                    <a:pt x="95" y="43"/>
                    <a:pt x="107" y="43"/>
                  </a:cubicBezTo>
                  <a:cubicBezTo>
                    <a:pt x="111" y="43"/>
                    <a:pt x="115" y="44"/>
                    <a:pt x="119" y="46"/>
                  </a:cubicBezTo>
                  <a:cubicBezTo>
                    <a:pt x="122" y="47"/>
                    <a:pt x="124" y="48"/>
                    <a:pt x="126" y="48"/>
                  </a:cubicBezTo>
                  <a:cubicBezTo>
                    <a:pt x="135" y="48"/>
                    <a:pt x="132" y="32"/>
                    <a:pt x="13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105;p44"/>
            <p:cNvSpPr/>
            <p:nvPr/>
          </p:nvSpPr>
          <p:spPr>
            <a:xfrm>
              <a:off x="4514203" y="2732364"/>
              <a:ext cx="2147" cy="4036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13" y="1"/>
                  </a:moveTo>
                  <a:cubicBezTo>
                    <a:pt x="9" y="5"/>
                    <a:pt x="4" y="13"/>
                    <a:pt x="4" y="21"/>
                  </a:cubicBezTo>
                  <a:cubicBezTo>
                    <a:pt x="0" y="30"/>
                    <a:pt x="9" y="46"/>
                    <a:pt x="21" y="46"/>
                  </a:cubicBezTo>
                  <a:cubicBezTo>
                    <a:pt x="25" y="38"/>
                    <a:pt x="25" y="30"/>
                    <a:pt x="25" y="26"/>
                  </a:cubicBezTo>
                  <a:cubicBezTo>
                    <a:pt x="25" y="5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106;p44"/>
            <p:cNvSpPr/>
            <p:nvPr/>
          </p:nvSpPr>
          <p:spPr>
            <a:xfrm>
              <a:off x="4551901" y="2730647"/>
              <a:ext cx="2233" cy="3006"/>
            </a:xfrm>
            <a:custGeom>
              <a:avLst/>
              <a:gdLst/>
              <a:ahLst/>
              <a:cxnLst/>
              <a:rect l="l" t="t" r="r" b="b"/>
              <a:pathLst>
                <a:path w="26" h="35" extrusionOk="0">
                  <a:moveTo>
                    <a:pt x="21" y="0"/>
                  </a:moveTo>
                  <a:cubicBezTo>
                    <a:pt x="13" y="0"/>
                    <a:pt x="9" y="0"/>
                    <a:pt x="0" y="5"/>
                  </a:cubicBezTo>
                  <a:cubicBezTo>
                    <a:pt x="0" y="5"/>
                    <a:pt x="0" y="17"/>
                    <a:pt x="0" y="21"/>
                  </a:cubicBezTo>
                  <a:cubicBezTo>
                    <a:pt x="5" y="31"/>
                    <a:pt x="10" y="35"/>
                    <a:pt x="15" y="35"/>
                  </a:cubicBezTo>
                  <a:cubicBezTo>
                    <a:pt x="18" y="35"/>
                    <a:pt x="22" y="33"/>
                    <a:pt x="25" y="29"/>
                  </a:cubicBezTo>
                  <a:cubicBezTo>
                    <a:pt x="25" y="21"/>
                    <a:pt x="25" y="13"/>
                    <a:pt x="25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107;p44"/>
            <p:cNvSpPr/>
            <p:nvPr/>
          </p:nvSpPr>
          <p:spPr>
            <a:xfrm>
              <a:off x="4631849" y="2901534"/>
              <a:ext cx="62172" cy="12537"/>
            </a:xfrm>
            <a:custGeom>
              <a:avLst/>
              <a:gdLst/>
              <a:ahLst/>
              <a:cxnLst/>
              <a:rect l="l" t="t" r="r" b="b"/>
              <a:pathLst>
                <a:path w="724" h="146" extrusionOk="0">
                  <a:moveTo>
                    <a:pt x="707" y="0"/>
                  </a:moveTo>
                  <a:cubicBezTo>
                    <a:pt x="682" y="0"/>
                    <a:pt x="657" y="9"/>
                    <a:pt x="633" y="13"/>
                  </a:cubicBezTo>
                  <a:lnTo>
                    <a:pt x="530" y="13"/>
                  </a:lnTo>
                  <a:cubicBezTo>
                    <a:pt x="518" y="13"/>
                    <a:pt x="506" y="9"/>
                    <a:pt x="489" y="9"/>
                  </a:cubicBezTo>
                  <a:cubicBezTo>
                    <a:pt x="440" y="13"/>
                    <a:pt x="395" y="21"/>
                    <a:pt x="341" y="29"/>
                  </a:cubicBezTo>
                  <a:lnTo>
                    <a:pt x="321" y="29"/>
                  </a:lnTo>
                  <a:cubicBezTo>
                    <a:pt x="314" y="26"/>
                    <a:pt x="306" y="25"/>
                    <a:pt x="299" y="25"/>
                  </a:cubicBezTo>
                  <a:cubicBezTo>
                    <a:pt x="286" y="25"/>
                    <a:pt x="274" y="29"/>
                    <a:pt x="263" y="37"/>
                  </a:cubicBezTo>
                  <a:lnTo>
                    <a:pt x="255" y="37"/>
                  </a:lnTo>
                  <a:cubicBezTo>
                    <a:pt x="214" y="42"/>
                    <a:pt x="177" y="46"/>
                    <a:pt x="136" y="54"/>
                  </a:cubicBezTo>
                  <a:cubicBezTo>
                    <a:pt x="99" y="58"/>
                    <a:pt x="62" y="62"/>
                    <a:pt x="30" y="62"/>
                  </a:cubicBezTo>
                  <a:cubicBezTo>
                    <a:pt x="21" y="62"/>
                    <a:pt x="9" y="62"/>
                    <a:pt x="1" y="83"/>
                  </a:cubicBezTo>
                  <a:cubicBezTo>
                    <a:pt x="5" y="99"/>
                    <a:pt x="9" y="111"/>
                    <a:pt x="13" y="124"/>
                  </a:cubicBezTo>
                  <a:cubicBezTo>
                    <a:pt x="13" y="128"/>
                    <a:pt x="17" y="128"/>
                    <a:pt x="17" y="128"/>
                  </a:cubicBezTo>
                  <a:cubicBezTo>
                    <a:pt x="20" y="127"/>
                    <a:pt x="23" y="127"/>
                    <a:pt x="26" y="127"/>
                  </a:cubicBezTo>
                  <a:cubicBezTo>
                    <a:pt x="31" y="127"/>
                    <a:pt x="36" y="127"/>
                    <a:pt x="41" y="127"/>
                  </a:cubicBezTo>
                  <a:cubicBezTo>
                    <a:pt x="52" y="127"/>
                    <a:pt x="63" y="125"/>
                    <a:pt x="75" y="111"/>
                  </a:cubicBezTo>
                  <a:cubicBezTo>
                    <a:pt x="75" y="110"/>
                    <a:pt x="75" y="109"/>
                    <a:pt x="77" y="109"/>
                  </a:cubicBezTo>
                  <a:cubicBezTo>
                    <a:pt x="80" y="109"/>
                    <a:pt x="84" y="111"/>
                    <a:pt x="91" y="115"/>
                  </a:cubicBezTo>
                  <a:cubicBezTo>
                    <a:pt x="99" y="126"/>
                    <a:pt x="113" y="132"/>
                    <a:pt x="126" y="132"/>
                  </a:cubicBezTo>
                  <a:cubicBezTo>
                    <a:pt x="133" y="132"/>
                    <a:pt x="139" y="130"/>
                    <a:pt x="144" y="128"/>
                  </a:cubicBezTo>
                  <a:cubicBezTo>
                    <a:pt x="153" y="124"/>
                    <a:pt x="162" y="122"/>
                    <a:pt x="171" y="122"/>
                  </a:cubicBezTo>
                  <a:cubicBezTo>
                    <a:pt x="180" y="122"/>
                    <a:pt x="190" y="124"/>
                    <a:pt x="198" y="128"/>
                  </a:cubicBezTo>
                  <a:cubicBezTo>
                    <a:pt x="202" y="130"/>
                    <a:pt x="206" y="131"/>
                    <a:pt x="210" y="131"/>
                  </a:cubicBezTo>
                  <a:cubicBezTo>
                    <a:pt x="213" y="131"/>
                    <a:pt x="216" y="130"/>
                    <a:pt x="218" y="128"/>
                  </a:cubicBezTo>
                  <a:cubicBezTo>
                    <a:pt x="225" y="128"/>
                    <a:pt x="232" y="119"/>
                    <a:pt x="237" y="119"/>
                  </a:cubicBezTo>
                  <a:cubicBezTo>
                    <a:pt x="238" y="119"/>
                    <a:pt x="238" y="119"/>
                    <a:pt x="239" y="119"/>
                  </a:cubicBezTo>
                  <a:cubicBezTo>
                    <a:pt x="250" y="125"/>
                    <a:pt x="261" y="126"/>
                    <a:pt x="272" y="126"/>
                  </a:cubicBezTo>
                  <a:cubicBezTo>
                    <a:pt x="297" y="126"/>
                    <a:pt x="322" y="117"/>
                    <a:pt x="346" y="117"/>
                  </a:cubicBezTo>
                  <a:cubicBezTo>
                    <a:pt x="352" y="117"/>
                    <a:pt x="359" y="117"/>
                    <a:pt x="366" y="119"/>
                  </a:cubicBezTo>
                  <a:cubicBezTo>
                    <a:pt x="374" y="122"/>
                    <a:pt x="381" y="123"/>
                    <a:pt x="389" y="123"/>
                  </a:cubicBezTo>
                  <a:cubicBezTo>
                    <a:pt x="396" y="123"/>
                    <a:pt x="403" y="122"/>
                    <a:pt x="411" y="119"/>
                  </a:cubicBezTo>
                  <a:cubicBezTo>
                    <a:pt x="444" y="124"/>
                    <a:pt x="477" y="124"/>
                    <a:pt x="514" y="128"/>
                  </a:cubicBezTo>
                  <a:cubicBezTo>
                    <a:pt x="526" y="128"/>
                    <a:pt x="538" y="132"/>
                    <a:pt x="547" y="140"/>
                  </a:cubicBezTo>
                  <a:cubicBezTo>
                    <a:pt x="553" y="144"/>
                    <a:pt x="560" y="145"/>
                    <a:pt x="566" y="145"/>
                  </a:cubicBezTo>
                  <a:cubicBezTo>
                    <a:pt x="578" y="145"/>
                    <a:pt x="589" y="140"/>
                    <a:pt x="600" y="140"/>
                  </a:cubicBezTo>
                  <a:cubicBezTo>
                    <a:pt x="625" y="136"/>
                    <a:pt x="649" y="132"/>
                    <a:pt x="674" y="132"/>
                  </a:cubicBezTo>
                  <a:cubicBezTo>
                    <a:pt x="690" y="136"/>
                    <a:pt x="707" y="140"/>
                    <a:pt x="723" y="140"/>
                  </a:cubicBezTo>
                  <a:lnTo>
                    <a:pt x="719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108;p44"/>
            <p:cNvSpPr/>
            <p:nvPr/>
          </p:nvSpPr>
          <p:spPr>
            <a:xfrm>
              <a:off x="4631162" y="2879293"/>
              <a:ext cx="62086" cy="12108"/>
            </a:xfrm>
            <a:custGeom>
              <a:avLst/>
              <a:gdLst/>
              <a:ahLst/>
              <a:cxnLst/>
              <a:rect l="l" t="t" r="r" b="b"/>
              <a:pathLst>
                <a:path w="723" h="141" extrusionOk="0">
                  <a:moveTo>
                    <a:pt x="653" y="0"/>
                  </a:moveTo>
                  <a:cubicBezTo>
                    <a:pt x="650" y="0"/>
                    <a:pt x="648" y="1"/>
                    <a:pt x="645" y="1"/>
                  </a:cubicBezTo>
                  <a:cubicBezTo>
                    <a:pt x="600" y="13"/>
                    <a:pt x="555" y="22"/>
                    <a:pt x="509" y="30"/>
                  </a:cubicBezTo>
                  <a:lnTo>
                    <a:pt x="464" y="30"/>
                  </a:lnTo>
                  <a:cubicBezTo>
                    <a:pt x="444" y="30"/>
                    <a:pt x="427" y="34"/>
                    <a:pt x="407" y="38"/>
                  </a:cubicBezTo>
                  <a:cubicBezTo>
                    <a:pt x="399" y="40"/>
                    <a:pt x="390" y="41"/>
                    <a:pt x="383" y="41"/>
                  </a:cubicBezTo>
                  <a:cubicBezTo>
                    <a:pt x="375" y="41"/>
                    <a:pt x="368" y="40"/>
                    <a:pt x="362" y="38"/>
                  </a:cubicBezTo>
                  <a:cubicBezTo>
                    <a:pt x="341" y="38"/>
                    <a:pt x="325" y="38"/>
                    <a:pt x="308" y="42"/>
                  </a:cubicBezTo>
                  <a:cubicBezTo>
                    <a:pt x="300" y="42"/>
                    <a:pt x="292" y="46"/>
                    <a:pt x="280" y="46"/>
                  </a:cubicBezTo>
                  <a:cubicBezTo>
                    <a:pt x="267" y="43"/>
                    <a:pt x="255" y="42"/>
                    <a:pt x="242" y="42"/>
                  </a:cubicBezTo>
                  <a:cubicBezTo>
                    <a:pt x="222" y="42"/>
                    <a:pt x="201" y="45"/>
                    <a:pt x="181" y="50"/>
                  </a:cubicBezTo>
                  <a:cubicBezTo>
                    <a:pt x="140" y="58"/>
                    <a:pt x="99" y="63"/>
                    <a:pt x="58" y="67"/>
                  </a:cubicBezTo>
                  <a:cubicBezTo>
                    <a:pt x="50" y="67"/>
                    <a:pt x="38" y="67"/>
                    <a:pt x="29" y="63"/>
                  </a:cubicBezTo>
                  <a:cubicBezTo>
                    <a:pt x="27" y="62"/>
                    <a:pt x="25" y="61"/>
                    <a:pt x="22" y="61"/>
                  </a:cubicBezTo>
                  <a:cubicBezTo>
                    <a:pt x="14" y="61"/>
                    <a:pt x="7" y="69"/>
                    <a:pt x="1" y="95"/>
                  </a:cubicBezTo>
                  <a:cubicBezTo>
                    <a:pt x="5" y="112"/>
                    <a:pt x="9" y="124"/>
                    <a:pt x="13" y="140"/>
                  </a:cubicBezTo>
                  <a:cubicBezTo>
                    <a:pt x="16" y="139"/>
                    <a:pt x="18" y="139"/>
                    <a:pt x="21" y="139"/>
                  </a:cubicBezTo>
                  <a:lnTo>
                    <a:pt x="21" y="139"/>
                  </a:lnTo>
                  <a:cubicBezTo>
                    <a:pt x="27" y="139"/>
                    <a:pt x="32" y="139"/>
                    <a:pt x="38" y="128"/>
                  </a:cubicBezTo>
                  <a:cubicBezTo>
                    <a:pt x="44" y="122"/>
                    <a:pt x="49" y="120"/>
                    <a:pt x="54" y="120"/>
                  </a:cubicBezTo>
                  <a:cubicBezTo>
                    <a:pt x="59" y="120"/>
                    <a:pt x="64" y="122"/>
                    <a:pt x="70" y="124"/>
                  </a:cubicBezTo>
                  <a:cubicBezTo>
                    <a:pt x="83" y="132"/>
                    <a:pt x="96" y="135"/>
                    <a:pt x="109" y="135"/>
                  </a:cubicBezTo>
                  <a:cubicBezTo>
                    <a:pt x="117" y="135"/>
                    <a:pt x="124" y="134"/>
                    <a:pt x="132" y="132"/>
                  </a:cubicBezTo>
                  <a:cubicBezTo>
                    <a:pt x="152" y="132"/>
                    <a:pt x="169" y="132"/>
                    <a:pt x="185" y="128"/>
                  </a:cubicBezTo>
                  <a:cubicBezTo>
                    <a:pt x="193" y="124"/>
                    <a:pt x="202" y="123"/>
                    <a:pt x="210" y="123"/>
                  </a:cubicBezTo>
                  <a:cubicBezTo>
                    <a:pt x="226" y="123"/>
                    <a:pt x="243" y="128"/>
                    <a:pt x="259" y="128"/>
                  </a:cubicBezTo>
                  <a:cubicBezTo>
                    <a:pt x="289" y="128"/>
                    <a:pt x="318" y="139"/>
                    <a:pt x="346" y="139"/>
                  </a:cubicBezTo>
                  <a:cubicBezTo>
                    <a:pt x="353" y="139"/>
                    <a:pt x="359" y="138"/>
                    <a:pt x="366" y="136"/>
                  </a:cubicBezTo>
                  <a:cubicBezTo>
                    <a:pt x="371" y="135"/>
                    <a:pt x="376" y="134"/>
                    <a:pt x="381" y="134"/>
                  </a:cubicBezTo>
                  <a:cubicBezTo>
                    <a:pt x="388" y="134"/>
                    <a:pt x="396" y="136"/>
                    <a:pt x="403" y="140"/>
                  </a:cubicBezTo>
                  <a:cubicBezTo>
                    <a:pt x="431" y="140"/>
                    <a:pt x="464" y="140"/>
                    <a:pt x="493" y="132"/>
                  </a:cubicBezTo>
                  <a:cubicBezTo>
                    <a:pt x="500" y="131"/>
                    <a:pt x="508" y="131"/>
                    <a:pt x="516" y="131"/>
                  </a:cubicBezTo>
                  <a:cubicBezTo>
                    <a:pt x="534" y="131"/>
                    <a:pt x="555" y="133"/>
                    <a:pt x="575" y="136"/>
                  </a:cubicBezTo>
                  <a:lnTo>
                    <a:pt x="645" y="136"/>
                  </a:lnTo>
                  <a:cubicBezTo>
                    <a:pt x="651" y="135"/>
                    <a:pt x="657" y="135"/>
                    <a:pt x="664" y="135"/>
                  </a:cubicBezTo>
                  <a:cubicBezTo>
                    <a:pt x="679" y="135"/>
                    <a:pt x="696" y="138"/>
                    <a:pt x="711" y="140"/>
                  </a:cubicBezTo>
                  <a:lnTo>
                    <a:pt x="723" y="140"/>
                  </a:lnTo>
                  <a:lnTo>
                    <a:pt x="719" y="22"/>
                  </a:lnTo>
                  <a:cubicBezTo>
                    <a:pt x="697" y="14"/>
                    <a:pt x="675" y="0"/>
                    <a:pt x="65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109;p44"/>
            <p:cNvSpPr/>
            <p:nvPr/>
          </p:nvSpPr>
          <p:spPr>
            <a:xfrm>
              <a:off x="4642411" y="2924118"/>
              <a:ext cx="51953" cy="12709"/>
            </a:xfrm>
            <a:custGeom>
              <a:avLst/>
              <a:gdLst/>
              <a:ahLst/>
              <a:cxnLst/>
              <a:rect l="l" t="t" r="r" b="b"/>
              <a:pathLst>
                <a:path w="605" h="148" extrusionOk="0">
                  <a:moveTo>
                    <a:pt x="588" y="0"/>
                  </a:moveTo>
                  <a:cubicBezTo>
                    <a:pt x="568" y="3"/>
                    <a:pt x="551" y="11"/>
                    <a:pt x="532" y="11"/>
                  </a:cubicBezTo>
                  <a:cubicBezTo>
                    <a:pt x="524" y="11"/>
                    <a:pt x="515" y="9"/>
                    <a:pt x="506" y="4"/>
                  </a:cubicBezTo>
                  <a:cubicBezTo>
                    <a:pt x="502" y="4"/>
                    <a:pt x="493" y="8"/>
                    <a:pt x="489" y="8"/>
                  </a:cubicBezTo>
                  <a:cubicBezTo>
                    <a:pt x="483" y="10"/>
                    <a:pt x="476" y="11"/>
                    <a:pt x="469" y="11"/>
                  </a:cubicBezTo>
                  <a:cubicBezTo>
                    <a:pt x="462" y="11"/>
                    <a:pt x="454" y="10"/>
                    <a:pt x="448" y="8"/>
                  </a:cubicBezTo>
                  <a:cubicBezTo>
                    <a:pt x="428" y="8"/>
                    <a:pt x="407" y="8"/>
                    <a:pt x="391" y="17"/>
                  </a:cubicBezTo>
                  <a:cubicBezTo>
                    <a:pt x="370" y="21"/>
                    <a:pt x="354" y="21"/>
                    <a:pt x="333" y="21"/>
                  </a:cubicBezTo>
                  <a:cubicBezTo>
                    <a:pt x="288" y="21"/>
                    <a:pt x="243" y="25"/>
                    <a:pt x="202" y="33"/>
                  </a:cubicBezTo>
                  <a:cubicBezTo>
                    <a:pt x="153" y="41"/>
                    <a:pt x="104" y="45"/>
                    <a:pt x="54" y="53"/>
                  </a:cubicBezTo>
                  <a:lnTo>
                    <a:pt x="30" y="53"/>
                  </a:lnTo>
                  <a:cubicBezTo>
                    <a:pt x="21" y="58"/>
                    <a:pt x="9" y="62"/>
                    <a:pt x="1" y="70"/>
                  </a:cubicBezTo>
                  <a:lnTo>
                    <a:pt x="1" y="86"/>
                  </a:lnTo>
                  <a:cubicBezTo>
                    <a:pt x="5" y="94"/>
                    <a:pt x="9" y="111"/>
                    <a:pt x="13" y="111"/>
                  </a:cubicBezTo>
                  <a:cubicBezTo>
                    <a:pt x="26" y="115"/>
                    <a:pt x="42" y="115"/>
                    <a:pt x="58" y="115"/>
                  </a:cubicBezTo>
                  <a:cubicBezTo>
                    <a:pt x="67" y="113"/>
                    <a:pt x="76" y="112"/>
                    <a:pt x="85" y="112"/>
                  </a:cubicBezTo>
                  <a:cubicBezTo>
                    <a:pt x="94" y="112"/>
                    <a:pt x="104" y="113"/>
                    <a:pt x="112" y="115"/>
                  </a:cubicBezTo>
                  <a:cubicBezTo>
                    <a:pt x="118" y="119"/>
                    <a:pt x="126" y="121"/>
                    <a:pt x="134" y="121"/>
                  </a:cubicBezTo>
                  <a:cubicBezTo>
                    <a:pt x="143" y="121"/>
                    <a:pt x="151" y="119"/>
                    <a:pt x="157" y="115"/>
                  </a:cubicBezTo>
                  <a:cubicBezTo>
                    <a:pt x="160" y="112"/>
                    <a:pt x="165" y="109"/>
                    <a:pt x="169" y="109"/>
                  </a:cubicBezTo>
                  <a:cubicBezTo>
                    <a:pt x="171" y="109"/>
                    <a:pt x="172" y="110"/>
                    <a:pt x="173" y="111"/>
                  </a:cubicBezTo>
                  <a:cubicBezTo>
                    <a:pt x="200" y="116"/>
                    <a:pt x="226" y="118"/>
                    <a:pt x="252" y="118"/>
                  </a:cubicBezTo>
                  <a:cubicBezTo>
                    <a:pt x="270" y="118"/>
                    <a:pt x="288" y="117"/>
                    <a:pt x="305" y="115"/>
                  </a:cubicBezTo>
                  <a:cubicBezTo>
                    <a:pt x="342" y="115"/>
                    <a:pt x="374" y="119"/>
                    <a:pt x="407" y="123"/>
                  </a:cubicBezTo>
                  <a:cubicBezTo>
                    <a:pt x="440" y="127"/>
                    <a:pt x="473" y="127"/>
                    <a:pt x="506" y="127"/>
                  </a:cubicBezTo>
                  <a:cubicBezTo>
                    <a:pt x="514" y="127"/>
                    <a:pt x="526" y="127"/>
                    <a:pt x="534" y="131"/>
                  </a:cubicBezTo>
                  <a:cubicBezTo>
                    <a:pt x="555" y="144"/>
                    <a:pt x="580" y="148"/>
                    <a:pt x="604" y="148"/>
                  </a:cubicBezTo>
                  <a:lnTo>
                    <a:pt x="600" y="4"/>
                  </a:lnTo>
                  <a:cubicBezTo>
                    <a:pt x="596" y="4"/>
                    <a:pt x="592" y="0"/>
                    <a:pt x="5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110;p44"/>
            <p:cNvSpPr/>
            <p:nvPr/>
          </p:nvSpPr>
          <p:spPr>
            <a:xfrm>
              <a:off x="4663621" y="2767658"/>
              <a:ext cx="25418" cy="10734"/>
            </a:xfrm>
            <a:custGeom>
              <a:avLst/>
              <a:gdLst/>
              <a:ahLst/>
              <a:cxnLst/>
              <a:rect l="l" t="t" r="r" b="b"/>
              <a:pathLst>
                <a:path w="296" h="125" extrusionOk="0">
                  <a:moveTo>
                    <a:pt x="291" y="0"/>
                  </a:moveTo>
                  <a:cubicBezTo>
                    <a:pt x="275" y="8"/>
                    <a:pt x="263" y="4"/>
                    <a:pt x="246" y="8"/>
                  </a:cubicBezTo>
                  <a:lnTo>
                    <a:pt x="242" y="8"/>
                  </a:lnTo>
                  <a:cubicBezTo>
                    <a:pt x="230" y="4"/>
                    <a:pt x="217" y="3"/>
                    <a:pt x="205" y="3"/>
                  </a:cubicBezTo>
                  <a:cubicBezTo>
                    <a:pt x="179" y="3"/>
                    <a:pt x="155" y="10"/>
                    <a:pt x="136" y="21"/>
                  </a:cubicBezTo>
                  <a:cubicBezTo>
                    <a:pt x="134" y="22"/>
                    <a:pt x="132" y="23"/>
                    <a:pt x="130" y="23"/>
                  </a:cubicBezTo>
                  <a:cubicBezTo>
                    <a:pt x="126" y="23"/>
                    <a:pt x="122" y="21"/>
                    <a:pt x="119" y="21"/>
                  </a:cubicBezTo>
                  <a:lnTo>
                    <a:pt x="99" y="21"/>
                  </a:lnTo>
                  <a:cubicBezTo>
                    <a:pt x="74" y="25"/>
                    <a:pt x="53" y="29"/>
                    <a:pt x="29" y="33"/>
                  </a:cubicBezTo>
                  <a:lnTo>
                    <a:pt x="0" y="37"/>
                  </a:lnTo>
                  <a:cubicBezTo>
                    <a:pt x="0" y="49"/>
                    <a:pt x="4" y="62"/>
                    <a:pt x="8" y="74"/>
                  </a:cubicBezTo>
                  <a:cubicBezTo>
                    <a:pt x="17" y="86"/>
                    <a:pt x="25" y="99"/>
                    <a:pt x="33" y="99"/>
                  </a:cubicBezTo>
                  <a:cubicBezTo>
                    <a:pt x="38" y="98"/>
                    <a:pt x="44" y="97"/>
                    <a:pt x="49" y="97"/>
                  </a:cubicBezTo>
                  <a:cubicBezTo>
                    <a:pt x="63" y="97"/>
                    <a:pt x="75" y="101"/>
                    <a:pt x="90" y="107"/>
                  </a:cubicBezTo>
                  <a:lnTo>
                    <a:pt x="99" y="107"/>
                  </a:lnTo>
                  <a:cubicBezTo>
                    <a:pt x="104" y="104"/>
                    <a:pt x="108" y="103"/>
                    <a:pt x="113" y="103"/>
                  </a:cubicBezTo>
                  <a:cubicBezTo>
                    <a:pt x="133" y="103"/>
                    <a:pt x="153" y="119"/>
                    <a:pt x="172" y="119"/>
                  </a:cubicBezTo>
                  <a:cubicBezTo>
                    <a:pt x="181" y="119"/>
                    <a:pt x="191" y="117"/>
                    <a:pt x="199" y="117"/>
                  </a:cubicBezTo>
                  <a:cubicBezTo>
                    <a:pt x="203" y="117"/>
                    <a:pt x="207" y="118"/>
                    <a:pt x="209" y="119"/>
                  </a:cubicBezTo>
                  <a:cubicBezTo>
                    <a:pt x="216" y="119"/>
                    <a:pt x="223" y="117"/>
                    <a:pt x="230" y="117"/>
                  </a:cubicBezTo>
                  <a:cubicBezTo>
                    <a:pt x="234" y="117"/>
                    <a:pt x="239" y="118"/>
                    <a:pt x="242" y="123"/>
                  </a:cubicBezTo>
                  <a:cubicBezTo>
                    <a:pt x="245" y="124"/>
                    <a:pt x="248" y="124"/>
                    <a:pt x="251" y="124"/>
                  </a:cubicBezTo>
                  <a:cubicBezTo>
                    <a:pt x="265" y="124"/>
                    <a:pt x="277" y="118"/>
                    <a:pt x="288" y="118"/>
                  </a:cubicBezTo>
                  <a:cubicBezTo>
                    <a:pt x="291" y="118"/>
                    <a:pt x="293" y="119"/>
                    <a:pt x="296" y="119"/>
                  </a:cubicBezTo>
                  <a:lnTo>
                    <a:pt x="29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111;p44"/>
            <p:cNvSpPr/>
            <p:nvPr/>
          </p:nvSpPr>
          <p:spPr>
            <a:xfrm>
              <a:off x="4632621" y="2856966"/>
              <a:ext cx="59939" cy="12709"/>
            </a:xfrm>
            <a:custGeom>
              <a:avLst/>
              <a:gdLst/>
              <a:ahLst/>
              <a:cxnLst/>
              <a:rect l="l" t="t" r="r" b="b"/>
              <a:pathLst>
                <a:path w="698" h="148" extrusionOk="0">
                  <a:moveTo>
                    <a:pt x="669" y="1"/>
                  </a:moveTo>
                  <a:cubicBezTo>
                    <a:pt x="650" y="1"/>
                    <a:pt x="629" y="5"/>
                    <a:pt x="611" y="11"/>
                  </a:cubicBezTo>
                  <a:cubicBezTo>
                    <a:pt x="583" y="15"/>
                    <a:pt x="554" y="19"/>
                    <a:pt x="525" y="19"/>
                  </a:cubicBezTo>
                  <a:cubicBezTo>
                    <a:pt x="497" y="23"/>
                    <a:pt x="468" y="31"/>
                    <a:pt x="439" y="39"/>
                  </a:cubicBezTo>
                  <a:cubicBezTo>
                    <a:pt x="410" y="44"/>
                    <a:pt x="382" y="39"/>
                    <a:pt x="353" y="48"/>
                  </a:cubicBezTo>
                  <a:lnTo>
                    <a:pt x="337" y="48"/>
                  </a:lnTo>
                  <a:cubicBezTo>
                    <a:pt x="320" y="42"/>
                    <a:pt x="302" y="39"/>
                    <a:pt x="285" y="39"/>
                  </a:cubicBezTo>
                  <a:cubicBezTo>
                    <a:pt x="243" y="39"/>
                    <a:pt x="201" y="52"/>
                    <a:pt x="160" y="52"/>
                  </a:cubicBezTo>
                  <a:cubicBezTo>
                    <a:pt x="148" y="52"/>
                    <a:pt x="135" y="52"/>
                    <a:pt x="123" y="48"/>
                  </a:cubicBezTo>
                  <a:cubicBezTo>
                    <a:pt x="94" y="39"/>
                    <a:pt x="66" y="39"/>
                    <a:pt x="33" y="39"/>
                  </a:cubicBezTo>
                  <a:cubicBezTo>
                    <a:pt x="21" y="39"/>
                    <a:pt x="4" y="39"/>
                    <a:pt x="0" y="76"/>
                  </a:cubicBezTo>
                  <a:cubicBezTo>
                    <a:pt x="8" y="113"/>
                    <a:pt x="21" y="117"/>
                    <a:pt x="33" y="117"/>
                  </a:cubicBezTo>
                  <a:cubicBezTo>
                    <a:pt x="45" y="117"/>
                    <a:pt x="58" y="126"/>
                    <a:pt x="70" y="126"/>
                  </a:cubicBezTo>
                  <a:cubicBezTo>
                    <a:pt x="81" y="122"/>
                    <a:pt x="92" y="120"/>
                    <a:pt x="103" y="120"/>
                  </a:cubicBezTo>
                  <a:cubicBezTo>
                    <a:pt x="117" y="120"/>
                    <a:pt x="132" y="123"/>
                    <a:pt x="148" y="130"/>
                  </a:cubicBezTo>
                  <a:cubicBezTo>
                    <a:pt x="153" y="121"/>
                    <a:pt x="158" y="118"/>
                    <a:pt x="164" y="118"/>
                  </a:cubicBezTo>
                  <a:cubicBezTo>
                    <a:pt x="173" y="118"/>
                    <a:pt x="183" y="125"/>
                    <a:pt x="193" y="130"/>
                  </a:cubicBezTo>
                  <a:cubicBezTo>
                    <a:pt x="201" y="130"/>
                    <a:pt x="209" y="134"/>
                    <a:pt x="222" y="134"/>
                  </a:cubicBezTo>
                  <a:cubicBezTo>
                    <a:pt x="234" y="138"/>
                    <a:pt x="250" y="146"/>
                    <a:pt x="263" y="146"/>
                  </a:cubicBezTo>
                  <a:cubicBezTo>
                    <a:pt x="269" y="147"/>
                    <a:pt x="275" y="148"/>
                    <a:pt x="281" y="148"/>
                  </a:cubicBezTo>
                  <a:cubicBezTo>
                    <a:pt x="299" y="148"/>
                    <a:pt x="317" y="143"/>
                    <a:pt x="332" y="134"/>
                  </a:cubicBezTo>
                  <a:cubicBezTo>
                    <a:pt x="337" y="134"/>
                    <a:pt x="341" y="130"/>
                    <a:pt x="341" y="130"/>
                  </a:cubicBezTo>
                  <a:cubicBezTo>
                    <a:pt x="347" y="133"/>
                    <a:pt x="354" y="134"/>
                    <a:pt x="360" y="134"/>
                  </a:cubicBezTo>
                  <a:cubicBezTo>
                    <a:pt x="377" y="134"/>
                    <a:pt x="392" y="126"/>
                    <a:pt x="410" y="126"/>
                  </a:cubicBezTo>
                  <a:cubicBezTo>
                    <a:pt x="431" y="126"/>
                    <a:pt x="451" y="130"/>
                    <a:pt x="472" y="138"/>
                  </a:cubicBezTo>
                  <a:cubicBezTo>
                    <a:pt x="481" y="141"/>
                    <a:pt x="490" y="142"/>
                    <a:pt x="500" y="142"/>
                  </a:cubicBezTo>
                  <a:cubicBezTo>
                    <a:pt x="525" y="142"/>
                    <a:pt x="551" y="134"/>
                    <a:pt x="575" y="134"/>
                  </a:cubicBezTo>
                  <a:cubicBezTo>
                    <a:pt x="598" y="134"/>
                    <a:pt x="617" y="113"/>
                    <a:pt x="640" y="113"/>
                  </a:cubicBezTo>
                  <a:cubicBezTo>
                    <a:pt x="649" y="113"/>
                    <a:pt x="658" y="116"/>
                    <a:pt x="669" y="126"/>
                  </a:cubicBezTo>
                  <a:cubicBezTo>
                    <a:pt x="677" y="130"/>
                    <a:pt x="685" y="130"/>
                    <a:pt x="698" y="130"/>
                  </a:cubicBezTo>
                  <a:lnTo>
                    <a:pt x="689" y="2"/>
                  </a:lnTo>
                  <a:cubicBezTo>
                    <a:pt x="683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112;p44"/>
            <p:cNvSpPr/>
            <p:nvPr/>
          </p:nvSpPr>
          <p:spPr>
            <a:xfrm>
              <a:off x="4618882" y="2834467"/>
              <a:ext cx="72648" cy="12194"/>
            </a:xfrm>
            <a:custGeom>
              <a:avLst/>
              <a:gdLst/>
              <a:ahLst/>
              <a:cxnLst/>
              <a:rect l="l" t="t" r="r" b="b"/>
              <a:pathLst>
                <a:path w="846" h="142" extrusionOk="0">
                  <a:moveTo>
                    <a:pt x="810" y="1"/>
                  </a:moveTo>
                  <a:cubicBezTo>
                    <a:pt x="774" y="1"/>
                    <a:pt x="740" y="9"/>
                    <a:pt x="706" y="22"/>
                  </a:cubicBezTo>
                  <a:cubicBezTo>
                    <a:pt x="685" y="31"/>
                    <a:pt x="657" y="35"/>
                    <a:pt x="632" y="39"/>
                  </a:cubicBezTo>
                  <a:lnTo>
                    <a:pt x="611" y="43"/>
                  </a:lnTo>
                  <a:cubicBezTo>
                    <a:pt x="595" y="47"/>
                    <a:pt x="579" y="47"/>
                    <a:pt x="562" y="47"/>
                  </a:cubicBezTo>
                  <a:cubicBezTo>
                    <a:pt x="521" y="47"/>
                    <a:pt x="484" y="47"/>
                    <a:pt x="447" y="51"/>
                  </a:cubicBezTo>
                  <a:lnTo>
                    <a:pt x="328" y="51"/>
                  </a:lnTo>
                  <a:cubicBezTo>
                    <a:pt x="316" y="51"/>
                    <a:pt x="300" y="51"/>
                    <a:pt x="287" y="55"/>
                  </a:cubicBezTo>
                  <a:cubicBezTo>
                    <a:pt x="263" y="61"/>
                    <a:pt x="239" y="65"/>
                    <a:pt x="215" y="65"/>
                  </a:cubicBezTo>
                  <a:cubicBezTo>
                    <a:pt x="206" y="65"/>
                    <a:pt x="198" y="65"/>
                    <a:pt x="189" y="63"/>
                  </a:cubicBezTo>
                  <a:cubicBezTo>
                    <a:pt x="158" y="58"/>
                    <a:pt x="128" y="55"/>
                    <a:pt x="97" y="55"/>
                  </a:cubicBezTo>
                  <a:cubicBezTo>
                    <a:pt x="79" y="55"/>
                    <a:pt x="60" y="56"/>
                    <a:pt x="41" y="59"/>
                  </a:cubicBezTo>
                  <a:cubicBezTo>
                    <a:pt x="25" y="59"/>
                    <a:pt x="12" y="68"/>
                    <a:pt x="0" y="96"/>
                  </a:cubicBezTo>
                  <a:cubicBezTo>
                    <a:pt x="11" y="115"/>
                    <a:pt x="20" y="123"/>
                    <a:pt x="29" y="123"/>
                  </a:cubicBezTo>
                  <a:cubicBezTo>
                    <a:pt x="34" y="123"/>
                    <a:pt x="39" y="121"/>
                    <a:pt x="45" y="117"/>
                  </a:cubicBezTo>
                  <a:cubicBezTo>
                    <a:pt x="51" y="115"/>
                    <a:pt x="59" y="114"/>
                    <a:pt x="66" y="114"/>
                  </a:cubicBezTo>
                  <a:cubicBezTo>
                    <a:pt x="74" y="114"/>
                    <a:pt x="82" y="115"/>
                    <a:pt x="90" y="117"/>
                  </a:cubicBezTo>
                  <a:cubicBezTo>
                    <a:pt x="103" y="121"/>
                    <a:pt x="115" y="125"/>
                    <a:pt x="127" y="125"/>
                  </a:cubicBezTo>
                  <a:cubicBezTo>
                    <a:pt x="137" y="127"/>
                    <a:pt x="148" y="128"/>
                    <a:pt x="158" y="128"/>
                  </a:cubicBezTo>
                  <a:cubicBezTo>
                    <a:pt x="172" y="128"/>
                    <a:pt x="185" y="126"/>
                    <a:pt x="197" y="121"/>
                  </a:cubicBezTo>
                  <a:cubicBezTo>
                    <a:pt x="201" y="121"/>
                    <a:pt x="205" y="121"/>
                    <a:pt x="205" y="125"/>
                  </a:cubicBezTo>
                  <a:cubicBezTo>
                    <a:pt x="211" y="131"/>
                    <a:pt x="218" y="133"/>
                    <a:pt x="223" y="133"/>
                  </a:cubicBezTo>
                  <a:cubicBezTo>
                    <a:pt x="229" y="133"/>
                    <a:pt x="234" y="131"/>
                    <a:pt x="238" y="129"/>
                  </a:cubicBezTo>
                  <a:cubicBezTo>
                    <a:pt x="250" y="121"/>
                    <a:pt x="263" y="121"/>
                    <a:pt x="275" y="121"/>
                  </a:cubicBezTo>
                  <a:cubicBezTo>
                    <a:pt x="287" y="117"/>
                    <a:pt x="300" y="117"/>
                    <a:pt x="312" y="117"/>
                  </a:cubicBezTo>
                  <a:cubicBezTo>
                    <a:pt x="316" y="116"/>
                    <a:pt x="321" y="115"/>
                    <a:pt x="326" y="115"/>
                  </a:cubicBezTo>
                  <a:cubicBezTo>
                    <a:pt x="339" y="115"/>
                    <a:pt x="353" y="119"/>
                    <a:pt x="365" y="125"/>
                  </a:cubicBezTo>
                  <a:cubicBezTo>
                    <a:pt x="373" y="133"/>
                    <a:pt x="390" y="137"/>
                    <a:pt x="402" y="137"/>
                  </a:cubicBezTo>
                  <a:lnTo>
                    <a:pt x="488" y="137"/>
                  </a:lnTo>
                  <a:cubicBezTo>
                    <a:pt x="542" y="137"/>
                    <a:pt x="599" y="141"/>
                    <a:pt x="652" y="141"/>
                  </a:cubicBezTo>
                  <a:cubicBezTo>
                    <a:pt x="681" y="141"/>
                    <a:pt x="710" y="133"/>
                    <a:pt x="735" y="133"/>
                  </a:cubicBezTo>
                  <a:cubicBezTo>
                    <a:pt x="745" y="131"/>
                    <a:pt x="755" y="130"/>
                    <a:pt x="765" y="130"/>
                  </a:cubicBezTo>
                  <a:cubicBezTo>
                    <a:pt x="775" y="130"/>
                    <a:pt x="784" y="131"/>
                    <a:pt x="792" y="133"/>
                  </a:cubicBezTo>
                  <a:cubicBezTo>
                    <a:pt x="799" y="133"/>
                    <a:pt x="805" y="138"/>
                    <a:pt x="814" y="138"/>
                  </a:cubicBezTo>
                  <a:cubicBezTo>
                    <a:pt x="816" y="138"/>
                    <a:pt x="818" y="138"/>
                    <a:pt x="821" y="137"/>
                  </a:cubicBezTo>
                  <a:cubicBezTo>
                    <a:pt x="829" y="137"/>
                    <a:pt x="837" y="133"/>
                    <a:pt x="845" y="133"/>
                  </a:cubicBezTo>
                  <a:lnTo>
                    <a:pt x="841" y="2"/>
                  </a:lnTo>
                  <a:lnTo>
                    <a:pt x="833" y="2"/>
                  </a:lnTo>
                  <a:cubicBezTo>
                    <a:pt x="825" y="1"/>
                    <a:pt x="818" y="1"/>
                    <a:pt x="8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113;p44"/>
            <p:cNvSpPr/>
            <p:nvPr/>
          </p:nvSpPr>
          <p:spPr>
            <a:xfrm>
              <a:off x="4624807" y="2812398"/>
              <a:ext cx="65607" cy="12194"/>
            </a:xfrm>
            <a:custGeom>
              <a:avLst/>
              <a:gdLst/>
              <a:ahLst/>
              <a:cxnLst/>
              <a:rect l="l" t="t" r="r" b="b"/>
              <a:pathLst>
                <a:path w="764" h="142" extrusionOk="0">
                  <a:moveTo>
                    <a:pt x="760" y="0"/>
                  </a:moveTo>
                  <a:cubicBezTo>
                    <a:pt x="727" y="0"/>
                    <a:pt x="690" y="4"/>
                    <a:pt x="657" y="9"/>
                  </a:cubicBezTo>
                  <a:cubicBezTo>
                    <a:pt x="645" y="13"/>
                    <a:pt x="629" y="17"/>
                    <a:pt x="616" y="21"/>
                  </a:cubicBezTo>
                  <a:cubicBezTo>
                    <a:pt x="604" y="29"/>
                    <a:pt x="583" y="33"/>
                    <a:pt x="567" y="33"/>
                  </a:cubicBezTo>
                  <a:cubicBezTo>
                    <a:pt x="553" y="31"/>
                    <a:pt x="539" y="30"/>
                    <a:pt x="526" y="30"/>
                  </a:cubicBezTo>
                  <a:cubicBezTo>
                    <a:pt x="513" y="30"/>
                    <a:pt x="499" y="31"/>
                    <a:pt x="485" y="33"/>
                  </a:cubicBezTo>
                  <a:lnTo>
                    <a:pt x="329" y="41"/>
                  </a:lnTo>
                  <a:lnTo>
                    <a:pt x="263" y="41"/>
                  </a:lnTo>
                  <a:cubicBezTo>
                    <a:pt x="262" y="41"/>
                    <a:pt x="261" y="40"/>
                    <a:pt x="260" y="40"/>
                  </a:cubicBezTo>
                  <a:cubicBezTo>
                    <a:pt x="251" y="40"/>
                    <a:pt x="244" y="60"/>
                    <a:pt x="233" y="60"/>
                  </a:cubicBezTo>
                  <a:cubicBezTo>
                    <a:pt x="231" y="60"/>
                    <a:pt x="229" y="60"/>
                    <a:pt x="226" y="58"/>
                  </a:cubicBezTo>
                  <a:cubicBezTo>
                    <a:pt x="221" y="54"/>
                    <a:pt x="216" y="53"/>
                    <a:pt x="211" y="53"/>
                  </a:cubicBezTo>
                  <a:cubicBezTo>
                    <a:pt x="204" y="53"/>
                    <a:pt x="197" y="55"/>
                    <a:pt x="190" y="58"/>
                  </a:cubicBezTo>
                  <a:cubicBezTo>
                    <a:pt x="136" y="58"/>
                    <a:pt x="87" y="62"/>
                    <a:pt x="34" y="62"/>
                  </a:cubicBezTo>
                  <a:cubicBezTo>
                    <a:pt x="25" y="62"/>
                    <a:pt x="17" y="66"/>
                    <a:pt x="9" y="74"/>
                  </a:cubicBezTo>
                  <a:cubicBezTo>
                    <a:pt x="5" y="82"/>
                    <a:pt x="1" y="91"/>
                    <a:pt x="1" y="99"/>
                  </a:cubicBezTo>
                  <a:cubicBezTo>
                    <a:pt x="1" y="107"/>
                    <a:pt x="5" y="115"/>
                    <a:pt x="9" y="123"/>
                  </a:cubicBezTo>
                  <a:cubicBezTo>
                    <a:pt x="13" y="128"/>
                    <a:pt x="17" y="132"/>
                    <a:pt x="21" y="132"/>
                  </a:cubicBezTo>
                  <a:cubicBezTo>
                    <a:pt x="30" y="132"/>
                    <a:pt x="38" y="132"/>
                    <a:pt x="46" y="128"/>
                  </a:cubicBezTo>
                  <a:cubicBezTo>
                    <a:pt x="54" y="123"/>
                    <a:pt x="63" y="121"/>
                    <a:pt x="73" y="121"/>
                  </a:cubicBezTo>
                  <a:cubicBezTo>
                    <a:pt x="82" y="121"/>
                    <a:pt x="91" y="123"/>
                    <a:pt x="99" y="128"/>
                  </a:cubicBezTo>
                  <a:cubicBezTo>
                    <a:pt x="105" y="128"/>
                    <a:pt x="110" y="124"/>
                    <a:pt x="118" y="124"/>
                  </a:cubicBezTo>
                  <a:cubicBezTo>
                    <a:pt x="122" y="124"/>
                    <a:pt x="127" y="125"/>
                    <a:pt x="132" y="128"/>
                  </a:cubicBezTo>
                  <a:cubicBezTo>
                    <a:pt x="141" y="130"/>
                    <a:pt x="149" y="133"/>
                    <a:pt x="157" y="133"/>
                  </a:cubicBezTo>
                  <a:cubicBezTo>
                    <a:pt x="163" y="133"/>
                    <a:pt x="170" y="131"/>
                    <a:pt x="177" y="123"/>
                  </a:cubicBezTo>
                  <a:cubicBezTo>
                    <a:pt x="178" y="121"/>
                    <a:pt x="180" y="121"/>
                    <a:pt x="181" y="121"/>
                  </a:cubicBezTo>
                  <a:cubicBezTo>
                    <a:pt x="185" y="121"/>
                    <a:pt x="191" y="128"/>
                    <a:pt x="194" y="128"/>
                  </a:cubicBezTo>
                  <a:cubicBezTo>
                    <a:pt x="198" y="129"/>
                    <a:pt x="203" y="130"/>
                    <a:pt x="207" y="130"/>
                  </a:cubicBezTo>
                  <a:cubicBezTo>
                    <a:pt x="217" y="130"/>
                    <a:pt x="226" y="125"/>
                    <a:pt x="235" y="107"/>
                  </a:cubicBezTo>
                  <a:cubicBezTo>
                    <a:pt x="238" y="121"/>
                    <a:pt x="253" y="129"/>
                    <a:pt x="267" y="129"/>
                  </a:cubicBezTo>
                  <a:cubicBezTo>
                    <a:pt x="270" y="129"/>
                    <a:pt x="273" y="128"/>
                    <a:pt x="276" y="128"/>
                  </a:cubicBezTo>
                  <a:lnTo>
                    <a:pt x="456" y="128"/>
                  </a:lnTo>
                  <a:cubicBezTo>
                    <a:pt x="460" y="130"/>
                    <a:pt x="465" y="131"/>
                    <a:pt x="471" y="131"/>
                  </a:cubicBezTo>
                  <a:cubicBezTo>
                    <a:pt x="477" y="131"/>
                    <a:pt x="483" y="130"/>
                    <a:pt x="489" y="128"/>
                  </a:cubicBezTo>
                  <a:cubicBezTo>
                    <a:pt x="491" y="126"/>
                    <a:pt x="494" y="124"/>
                    <a:pt x="497" y="124"/>
                  </a:cubicBezTo>
                  <a:cubicBezTo>
                    <a:pt x="500" y="124"/>
                    <a:pt x="503" y="126"/>
                    <a:pt x="505" y="128"/>
                  </a:cubicBezTo>
                  <a:cubicBezTo>
                    <a:pt x="515" y="139"/>
                    <a:pt x="522" y="141"/>
                    <a:pt x="530" y="141"/>
                  </a:cubicBezTo>
                  <a:cubicBezTo>
                    <a:pt x="537" y="141"/>
                    <a:pt x="543" y="140"/>
                    <a:pt x="551" y="140"/>
                  </a:cubicBezTo>
                  <a:cubicBezTo>
                    <a:pt x="575" y="136"/>
                    <a:pt x="604" y="128"/>
                    <a:pt x="624" y="123"/>
                  </a:cubicBezTo>
                  <a:cubicBezTo>
                    <a:pt x="641" y="119"/>
                    <a:pt x="661" y="115"/>
                    <a:pt x="682" y="111"/>
                  </a:cubicBezTo>
                  <a:cubicBezTo>
                    <a:pt x="694" y="111"/>
                    <a:pt x="711" y="115"/>
                    <a:pt x="719" y="123"/>
                  </a:cubicBezTo>
                  <a:cubicBezTo>
                    <a:pt x="735" y="132"/>
                    <a:pt x="748" y="136"/>
                    <a:pt x="764" y="136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114;p44"/>
            <p:cNvSpPr/>
            <p:nvPr/>
          </p:nvSpPr>
          <p:spPr>
            <a:xfrm>
              <a:off x="4669976" y="2723262"/>
              <a:ext cx="17690" cy="10562"/>
            </a:xfrm>
            <a:custGeom>
              <a:avLst/>
              <a:gdLst/>
              <a:ahLst/>
              <a:cxnLst/>
              <a:rect l="l" t="t" r="r" b="b"/>
              <a:pathLst>
                <a:path w="206" h="123" extrusionOk="0">
                  <a:moveTo>
                    <a:pt x="201" y="0"/>
                  </a:moveTo>
                  <a:cubicBezTo>
                    <a:pt x="193" y="0"/>
                    <a:pt x="185" y="4"/>
                    <a:pt x="185" y="4"/>
                  </a:cubicBezTo>
                  <a:lnTo>
                    <a:pt x="94" y="8"/>
                  </a:lnTo>
                  <a:cubicBezTo>
                    <a:pt x="90" y="8"/>
                    <a:pt x="86" y="13"/>
                    <a:pt x="82" y="13"/>
                  </a:cubicBezTo>
                  <a:lnTo>
                    <a:pt x="25" y="25"/>
                  </a:lnTo>
                  <a:lnTo>
                    <a:pt x="16" y="25"/>
                  </a:lnTo>
                  <a:cubicBezTo>
                    <a:pt x="4" y="33"/>
                    <a:pt x="0" y="49"/>
                    <a:pt x="0" y="62"/>
                  </a:cubicBezTo>
                  <a:cubicBezTo>
                    <a:pt x="4" y="83"/>
                    <a:pt x="10" y="104"/>
                    <a:pt x="20" y="104"/>
                  </a:cubicBezTo>
                  <a:cubicBezTo>
                    <a:pt x="21" y="104"/>
                    <a:pt x="23" y="104"/>
                    <a:pt x="25" y="103"/>
                  </a:cubicBezTo>
                  <a:cubicBezTo>
                    <a:pt x="29" y="101"/>
                    <a:pt x="33" y="100"/>
                    <a:pt x="38" y="100"/>
                  </a:cubicBezTo>
                  <a:cubicBezTo>
                    <a:pt x="49" y="100"/>
                    <a:pt x="61" y="104"/>
                    <a:pt x="73" y="104"/>
                  </a:cubicBezTo>
                  <a:cubicBezTo>
                    <a:pt x="76" y="104"/>
                    <a:pt x="79" y="103"/>
                    <a:pt x="82" y="103"/>
                  </a:cubicBezTo>
                  <a:cubicBezTo>
                    <a:pt x="84" y="102"/>
                    <a:pt x="87" y="102"/>
                    <a:pt x="89" y="102"/>
                  </a:cubicBezTo>
                  <a:cubicBezTo>
                    <a:pt x="107" y="102"/>
                    <a:pt x="126" y="116"/>
                    <a:pt x="148" y="119"/>
                  </a:cubicBezTo>
                  <a:cubicBezTo>
                    <a:pt x="156" y="119"/>
                    <a:pt x="166" y="114"/>
                    <a:pt x="175" y="114"/>
                  </a:cubicBezTo>
                  <a:cubicBezTo>
                    <a:pt x="180" y="114"/>
                    <a:pt x="185" y="115"/>
                    <a:pt x="189" y="119"/>
                  </a:cubicBezTo>
                  <a:cubicBezTo>
                    <a:pt x="191" y="121"/>
                    <a:pt x="193" y="122"/>
                    <a:pt x="195" y="122"/>
                  </a:cubicBezTo>
                  <a:cubicBezTo>
                    <a:pt x="198" y="122"/>
                    <a:pt x="201" y="121"/>
                    <a:pt x="205" y="119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115;p44"/>
            <p:cNvSpPr/>
            <p:nvPr/>
          </p:nvSpPr>
          <p:spPr>
            <a:xfrm>
              <a:off x="4611754" y="2945672"/>
              <a:ext cx="83983" cy="13396"/>
            </a:xfrm>
            <a:custGeom>
              <a:avLst/>
              <a:gdLst/>
              <a:ahLst/>
              <a:cxnLst/>
              <a:rect l="l" t="t" r="r" b="b"/>
              <a:pathLst>
                <a:path w="978" h="156" extrusionOk="0">
                  <a:moveTo>
                    <a:pt x="963" y="0"/>
                  </a:moveTo>
                  <a:cubicBezTo>
                    <a:pt x="960" y="0"/>
                    <a:pt x="957" y="1"/>
                    <a:pt x="953" y="4"/>
                  </a:cubicBezTo>
                  <a:cubicBezTo>
                    <a:pt x="937" y="12"/>
                    <a:pt x="920" y="20"/>
                    <a:pt x="904" y="20"/>
                  </a:cubicBezTo>
                  <a:cubicBezTo>
                    <a:pt x="867" y="20"/>
                    <a:pt x="830" y="24"/>
                    <a:pt x="797" y="28"/>
                  </a:cubicBezTo>
                  <a:cubicBezTo>
                    <a:pt x="785" y="28"/>
                    <a:pt x="776" y="32"/>
                    <a:pt x="764" y="36"/>
                  </a:cubicBezTo>
                  <a:cubicBezTo>
                    <a:pt x="733" y="46"/>
                    <a:pt x="702" y="50"/>
                    <a:pt x="670" y="50"/>
                  </a:cubicBezTo>
                  <a:cubicBezTo>
                    <a:pt x="648" y="50"/>
                    <a:pt x="626" y="48"/>
                    <a:pt x="604" y="45"/>
                  </a:cubicBezTo>
                  <a:cubicBezTo>
                    <a:pt x="586" y="40"/>
                    <a:pt x="567" y="38"/>
                    <a:pt x="549" y="38"/>
                  </a:cubicBezTo>
                  <a:cubicBezTo>
                    <a:pt x="530" y="38"/>
                    <a:pt x="512" y="40"/>
                    <a:pt x="493" y="45"/>
                  </a:cubicBezTo>
                  <a:cubicBezTo>
                    <a:pt x="473" y="45"/>
                    <a:pt x="456" y="45"/>
                    <a:pt x="436" y="49"/>
                  </a:cubicBezTo>
                  <a:cubicBezTo>
                    <a:pt x="407" y="53"/>
                    <a:pt x="378" y="61"/>
                    <a:pt x="354" y="65"/>
                  </a:cubicBezTo>
                  <a:cubicBezTo>
                    <a:pt x="325" y="69"/>
                    <a:pt x="292" y="73"/>
                    <a:pt x="264" y="73"/>
                  </a:cubicBezTo>
                  <a:cubicBezTo>
                    <a:pt x="243" y="73"/>
                    <a:pt x="218" y="69"/>
                    <a:pt x="202" y="69"/>
                  </a:cubicBezTo>
                  <a:cubicBezTo>
                    <a:pt x="186" y="69"/>
                    <a:pt x="169" y="77"/>
                    <a:pt x="157" y="77"/>
                  </a:cubicBezTo>
                  <a:cubicBezTo>
                    <a:pt x="112" y="77"/>
                    <a:pt x="71" y="77"/>
                    <a:pt x="30" y="81"/>
                  </a:cubicBezTo>
                  <a:cubicBezTo>
                    <a:pt x="27" y="81"/>
                    <a:pt x="24" y="81"/>
                    <a:pt x="21" y="81"/>
                  </a:cubicBezTo>
                  <a:cubicBezTo>
                    <a:pt x="13" y="81"/>
                    <a:pt x="4" y="83"/>
                    <a:pt x="1" y="98"/>
                  </a:cubicBezTo>
                  <a:cubicBezTo>
                    <a:pt x="9" y="123"/>
                    <a:pt x="21" y="135"/>
                    <a:pt x="34" y="135"/>
                  </a:cubicBezTo>
                  <a:lnTo>
                    <a:pt x="58" y="135"/>
                  </a:lnTo>
                  <a:cubicBezTo>
                    <a:pt x="81" y="133"/>
                    <a:pt x="103" y="132"/>
                    <a:pt x="124" y="132"/>
                  </a:cubicBezTo>
                  <a:cubicBezTo>
                    <a:pt x="145" y="132"/>
                    <a:pt x="165" y="133"/>
                    <a:pt x="186" y="135"/>
                  </a:cubicBezTo>
                  <a:lnTo>
                    <a:pt x="317" y="135"/>
                  </a:lnTo>
                  <a:cubicBezTo>
                    <a:pt x="354" y="131"/>
                    <a:pt x="391" y="127"/>
                    <a:pt x="424" y="118"/>
                  </a:cubicBezTo>
                  <a:cubicBezTo>
                    <a:pt x="469" y="110"/>
                    <a:pt x="514" y="106"/>
                    <a:pt x="563" y="106"/>
                  </a:cubicBezTo>
                  <a:cubicBezTo>
                    <a:pt x="567" y="106"/>
                    <a:pt x="575" y="110"/>
                    <a:pt x="584" y="114"/>
                  </a:cubicBezTo>
                  <a:cubicBezTo>
                    <a:pt x="596" y="118"/>
                    <a:pt x="608" y="127"/>
                    <a:pt x="616" y="127"/>
                  </a:cubicBezTo>
                  <a:cubicBezTo>
                    <a:pt x="633" y="125"/>
                    <a:pt x="648" y="124"/>
                    <a:pt x="663" y="124"/>
                  </a:cubicBezTo>
                  <a:cubicBezTo>
                    <a:pt x="678" y="124"/>
                    <a:pt x="692" y="125"/>
                    <a:pt x="707" y="127"/>
                  </a:cubicBezTo>
                  <a:cubicBezTo>
                    <a:pt x="715" y="125"/>
                    <a:pt x="723" y="124"/>
                    <a:pt x="731" y="124"/>
                  </a:cubicBezTo>
                  <a:cubicBezTo>
                    <a:pt x="740" y="124"/>
                    <a:pt x="748" y="125"/>
                    <a:pt x="756" y="127"/>
                  </a:cubicBezTo>
                  <a:cubicBezTo>
                    <a:pt x="762" y="131"/>
                    <a:pt x="769" y="133"/>
                    <a:pt x="776" y="133"/>
                  </a:cubicBezTo>
                  <a:cubicBezTo>
                    <a:pt x="784" y="133"/>
                    <a:pt x="791" y="131"/>
                    <a:pt x="797" y="127"/>
                  </a:cubicBezTo>
                  <a:lnTo>
                    <a:pt x="854" y="127"/>
                  </a:lnTo>
                  <a:cubicBezTo>
                    <a:pt x="859" y="126"/>
                    <a:pt x="864" y="126"/>
                    <a:pt x="869" y="126"/>
                  </a:cubicBezTo>
                  <a:cubicBezTo>
                    <a:pt x="902" y="126"/>
                    <a:pt x="936" y="137"/>
                    <a:pt x="961" y="155"/>
                  </a:cubicBezTo>
                  <a:cubicBezTo>
                    <a:pt x="965" y="155"/>
                    <a:pt x="973" y="155"/>
                    <a:pt x="978" y="151"/>
                  </a:cubicBezTo>
                  <a:lnTo>
                    <a:pt x="973" y="4"/>
                  </a:lnTo>
                  <a:cubicBezTo>
                    <a:pt x="969" y="1"/>
                    <a:pt x="966" y="0"/>
                    <a:pt x="96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116;p44"/>
            <p:cNvSpPr/>
            <p:nvPr/>
          </p:nvSpPr>
          <p:spPr>
            <a:xfrm>
              <a:off x="4644558" y="2744644"/>
              <a:ext cx="43795" cy="11765"/>
            </a:xfrm>
            <a:custGeom>
              <a:avLst/>
              <a:gdLst/>
              <a:ahLst/>
              <a:cxnLst/>
              <a:rect l="l" t="t" r="r" b="b"/>
              <a:pathLst>
                <a:path w="510" h="137" extrusionOk="0">
                  <a:moveTo>
                    <a:pt x="473" y="1"/>
                  </a:moveTo>
                  <a:cubicBezTo>
                    <a:pt x="461" y="1"/>
                    <a:pt x="447" y="6"/>
                    <a:pt x="432" y="6"/>
                  </a:cubicBezTo>
                  <a:cubicBezTo>
                    <a:pt x="429" y="6"/>
                    <a:pt x="426" y="6"/>
                    <a:pt x="423" y="6"/>
                  </a:cubicBezTo>
                  <a:cubicBezTo>
                    <a:pt x="407" y="6"/>
                    <a:pt x="386" y="14"/>
                    <a:pt x="370" y="14"/>
                  </a:cubicBezTo>
                  <a:cubicBezTo>
                    <a:pt x="341" y="14"/>
                    <a:pt x="308" y="18"/>
                    <a:pt x="280" y="22"/>
                  </a:cubicBezTo>
                  <a:cubicBezTo>
                    <a:pt x="275" y="23"/>
                    <a:pt x="271" y="24"/>
                    <a:pt x="267" y="24"/>
                  </a:cubicBezTo>
                  <a:cubicBezTo>
                    <a:pt x="259" y="24"/>
                    <a:pt x="251" y="22"/>
                    <a:pt x="243" y="22"/>
                  </a:cubicBezTo>
                  <a:cubicBezTo>
                    <a:pt x="214" y="26"/>
                    <a:pt x="185" y="34"/>
                    <a:pt x="156" y="51"/>
                  </a:cubicBezTo>
                  <a:cubicBezTo>
                    <a:pt x="155" y="52"/>
                    <a:pt x="154" y="53"/>
                    <a:pt x="152" y="53"/>
                  </a:cubicBezTo>
                  <a:cubicBezTo>
                    <a:pt x="150" y="53"/>
                    <a:pt x="147" y="51"/>
                    <a:pt x="144" y="51"/>
                  </a:cubicBezTo>
                  <a:cubicBezTo>
                    <a:pt x="115" y="43"/>
                    <a:pt x="87" y="38"/>
                    <a:pt x="58" y="34"/>
                  </a:cubicBezTo>
                  <a:cubicBezTo>
                    <a:pt x="46" y="34"/>
                    <a:pt x="29" y="47"/>
                    <a:pt x="17" y="47"/>
                  </a:cubicBezTo>
                  <a:cubicBezTo>
                    <a:pt x="9" y="47"/>
                    <a:pt x="1" y="63"/>
                    <a:pt x="5" y="79"/>
                  </a:cubicBezTo>
                  <a:cubicBezTo>
                    <a:pt x="9" y="100"/>
                    <a:pt x="17" y="108"/>
                    <a:pt x="25" y="108"/>
                  </a:cubicBezTo>
                  <a:cubicBezTo>
                    <a:pt x="40" y="102"/>
                    <a:pt x="55" y="99"/>
                    <a:pt x="71" y="99"/>
                  </a:cubicBezTo>
                  <a:cubicBezTo>
                    <a:pt x="87" y="99"/>
                    <a:pt x="103" y="102"/>
                    <a:pt x="120" y="108"/>
                  </a:cubicBezTo>
                  <a:cubicBezTo>
                    <a:pt x="122" y="109"/>
                    <a:pt x="125" y="109"/>
                    <a:pt x="127" y="109"/>
                  </a:cubicBezTo>
                  <a:cubicBezTo>
                    <a:pt x="136" y="109"/>
                    <a:pt x="145" y="107"/>
                    <a:pt x="153" y="107"/>
                  </a:cubicBezTo>
                  <a:cubicBezTo>
                    <a:pt x="159" y="107"/>
                    <a:pt x="164" y="108"/>
                    <a:pt x="169" y="112"/>
                  </a:cubicBezTo>
                  <a:cubicBezTo>
                    <a:pt x="173" y="114"/>
                    <a:pt x="177" y="115"/>
                    <a:pt x="181" y="115"/>
                  </a:cubicBezTo>
                  <a:cubicBezTo>
                    <a:pt x="193" y="115"/>
                    <a:pt x="206" y="107"/>
                    <a:pt x="218" y="104"/>
                  </a:cubicBezTo>
                  <a:cubicBezTo>
                    <a:pt x="230" y="100"/>
                    <a:pt x="243" y="100"/>
                    <a:pt x="255" y="96"/>
                  </a:cubicBezTo>
                  <a:cubicBezTo>
                    <a:pt x="300" y="96"/>
                    <a:pt x="341" y="100"/>
                    <a:pt x="386" y="104"/>
                  </a:cubicBezTo>
                  <a:cubicBezTo>
                    <a:pt x="399" y="108"/>
                    <a:pt x="411" y="116"/>
                    <a:pt x="423" y="125"/>
                  </a:cubicBezTo>
                  <a:cubicBezTo>
                    <a:pt x="426" y="126"/>
                    <a:pt x="429" y="126"/>
                    <a:pt x="431" y="126"/>
                  </a:cubicBezTo>
                  <a:cubicBezTo>
                    <a:pt x="436" y="126"/>
                    <a:pt x="440" y="125"/>
                    <a:pt x="445" y="125"/>
                  </a:cubicBezTo>
                  <a:cubicBezTo>
                    <a:pt x="449" y="125"/>
                    <a:pt x="454" y="126"/>
                    <a:pt x="460" y="129"/>
                  </a:cubicBezTo>
                  <a:cubicBezTo>
                    <a:pt x="462" y="130"/>
                    <a:pt x="465" y="131"/>
                    <a:pt x="467" y="131"/>
                  </a:cubicBezTo>
                  <a:cubicBezTo>
                    <a:pt x="475" y="131"/>
                    <a:pt x="484" y="125"/>
                    <a:pt x="492" y="125"/>
                  </a:cubicBezTo>
                  <a:cubicBezTo>
                    <a:pt x="495" y="125"/>
                    <a:pt x="498" y="126"/>
                    <a:pt x="501" y="129"/>
                  </a:cubicBezTo>
                  <a:cubicBezTo>
                    <a:pt x="505" y="133"/>
                    <a:pt x="509" y="133"/>
                    <a:pt x="509" y="137"/>
                  </a:cubicBezTo>
                  <a:lnTo>
                    <a:pt x="509" y="137"/>
                  </a:lnTo>
                  <a:lnTo>
                    <a:pt x="505" y="2"/>
                  </a:lnTo>
                  <a:lnTo>
                    <a:pt x="501" y="2"/>
                  </a:lnTo>
                  <a:cubicBezTo>
                    <a:pt x="499" y="4"/>
                    <a:pt x="496" y="5"/>
                    <a:pt x="492" y="5"/>
                  </a:cubicBezTo>
                  <a:cubicBezTo>
                    <a:pt x="489" y="5"/>
                    <a:pt x="485" y="4"/>
                    <a:pt x="481" y="2"/>
                  </a:cubicBezTo>
                  <a:cubicBezTo>
                    <a:pt x="478" y="1"/>
                    <a:pt x="476" y="1"/>
                    <a:pt x="473" y="1"/>
                  </a:cubicBezTo>
                  <a:close/>
                  <a:moveTo>
                    <a:pt x="509" y="137"/>
                  </a:moveTo>
                  <a:lnTo>
                    <a:pt x="509" y="137"/>
                  </a:lnTo>
                  <a:cubicBezTo>
                    <a:pt x="509" y="137"/>
                    <a:pt x="509" y="137"/>
                    <a:pt x="509" y="13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117;p44"/>
            <p:cNvSpPr/>
            <p:nvPr/>
          </p:nvSpPr>
          <p:spPr>
            <a:xfrm>
              <a:off x="4636486" y="2790157"/>
              <a:ext cx="53241" cy="11765"/>
            </a:xfrm>
            <a:custGeom>
              <a:avLst/>
              <a:gdLst/>
              <a:ahLst/>
              <a:cxnLst/>
              <a:rect l="l" t="t" r="r" b="b"/>
              <a:pathLst>
                <a:path w="620" h="137" extrusionOk="0">
                  <a:moveTo>
                    <a:pt x="616" y="1"/>
                  </a:moveTo>
                  <a:cubicBezTo>
                    <a:pt x="611" y="3"/>
                    <a:pt x="606" y="4"/>
                    <a:pt x="601" y="4"/>
                  </a:cubicBezTo>
                  <a:cubicBezTo>
                    <a:pt x="596" y="4"/>
                    <a:pt x="591" y="3"/>
                    <a:pt x="586" y="3"/>
                  </a:cubicBezTo>
                  <a:cubicBezTo>
                    <a:pt x="581" y="3"/>
                    <a:pt x="575" y="4"/>
                    <a:pt x="571" y="9"/>
                  </a:cubicBezTo>
                  <a:cubicBezTo>
                    <a:pt x="565" y="12"/>
                    <a:pt x="560" y="13"/>
                    <a:pt x="555" y="13"/>
                  </a:cubicBezTo>
                  <a:cubicBezTo>
                    <a:pt x="546" y="13"/>
                    <a:pt x="538" y="9"/>
                    <a:pt x="530" y="9"/>
                  </a:cubicBezTo>
                  <a:cubicBezTo>
                    <a:pt x="517" y="9"/>
                    <a:pt x="501" y="9"/>
                    <a:pt x="488" y="13"/>
                  </a:cubicBezTo>
                  <a:cubicBezTo>
                    <a:pt x="461" y="23"/>
                    <a:pt x="434" y="31"/>
                    <a:pt x="405" y="31"/>
                  </a:cubicBezTo>
                  <a:cubicBezTo>
                    <a:pt x="399" y="31"/>
                    <a:pt x="392" y="30"/>
                    <a:pt x="386" y="30"/>
                  </a:cubicBezTo>
                  <a:cubicBezTo>
                    <a:pt x="382" y="30"/>
                    <a:pt x="378" y="34"/>
                    <a:pt x="374" y="34"/>
                  </a:cubicBezTo>
                  <a:cubicBezTo>
                    <a:pt x="365" y="38"/>
                    <a:pt x="357" y="40"/>
                    <a:pt x="349" y="40"/>
                  </a:cubicBezTo>
                  <a:cubicBezTo>
                    <a:pt x="341" y="40"/>
                    <a:pt x="333" y="38"/>
                    <a:pt x="324" y="34"/>
                  </a:cubicBezTo>
                  <a:cubicBezTo>
                    <a:pt x="296" y="34"/>
                    <a:pt x="263" y="34"/>
                    <a:pt x="234" y="42"/>
                  </a:cubicBezTo>
                  <a:cubicBezTo>
                    <a:pt x="224" y="44"/>
                    <a:pt x="214" y="45"/>
                    <a:pt x="203" y="45"/>
                  </a:cubicBezTo>
                  <a:cubicBezTo>
                    <a:pt x="193" y="45"/>
                    <a:pt x="183" y="44"/>
                    <a:pt x="173" y="42"/>
                  </a:cubicBezTo>
                  <a:cubicBezTo>
                    <a:pt x="158" y="40"/>
                    <a:pt x="145" y="39"/>
                    <a:pt x="131" y="39"/>
                  </a:cubicBezTo>
                  <a:cubicBezTo>
                    <a:pt x="118" y="39"/>
                    <a:pt x="105" y="40"/>
                    <a:pt x="90" y="42"/>
                  </a:cubicBezTo>
                  <a:cubicBezTo>
                    <a:pt x="88" y="41"/>
                    <a:pt x="85" y="40"/>
                    <a:pt x="83" y="40"/>
                  </a:cubicBezTo>
                  <a:cubicBezTo>
                    <a:pt x="80" y="40"/>
                    <a:pt x="77" y="42"/>
                    <a:pt x="74" y="42"/>
                  </a:cubicBezTo>
                  <a:cubicBezTo>
                    <a:pt x="68" y="50"/>
                    <a:pt x="60" y="54"/>
                    <a:pt x="51" y="54"/>
                  </a:cubicBezTo>
                  <a:cubicBezTo>
                    <a:pt x="43" y="54"/>
                    <a:pt x="35" y="50"/>
                    <a:pt x="29" y="42"/>
                  </a:cubicBezTo>
                  <a:lnTo>
                    <a:pt x="21" y="42"/>
                  </a:lnTo>
                  <a:cubicBezTo>
                    <a:pt x="8" y="46"/>
                    <a:pt x="0" y="50"/>
                    <a:pt x="0" y="71"/>
                  </a:cubicBezTo>
                  <a:cubicBezTo>
                    <a:pt x="0" y="88"/>
                    <a:pt x="9" y="105"/>
                    <a:pt x="17" y="105"/>
                  </a:cubicBezTo>
                  <a:cubicBezTo>
                    <a:pt x="18" y="105"/>
                    <a:pt x="19" y="105"/>
                    <a:pt x="21" y="103"/>
                  </a:cubicBezTo>
                  <a:cubicBezTo>
                    <a:pt x="28" y="99"/>
                    <a:pt x="37" y="97"/>
                    <a:pt x="45" y="97"/>
                  </a:cubicBezTo>
                  <a:cubicBezTo>
                    <a:pt x="58" y="97"/>
                    <a:pt x="70" y="103"/>
                    <a:pt x="78" y="116"/>
                  </a:cubicBezTo>
                  <a:cubicBezTo>
                    <a:pt x="97" y="116"/>
                    <a:pt x="118" y="123"/>
                    <a:pt x="139" y="123"/>
                  </a:cubicBezTo>
                  <a:cubicBezTo>
                    <a:pt x="153" y="123"/>
                    <a:pt x="167" y="119"/>
                    <a:pt x="181" y="108"/>
                  </a:cubicBezTo>
                  <a:cubicBezTo>
                    <a:pt x="183" y="105"/>
                    <a:pt x="185" y="104"/>
                    <a:pt x="187" y="104"/>
                  </a:cubicBezTo>
                  <a:cubicBezTo>
                    <a:pt x="189" y="104"/>
                    <a:pt x="191" y="105"/>
                    <a:pt x="193" y="108"/>
                  </a:cubicBezTo>
                  <a:cubicBezTo>
                    <a:pt x="205" y="117"/>
                    <a:pt x="218" y="121"/>
                    <a:pt x="232" y="121"/>
                  </a:cubicBezTo>
                  <a:cubicBezTo>
                    <a:pt x="236" y="121"/>
                    <a:pt x="241" y="121"/>
                    <a:pt x="246" y="120"/>
                  </a:cubicBezTo>
                  <a:cubicBezTo>
                    <a:pt x="263" y="124"/>
                    <a:pt x="283" y="124"/>
                    <a:pt x="300" y="124"/>
                  </a:cubicBezTo>
                  <a:cubicBezTo>
                    <a:pt x="307" y="121"/>
                    <a:pt x="314" y="120"/>
                    <a:pt x="321" y="120"/>
                  </a:cubicBezTo>
                  <a:cubicBezTo>
                    <a:pt x="336" y="120"/>
                    <a:pt x="350" y="125"/>
                    <a:pt x="361" y="136"/>
                  </a:cubicBezTo>
                  <a:lnTo>
                    <a:pt x="369" y="136"/>
                  </a:lnTo>
                  <a:cubicBezTo>
                    <a:pt x="375" y="128"/>
                    <a:pt x="382" y="126"/>
                    <a:pt x="389" y="126"/>
                  </a:cubicBezTo>
                  <a:cubicBezTo>
                    <a:pt x="399" y="126"/>
                    <a:pt x="410" y="129"/>
                    <a:pt x="420" y="129"/>
                  </a:cubicBezTo>
                  <a:cubicBezTo>
                    <a:pt x="427" y="129"/>
                    <a:pt x="433" y="128"/>
                    <a:pt x="439" y="124"/>
                  </a:cubicBezTo>
                  <a:cubicBezTo>
                    <a:pt x="441" y="123"/>
                    <a:pt x="442" y="122"/>
                    <a:pt x="443" y="122"/>
                  </a:cubicBezTo>
                  <a:cubicBezTo>
                    <a:pt x="446" y="122"/>
                    <a:pt x="449" y="124"/>
                    <a:pt x="452" y="124"/>
                  </a:cubicBezTo>
                  <a:cubicBezTo>
                    <a:pt x="471" y="124"/>
                    <a:pt x="488" y="122"/>
                    <a:pt x="506" y="122"/>
                  </a:cubicBezTo>
                  <a:cubicBezTo>
                    <a:pt x="515" y="122"/>
                    <a:pt x="524" y="123"/>
                    <a:pt x="534" y="124"/>
                  </a:cubicBezTo>
                  <a:cubicBezTo>
                    <a:pt x="553" y="124"/>
                    <a:pt x="576" y="119"/>
                    <a:pt x="598" y="119"/>
                  </a:cubicBezTo>
                  <a:cubicBezTo>
                    <a:pt x="604" y="119"/>
                    <a:pt x="610" y="119"/>
                    <a:pt x="616" y="120"/>
                  </a:cubicBezTo>
                  <a:lnTo>
                    <a:pt x="620" y="120"/>
                  </a:lnTo>
                  <a:lnTo>
                    <a:pt x="616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118;p44"/>
            <p:cNvSpPr/>
            <p:nvPr/>
          </p:nvSpPr>
          <p:spPr>
            <a:xfrm>
              <a:off x="4689641" y="2790414"/>
              <a:ext cx="3263" cy="10391"/>
            </a:xfrm>
            <a:custGeom>
              <a:avLst/>
              <a:gdLst/>
              <a:ahLst/>
              <a:cxnLst/>
              <a:rect l="l" t="t" r="r" b="b"/>
              <a:pathLst>
                <a:path w="38" h="121" extrusionOk="0">
                  <a:moveTo>
                    <a:pt x="8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5" y="121"/>
                  </a:lnTo>
                  <a:lnTo>
                    <a:pt x="9" y="121"/>
                  </a:lnTo>
                  <a:cubicBezTo>
                    <a:pt x="25" y="117"/>
                    <a:pt x="38" y="100"/>
                    <a:pt x="34" y="68"/>
                  </a:cubicBezTo>
                  <a:cubicBezTo>
                    <a:pt x="34" y="22"/>
                    <a:pt x="2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119;p44"/>
            <p:cNvSpPr/>
            <p:nvPr/>
          </p:nvSpPr>
          <p:spPr>
            <a:xfrm>
              <a:off x="4690328" y="2812398"/>
              <a:ext cx="3263" cy="11679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lnTo>
                    <a:pt x="5" y="136"/>
                  </a:lnTo>
                  <a:lnTo>
                    <a:pt x="9" y="136"/>
                  </a:lnTo>
                  <a:cubicBezTo>
                    <a:pt x="26" y="136"/>
                    <a:pt x="38" y="115"/>
                    <a:pt x="38" y="74"/>
                  </a:cubicBezTo>
                  <a:cubicBezTo>
                    <a:pt x="34" y="35"/>
                    <a:pt x="23" y="0"/>
                    <a:pt x="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120;p44"/>
            <p:cNvSpPr/>
            <p:nvPr/>
          </p:nvSpPr>
          <p:spPr>
            <a:xfrm>
              <a:off x="4687580" y="2745073"/>
              <a:ext cx="3607" cy="11850"/>
            </a:xfrm>
            <a:custGeom>
              <a:avLst/>
              <a:gdLst/>
              <a:ahLst/>
              <a:cxnLst/>
              <a:rect l="l" t="t" r="r" b="b"/>
              <a:pathLst>
                <a:path w="42" h="138" extrusionOk="0">
                  <a:moveTo>
                    <a:pt x="0" y="1"/>
                  </a:moveTo>
                  <a:lnTo>
                    <a:pt x="8" y="136"/>
                  </a:lnTo>
                  <a:cubicBezTo>
                    <a:pt x="10" y="137"/>
                    <a:pt x="12" y="137"/>
                    <a:pt x="14" y="137"/>
                  </a:cubicBezTo>
                  <a:cubicBezTo>
                    <a:pt x="22" y="137"/>
                    <a:pt x="30" y="131"/>
                    <a:pt x="33" y="116"/>
                  </a:cubicBezTo>
                  <a:cubicBezTo>
                    <a:pt x="41" y="91"/>
                    <a:pt x="41" y="62"/>
                    <a:pt x="33" y="38"/>
                  </a:cubicBezTo>
                  <a:cubicBezTo>
                    <a:pt x="25" y="21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121;p44"/>
            <p:cNvSpPr/>
            <p:nvPr/>
          </p:nvSpPr>
          <p:spPr>
            <a:xfrm>
              <a:off x="4686807" y="2723262"/>
              <a:ext cx="3607" cy="10648"/>
            </a:xfrm>
            <a:custGeom>
              <a:avLst/>
              <a:gdLst/>
              <a:ahLst/>
              <a:cxnLst/>
              <a:rect l="l" t="t" r="r" b="b"/>
              <a:pathLst>
                <a:path w="42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21" y="119"/>
                    <a:pt x="30" y="103"/>
                    <a:pt x="34" y="86"/>
                  </a:cubicBezTo>
                  <a:cubicBezTo>
                    <a:pt x="42" y="62"/>
                    <a:pt x="38" y="58"/>
                    <a:pt x="34" y="29"/>
                  </a:cubicBezTo>
                  <a:cubicBezTo>
                    <a:pt x="30" y="0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122;p44"/>
            <p:cNvSpPr/>
            <p:nvPr/>
          </p:nvSpPr>
          <p:spPr>
            <a:xfrm>
              <a:off x="4688954" y="2768001"/>
              <a:ext cx="3521" cy="9961"/>
            </a:xfrm>
            <a:custGeom>
              <a:avLst/>
              <a:gdLst/>
              <a:ahLst/>
              <a:cxnLst/>
              <a:rect l="l" t="t" r="r" b="b"/>
              <a:pathLst>
                <a:path w="41" h="116" extrusionOk="0">
                  <a:moveTo>
                    <a:pt x="1" y="0"/>
                  </a:moveTo>
                  <a:lnTo>
                    <a:pt x="5" y="115"/>
                  </a:lnTo>
                  <a:cubicBezTo>
                    <a:pt x="6" y="116"/>
                    <a:pt x="7" y="116"/>
                    <a:pt x="9" y="116"/>
                  </a:cubicBezTo>
                  <a:cubicBezTo>
                    <a:pt x="27" y="116"/>
                    <a:pt x="41" y="87"/>
                    <a:pt x="29" y="37"/>
                  </a:cubicBezTo>
                  <a:cubicBezTo>
                    <a:pt x="29" y="21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123;p44"/>
            <p:cNvSpPr/>
            <p:nvPr/>
          </p:nvSpPr>
          <p:spPr>
            <a:xfrm>
              <a:off x="4693505" y="2901877"/>
              <a:ext cx="3607" cy="12108"/>
            </a:xfrm>
            <a:custGeom>
              <a:avLst/>
              <a:gdLst/>
              <a:ahLst/>
              <a:cxnLst/>
              <a:rect l="l" t="t" r="r" b="b"/>
              <a:pathLst>
                <a:path w="42" h="141" extrusionOk="0">
                  <a:moveTo>
                    <a:pt x="1" y="1"/>
                  </a:moveTo>
                  <a:lnTo>
                    <a:pt x="5" y="140"/>
                  </a:lnTo>
                  <a:cubicBezTo>
                    <a:pt x="26" y="140"/>
                    <a:pt x="42" y="124"/>
                    <a:pt x="38" y="103"/>
                  </a:cubicBezTo>
                  <a:cubicBezTo>
                    <a:pt x="42" y="70"/>
                    <a:pt x="34" y="42"/>
                    <a:pt x="17" y="13"/>
                  </a:cubicBezTo>
                  <a:cubicBezTo>
                    <a:pt x="13" y="9"/>
                    <a:pt x="5" y="5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124;p44"/>
            <p:cNvSpPr/>
            <p:nvPr/>
          </p:nvSpPr>
          <p:spPr>
            <a:xfrm>
              <a:off x="4694278" y="2924118"/>
              <a:ext cx="3607" cy="12366"/>
            </a:xfrm>
            <a:custGeom>
              <a:avLst/>
              <a:gdLst/>
              <a:ahLst/>
              <a:cxnLst/>
              <a:rect l="l" t="t" r="r" b="b"/>
              <a:pathLst>
                <a:path w="42" h="144" extrusionOk="0">
                  <a:moveTo>
                    <a:pt x="0" y="0"/>
                  </a:moveTo>
                  <a:lnTo>
                    <a:pt x="4" y="144"/>
                  </a:lnTo>
                  <a:cubicBezTo>
                    <a:pt x="25" y="144"/>
                    <a:pt x="37" y="127"/>
                    <a:pt x="37" y="111"/>
                  </a:cubicBezTo>
                  <a:cubicBezTo>
                    <a:pt x="41" y="53"/>
                    <a:pt x="33" y="12"/>
                    <a:pt x="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125;p44"/>
            <p:cNvSpPr/>
            <p:nvPr/>
          </p:nvSpPr>
          <p:spPr>
            <a:xfrm>
              <a:off x="4694965" y="2946273"/>
              <a:ext cx="3950" cy="12795"/>
            </a:xfrm>
            <a:custGeom>
              <a:avLst/>
              <a:gdLst/>
              <a:ahLst/>
              <a:cxnLst/>
              <a:rect l="l" t="t" r="r" b="b"/>
              <a:pathLst>
                <a:path w="46" h="149" extrusionOk="0">
                  <a:moveTo>
                    <a:pt x="0" y="1"/>
                  </a:moveTo>
                  <a:lnTo>
                    <a:pt x="4" y="148"/>
                  </a:lnTo>
                  <a:cubicBezTo>
                    <a:pt x="33" y="132"/>
                    <a:pt x="45" y="99"/>
                    <a:pt x="37" y="70"/>
                  </a:cubicBezTo>
                  <a:cubicBezTo>
                    <a:pt x="29" y="25"/>
                    <a:pt x="17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126;p44"/>
            <p:cNvSpPr/>
            <p:nvPr/>
          </p:nvSpPr>
          <p:spPr>
            <a:xfrm>
              <a:off x="4691788" y="2857481"/>
              <a:ext cx="3607" cy="10992"/>
            </a:xfrm>
            <a:custGeom>
              <a:avLst/>
              <a:gdLst/>
              <a:ahLst/>
              <a:cxnLst/>
              <a:rect l="l" t="t" r="r" b="b"/>
              <a:pathLst>
                <a:path w="42" h="128" extrusionOk="0">
                  <a:moveTo>
                    <a:pt x="0" y="1"/>
                  </a:moveTo>
                  <a:lnTo>
                    <a:pt x="5" y="128"/>
                  </a:lnTo>
                  <a:cubicBezTo>
                    <a:pt x="17" y="128"/>
                    <a:pt x="25" y="120"/>
                    <a:pt x="29" y="111"/>
                  </a:cubicBezTo>
                  <a:cubicBezTo>
                    <a:pt x="37" y="91"/>
                    <a:pt x="41" y="66"/>
                    <a:pt x="37" y="42"/>
                  </a:cubicBezTo>
                  <a:cubicBezTo>
                    <a:pt x="29" y="17"/>
                    <a:pt x="21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127;p44"/>
            <p:cNvSpPr/>
            <p:nvPr/>
          </p:nvSpPr>
          <p:spPr>
            <a:xfrm>
              <a:off x="4691101" y="2834896"/>
              <a:ext cx="3521" cy="11421"/>
            </a:xfrm>
            <a:custGeom>
              <a:avLst/>
              <a:gdLst/>
              <a:ahLst/>
              <a:cxnLst/>
              <a:rect l="l" t="t" r="r" b="b"/>
              <a:pathLst>
                <a:path w="41" h="133" extrusionOk="0">
                  <a:moveTo>
                    <a:pt x="0" y="1"/>
                  </a:moveTo>
                  <a:lnTo>
                    <a:pt x="4" y="132"/>
                  </a:lnTo>
                  <a:cubicBezTo>
                    <a:pt x="6" y="133"/>
                    <a:pt x="8" y="133"/>
                    <a:pt x="10" y="133"/>
                  </a:cubicBezTo>
                  <a:cubicBezTo>
                    <a:pt x="31" y="133"/>
                    <a:pt x="41" y="111"/>
                    <a:pt x="33" y="63"/>
                  </a:cubicBezTo>
                  <a:cubicBezTo>
                    <a:pt x="29" y="17"/>
                    <a:pt x="21" y="5"/>
                    <a:pt x="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128;p44"/>
            <p:cNvSpPr/>
            <p:nvPr/>
          </p:nvSpPr>
          <p:spPr>
            <a:xfrm>
              <a:off x="4692818" y="2880752"/>
              <a:ext cx="2920" cy="10648"/>
            </a:xfrm>
            <a:custGeom>
              <a:avLst/>
              <a:gdLst/>
              <a:ahLst/>
              <a:cxnLst/>
              <a:rect l="l" t="t" r="r" b="b"/>
              <a:pathLst>
                <a:path w="34" h="124" extrusionOk="0">
                  <a:moveTo>
                    <a:pt x="1" y="0"/>
                  </a:moveTo>
                  <a:lnTo>
                    <a:pt x="5" y="123"/>
                  </a:lnTo>
                  <a:cubicBezTo>
                    <a:pt x="34" y="115"/>
                    <a:pt x="34" y="78"/>
                    <a:pt x="34" y="62"/>
                  </a:cubicBezTo>
                  <a:cubicBezTo>
                    <a:pt x="34" y="33"/>
                    <a:pt x="25" y="13"/>
                    <a:pt x="13" y="5"/>
                  </a:cubicBezTo>
                  <a:cubicBezTo>
                    <a:pt x="9" y="5"/>
                    <a:pt x="5" y="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418;p34"/>
          <p:cNvSpPr txBox="1">
            <a:spLocks noGrp="1"/>
          </p:cNvSpPr>
          <p:nvPr>
            <p:ph type="title"/>
          </p:nvPr>
        </p:nvSpPr>
        <p:spPr>
          <a:xfrm>
            <a:off x="3112178" y="1148830"/>
            <a:ext cx="1459821" cy="597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Google Shape;418;p34"/>
          <p:cNvSpPr txBox="1">
            <a:spLocks noGrp="1"/>
          </p:cNvSpPr>
          <p:nvPr>
            <p:ph type="title"/>
          </p:nvPr>
        </p:nvSpPr>
        <p:spPr>
          <a:xfrm>
            <a:off x="3112179" y="4003204"/>
            <a:ext cx="1459820" cy="5776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9" name="Google Shape;418;p34"/>
          <p:cNvSpPr txBox="1">
            <a:spLocks noGrp="1"/>
          </p:cNvSpPr>
          <p:nvPr>
            <p:ph type="title"/>
          </p:nvPr>
        </p:nvSpPr>
        <p:spPr>
          <a:xfrm>
            <a:off x="240049" y="1843624"/>
            <a:ext cx="1226698" cy="18136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2" name="Google Shape;942;p44">
            <a:extLst>
              <a:ext uri="{FF2B5EF4-FFF2-40B4-BE49-F238E27FC236}">
                <a16:creationId xmlns:a16="http://schemas.microsoft.com/office/drawing/2014/main" id="{6729235C-ABB5-C747-810D-D3AC7FF07FDD}"/>
              </a:ext>
            </a:extLst>
          </p:cNvPr>
          <p:cNvSpPr/>
          <p:nvPr/>
        </p:nvSpPr>
        <p:spPr>
          <a:xfrm rot="5155619">
            <a:off x="4747523" y="1070527"/>
            <a:ext cx="60916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944;p44">
            <a:extLst>
              <a:ext uri="{FF2B5EF4-FFF2-40B4-BE49-F238E27FC236}">
                <a16:creationId xmlns:a16="http://schemas.microsoft.com/office/drawing/2014/main" id="{DF17B3C6-C7D1-8347-970B-008751361BE6}"/>
              </a:ext>
            </a:extLst>
          </p:cNvPr>
          <p:cNvSpPr/>
          <p:nvPr/>
        </p:nvSpPr>
        <p:spPr>
          <a:xfrm rot="16200000">
            <a:off x="4565176" y="1402075"/>
            <a:ext cx="1077372" cy="63920"/>
          </a:xfrm>
          <a:custGeom>
            <a:avLst/>
            <a:gdLst/>
            <a:ahLst/>
            <a:cxnLst/>
            <a:rect l="l" t="t" r="r" b="b"/>
            <a:pathLst>
              <a:path w="57726" h="379" extrusionOk="0">
                <a:moveTo>
                  <a:pt x="34730" y="0"/>
                </a:moveTo>
                <a:lnTo>
                  <a:pt x="32728" y="4"/>
                </a:lnTo>
                <a:cubicBezTo>
                  <a:pt x="30012" y="12"/>
                  <a:pt x="27201" y="17"/>
                  <a:pt x="24341" y="29"/>
                </a:cubicBezTo>
                <a:cubicBezTo>
                  <a:pt x="23545" y="33"/>
                  <a:pt x="22774" y="41"/>
                  <a:pt x="22019" y="41"/>
                </a:cubicBezTo>
                <a:cubicBezTo>
                  <a:pt x="21939" y="42"/>
                  <a:pt x="21859" y="42"/>
                  <a:pt x="21779" y="42"/>
                </a:cubicBezTo>
                <a:cubicBezTo>
                  <a:pt x="21119" y="42"/>
                  <a:pt x="20453" y="28"/>
                  <a:pt x="19762" y="21"/>
                </a:cubicBezTo>
                <a:cubicBezTo>
                  <a:pt x="19372" y="12"/>
                  <a:pt x="18982" y="12"/>
                  <a:pt x="18580" y="12"/>
                </a:cubicBezTo>
                <a:cubicBezTo>
                  <a:pt x="18174" y="17"/>
                  <a:pt x="17784" y="21"/>
                  <a:pt x="17411" y="29"/>
                </a:cubicBezTo>
                <a:cubicBezTo>
                  <a:pt x="16797" y="39"/>
                  <a:pt x="16240" y="52"/>
                  <a:pt x="15692" y="52"/>
                </a:cubicBezTo>
                <a:cubicBezTo>
                  <a:pt x="15565" y="52"/>
                  <a:pt x="15440" y="51"/>
                  <a:pt x="15314" y="49"/>
                </a:cubicBezTo>
                <a:cubicBezTo>
                  <a:pt x="14624" y="45"/>
                  <a:pt x="13931" y="33"/>
                  <a:pt x="13221" y="25"/>
                </a:cubicBezTo>
                <a:cubicBezTo>
                  <a:pt x="12864" y="23"/>
                  <a:pt x="12512" y="22"/>
                  <a:pt x="12167" y="22"/>
                </a:cubicBezTo>
                <a:cubicBezTo>
                  <a:pt x="11822" y="22"/>
                  <a:pt x="11483" y="23"/>
                  <a:pt x="11153" y="25"/>
                </a:cubicBezTo>
                <a:cubicBezTo>
                  <a:pt x="10493" y="29"/>
                  <a:pt x="9881" y="29"/>
                  <a:pt x="9278" y="29"/>
                </a:cubicBezTo>
                <a:cubicBezTo>
                  <a:pt x="8642" y="29"/>
                  <a:pt x="8043" y="33"/>
                  <a:pt x="7485" y="37"/>
                </a:cubicBezTo>
                <a:cubicBezTo>
                  <a:pt x="6927" y="41"/>
                  <a:pt x="6389" y="41"/>
                  <a:pt x="5913" y="41"/>
                </a:cubicBezTo>
                <a:cubicBezTo>
                  <a:pt x="5429" y="37"/>
                  <a:pt x="4953" y="33"/>
                  <a:pt x="4489" y="29"/>
                </a:cubicBezTo>
                <a:cubicBezTo>
                  <a:pt x="4026" y="21"/>
                  <a:pt x="3579" y="21"/>
                  <a:pt x="3156" y="21"/>
                </a:cubicBezTo>
                <a:cubicBezTo>
                  <a:pt x="2754" y="25"/>
                  <a:pt x="2393" y="29"/>
                  <a:pt x="2064" y="33"/>
                </a:cubicBezTo>
                <a:cubicBezTo>
                  <a:pt x="755" y="53"/>
                  <a:pt x="9" y="86"/>
                  <a:pt x="5" y="136"/>
                </a:cubicBezTo>
                <a:cubicBezTo>
                  <a:pt x="0" y="189"/>
                  <a:pt x="751" y="214"/>
                  <a:pt x="2073" y="218"/>
                </a:cubicBezTo>
                <a:cubicBezTo>
                  <a:pt x="2401" y="222"/>
                  <a:pt x="2770" y="222"/>
                  <a:pt x="3164" y="222"/>
                </a:cubicBezTo>
                <a:cubicBezTo>
                  <a:pt x="3529" y="222"/>
                  <a:pt x="3935" y="230"/>
                  <a:pt x="4387" y="234"/>
                </a:cubicBezTo>
                <a:cubicBezTo>
                  <a:pt x="4842" y="238"/>
                  <a:pt x="5347" y="250"/>
                  <a:pt x="5905" y="250"/>
                </a:cubicBezTo>
                <a:cubicBezTo>
                  <a:pt x="6471" y="250"/>
                  <a:pt x="7029" y="246"/>
                  <a:pt x="7604" y="238"/>
                </a:cubicBezTo>
                <a:cubicBezTo>
                  <a:pt x="8182" y="234"/>
                  <a:pt x="8765" y="226"/>
                  <a:pt x="9356" y="226"/>
                </a:cubicBezTo>
                <a:cubicBezTo>
                  <a:pt x="9996" y="222"/>
                  <a:pt x="10648" y="214"/>
                  <a:pt x="11301" y="209"/>
                </a:cubicBezTo>
                <a:cubicBezTo>
                  <a:pt x="11781" y="203"/>
                  <a:pt x="12251" y="200"/>
                  <a:pt x="12727" y="200"/>
                </a:cubicBezTo>
                <a:cubicBezTo>
                  <a:pt x="12902" y="200"/>
                  <a:pt x="13077" y="200"/>
                  <a:pt x="13254" y="201"/>
                </a:cubicBezTo>
                <a:cubicBezTo>
                  <a:pt x="13923" y="205"/>
                  <a:pt x="14637" y="214"/>
                  <a:pt x="15400" y="214"/>
                </a:cubicBezTo>
                <a:cubicBezTo>
                  <a:pt x="15469" y="214"/>
                  <a:pt x="15538" y="214"/>
                  <a:pt x="15607" y="214"/>
                </a:cubicBezTo>
                <a:cubicBezTo>
                  <a:pt x="16324" y="214"/>
                  <a:pt x="17030" y="196"/>
                  <a:pt x="17677" y="181"/>
                </a:cubicBezTo>
                <a:cubicBezTo>
                  <a:pt x="18038" y="172"/>
                  <a:pt x="18387" y="168"/>
                  <a:pt x="18728" y="168"/>
                </a:cubicBezTo>
                <a:cubicBezTo>
                  <a:pt x="19077" y="168"/>
                  <a:pt x="19442" y="168"/>
                  <a:pt x="19815" y="172"/>
                </a:cubicBezTo>
                <a:cubicBezTo>
                  <a:pt x="20558" y="185"/>
                  <a:pt x="21358" y="197"/>
                  <a:pt x="22170" y="197"/>
                </a:cubicBezTo>
                <a:cubicBezTo>
                  <a:pt x="22966" y="197"/>
                  <a:pt x="23746" y="189"/>
                  <a:pt x="24509" y="189"/>
                </a:cubicBezTo>
                <a:lnTo>
                  <a:pt x="32847" y="218"/>
                </a:lnTo>
                <a:lnTo>
                  <a:pt x="34833" y="222"/>
                </a:lnTo>
                <a:cubicBezTo>
                  <a:pt x="35444" y="226"/>
                  <a:pt x="36076" y="234"/>
                  <a:pt x="36704" y="242"/>
                </a:cubicBezTo>
                <a:cubicBezTo>
                  <a:pt x="37336" y="250"/>
                  <a:pt x="38013" y="255"/>
                  <a:pt x="38616" y="255"/>
                </a:cubicBezTo>
                <a:lnTo>
                  <a:pt x="41189" y="255"/>
                </a:lnTo>
                <a:cubicBezTo>
                  <a:pt x="41452" y="259"/>
                  <a:pt x="41694" y="259"/>
                  <a:pt x="41948" y="263"/>
                </a:cubicBezTo>
                <a:cubicBezTo>
                  <a:pt x="42449" y="271"/>
                  <a:pt x="42953" y="279"/>
                  <a:pt x="43450" y="287"/>
                </a:cubicBezTo>
                <a:lnTo>
                  <a:pt x="44193" y="300"/>
                </a:lnTo>
                <a:lnTo>
                  <a:pt x="44898" y="300"/>
                </a:lnTo>
                <a:lnTo>
                  <a:pt x="46142" y="312"/>
                </a:lnTo>
                <a:cubicBezTo>
                  <a:pt x="46917" y="316"/>
                  <a:pt x="47594" y="320"/>
                  <a:pt x="48140" y="324"/>
                </a:cubicBezTo>
                <a:lnTo>
                  <a:pt x="49404" y="341"/>
                </a:lnTo>
                <a:lnTo>
                  <a:pt x="51156" y="357"/>
                </a:lnTo>
                <a:cubicBezTo>
                  <a:pt x="51468" y="359"/>
                  <a:pt x="51764" y="360"/>
                  <a:pt x="52045" y="360"/>
                </a:cubicBezTo>
                <a:cubicBezTo>
                  <a:pt x="52325" y="360"/>
                  <a:pt x="52590" y="359"/>
                  <a:pt x="52838" y="357"/>
                </a:cubicBezTo>
                <a:cubicBezTo>
                  <a:pt x="53339" y="353"/>
                  <a:pt x="53786" y="353"/>
                  <a:pt x="54172" y="353"/>
                </a:cubicBezTo>
                <a:cubicBezTo>
                  <a:pt x="54562" y="353"/>
                  <a:pt x="54947" y="357"/>
                  <a:pt x="55296" y="365"/>
                </a:cubicBezTo>
                <a:cubicBezTo>
                  <a:pt x="55872" y="372"/>
                  <a:pt x="56377" y="379"/>
                  <a:pt x="56773" y="379"/>
                </a:cubicBezTo>
                <a:cubicBezTo>
                  <a:pt x="56862" y="379"/>
                  <a:pt x="56946" y="378"/>
                  <a:pt x="57024" y="378"/>
                </a:cubicBezTo>
                <a:cubicBezTo>
                  <a:pt x="57442" y="378"/>
                  <a:pt x="57680" y="365"/>
                  <a:pt x="57705" y="345"/>
                </a:cubicBezTo>
                <a:cubicBezTo>
                  <a:pt x="57725" y="324"/>
                  <a:pt x="57541" y="300"/>
                  <a:pt x="57179" y="271"/>
                </a:cubicBezTo>
                <a:cubicBezTo>
                  <a:pt x="56822" y="242"/>
                  <a:pt x="56297" y="205"/>
                  <a:pt x="55579" y="168"/>
                </a:cubicBezTo>
                <a:cubicBezTo>
                  <a:pt x="55218" y="148"/>
                  <a:pt x="54804" y="131"/>
                  <a:pt x="54328" y="119"/>
                </a:cubicBezTo>
                <a:cubicBezTo>
                  <a:pt x="53852" y="107"/>
                  <a:pt x="53343" y="99"/>
                  <a:pt x="52834" y="95"/>
                </a:cubicBezTo>
                <a:cubicBezTo>
                  <a:pt x="52325" y="90"/>
                  <a:pt x="51812" y="90"/>
                  <a:pt x="51316" y="82"/>
                </a:cubicBezTo>
                <a:cubicBezTo>
                  <a:pt x="50766" y="74"/>
                  <a:pt x="50167" y="66"/>
                  <a:pt x="49556" y="58"/>
                </a:cubicBezTo>
                <a:lnTo>
                  <a:pt x="48263" y="45"/>
                </a:lnTo>
                <a:cubicBezTo>
                  <a:pt x="47697" y="41"/>
                  <a:pt x="47007" y="41"/>
                  <a:pt x="46211" y="37"/>
                </a:cubicBezTo>
                <a:lnTo>
                  <a:pt x="44935" y="33"/>
                </a:lnTo>
                <a:lnTo>
                  <a:pt x="44271" y="33"/>
                </a:lnTo>
                <a:cubicBezTo>
                  <a:pt x="44049" y="33"/>
                  <a:pt x="43815" y="29"/>
                  <a:pt x="43577" y="25"/>
                </a:cubicBezTo>
                <a:cubicBezTo>
                  <a:pt x="43097" y="21"/>
                  <a:pt x="42576" y="12"/>
                  <a:pt x="42014" y="8"/>
                </a:cubicBezTo>
                <a:cubicBezTo>
                  <a:pt x="41822" y="7"/>
                  <a:pt x="41630" y="7"/>
                  <a:pt x="41437" y="7"/>
                </a:cubicBezTo>
                <a:cubicBezTo>
                  <a:pt x="41051" y="7"/>
                  <a:pt x="40664" y="8"/>
                  <a:pt x="40278" y="8"/>
                </a:cubicBezTo>
                <a:lnTo>
                  <a:pt x="38514" y="17"/>
                </a:lnTo>
                <a:cubicBezTo>
                  <a:pt x="38339" y="18"/>
                  <a:pt x="38168" y="18"/>
                  <a:pt x="37996" y="18"/>
                </a:cubicBezTo>
                <a:cubicBezTo>
                  <a:pt x="37581" y="18"/>
                  <a:pt x="37166" y="15"/>
                  <a:pt x="36716" y="12"/>
                </a:cubicBezTo>
                <a:cubicBezTo>
                  <a:pt x="36093" y="8"/>
                  <a:pt x="35428" y="0"/>
                  <a:pt x="3473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942;p44">
            <a:extLst>
              <a:ext uri="{FF2B5EF4-FFF2-40B4-BE49-F238E27FC236}">
                <a16:creationId xmlns:a16="http://schemas.microsoft.com/office/drawing/2014/main" id="{57A1A3D3-24FD-E940-896A-45C01C06B4BE}"/>
              </a:ext>
            </a:extLst>
          </p:cNvPr>
          <p:cNvSpPr/>
          <p:nvPr/>
        </p:nvSpPr>
        <p:spPr>
          <a:xfrm rot="5155619">
            <a:off x="5401067" y="1605881"/>
            <a:ext cx="76548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942;p44">
            <a:extLst>
              <a:ext uri="{FF2B5EF4-FFF2-40B4-BE49-F238E27FC236}">
                <a16:creationId xmlns:a16="http://schemas.microsoft.com/office/drawing/2014/main" id="{7439EBA4-E8D8-C143-A474-7850D0908591}"/>
              </a:ext>
            </a:extLst>
          </p:cNvPr>
          <p:cNvSpPr/>
          <p:nvPr/>
        </p:nvSpPr>
        <p:spPr>
          <a:xfrm rot="5155619">
            <a:off x="5401067" y="520576"/>
            <a:ext cx="76548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18;p34">
            <a:extLst>
              <a:ext uri="{FF2B5EF4-FFF2-40B4-BE49-F238E27FC236}">
                <a16:creationId xmlns:a16="http://schemas.microsoft.com/office/drawing/2014/main" id="{D6EAA8C4-7211-7E46-BEC2-F6EA869DD785}"/>
              </a:ext>
            </a:extLst>
          </p:cNvPr>
          <p:cNvSpPr txBox="1">
            <a:spLocks/>
          </p:cNvSpPr>
          <p:nvPr/>
        </p:nvSpPr>
        <p:spPr>
          <a:xfrm>
            <a:off x="5827502" y="563360"/>
            <a:ext cx="1687327" cy="597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1" name="Google Shape;418;p34">
            <a:extLst>
              <a:ext uri="{FF2B5EF4-FFF2-40B4-BE49-F238E27FC236}">
                <a16:creationId xmlns:a16="http://schemas.microsoft.com/office/drawing/2014/main" id="{EADDC995-38EA-CD44-867C-EAA644F6AAAE}"/>
              </a:ext>
            </a:extLst>
          </p:cNvPr>
          <p:cNvSpPr txBox="1">
            <a:spLocks/>
          </p:cNvSpPr>
          <p:nvPr/>
        </p:nvSpPr>
        <p:spPr>
          <a:xfrm>
            <a:off x="5840202" y="1672576"/>
            <a:ext cx="1932198" cy="597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2" name="Google Shape;942;p44">
            <a:extLst>
              <a:ext uri="{FF2B5EF4-FFF2-40B4-BE49-F238E27FC236}">
                <a16:creationId xmlns:a16="http://schemas.microsoft.com/office/drawing/2014/main" id="{2BE605FD-5724-4241-8B26-C3A94537C899}"/>
              </a:ext>
            </a:extLst>
          </p:cNvPr>
          <p:cNvSpPr/>
          <p:nvPr/>
        </p:nvSpPr>
        <p:spPr>
          <a:xfrm rot="5155619">
            <a:off x="4722123" y="3897588"/>
            <a:ext cx="60916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944;p44">
            <a:extLst>
              <a:ext uri="{FF2B5EF4-FFF2-40B4-BE49-F238E27FC236}">
                <a16:creationId xmlns:a16="http://schemas.microsoft.com/office/drawing/2014/main" id="{26DB33FE-B91F-BD4E-B891-291F6AD4D493}"/>
              </a:ext>
            </a:extLst>
          </p:cNvPr>
          <p:cNvSpPr/>
          <p:nvPr/>
        </p:nvSpPr>
        <p:spPr>
          <a:xfrm rot="16200000">
            <a:off x="4539776" y="4229136"/>
            <a:ext cx="1077372" cy="63920"/>
          </a:xfrm>
          <a:custGeom>
            <a:avLst/>
            <a:gdLst/>
            <a:ahLst/>
            <a:cxnLst/>
            <a:rect l="l" t="t" r="r" b="b"/>
            <a:pathLst>
              <a:path w="57726" h="379" extrusionOk="0">
                <a:moveTo>
                  <a:pt x="34730" y="0"/>
                </a:moveTo>
                <a:lnTo>
                  <a:pt x="32728" y="4"/>
                </a:lnTo>
                <a:cubicBezTo>
                  <a:pt x="30012" y="12"/>
                  <a:pt x="27201" y="17"/>
                  <a:pt x="24341" y="29"/>
                </a:cubicBezTo>
                <a:cubicBezTo>
                  <a:pt x="23545" y="33"/>
                  <a:pt x="22774" y="41"/>
                  <a:pt x="22019" y="41"/>
                </a:cubicBezTo>
                <a:cubicBezTo>
                  <a:pt x="21939" y="42"/>
                  <a:pt x="21859" y="42"/>
                  <a:pt x="21779" y="42"/>
                </a:cubicBezTo>
                <a:cubicBezTo>
                  <a:pt x="21119" y="42"/>
                  <a:pt x="20453" y="28"/>
                  <a:pt x="19762" y="21"/>
                </a:cubicBezTo>
                <a:cubicBezTo>
                  <a:pt x="19372" y="12"/>
                  <a:pt x="18982" y="12"/>
                  <a:pt x="18580" y="12"/>
                </a:cubicBezTo>
                <a:cubicBezTo>
                  <a:pt x="18174" y="17"/>
                  <a:pt x="17784" y="21"/>
                  <a:pt x="17411" y="29"/>
                </a:cubicBezTo>
                <a:cubicBezTo>
                  <a:pt x="16797" y="39"/>
                  <a:pt x="16240" y="52"/>
                  <a:pt x="15692" y="52"/>
                </a:cubicBezTo>
                <a:cubicBezTo>
                  <a:pt x="15565" y="52"/>
                  <a:pt x="15440" y="51"/>
                  <a:pt x="15314" y="49"/>
                </a:cubicBezTo>
                <a:cubicBezTo>
                  <a:pt x="14624" y="45"/>
                  <a:pt x="13931" y="33"/>
                  <a:pt x="13221" y="25"/>
                </a:cubicBezTo>
                <a:cubicBezTo>
                  <a:pt x="12864" y="23"/>
                  <a:pt x="12512" y="22"/>
                  <a:pt x="12167" y="22"/>
                </a:cubicBezTo>
                <a:cubicBezTo>
                  <a:pt x="11822" y="22"/>
                  <a:pt x="11483" y="23"/>
                  <a:pt x="11153" y="25"/>
                </a:cubicBezTo>
                <a:cubicBezTo>
                  <a:pt x="10493" y="29"/>
                  <a:pt x="9881" y="29"/>
                  <a:pt x="9278" y="29"/>
                </a:cubicBezTo>
                <a:cubicBezTo>
                  <a:pt x="8642" y="29"/>
                  <a:pt x="8043" y="33"/>
                  <a:pt x="7485" y="37"/>
                </a:cubicBezTo>
                <a:cubicBezTo>
                  <a:pt x="6927" y="41"/>
                  <a:pt x="6389" y="41"/>
                  <a:pt x="5913" y="41"/>
                </a:cubicBezTo>
                <a:cubicBezTo>
                  <a:pt x="5429" y="37"/>
                  <a:pt x="4953" y="33"/>
                  <a:pt x="4489" y="29"/>
                </a:cubicBezTo>
                <a:cubicBezTo>
                  <a:pt x="4026" y="21"/>
                  <a:pt x="3579" y="21"/>
                  <a:pt x="3156" y="21"/>
                </a:cubicBezTo>
                <a:cubicBezTo>
                  <a:pt x="2754" y="25"/>
                  <a:pt x="2393" y="29"/>
                  <a:pt x="2064" y="33"/>
                </a:cubicBezTo>
                <a:cubicBezTo>
                  <a:pt x="755" y="53"/>
                  <a:pt x="9" y="86"/>
                  <a:pt x="5" y="136"/>
                </a:cubicBezTo>
                <a:cubicBezTo>
                  <a:pt x="0" y="189"/>
                  <a:pt x="751" y="214"/>
                  <a:pt x="2073" y="218"/>
                </a:cubicBezTo>
                <a:cubicBezTo>
                  <a:pt x="2401" y="222"/>
                  <a:pt x="2770" y="222"/>
                  <a:pt x="3164" y="222"/>
                </a:cubicBezTo>
                <a:cubicBezTo>
                  <a:pt x="3529" y="222"/>
                  <a:pt x="3935" y="230"/>
                  <a:pt x="4387" y="234"/>
                </a:cubicBezTo>
                <a:cubicBezTo>
                  <a:pt x="4842" y="238"/>
                  <a:pt x="5347" y="250"/>
                  <a:pt x="5905" y="250"/>
                </a:cubicBezTo>
                <a:cubicBezTo>
                  <a:pt x="6471" y="250"/>
                  <a:pt x="7029" y="246"/>
                  <a:pt x="7604" y="238"/>
                </a:cubicBezTo>
                <a:cubicBezTo>
                  <a:pt x="8182" y="234"/>
                  <a:pt x="8765" y="226"/>
                  <a:pt x="9356" y="226"/>
                </a:cubicBezTo>
                <a:cubicBezTo>
                  <a:pt x="9996" y="222"/>
                  <a:pt x="10648" y="214"/>
                  <a:pt x="11301" y="209"/>
                </a:cubicBezTo>
                <a:cubicBezTo>
                  <a:pt x="11781" y="203"/>
                  <a:pt x="12251" y="200"/>
                  <a:pt x="12727" y="200"/>
                </a:cubicBezTo>
                <a:cubicBezTo>
                  <a:pt x="12902" y="200"/>
                  <a:pt x="13077" y="200"/>
                  <a:pt x="13254" y="201"/>
                </a:cubicBezTo>
                <a:cubicBezTo>
                  <a:pt x="13923" y="205"/>
                  <a:pt x="14637" y="214"/>
                  <a:pt x="15400" y="214"/>
                </a:cubicBezTo>
                <a:cubicBezTo>
                  <a:pt x="15469" y="214"/>
                  <a:pt x="15538" y="214"/>
                  <a:pt x="15607" y="214"/>
                </a:cubicBezTo>
                <a:cubicBezTo>
                  <a:pt x="16324" y="214"/>
                  <a:pt x="17030" y="196"/>
                  <a:pt x="17677" y="181"/>
                </a:cubicBezTo>
                <a:cubicBezTo>
                  <a:pt x="18038" y="172"/>
                  <a:pt x="18387" y="168"/>
                  <a:pt x="18728" y="168"/>
                </a:cubicBezTo>
                <a:cubicBezTo>
                  <a:pt x="19077" y="168"/>
                  <a:pt x="19442" y="168"/>
                  <a:pt x="19815" y="172"/>
                </a:cubicBezTo>
                <a:cubicBezTo>
                  <a:pt x="20558" y="185"/>
                  <a:pt x="21358" y="197"/>
                  <a:pt x="22170" y="197"/>
                </a:cubicBezTo>
                <a:cubicBezTo>
                  <a:pt x="22966" y="197"/>
                  <a:pt x="23746" y="189"/>
                  <a:pt x="24509" y="189"/>
                </a:cubicBezTo>
                <a:lnTo>
                  <a:pt x="32847" y="218"/>
                </a:lnTo>
                <a:lnTo>
                  <a:pt x="34833" y="222"/>
                </a:lnTo>
                <a:cubicBezTo>
                  <a:pt x="35444" y="226"/>
                  <a:pt x="36076" y="234"/>
                  <a:pt x="36704" y="242"/>
                </a:cubicBezTo>
                <a:cubicBezTo>
                  <a:pt x="37336" y="250"/>
                  <a:pt x="38013" y="255"/>
                  <a:pt x="38616" y="255"/>
                </a:cubicBezTo>
                <a:lnTo>
                  <a:pt x="41189" y="255"/>
                </a:lnTo>
                <a:cubicBezTo>
                  <a:pt x="41452" y="259"/>
                  <a:pt x="41694" y="259"/>
                  <a:pt x="41948" y="263"/>
                </a:cubicBezTo>
                <a:cubicBezTo>
                  <a:pt x="42449" y="271"/>
                  <a:pt x="42953" y="279"/>
                  <a:pt x="43450" y="287"/>
                </a:cubicBezTo>
                <a:lnTo>
                  <a:pt x="44193" y="300"/>
                </a:lnTo>
                <a:lnTo>
                  <a:pt x="44898" y="300"/>
                </a:lnTo>
                <a:lnTo>
                  <a:pt x="46142" y="312"/>
                </a:lnTo>
                <a:cubicBezTo>
                  <a:pt x="46917" y="316"/>
                  <a:pt x="47594" y="320"/>
                  <a:pt x="48140" y="324"/>
                </a:cubicBezTo>
                <a:lnTo>
                  <a:pt x="49404" y="341"/>
                </a:lnTo>
                <a:lnTo>
                  <a:pt x="51156" y="357"/>
                </a:lnTo>
                <a:cubicBezTo>
                  <a:pt x="51468" y="359"/>
                  <a:pt x="51764" y="360"/>
                  <a:pt x="52045" y="360"/>
                </a:cubicBezTo>
                <a:cubicBezTo>
                  <a:pt x="52325" y="360"/>
                  <a:pt x="52590" y="359"/>
                  <a:pt x="52838" y="357"/>
                </a:cubicBezTo>
                <a:cubicBezTo>
                  <a:pt x="53339" y="353"/>
                  <a:pt x="53786" y="353"/>
                  <a:pt x="54172" y="353"/>
                </a:cubicBezTo>
                <a:cubicBezTo>
                  <a:pt x="54562" y="353"/>
                  <a:pt x="54947" y="357"/>
                  <a:pt x="55296" y="365"/>
                </a:cubicBezTo>
                <a:cubicBezTo>
                  <a:pt x="55872" y="372"/>
                  <a:pt x="56377" y="379"/>
                  <a:pt x="56773" y="379"/>
                </a:cubicBezTo>
                <a:cubicBezTo>
                  <a:pt x="56862" y="379"/>
                  <a:pt x="56946" y="378"/>
                  <a:pt x="57024" y="378"/>
                </a:cubicBezTo>
                <a:cubicBezTo>
                  <a:pt x="57442" y="378"/>
                  <a:pt x="57680" y="365"/>
                  <a:pt x="57705" y="345"/>
                </a:cubicBezTo>
                <a:cubicBezTo>
                  <a:pt x="57725" y="324"/>
                  <a:pt x="57541" y="300"/>
                  <a:pt x="57179" y="271"/>
                </a:cubicBezTo>
                <a:cubicBezTo>
                  <a:pt x="56822" y="242"/>
                  <a:pt x="56297" y="205"/>
                  <a:pt x="55579" y="168"/>
                </a:cubicBezTo>
                <a:cubicBezTo>
                  <a:pt x="55218" y="148"/>
                  <a:pt x="54804" y="131"/>
                  <a:pt x="54328" y="119"/>
                </a:cubicBezTo>
                <a:cubicBezTo>
                  <a:pt x="53852" y="107"/>
                  <a:pt x="53343" y="99"/>
                  <a:pt x="52834" y="95"/>
                </a:cubicBezTo>
                <a:cubicBezTo>
                  <a:pt x="52325" y="90"/>
                  <a:pt x="51812" y="90"/>
                  <a:pt x="51316" y="82"/>
                </a:cubicBezTo>
                <a:cubicBezTo>
                  <a:pt x="50766" y="74"/>
                  <a:pt x="50167" y="66"/>
                  <a:pt x="49556" y="58"/>
                </a:cubicBezTo>
                <a:lnTo>
                  <a:pt x="48263" y="45"/>
                </a:lnTo>
                <a:cubicBezTo>
                  <a:pt x="47697" y="41"/>
                  <a:pt x="47007" y="41"/>
                  <a:pt x="46211" y="37"/>
                </a:cubicBezTo>
                <a:lnTo>
                  <a:pt x="44935" y="33"/>
                </a:lnTo>
                <a:lnTo>
                  <a:pt x="44271" y="33"/>
                </a:lnTo>
                <a:cubicBezTo>
                  <a:pt x="44049" y="33"/>
                  <a:pt x="43815" y="29"/>
                  <a:pt x="43577" y="25"/>
                </a:cubicBezTo>
                <a:cubicBezTo>
                  <a:pt x="43097" y="21"/>
                  <a:pt x="42576" y="12"/>
                  <a:pt x="42014" y="8"/>
                </a:cubicBezTo>
                <a:cubicBezTo>
                  <a:pt x="41822" y="7"/>
                  <a:pt x="41630" y="7"/>
                  <a:pt x="41437" y="7"/>
                </a:cubicBezTo>
                <a:cubicBezTo>
                  <a:pt x="41051" y="7"/>
                  <a:pt x="40664" y="8"/>
                  <a:pt x="40278" y="8"/>
                </a:cubicBezTo>
                <a:lnTo>
                  <a:pt x="38514" y="17"/>
                </a:lnTo>
                <a:cubicBezTo>
                  <a:pt x="38339" y="18"/>
                  <a:pt x="38168" y="18"/>
                  <a:pt x="37996" y="18"/>
                </a:cubicBezTo>
                <a:cubicBezTo>
                  <a:pt x="37581" y="18"/>
                  <a:pt x="37166" y="15"/>
                  <a:pt x="36716" y="12"/>
                </a:cubicBezTo>
                <a:cubicBezTo>
                  <a:pt x="36093" y="8"/>
                  <a:pt x="35428" y="0"/>
                  <a:pt x="3473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942;p44">
            <a:extLst>
              <a:ext uri="{FF2B5EF4-FFF2-40B4-BE49-F238E27FC236}">
                <a16:creationId xmlns:a16="http://schemas.microsoft.com/office/drawing/2014/main" id="{F646D225-C379-BB40-A817-376DD2833A36}"/>
              </a:ext>
            </a:extLst>
          </p:cNvPr>
          <p:cNvSpPr/>
          <p:nvPr/>
        </p:nvSpPr>
        <p:spPr>
          <a:xfrm rot="5155619">
            <a:off x="5375667" y="4432942"/>
            <a:ext cx="76548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942;p44">
            <a:extLst>
              <a:ext uri="{FF2B5EF4-FFF2-40B4-BE49-F238E27FC236}">
                <a16:creationId xmlns:a16="http://schemas.microsoft.com/office/drawing/2014/main" id="{F29CBC6E-8676-C94B-8444-273517F8A4C7}"/>
              </a:ext>
            </a:extLst>
          </p:cNvPr>
          <p:cNvSpPr/>
          <p:nvPr/>
        </p:nvSpPr>
        <p:spPr>
          <a:xfrm rot="5155619">
            <a:off x="5375667" y="3347637"/>
            <a:ext cx="76548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50" y="0"/>
                </a:moveTo>
                <a:cubicBezTo>
                  <a:pt x="330" y="0"/>
                  <a:pt x="307" y="29"/>
                  <a:pt x="280" y="79"/>
                </a:cubicBezTo>
                <a:cubicBezTo>
                  <a:pt x="239" y="153"/>
                  <a:pt x="206" y="235"/>
                  <a:pt x="177" y="313"/>
                </a:cubicBezTo>
                <a:cubicBezTo>
                  <a:pt x="157" y="374"/>
                  <a:pt x="140" y="436"/>
                  <a:pt x="128" y="497"/>
                </a:cubicBezTo>
                <a:cubicBezTo>
                  <a:pt x="116" y="571"/>
                  <a:pt x="107" y="645"/>
                  <a:pt x="103" y="719"/>
                </a:cubicBezTo>
                <a:cubicBezTo>
                  <a:pt x="99" y="793"/>
                  <a:pt x="99" y="871"/>
                  <a:pt x="91" y="944"/>
                </a:cubicBezTo>
                <a:cubicBezTo>
                  <a:pt x="83" y="1022"/>
                  <a:pt x="75" y="1113"/>
                  <a:pt x="66" y="1203"/>
                </a:cubicBezTo>
                <a:cubicBezTo>
                  <a:pt x="62" y="1248"/>
                  <a:pt x="58" y="1310"/>
                  <a:pt x="54" y="1396"/>
                </a:cubicBezTo>
                <a:cubicBezTo>
                  <a:pt x="50" y="1478"/>
                  <a:pt x="50" y="1580"/>
                  <a:pt x="46" y="1695"/>
                </a:cubicBezTo>
                <a:cubicBezTo>
                  <a:pt x="46" y="1757"/>
                  <a:pt x="42" y="1818"/>
                  <a:pt x="42" y="1884"/>
                </a:cubicBezTo>
                <a:cubicBezTo>
                  <a:pt x="38" y="1917"/>
                  <a:pt x="42" y="1950"/>
                  <a:pt x="38" y="1983"/>
                </a:cubicBezTo>
                <a:cubicBezTo>
                  <a:pt x="38" y="2015"/>
                  <a:pt x="34" y="2048"/>
                  <a:pt x="34" y="2085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1"/>
                  <a:pt x="9" y="2487"/>
                  <a:pt x="13" y="2573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2"/>
                  <a:pt x="21" y="3004"/>
                  <a:pt x="17" y="3099"/>
                </a:cubicBezTo>
                <a:cubicBezTo>
                  <a:pt x="13" y="3193"/>
                  <a:pt x="1" y="3296"/>
                  <a:pt x="5" y="3394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2"/>
                  <a:pt x="34" y="4925"/>
                </a:cubicBezTo>
                <a:cubicBezTo>
                  <a:pt x="38" y="5044"/>
                  <a:pt x="46" y="5159"/>
                  <a:pt x="46" y="5269"/>
                </a:cubicBezTo>
                <a:cubicBezTo>
                  <a:pt x="50" y="5376"/>
                  <a:pt x="34" y="5487"/>
                  <a:pt x="25" y="5602"/>
                </a:cubicBezTo>
                <a:cubicBezTo>
                  <a:pt x="21" y="5659"/>
                  <a:pt x="21" y="5717"/>
                  <a:pt x="21" y="5774"/>
                </a:cubicBezTo>
                <a:cubicBezTo>
                  <a:pt x="21" y="5831"/>
                  <a:pt x="25" y="5889"/>
                  <a:pt x="34" y="5946"/>
                </a:cubicBezTo>
                <a:cubicBezTo>
                  <a:pt x="50" y="6049"/>
                  <a:pt x="58" y="6152"/>
                  <a:pt x="54" y="6254"/>
                </a:cubicBezTo>
                <a:cubicBezTo>
                  <a:pt x="50" y="6357"/>
                  <a:pt x="38" y="6459"/>
                  <a:pt x="29" y="6562"/>
                </a:cubicBezTo>
                <a:cubicBezTo>
                  <a:pt x="25" y="6664"/>
                  <a:pt x="25" y="6767"/>
                  <a:pt x="29" y="6870"/>
                </a:cubicBezTo>
                <a:cubicBezTo>
                  <a:pt x="34" y="6968"/>
                  <a:pt x="38" y="7054"/>
                  <a:pt x="34" y="7149"/>
                </a:cubicBezTo>
                <a:cubicBezTo>
                  <a:pt x="34" y="7243"/>
                  <a:pt x="38" y="7329"/>
                  <a:pt x="42" y="7411"/>
                </a:cubicBezTo>
                <a:cubicBezTo>
                  <a:pt x="46" y="7493"/>
                  <a:pt x="50" y="7571"/>
                  <a:pt x="46" y="7645"/>
                </a:cubicBezTo>
                <a:cubicBezTo>
                  <a:pt x="42" y="7715"/>
                  <a:pt x="38" y="7785"/>
                  <a:pt x="34" y="7854"/>
                </a:cubicBezTo>
                <a:cubicBezTo>
                  <a:pt x="25" y="7920"/>
                  <a:pt x="25" y="7986"/>
                  <a:pt x="25" y="8051"/>
                </a:cubicBezTo>
                <a:cubicBezTo>
                  <a:pt x="29" y="8109"/>
                  <a:pt x="34" y="8162"/>
                  <a:pt x="38" y="8211"/>
                </a:cubicBezTo>
                <a:cubicBezTo>
                  <a:pt x="58" y="8404"/>
                  <a:pt x="87" y="8515"/>
                  <a:pt x="140" y="8515"/>
                </a:cubicBezTo>
                <a:cubicBezTo>
                  <a:pt x="189" y="8515"/>
                  <a:pt x="214" y="8404"/>
                  <a:pt x="222" y="8211"/>
                </a:cubicBezTo>
                <a:cubicBezTo>
                  <a:pt x="226" y="8162"/>
                  <a:pt x="226" y="8105"/>
                  <a:pt x="226" y="8051"/>
                </a:cubicBezTo>
                <a:cubicBezTo>
                  <a:pt x="230" y="7998"/>
                  <a:pt x="235" y="7936"/>
                  <a:pt x="239" y="7871"/>
                </a:cubicBezTo>
                <a:cubicBezTo>
                  <a:pt x="247" y="7805"/>
                  <a:pt x="251" y="7731"/>
                  <a:pt x="255" y="7649"/>
                </a:cubicBezTo>
                <a:cubicBezTo>
                  <a:pt x="255" y="7563"/>
                  <a:pt x="251" y="7481"/>
                  <a:pt x="247" y="7395"/>
                </a:cubicBezTo>
                <a:cubicBezTo>
                  <a:pt x="239" y="7313"/>
                  <a:pt x="230" y="7235"/>
                  <a:pt x="230" y="7140"/>
                </a:cubicBezTo>
                <a:cubicBezTo>
                  <a:pt x="226" y="7046"/>
                  <a:pt x="222" y="6948"/>
                  <a:pt x="214" y="6853"/>
                </a:cubicBezTo>
                <a:cubicBezTo>
                  <a:pt x="206" y="6759"/>
                  <a:pt x="202" y="6660"/>
                  <a:pt x="206" y="6566"/>
                </a:cubicBezTo>
                <a:cubicBezTo>
                  <a:pt x="210" y="6463"/>
                  <a:pt x="218" y="6361"/>
                  <a:pt x="218" y="6246"/>
                </a:cubicBezTo>
                <a:cubicBezTo>
                  <a:pt x="218" y="6135"/>
                  <a:pt x="206" y="6024"/>
                  <a:pt x="185" y="5909"/>
                </a:cubicBezTo>
                <a:cubicBezTo>
                  <a:pt x="177" y="5860"/>
                  <a:pt x="173" y="5811"/>
                  <a:pt x="173" y="5758"/>
                </a:cubicBezTo>
                <a:cubicBezTo>
                  <a:pt x="173" y="5704"/>
                  <a:pt x="177" y="5651"/>
                  <a:pt x="181" y="5598"/>
                </a:cubicBezTo>
                <a:cubicBezTo>
                  <a:pt x="189" y="5487"/>
                  <a:pt x="202" y="5368"/>
                  <a:pt x="202" y="5249"/>
                </a:cubicBezTo>
                <a:cubicBezTo>
                  <a:pt x="202" y="5130"/>
                  <a:pt x="198" y="5015"/>
                  <a:pt x="198" y="4904"/>
                </a:cubicBezTo>
                <a:cubicBezTo>
                  <a:pt x="206" y="4486"/>
                  <a:pt x="214" y="4071"/>
                  <a:pt x="222" y="3673"/>
                </a:cubicBezTo>
                <a:cubicBezTo>
                  <a:pt x="226" y="3575"/>
                  <a:pt x="226" y="3472"/>
                  <a:pt x="230" y="3382"/>
                </a:cubicBezTo>
                <a:cubicBezTo>
                  <a:pt x="230" y="3292"/>
                  <a:pt x="239" y="3197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1"/>
                </a:lnTo>
                <a:cubicBezTo>
                  <a:pt x="263" y="2520"/>
                  <a:pt x="263" y="2479"/>
                  <a:pt x="263" y="2442"/>
                </a:cubicBezTo>
                <a:cubicBezTo>
                  <a:pt x="263" y="2405"/>
                  <a:pt x="267" y="2368"/>
                  <a:pt x="267" y="2331"/>
                </a:cubicBezTo>
                <a:cubicBezTo>
                  <a:pt x="276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1999"/>
                </a:cubicBezTo>
                <a:cubicBezTo>
                  <a:pt x="308" y="1979"/>
                  <a:pt x="304" y="1962"/>
                  <a:pt x="308" y="1946"/>
                </a:cubicBezTo>
                <a:cubicBezTo>
                  <a:pt x="308" y="1925"/>
                  <a:pt x="308" y="1909"/>
                  <a:pt x="308" y="1892"/>
                </a:cubicBezTo>
                <a:cubicBezTo>
                  <a:pt x="313" y="1827"/>
                  <a:pt x="317" y="1765"/>
                  <a:pt x="321" y="1708"/>
                </a:cubicBezTo>
                <a:cubicBezTo>
                  <a:pt x="325" y="1593"/>
                  <a:pt x="329" y="1494"/>
                  <a:pt x="333" y="1412"/>
                </a:cubicBezTo>
                <a:cubicBezTo>
                  <a:pt x="341" y="1334"/>
                  <a:pt x="345" y="1269"/>
                  <a:pt x="349" y="1228"/>
                </a:cubicBezTo>
                <a:cubicBezTo>
                  <a:pt x="354" y="1141"/>
                  <a:pt x="358" y="1055"/>
                  <a:pt x="366" y="973"/>
                </a:cubicBezTo>
                <a:cubicBezTo>
                  <a:pt x="370" y="887"/>
                  <a:pt x="370" y="805"/>
                  <a:pt x="366" y="723"/>
                </a:cubicBezTo>
                <a:cubicBezTo>
                  <a:pt x="362" y="649"/>
                  <a:pt x="358" y="583"/>
                  <a:pt x="362" y="526"/>
                </a:cubicBezTo>
                <a:cubicBezTo>
                  <a:pt x="362" y="469"/>
                  <a:pt x="366" y="411"/>
                  <a:pt x="370" y="362"/>
                </a:cubicBezTo>
                <a:cubicBezTo>
                  <a:pt x="382" y="276"/>
                  <a:pt x="386" y="189"/>
                  <a:pt x="386" y="103"/>
                </a:cubicBezTo>
                <a:cubicBezTo>
                  <a:pt x="386" y="38"/>
                  <a:pt x="374" y="5"/>
                  <a:pt x="354" y="1"/>
                </a:cubicBezTo>
                <a:cubicBezTo>
                  <a:pt x="352" y="0"/>
                  <a:pt x="351" y="0"/>
                  <a:pt x="350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18;p34">
            <a:extLst>
              <a:ext uri="{FF2B5EF4-FFF2-40B4-BE49-F238E27FC236}">
                <a16:creationId xmlns:a16="http://schemas.microsoft.com/office/drawing/2014/main" id="{7F1F3F76-8879-DE41-8235-E85596B9AD5F}"/>
              </a:ext>
            </a:extLst>
          </p:cNvPr>
          <p:cNvSpPr txBox="1">
            <a:spLocks/>
          </p:cNvSpPr>
          <p:nvPr/>
        </p:nvSpPr>
        <p:spPr>
          <a:xfrm>
            <a:off x="5827501" y="3394568"/>
            <a:ext cx="1946602" cy="597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7" name="Google Shape;418;p34">
            <a:extLst>
              <a:ext uri="{FF2B5EF4-FFF2-40B4-BE49-F238E27FC236}">
                <a16:creationId xmlns:a16="http://schemas.microsoft.com/office/drawing/2014/main" id="{BF34577C-02CF-124C-A31D-4B4D28C556D1}"/>
              </a:ext>
            </a:extLst>
          </p:cNvPr>
          <p:cNvSpPr txBox="1">
            <a:spLocks/>
          </p:cNvSpPr>
          <p:nvPr/>
        </p:nvSpPr>
        <p:spPr>
          <a:xfrm>
            <a:off x="5814802" y="4499637"/>
            <a:ext cx="2047431" cy="597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8EE28FCA-8243-D34E-BF92-BE5B853DD61C}"/>
              </a:ext>
            </a:extLst>
          </p:cNvPr>
          <p:cNvSpPr/>
          <p:nvPr/>
        </p:nvSpPr>
        <p:spPr>
          <a:xfrm>
            <a:off x="-22667" y="-20084"/>
            <a:ext cx="5504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1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855">
        <p15:prstTrans prst="fallOver"/>
      </p:transition>
    </mc:Choice>
    <mc:Fallback xmlns="">
      <p:transition spd="slow" advTm="21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 animBg="1"/>
      <p:bldP spid="230" grpId="0" animBg="1"/>
      <p:bldP spid="232" grpId="0" animBg="1"/>
      <p:bldP spid="325" grpId="0" animBg="1"/>
      <p:bldP spid="328" grpId="0" animBg="1"/>
      <p:bldP spid="429" grpId="0"/>
      <p:bldP spid="422" grpId="0" animBg="1"/>
      <p:bldP spid="423" grpId="0" animBg="1"/>
      <p:bldP spid="431" grpId="0" animBg="1"/>
      <p:bldP spid="433" grpId="0" animBg="1"/>
      <p:bldP spid="434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2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A27386-14EF-A841-BEE4-09693B067ADB}"/>
              </a:ext>
            </a:extLst>
          </p:cNvPr>
          <p:cNvSpPr/>
          <p:nvPr/>
        </p:nvSpPr>
        <p:spPr>
          <a:xfrm>
            <a:off x="85741" y="0"/>
            <a:ext cx="5019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BEF62A67-AB18-A942-B5F1-EF753CFFB999}"/>
              </a:ext>
            </a:extLst>
          </p:cNvPr>
          <p:cNvSpPr/>
          <p:nvPr/>
        </p:nvSpPr>
        <p:spPr>
          <a:xfrm>
            <a:off x="2209800" y="742950"/>
            <a:ext cx="5181600" cy="2181497"/>
          </a:xfrm>
          <a:prstGeom prst="clou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4941171-5E91-824B-9361-7F05DDDD6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1948762"/>
            <a:ext cx="5067300" cy="3201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75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93">
        <p15:prstTrans prst="pageCurlDouble"/>
      </p:transition>
    </mc:Choice>
    <mc:Fallback xmlns="">
      <p:transition spd="slow" advTm="7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lowchart: Alternate Process 12">
            <a:extLst>
              <a:ext uri="{FF2B5EF4-FFF2-40B4-BE49-F238E27FC236}">
                <a16:creationId xmlns:a16="http://schemas.microsoft.com/office/drawing/2014/main" id="{C75FC5BC-15D0-9A45-8FD8-D548394F8FA8}"/>
              </a:ext>
            </a:extLst>
          </p:cNvPr>
          <p:cNvSpPr/>
          <p:nvPr/>
        </p:nvSpPr>
        <p:spPr>
          <a:xfrm>
            <a:off x="76200" y="133350"/>
            <a:ext cx="8915400" cy="49530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84188" algn="l"/>
              </a:tabLst>
            </a:pPr>
            <a:r>
              <a:rPr lang="en-US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Lai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Lai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68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93">
        <p15:prstTrans prst="pageCurlDouble"/>
      </p:transition>
    </mc:Choice>
    <mc:Fallback xmlns="">
      <p:transition spd="slow" advTm="7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A27386-14EF-A841-BEE4-09693B067ADB}"/>
              </a:ext>
            </a:extLst>
          </p:cNvPr>
          <p:cNvSpPr/>
          <p:nvPr/>
        </p:nvSpPr>
        <p:spPr>
          <a:xfrm>
            <a:off x="0" y="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BEF62A67-AB18-A942-B5F1-EF753CFFB999}"/>
              </a:ext>
            </a:extLst>
          </p:cNvPr>
          <p:cNvSpPr/>
          <p:nvPr/>
        </p:nvSpPr>
        <p:spPr>
          <a:xfrm>
            <a:off x="38100" y="438150"/>
            <a:ext cx="5082563" cy="2768579"/>
          </a:xfrm>
          <a:prstGeom prst="clou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4941171-5E91-824B-9361-7F05DDDD6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1948762"/>
            <a:ext cx="4307498" cy="3201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7F2555-E241-6B4E-B876-012B08D46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98" y="533180"/>
            <a:ext cx="4776980" cy="42483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391C1A-38C2-E54C-86CD-7B794B4BBAF7}"/>
              </a:ext>
            </a:extLst>
          </p:cNvPr>
          <p:cNvSpPr/>
          <p:nvPr/>
        </p:nvSpPr>
        <p:spPr>
          <a:xfrm>
            <a:off x="4876800" y="1581150"/>
            <a:ext cx="35923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32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93">
        <p15:prstTrans prst="pageCurlDouble"/>
      </p:transition>
    </mc:Choice>
    <mc:Fallback xmlns="">
      <p:transition spd="slow" advTm="7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5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l="14285" t="21850" r="14326" b="219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9000"/>
          </a:blip>
          <a:srcRect l="21975" b="35237"/>
          <a:stretch>
            <a:fillRect/>
          </a:stretch>
        </p:blipFill>
        <p:spPr>
          <a:xfrm>
            <a:off x="0" y="3562350"/>
            <a:ext cx="2070563" cy="1581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t="65892" r="6901"/>
          <a:stretch>
            <a:fillRect/>
          </a:stretch>
        </p:blipFill>
        <p:spPr>
          <a:xfrm rot="-10800000">
            <a:off x="6120021" y="-232804"/>
            <a:ext cx="3331257" cy="5659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10744"/>
          <a:stretch>
            <a:fillRect/>
          </a:stretch>
        </p:blipFill>
        <p:spPr>
          <a:xfrm rot="-10800000">
            <a:off x="6360559" y="152042"/>
            <a:ext cx="2850180" cy="4470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7277" y="3683791"/>
            <a:ext cx="614554" cy="6199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453" r="15934" b="68653"/>
          <a:stretch>
            <a:fillRect/>
          </a:stretch>
        </p:blipFill>
        <p:spPr>
          <a:xfrm>
            <a:off x="5282741" y="4214988"/>
            <a:ext cx="3861260" cy="9285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b="12923"/>
          <a:stretch>
            <a:fillRect/>
          </a:stretch>
        </p:blipFill>
        <p:spPr>
          <a:xfrm>
            <a:off x="0" y="0"/>
            <a:ext cx="1199552" cy="10110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77434" y="4130208"/>
            <a:ext cx="552216" cy="56929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364232" y="585964"/>
            <a:ext cx="3911808" cy="57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840"/>
              </a:lnSpc>
              <a:buClrTx/>
            </a:pPr>
            <a:r>
              <a:rPr lang="vi-VN" sz="3300" b="1" kern="1200" spc="219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  <a:endParaRPr lang="en-US" sz="3300" b="1" kern="1200" spc="219" dirty="0">
              <a:solidFill>
                <a:srgbClr val="00B0F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9616" y="1515686"/>
            <a:ext cx="81043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buClrTx/>
            </a:pPr>
            <a:r>
              <a:rPr lang="en-US" sz="3600" b="1" i="1" kern="1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kern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i="1" kern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r>
              <a:rPr lang="vi-VN" sz="36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gợi nhắc em đến nhân vật nào đã được học. Chia sẻ ngắn gọn cảm nhận của em về nhân vật ấy?</a:t>
            </a:r>
            <a:endParaRPr lang="en-US" sz="3600" b="1" i="1" kern="1200" dirty="0">
              <a:solidFill>
                <a:prstClr val="black"/>
              </a:solidFill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l="14285" t="21850" r="14326" b="21931"/>
          <a:stretch>
            <a:fillRect/>
          </a:stretch>
        </p:blipFill>
        <p:spPr>
          <a:xfrm>
            <a:off x="0" y="11430"/>
            <a:ext cx="9144000" cy="514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1600" y="1962150"/>
            <a:ext cx="726738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200"/>
              </a:lnSpc>
              <a:spcBef>
                <a:spcPct val="0"/>
              </a:spcBef>
              <a:buClrTx/>
            </a:pPr>
            <a:r>
              <a:rPr lang="vi-VN" sz="4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III. TỔNG KẾT</a:t>
            </a:r>
            <a:endParaRPr lang="en-US" sz="4300" b="1" kern="1200" dirty="0">
              <a:solidFill>
                <a:srgbClr val="FF0000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9084" t="17838"/>
          <a:stretch>
            <a:fillRect/>
          </a:stretch>
        </p:blipFill>
        <p:spPr>
          <a:xfrm>
            <a:off x="0" y="0"/>
            <a:ext cx="1839693" cy="17956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9084" t="17962"/>
          <a:stretch>
            <a:fillRect/>
          </a:stretch>
        </p:blipFill>
        <p:spPr>
          <a:xfrm rot="-10800000">
            <a:off x="7284953" y="3324659"/>
            <a:ext cx="1859048" cy="1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2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l="14285" t="21850" r="14326" b="219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31348" y="147336"/>
            <a:ext cx="334057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400"/>
              </a:lnSpc>
              <a:spcBef>
                <a:spcPct val="0"/>
              </a:spcBef>
              <a:buClrTx/>
            </a:pP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NỘI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8220028" y="2148850"/>
            <a:ext cx="923973" cy="26509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2148850"/>
            <a:ext cx="923973" cy="265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4277767"/>
            <a:ext cx="1847945" cy="8657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7296055" y="4277767"/>
            <a:ext cx="1847945" cy="86573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69258" y="1543597"/>
            <a:ext cx="6562725" cy="2524867"/>
            <a:chOff x="0" y="0"/>
            <a:chExt cx="5571921" cy="26385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2972078" y="4820225"/>
            <a:ext cx="3199845" cy="3232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93933" y="2085736"/>
            <a:ext cx="471434" cy="486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4350" y="2832294"/>
            <a:ext cx="471434" cy="4860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4831" y="774707"/>
            <a:ext cx="81821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alt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vi-VN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Văn bản bàn về nhân vật Thánh Gióng, người anh hùng vừa có vẻ đẹp lí tưởng vừa là con người trần thế với vẻ đẹp gần gũi, giản dị.</a:t>
            </a:r>
          </a:p>
        </p:txBody>
      </p:sp>
    </p:spTree>
    <p:extLst>
      <p:ext uri="{BB962C8B-B14F-4D97-AF65-F5344CB8AC3E}">
        <p14:creationId xmlns:p14="http://schemas.microsoft.com/office/powerpoint/2010/main" val="17580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l="14285" t="21850" r="14326" b="219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76500" y="312441"/>
            <a:ext cx="393956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400"/>
              </a:lnSpc>
              <a:spcBef>
                <a:spcPct val="0"/>
              </a:spcBef>
              <a:buClrTx/>
            </a:pP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NGHỆ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8220028" y="2148850"/>
            <a:ext cx="923973" cy="26509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2148850"/>
            <a:ext cx="923973" cy="265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4277767"/>
            <a:ext cx="1847945" cy="8657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7296055" y="4277767"/>
            <a:ext cx="1847945" cy="86573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69258" y="1543597"/>
            <a:ext cx="6562725" cy="2524867"/>
            <a:chOff x="0" y="0"/>
            <a:chExt cx="5571921" cy="26385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2972078" y="4820225"/>
            <a:ext cx="3199845" cy="3232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93933" y="2085736"/>
            <a:ext cx="471434" cy="486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4350" y="2832294"/>
            <a:ext cx="471434" cy="4860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05150" y="954657"/>
            <a:ext cx="74245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ClrTx/>
              <a:buFontTx/>
              <a:buChar char="-"/>
            </a:pP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bén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indent="-285750" defTabSz="457200">
              <a:buClrTx/>
              <a:buFontTx/>
              <a:buChar char="-"/>
            </a:pP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cụ thể, sinh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indent="-285750" defTabSz="457200">
              <a:buClrTx/>
              <a:buFontTx/>
              <a:buChar char="-"/>
            </a:pP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bằng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hệ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chặt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chẽ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làm sáng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vấn </a:t>
            </a:r>
            <a:r>
              <a:rPr lang="en-US" alt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alt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5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5275" y="3528900"/>
            <a:ext cx="3216325" cy="21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51525" y="-857250"/>
            <a:ext cx="3633526" cy="3183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26"/>
          <p:cNvGrpSpPr/>
          <p:nvPr/>
        </p:nvGrpSpPr>
        <p:grpSpPr>
          <a:xfrm>
            <a:off x="3444291" y="3308807"/>
            <a:ext cx="2255901" cy="69575"/>
            <a:chOff x="446800" y="1721825"/>
            <a:chExt cx="259025" cy="18325"/>
          </a:xfrm>
        </p:grpSpPr>
        <p:sp>
          <p:nvSpPr>
            <p:cNvPr id="120" name="Google Shape;120;p26"/>
            <p:cNvSpPr/>
            <p:nvPr/>
          </p:nvSpPr>
          <p:spPr>
            <a:xfrm>
              <a:off x="447225" y="1724725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" name="Google Shape;122;p26"/>
          <p:cNvPicPr preferRelativeResize="0"/>
          <p:nvPr/>
        </p:nvPicPr>
        <p:blipFill rotWithShape="1">
          <a:blip r:embed="rId5">
            <a:alphaModFix/>
          </a:blip>
          <a:srcRect t="199" b="199"/>
          <a:stretch/>
        </p:blipFill>
        <p:spPr>
          <a:xfrm rot="902439">
            <a:off x="7316065" y="3181240"/>
            <a:ext cx="1432117" cy="19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3688">
            <a:off x="740896" y="-349354"/>
            <a:ext cx="2255899" cy="29536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10EE80-0B05-9A4B-A1A8-90CF97278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5150" y="981600"/>
            <a:ext cx="5772450" cy="2217000"/>
          </a:xfrm>
        </p:spPr>
        <p:txBody>
          <a:bodyPr/>
          <a:lstStyle/>
          <a:p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95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ể lại truyện Thánh Gióng bằng lời văn của em (16 mẫu) - Vă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47951"/>
            <a:ext cx="4305300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uyện cổ tích Thánh Gió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0"/>
            <a:ext cx="43053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Đức Thánh Gióng - Truyền thuyết Việt Na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0851"/>
            <a:ext cx="4586206" cy="24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Truyện cổ tích Thánh Gió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47950"/>
            <a:ext cx="4586206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2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l="14285" t="21850" r="14326" b="219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7954" y="1958569"/>
            <a:ext cx="8079093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650"/>
              </a:lnSpc>
              <a:buClrTx/>
            </a:pPr>
            <a:r>
              <a:rPr lang="vi-VN" sz="4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BÀN VỀ NHÂN VẬT THÁNH GIÓNG</a:t>
            </a:r>
            <a:endParaRPr lang="en-US" sz="48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933700" y="848975"/>
            <a:ext cx="3505200" cy="815250"/>
            <a:chOff x="0" y="0"/>
            <a:chExt cx="11038847" cy="11957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40117" cy="1195732"/>
            </a:xfrm>
            <a:custGeom>
              <a:avLst/>
              <a:gdLst/>
              <a:ahLst/>
              <a:cxnLst/>
              <a:rect l="l" t="t" r="r" b="b"/>
              <a:pathLst>
                <a:path w="11040117" h="1195732">
                  <a:moveTo>
                    <a:pt x="10486397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10486397" y="0"/>
                  </a:lnTo>
                  <a:cubicBezTo>
                    <a:pt x="10792467" y="0"/>
                    <a:pt x="11040117" y="267705"/>
                    <a:pt x="11040117" y="598561"/>
                  </a:cubicBezTo>
                  <a:cubicBezTo>
                    <a:pt x="11038847" y="928044"/>
                    <a:pt x="10791197" y="1195732"/>
                    <a:pt x="10486397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349037" y="1303774"/>
            <a:ext cx="2819401" cy="300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000"/>
              </a:lnSpc>
              <a:buClrTx/>
            </a:pPr>
            <a:r>
              <a:rPr lang="en-US" sz="3600" b="1" kern="1200" spc="10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3600" b="1" kern="1200" spc="108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98-99</a:t>
            </a:r>
            <a:endParaRPr lang="en-US" sz="3600" b="1" kern="1200" spc="108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5892" b="44845"/>
          <a:stretch>
            <a:fillRect/>
          </a:stretch>
        </p:blipFill>
        <p:spPr>
          <a:xfrm>
            <a:off x="0" y="4274041"/>
            <a:ext cx="2286000" cy="8694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87659" y="940276"/>
            <a:ext cx="614554" cy="6199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" y="4087702"/>
            <a:ext cx="663273" cy="6691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80460" y="4214988"/>
            <a:ext cx="537866" cy="554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t="65892" r="6901"/>
          <a:stretch>
            <a:fillRect/>
          </a:stretch>
        </p:blipFill>
        <p:spPr>
          <a:xfrm rot="-10800000">
            <a:off x="0" y="0"/>
            <a:ext cx="3331257" cy="5659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10744"/>
          <a:stretch>
            <a:fillRect/>
          </a:stretch>
        </p:blipFill>
        <p:spPr>
          <a:xfrm rot="-10800000">
            <a:off x="297954" y="282992"/>
            <a:ext cx="2850180" cy="447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5282741" y="4214988"/>
            <a:ext cx="3861260" cy="9285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34323" y="3927877"/>
            <a:ext cx="335779" cy="3461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70166" y="651490"/>
            <a:ext cx="286260" cy="2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l="14285" t="21850" r="14326" b="219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1600" y="1962150"/>
            <a:ext cx="7267387" cy="834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200"/>
              </a:lnSpc>
              <a:spcBef>
                <a:spcPct val="0"/>
              </a:spcBef>
              <a:buClrTx/>
            </a:pPr>
            <a:r>
              <a:rPr lang="vi-VN" sz="4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I. TÌM HIỂU CHUNG</a:t>
            </a:r>
            <a:endParaRPr lang="en-US" sz="4300" b="1" kern="1200" dirty="0">
              <a:solidFill>
                <a:srgbClr val="FF0000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9084" t="17838"/>
          <a:stretch>
            <a:fillRect/>
          </a:stretch>
        </p:blipFill>
        <p:spPr>
          <a:xfrm>
            <a:off x="0" y="0"/>
            <a:ext cx="1839693" cy="17956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9084" t="17962"/>
          <a:stretch>
            <a:fillRect/>
          </a:stretch>
        </p:blipFill>
        <p:spPr>
          <a:xfrm rot="-10800000">
            <a:off x="7284953" y="3324659"/>
            <a:ext cx="1859048" cy="1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0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134620" y="919550"/>
            <a:ext cx="552630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400"/>
              </a:lnSpc>
              <a:buClrTx/>
            </a:pPr>
            <a:r>
              <a:rPr lang="en-US" sz="3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vi-VN" sz="3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Tác giả Hoàng Tiến Tựu</a:t>
            </a:r>
            <a:endParaRPr lang="en-US" sz="33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46297" t="2990" b="25329"/>
          <a:stretch>
            <a:fillRect/>
          </a:stretch>
        </p:blipFill>
        <p:spPr>
          <a:xfrm rot="-5400000">
            <a:off x="7639807" y="3867221"/>
            <a:ext cx="1337997" cy="17546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9960"/>
          <a:stretch>
            <a:fillRect/>
          </a:stretch>
        </p:blipFill>
        <p:spPr>
          <a:xfrm flipH="1">
            <a:off x="5959327" y="4536947"/>
            <a:ext cx="2089915" cy="60655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4200" y="1667041"/>
            <a:ext cx="528748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ClrTx/>
              <a:buFontTx/>
              <a:buChar char="-"/>
            </a:pPr>
            <a:r>
              <a:rPr lang="nl-NL" sz="30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 Tiến Tựu   (1933- 1998)</a:t>
            </a:r>
          </a:p>
          <a:p>
            <a:pPr marL="285750" indent="-285750" defTabSz="457200">
              <a:buClrTx/>
              <a:buFontTx/>
              <a:buChar char="-"/>
            </a:pPr>
            <a:r>
              <a:rPr lang="nl-NL" sz="30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quán: Thanh Hóa.</a:t>
            </a:r>
          </a:p>
          <a:p>
            <a:pPr marL="285750" indent="-285750" defTabSz="457200">
              <a:buClrTx/>
              <a:buFontTx/>
              <a:buChar char="-"/>
            </a:pPr>
            <a:r>
              <a:rPr lang="nl-NL" sz="30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 trí: Là nhà nghiên cứu hàng đầu về chuyên ngành Văn học dân gian.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31" y="1006737"/>
            <a:ext cx="3473669" cy="4136763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-762000" y="199682"/>
            <a:ext cx="552630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400"/>
              </a:lnSpc>
              <a:buClrTx/>
            </a:pPr>
            <a:r>
              <a:rPr lang="vi-VN" sz="3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1. Tác giả</a:t>
            </a:r>
            <a:r>
              <a:rPr lang="en-US" sz="3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en-US" sz="33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l="14285" t="21850" r="14326" b="219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685800" y="348758"/>
            <a:ext cx="40481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400"/>
              </a:lnSpc>
              <a:buClrTx/>
            </a:pP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vi-VN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Tác phẩm</a:t>
            </a:r>
            <a:endParaRPr lang="en-US" sz="3600" b="1" i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46297" t="2990" b="25329"/>
          <a:stretch>
            <a:fillRect/>
          </a:stretch>
        </p:blipFill>
        <p:spPr>
          <a:xfrm rot="-5400000">
            <a:off x="7639807" y="3867221"/>
            <a:ext cx="1337997" cy="17546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9960"/>
          <a:stretch>
            <a:fillRect/>
          </a:stretch>
        </p:blipFill>
        <p:spPr>
          <a:xfrm flipH="1">
            <a:off x="5959327" y="4536947"/>
            <a:ext cx="2089915" cy="60655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6200" y="913015"/>
            <a:ext cx="8590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ClrTx/>
              <a:buFontTx/>
              <a:buChar char="-"/>
            </a:pPr>
            <a:r>
              <a:rPr lang="vi-VN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Xuất xứ: </a:t>
            </a:r>
            <a:r>
              <a:rPr lang="vi-VN" sz="36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Trích Bình giảng truyện dân </a:t>
            </a:r>
            <a:r>
              <a:rPr lang="vi-VN" sz="3600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endParaRPr lang="vi-VN" sz="3600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defTabSz="457200">
              <a:buClrTx/>
              <a:buFontTx/>
              <a:buChar char="-"/>
            </a:pPr>
            <a:r>
              <a:rPr lang="vi-VN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Thể loại: </a:t>
            </a:r>
            <a:r>
              <a:rPr lang="vi-VN" sz="36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Nghị luận văn học.</a:t>
            </a:r>
          </a:p>
          <a:p>
            <a:pPr marL="285750" indent="-285750" defTabSz="457200">
              <a:buClrTx/>
              <a:buFontTx/>
              <a:buChar char="-"/>
            </a:pPr>
            <a:r>
              <a:rPr lang="vi-VN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 thức biểu đạt: </a:t>
            </a:r>
            <a:r>
              <a:rPr lang="vi-VN" sz="36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nghị luận.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-42139" y="3473732"/>
            <a:ext cx="5867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400"/>
              </a:lnSpc>
              <a:buClrTx/>
            </a:pP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vi-VN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lang="en-US" sz="36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lang="en-US" sz="3600" b="1" i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l="14285" t="21850" r="14326" b="219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1600" y="1962150"/>
            <a:ext cx="726738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200"/>
              </a:lnSpc>
              <a:spcBef>
                <a:spcPct val="0"/>
              </a:spcBef>
              <a:buClrTx/>
            </a:pPr>
            <a:r>
              <a:rPr lang="vi-VN" sz="43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II. ĐỌC HIỂU VĂN BẢN</a:t>
            </a:r>
            <a:endParaRPr lang="en-US" sz="4300" b="1" u="sng" kern="1200" dirty="0">
              <a:solidFill>
                <a:srgbClr val="FF0000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9084" t="17838"/>
          <a:stretch>
            <a:fillRect/>
          </a:stretch>
        </p:blipFill>
        <p:spPr>
          <a:xfrm>
            <a:off x="0" y="0"/>
            <a:ext cx="1839693" cy="17956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9084" t="17962"/>
          <a:stretch>
            <a:fillRect/>
          </a:stretch>
        </p:blipFill>
        <p:spPr>
          <a:xfrm rot="-10800000">
            <a:off x="7284953" y="3324659"/>
            <a:ext cx="1859048" cy="1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D8B5240F-D155-4608-812D-FD507DF873F1}"/>
              </a:ext>
            </a:extLst>
          </p:cNvPr>
          <p:cNvSpPr/>
          <p:nvPr/>
        </p:nvSpPr>
        <p:spPr>
          <a:xfrm>
            <a:off x="4998026" y="872644"/>
            <a:ext cx="4072975" cy="1470506"/>
          </a:xfrm>
          <a:prstGeom prst="flowChartAlternateProcess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27386-14EF-A841-BEE4-09693B067ADB}"/>
              </a:ext>
            </a:extLst>
          </p:cNvPr>
          <p:cNvSpPr/>
          <p:nvPr/>
        </p:nvSpPr>
        <p:spPr>
          <a:xfrm>
            <a:off x="0" y="-40126"/>
            <a:ext cx="6334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A9FF8F31-647B-7D4B-ACAE-FC0FCF93AEF2}"/>
              </a:ext>
            </a:extLst>
          </p:cNvPr>
          <p:cNvSpPr/>
          <p:nvPr/>
        </p:nvSpPr>
        <p:spPr>
          <a:xfrm>
            <a:off x="0" y="666751"/>
            <a:ext cx="4952999" cy="2209799"/>
          </a:xfrm>
          <a:prstGeom prst="clou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SVN-Segoe Print" panose="020B0606040200020203" pitchFamily="34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9E17F0-1853-F54D-918B-2C45B8DD9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571750"/>
            <a:ext cx="3664850" cy="2738168"/>
          </a:xfrm>
          <a:prstGeom prst="rect">
            <a:avLst/>
          </a:prstGeom>
        </p:spPr>
      </p:pic>
      <p:sp>
        <p:nvSpPr>
          <p:cNvPr id="18" name="Flowchart: Alternate Process 12">
            <a:extLst>
              <a:ext uri="{FF2B5EF4-FFF2-40B4-BE49-F238E27FC236}">
                <a16:creationId xmlns:a16="http://schemas.microsoft.com/office/drawing/2014/main" id="{F0F0B4E5-47D8-804A-B204-B8E9DC62AF41}"/>
              </a:ext>
            </a:extLst>
          </p:cNvPr>
          <p:cNvSpPr/>
          <p:nvPr/>
        </p:nvSpPr>
        <p:spPr>
          <a:xfrm>
            <a:off x="3048000" y="3297768"/>
            <a:ext cx="5334000" cy="1407582"/>
          </a:xfrm>
          <a:prstGeom prst="flowChartAlternateProcess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3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93">
        <p15:prstTrans prst="pageCurlDouble"/>
      </p:transition>
    </mc:Choice>
    <mc:Fallback xmlns="">
      <p:transition spd="slow" advTm="7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6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"/>
</p:tagLst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1002</Words>
  <Application>Microsoft Office PowerPoint</Application>
  <PresentationFormat>On-screen Show (16:9)</PresentationFormat>
  <Paragraphs>67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Times New Roman</vt:lpstr>
      <vt:lpstr>Calibri Light</vt:lpstr>
      <vt:lpstr>Calibri</vt:lpstr>
      <vt:lpstr>SVN-Segoe Print</vt:lpstr>
      <vt:lpstr>Redressed</vt:lpstr>
      <vt:lpstr>Livvic</vt:lpstr>
      <vt:lpstr>Fira Sans Extra Condensed Medium</vt:lpstr>
      <vt:lpstr>Arial</vt:lpstr>
      <vt:lpstr>Livvic Light</vt:lpstr>
      <vt:lpstr>Papyrus History Lesson by Slidesgo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Ý kiến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Manager>Ms Ngọc Phan</Manager>
  <Company>vietlanglit</Company>
  <LinksUpToDate>false</LinksUpToDate>
  <SharedDoc>false</SharedDoc>
  <HyperlinkBase>vietlanglit.com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8. Bàn về nhân vật Thánh Gióng</dc:title>
  <dc:subject>B79_G6</dc:subject>
  <dc:creator>Ms Ngọc Phan</dc:creator>
  <cp:keywords>vietlanglit</cp:keywords>
  <dc:description>vietlanglit.com</dc:description>
  <cp:lastModifiedBy>Admin</cp:lastModifiedBy>
  <cp:revision>102</cp:revision>
  <dcterms:modified xsi:type="dcterms:W3CDTF">2023-03-06T03:45:04Z</dcterms:modified>
  <cp:category>Ngữ văn 6 CTST</cp:category>
</cp:coreProperties>
</file>