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8" r:id="rId2"/>
    <p:sldMasterId id="2147483693" r:id="rId3"/>
    <p:sldMasterId id="2147483705" r:id="rId4"/>
    <p:sldMasterId id="2147483717" r:id="rId5"/>
    <p:sldMasterId id="2147483729" r:id="rId6"/>
  </p:sldMasterIdLst>
  <p:notesMasterIdLst>
    <p:notesMasterId r:id="rId37"/>
  </p:notesMasterIdLst>
  <p:handoutMasterIdLst>
    <p:handoutMasterId r:id="rId38"/>
  </p:handoutMasterIdLst>
  <p:sldIdLst>
    <p:sldId id="1808" r:id="rId7"/>
    <p:sldId id="1809" r:id="rId8"/>
    <p:sldId id="1810" r:id="rId9"/>
    <p:sldId id="1811" r:id="rId10"/>
    <p:sldId id="1812" r:id="rId11"/>
    <p:sldId id="1813" r:id="rId12"/>
    <p:sldId id="1814" r:id="rId13"/>
    <p:sldId id="691" r:id="rId14"/>
    <p:sldId id="1779" r:id="rId15"/>
    <p:sldId id="1816" r:id="rId16"/>
    <p:sldId id="1777" r:id="rId17"/>
    <p:sldId id="1778" r:id="rId18"/>
    <p:sldId id="1820" r:id="rId19"/>
    <p:sldId id="696" r:id="rId20"/>
    <p:sldId id="1823" r:id="rId21"/>
    <p:sldId id="1786" r:id="rId22"/>
    <p:sldId id="1801" r:id="rId23"/>
    <p:sldId id="1788" r:id="rId24"/>
    <p:sldId id="1802" r:id="rId25"/>
    <p:sldId id="1822" r:id="rId26"/>
    <p:sldId id="1803" r:id="rId27"/>
    <p:sldId id="1792" r:id="rId28"/>
    <p:sldId id="1821" r:id="rId29"/>
    <p:sldId id="710" r:id="rId30"/>
    <p:sldId id="1796" r:id="rId31"/>
    <p:sldId id="1804" r:id="rId32"/>
    <p:sldId id="1805" r:id="rId33"/>
    <p:sldId id="1806" r:id="rId34"/>
    <p:sldId id="1807" r:id="rId35"/>
    <p:sldId id="1795" r:id="rId36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6E6"/>
    <a:srgbClr val="F2F2F2"/>
    <a:srgbClr val="B5FF6B"/>
    <a:srgbClr val="009070"/>
    <a:srgbClr val="909023"/>
    <a:srgbClr val="75CA7C"/>
    <a:srgbClr val="3EA395"/>
    <a:srgbClr val="3A988B"/>
    <a:srgbClr val="284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8" autoAdjust="0"/>
    <p:restoredTop sz="94578" autoAdjust="0"/>
  </p:normalViewPr>
  <p:slideViewPr>
    <p:cSldViewPr snapToGrid="0" showGuides="1">
      <p:cViewPr varScale="1">
        <p:scale>
          <a:sx n="69" d="100"/>
          <a:sy n="69" d="100"/>
        </p:scale>
        <p:origin x="8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73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67125-1A09-4365-BAAF-2660CC642956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6DB61-E06C-4324-B4D0-8E1CFDD8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7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9C8F-8E57-4738-80B2-0FF1C69FBFD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E523B-B555-446B-8992-6ECEFD2D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3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715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80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00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866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5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0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4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74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4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20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63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249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432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20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3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61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08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33650" y="638716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4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151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9"/>
            <a:ext cx="12192000" cy="68612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9"/>
            <a:ext cx="1748009" cy="22280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414722" y="35408"/>
            <a:ext cx="2723939" cy="18173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595394-C9EC-4A97-BF9D-C6787B6F9A67}"/>
              </a:ext>
            </a:extLst>
          </p:cNvPr>
          <p:cNvSpPr/>
          <p:nvPr userDrawn="1"/>
        </p:nvSpPr>
        <p:spPr>
          <a:xfrm rot="16200000">
            <a:off x="11566669" y="4475258"/>
            <a:ext cx="10198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E6E6E6"/>
                </a:solidFill>
              </a:rPr>
              <a:t>Ms. Ngoc Phan</a:t>
            </a:r>
          </a:p>
        </p:txBody>
      </p:sp>
    </p:spTree>
    <p:extLst>
      <p:ext uri="{BB962C8B-B14F-4D97-AF65-F5344CB8AC3E}">
        <p14:creationId xmlns:p14="http://schemas.microsoft.com/office/powerpoint/2010/main" val="1232924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731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1261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360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2023/3/6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6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2023/3/6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07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292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19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77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35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8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03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49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64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76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31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96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45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03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61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08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4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55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37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2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00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95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33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14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24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2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8521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96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176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193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487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8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50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0100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8235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4017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07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399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90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00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1804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0740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9258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4830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9258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662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7447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5167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8513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95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1302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809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9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81DB04-EC9D-4688-B894-BE14FF5FBCC0}"/>
              </a:ext>
            </a:extLst>
          </p:cNvPr>
          <p:cNvSpPr/>
          <p:nvPr userDrawn="1"/>
        </p:nvSpPr>
        <p:spPr>
          <a:xfrm rot="16200000">
            <a:off x="11566669" y="1861012"/>
            <a:ext cx="10198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E6E6E6"/>
                </a:solidFill>
              </a:rPr>
              <a:t>Ms. Ngoc Phan</a:t>
            </a:r>
          </a:p>
        </p:txBody>
      </p:sp>
    </p:spTree>
    <p:extLst>
      <p:ext uri="{BB962C8B-B14F-4D97-AF65-F5344CB8AC3E}">
        <p14:creationId xmlns:p14="http://schemas.microsoft.com/office/powerpoint/2010/main" val="40940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92" r:id="rId22"/>
  </p:sldLayoutIdLst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3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7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6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64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B3F20-2E31-481C-A768-E43B162B74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E4DE-6FBE-4738-833C-46E34F5444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69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140.svg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11" Type="http://schemas.openxmlformats.org/officeDocument/2006/relationships/image" Target="../media/image2.svg"/><Relationship Id="rId15" Type="http://schemas.openxmlformats.org/officeDocument/2006/relationships/image" Target="../media/image8.sv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2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23.svg"/><Relationship Id="rId3" Type="http://schemas.openxmlformats.org/officeDocument/2006/relationships/image" Target="../media/image36.svg"/><Relationship Id="rId7" Type="http://schemas.openxmlformats.org/officeDocument/2006/relationships/image" Target="../media/image119.svg"/><Relationship Id="rId12" Type="http://schemas.openxmlformats.org/officeDocument/2006/relationships/image" Target="../media/image29.png"/><Relationship Id="rId17" Type="http://schemas.openxmlformats.org/officeDocument/2006/relationships/image" Target="../media/image127.svg"/><Relationship Id="rId2" Type="http://schemas.openxmlformats.org/officeDocument/2006/relationships/image" Target="../media/image24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6.png"/><Relationship Id="rId11" Type="http://schemas.openxmlformats.org/officeDocument/2006/relationships/image" Target="../media/image121.svg"/><Relationship Id="rId5" Type="http://schemas.openxmlformats.org/officeDocument/2006/relationships/image" Target="../media/image4.svg"/><Relationship Id="rId15" Type="http://schemas.openxmlformats.org/officeDocument/2006/relationships/image" Target="../media/image125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92.sv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png"/><Relationship Id="rId5" Type="http://schemas.openxmlformats.org/officeDocument/2006/relationships/image" Target="../media/image21.svg"/><Relationship Id="rId19" Type="http://schemas.openxmlformats.org/officeDocument/2006/relationships/image" Target="../media/image80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23.svg"/><Relationship Id="rId3" Type="http://schemas.openxmlformats.org/officeDocument/2006/relationships/image" Target="../media/image36.svg"/><Relationship Id="rId7" Type="http://schemas.openxmlformats.org/officeDocument/2006/relationships/image" Target="../media/image119.svg"/><Relationship Id="rId12" Type="http://schemas.openxmlformats.org/officeDocument/2006/relationships/image" Target="../media/image29.png"/><Relationship Id="rId17" Type="http://schemas.openxmlformats.org/officeDocument/2006/relationships/image" Target="../media/image127.svg"/><Relationship Id="rId2" Type="http://schemas.openxmlformats.org/officeDocument/2006/relationships/image" Target="../media/image24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6.png"/><Relationship Id="rId11" Type="http://schemas.openxmlformats.org/officeDocument/2006/relationships/image" Target="../media/image121.svg"/><Relationship Id="rId5" Type="http://schemas.openxmlformats.org/officeDocument/2006/relationships/image" Target="../media/image4.svg"/><Relationship Id="rId15" Type="http://schemas.openxmlformats.org/officeDocument/2006/relationships/image" Target="../media/image125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92.sv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14.png"/><Relationship Id="rId3" Type="http://schemas.openxmlformats.org/officeDocument/2006/relationships/image" Target="../media/image14.svg"/><Relationship Id="rId12" Type="http://schemas.openxmlformats.org/officeDocument/2006/relationships/image" Target="../media/image11.png"/><Relationship Id="rId17" Type="http://schemas.openxmlformats.org/officeDocument/2006/relationships/image" Target="../media/image22.svg"/><Relationship Id="rId2" Type="http://schemas.openxmlformats.org/officeDocument/2006/relationships/image" Target="../media/image9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5" Type="http://schemas.openxmlformats.org/officeDocument/2006/relationships/image" Target="../media/image8.svg"/><Relationship Id="rId4" Type="http://schemas.openxmlformats.org/officeDocument/2006/relationships/image" Target="../media/image6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1.tif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3429000"/>
            <a:chOff x="0" y="0"/>
            <a:chExt cx="6186311" cy="1739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739900"/>
            </a:xfrm>
            <a:custGeom>
              <a:avLst/>
              <a:gdLst/>
              <a:ahLst/>
              <a:cxnLst/>
              <a:rect l="l" t="t" r="r" b="b"/>
              <a:pathLst>
                <a:path w="6186311" h="1739900">
                  <a:moveTo>
                    <a:pt x="0" y="0"/>
                  </a:moveTo>
                  <a:lnTo>
                    <a:pt x="6186311" y="0"/>
                  </a:lnTo>
                  <a:lnTo>
                    <a:pt x="6186311" y="1739900"/>
                  </a:lnTo>
                  <a:lnTo>
                    <a:pt x="0" y="1739900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6406"/>
          <a:stretch>
            <a:fillRect/>
          </a:stretch>
        </p:blipFill>
        <p:spPr>
          <a:xfrm>
            <a:off x="863601" y="-256160"/>
            <a:ext cx="10515599" cy="549420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96829" y="2720564"/>
            <a:ext cx="9455776" cy="2083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BÀI HỌC NGÀY HÔM NAY!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5457">
            <a:off x="138154" y="1365466"/>
            <a:ext cx="433102" cy="4125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43085"/>
          <a:stretch>
            <a:fillRect/>
          </a:stretch>
        </p:blipFill>
        <p:spPr>
          <a:xfrm>
            <a:off x="0" y="5331608"/>
            <a:ext cx="2793659" cy="152639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211141" y="5042018"/>
            <a:ext cx="1769719" cy="5791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605585">
            <a:off x="11408435" y="1496221"/>
            <a:ext cx="604079" cy="10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5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085"/>
          <a:stretch>
            <a:fillRect/>
          </a:stretch>
        </p:blipFill>
        <p:spPr>
          <a:xfrm>
            <a:off x="0" y="5331608"/>
            <a:ext cx="2793659" cy="15263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8041"/>
          <a:stretch>
            <a:fillRect/>
          </a:stretch>
        </p:blipFill>
        <p:spPr>
          <a:xfrm>
            <a:off x="1039091" y="1"/>
            <a:ext cx="8155709" cy="5805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49095"/>
          <a:stretch>
            <a:fillRect/>
          </a:stretch>
        </p:blipFill>
        <p:spPr>
          <a:xfrm>
            <a:off x="7197007" y="2757712"/>
            <a:ext cx="5185331" cy="41002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9091" y="3034114"/>
            <a:ext cx="7850719" cy="931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322777" y="6050354"/>
            <a:ext cx="1769719" cy="5791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96830" y="4985574"/>
            <a:ext cx="854841" cy="7992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085"/>
          <a:stretch>
            <a:fillRect/>
          </a:stretch>
        </p:blipFill>
        <p:spPr>
          <a:xfrm rot="-10800000">
            <a:off x="9398341" y="0"/>
            <a:ext cx="2793659" cy="15263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05585">
            <a:off x="11311462" y="1827841"/>
            <a:ext cx="604079" cy="10195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41250">
            <a:off x="2801230" y="3897668"/>
            <a:ext cx="5078796" cy="3942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360510" y="-115473"/>
            <a:ext cx="1757339" cy="17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H:\ppt\素材包\边框-1\未标题-1-15.png">
            <a:extLst>
              <a:ext uri="{FF2B5EF4-FFF2-40B4-BE49-F238E27FC236}">
                <a16:creationId xmlns:a16="http://schemas.microsoft.com/office/drawing/2014/main" id="{92602319-27B1-47C5-83E2-24B72DFE51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929" y="754762"/>
            <a:ext cx="6009715" cy="56598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D7484811-2329-4B1E-9C6A-6BB83443B308}"/>
              </a:ext>
            </a:extLst>
          </p:cNvPr>
          <p:cNvGrpSpPr/>
          <p:nvPr/>
        </p:nvGrpSpPr>
        <p:grpSpPr>
          <a:xfrm>
            <a:off x="372248" y="2053270"/>
            <a:ext cx="4920188" cy="3754874"/>
            <a:chOff x="1002946" y="2036789"/>
            <a:chExt cx="6514008" cy="4153696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D12ADD4-7CD5-4120-BB2F-F9CEE50D26CC}"/>
                </a:ext>
              </a:extLst>
            </p:cNvPr>
            <p:cNvSpPr txBox="1"/>
            <p:nvPr/>
          </p:nvSpPr>
          <p:spPr>
            <a:xfrm>
              <a:off x="2263646" y="2036789"/>
              <a:ext cx="4407869" cy="7149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- </a:t>
              </a:r>
              <a:r>
                <a:rPr lang="en-US" altLang="zh-CN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Văn</a:t>
              </a:r>
              <a:r>
                <a:rPr lang="en-US" altLang="zh-CN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nghị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luận</a:t>
              </a:r>
              <a:endPara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05ACC4D-CB8D-4EDA-8A55-6793D899E46D}"/>
                </a:ext>
              </a:extLst>
            </p:cNvPr>
            <p:cNvSpPr txBox="1"/>
            <p:nvPr/>
          </p:nvSpPr>
          <p:spPr>
            <a:xfrm>
              <a:off x="1002946" y="2751770"/>
              <a:ext cx="6514008" cy="343871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là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loại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văn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bản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có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mục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đích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chính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nhằm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thuyết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phục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người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đọc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(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người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nghe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)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về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một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vấn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đề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.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Trong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cuộc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sống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ta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thường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gặp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văn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nghị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luận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dưới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dạng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ý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kiến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trong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cuộc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họp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bình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luận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xã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luận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…</a:t>
              </a:r>
              <a:endParaRPr lang="zh-C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5" name="组合 7">
            <a:extLst>
              <a:ext uri="{FF2B5EF4-FFF2-40B4-BE49-F238E27FC236}">
                <a16:creationId xmlns:a16="http://schemas.microsoft.com/office/drawing/2014/main" id="{7C6EAD3F-4E79-384F-BDB1-AB7293D5944A}"/>
              </a:ext>
            </a:extLst>
          </p:cNvPr>
          <p:cNvGrpSpPr/>
          <p:nvPr/>
        </p:nvGrpSpPr>
        <p:grpSpPr>
          <a:xfrm>
            <a:off x="5555487" y="3418987"/>
            <a:ext cx="6427662" cy="989109"/>
            <a:chOff x="3645524" y="2363979"/>
            <a:chExt cx="7692722" cy="989109"/>
          </a:xfrm>
        </p:grpSpPr>
        <p:sp>
          <p:nvSpPr>
            <p:cNvPr id="16" name="文本框 8">
              <a:extLst>
                <a:ext uri="{FF2B5EF4-FFF2-40B4-BE49-F238E27FC236}">
                  <a16:creationId xmlns:a16="http://schemas.microsoft.com/office/drawing/2014/main" id="{C93F7EC3-79BB-474A-9281-85ABBE8269D6}"/>
                </a:ext>
              </a:extLst>
            </p:cNvPr>
            <p:cNvSpPr txBox="1"/>
            <p:nvPr/>
          </p:nvSpPr>
          <p:spPr>
            <a:xfrm>
              <a:off x="3645524" y="2363979"/>
              <a:ext cx="2219602" cy="523220"/>
            </a:xfrm>
            <a:prstGeom prst="rect">
              <a:avLst/>
            </a:prstGeom>
            <a:solidFill>
              <a:srgbClr val="009070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- </a:t>
              </a:r>
              <a:r>
                <a:rPr lang="en-US" altLang="zh-CN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Lí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lẽ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7" name="文本框 9">
              <a:extLst>
                <a:ext uri="{FF2B5EF4-FFF2-40B4-BE49-F238E27FC236}">
                  <a16:creationId xmlns:a16="http://schemas.microsoft.com/office/drawing/2014/main" id="{242B9CBB-77A3-3948-B36D-459F88D3EF43}"/>
                </a:ext>
              </a:extLst>
            </p:cNvPr>
            <p:cNvSpPr txBox="1"/>
            <p:nvPr/>
          </p:nvSpPr>
          <p:spPr>
            <a:xfrm>
              <a:off x="3645524" y="2829868"/>
              <a:ext cx="7692722" cy="523220"/>
            </a:xfrm>
            <a:prstGeom prst="rect">
              <a:avLst/>
            </a:prstGeom>
            <a:noFill/>
            <a:ln w="12700">
              <a:solidFill>
                <a:srgbClr val="009070"/>
              </a:solidFill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Cơ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sở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cho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ý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kiến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quan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điểm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của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người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viết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.</a:t>
              </a:r>
              <a:endParaRPr lang="zh-C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8" name="组合 10">
            <a:extLst>
              <a:ext uri="{FF2B5EF4-FFF2-40B4-BE49-F238E27FC236}">
                <a16:creationId xmlns:a16="http://schemas.microsoft.com/office/drawing/2014/main" id="{3AE084DC-6A9E-C64F-A6F6-A5F92D187958}"/>
              </a:ext>
            </a:extLst>
          </p:cNvPr>
          <p:cNvGrpSpPr/>
          <p:nvPr/>
        </p:nvGrpSpPr>
        <p:grpSpPr>
          <a:xfrm>
            <a:off x="5597576" y="4873985"/>
            <a:ext cx="6343483" cy="1407505"/>
            <a:chOff x="4005696" y="2294529"/>
            <a:chExt cx="7591973" cy="1407505"/>
          </a:xfrm>
        </p:grpSpPr>
        <p:sp>
          <p:nvSpPr>
            <p:cNvPr id="19" name="文本框 11">
              <a:extLst>
                <a:ext uri="{FF2B5EF4-FFF2-40B4-BE49-F238E27FC236}">
                  <a16:creationId xmlns:a16="http://schemas.microsoft.com/office/drawing/2014/main" id="{FB3AB912-A618-7B42-9783-AA1230862683}"/>
                </a:ext>
              </a:extLst>
            </p:cNvPr>
            <p:cNvSpPr txBox="1"/>
            <p:nvPr/>
          </p:nvSpPr>
          <p:spPr>
            <a:xfrm>
              <a:off x="4005697" y="2294529"/>
              <a:ext cx="3481670" cy="523220"/>
            </a:xfrm>
            <a:prstGeom prst="rect">
              <a:avLst/>
            </a:prstGeom>
            <a:solidFill>
              <a:srgbClr val="009070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- </a:t>
              </a:r>
              <a:r>
                <a:rPr lang="en-US" altLang="zh-CN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chứng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0" name="文本框 12">
              <a:extLst>
                <a:ext uri="{FF2B5EF4-FFF2-40B4-BE49-F238E27FC236}">
                  <a16:creationId xmlns:a16="http://schemas.microsoft.com/office/drawing/2014/main" id="{32B8FD16-1969-C744-8C41-3F5952C09975}"/>
                </a:ext>
              </a:extLst>
            </p:cNvPr>
            <p:cNvSpPr txBox="1"/>
            <p:nvPr/>
          </p:nvSpPr>
          <p:spPr>
            <a:xfrm>
              <a:off x="4005696" y="2747927"/>
              <a:ext cx="7591973" cy="954107"/>
            </a:xfrm>
            <a:prstGeom prst="rect">
              <a:avLst/>
            </a:prstGeom>
            <a:noFill/>
            <a:ln w="12700">
              <a:solidFill>
                <a:srgbClr val="009070"/>
              </a:solidFill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Những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minh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chứng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làm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rõ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cho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lí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lẽ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có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thể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là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nhân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kiện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số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liệu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thực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tế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.</a:t>
              </a:r>
              <a:endParaRPr lang="zh-CN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1" name="组合 7">
            <a:extLst>
              <a:ext uri="{FF2B5EF4-FFF2-40B4-BE49-F238E27FC236}">
                <a16:creationId xmlns:a16="http://schemas.microsoft.com/office/drawing/2014/main" id="{BE705931-C4BE-C84B-BF08-CFFE3B2D7121}"/>
              </a:ext>
            </a:extLst>
          </p:cNvPr>
          <p:cNvGrpSpPr/>
          <p:nvPr/>
        </p:nvGrpSpPr>
        <p:grpSpPr>
          <a:xfrm>
            <a:off x="5535786" y="825899"/>
            <a:ext cx="6447363" cy="2269280"/>
            <a:chOff x="4033402" y="2352404"/>
            <a:chExt cx="6656471" cy="2269280"/>
          </a:xfrm>
        </p:grpSpPr>
        <p:sp>
          <p:nvSpPr>
            <p:cNvPr id="22" name="文本框 8">
              <a:extLst>
                <a:ext uri="{FF2B5EF4-FFF2-40B4-BE49-F238E27FC236}">
                  <a16:creationId xmlns:a16="http://schemas.microsoft.com/office/drawing/2014/main" id="{B23F0545-2721-0743-8061-CDB12D159E6B}"/>
                </a:ext>
              </a:extLst>
            </p:cNvPr>
            <p:cNvSpPr txBox="1"/>
            <p:nvPr/>
          </p:nvSpPr>
          <p:spPr>
            <a:xfrm>
              <a:off x="4033402" y="2352404"/>
              <a:ext cx="3852908" cy="523220"/>
            </a:xfrm>
            <a:prstGeom prst="rect">
              <a:avLst/>
            </a:prstGeom>
            <a:solidFill>
              <a:srgbClr val="009070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- Ý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kiến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–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Luận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điểm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3" name="文本框 9">
              <a:extLst>
                <a:ext uri="{FF2B5EF4-FFF2-40B4-BE49-F238E27FC236}">
                  <a16:creationId xmlns:a16="http://schemas.microsoft.com/office/drawing/2014/main" id="{8DF7882F-4656-C64A-9470-0562C778A373}"/>
                </a:ext>
              </a:extLst>
            </p:cNvPr>
            <p:cNvSpPr txBox="1"/>
            <p:nvPr/>
          </p:nvSpPr>
          <p:spPr>
            <a:xfrm>
              <a:off x="4033402" y="2805802"/>
              <a:ext cx="6656471" cy="1815882"/>
            </a:xfrm>
            <a:prstGeom prst="rect">
              <a:avLst/>
            </a:prstGeom>
            <a:noFill/>
            <a:ln w="12700">
              <a:solidFill>
                <a:srgbClr val="009070"/>
              </a:solidFill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Trong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văn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nghị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luận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người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viết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trình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bày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ý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kiến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về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một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vấn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đề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mà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mình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quan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tâm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sử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dụng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lí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lẽ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chứng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để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củng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cố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cho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ý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kiến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của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mình</a:t>
              </a:r>
              <a:r>
                <a:rPr lang="en-US" altLang="zh-CN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.</a:t>
              </a:r>
              <a:endPara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4" name="文本框 11">
            <a:extLst>
              <a:ext uri="{FF2B5EF4-FFF2-40B4-BE49-F238E27FC236}">
                <a16:creationId xmlns:a16="http://schemas.microsoft.com/office/drawing/2014/main" id="{C0D144D0-F7D6-BF41-BDE2-67DE72E7FBA1}"/>
              </a:ext>
            </a:extLst>
          </p:cNvPr>
          <p:cNvSpPr txBox="1"/>
          <p:nvPr/>
        </p:nvSpPr>
        <p:spPr>
          <a:xfrm>
            <a:off x="-473929" y="108431"/>
            <a:ext cx="642973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TRI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 ĐỌC HIỂU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057994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8">
            <a:extLst>
              <a:ext uri="{FF2B5EF4-FFF2-40B4-BE49-F238E27FC236}">
                <a16:creationId xmlns:a16="http://schemas.microsoft.com/office/drawing/2014/main" id="{92B6F323-ECD7-B744-8593-772D213FD07C}"/>
              </a:ext>
            </a:extLst>
          </p:cNvPr>
          <p:cNvSpPr txBox="1"/>
          <p:nvPr/>
        </p:nvSpPr>
        <p:spPr>
          <a:xfrm>
            <a:off x="3191977" y="300330"/>
            <a:ext cx="61044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907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Sơ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yếu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tố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cơ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nghị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luận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B42162-14CE-AF43-BE5F-615F81A8B8DB}"/>
              </a:ext>
            </a:extLst>
          </p:cNvPr>
          <p:cNvSpPr/>
          <p:nvPr/>
        </p:nvSpPr>
        <p:spPr>
          <a:xfrm>
            <a:off x="4407078" y="890189"/>
            <a:ext cx="3085451" cy="111279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7" name="组合 7">
            <a:extLst>
              <a:ext uri="{FF2B5EF4-FFF2-40B4-BE49-F238E27FC236}">
                <a16:creationId xmlns:a16="http://schemas.microsoft.com/office/drawing/2014/main" id="{6098A45F-E8BD-0649-9342-3EBD87A8A0B4}"/>
              </a:ext>
            </a:extLst>
          </p:cNvPr>
          <p:cNvGrpSpPr/>
          <p:nvPr/>
        </p:nvGrpSpPr>
        <p:grpSpPr>
          <a:xfrm>
            <a:off x="4114076" y="844299"/>
            <a:ext cx="3671454" cy="1187798"/>
            <a:chOff x="4455649" y="2351662"/>
            <a:chExt cx="3541502" cy="1187798"/>
          </a:xfrm>
        </p:grpSpPr>
        <p:sp>
          <p:nvSpPr>
            <p:cNvPr id="38" name="文本框 8">
              <a:extLst>
                <a:ext uri="{FF2B5EF4-FFF2-40B4-BE49-F238E27FC236}">
                  <a16:creationId xmlns:a16="http://schemas.microsoft.com/office/drawing/2014/main" id="{51D7B106-0FD3-B346-9B13-6F60186AA1D8}"/>
                </a:ext>
              </a:extLst>
            </p:cNvPr>
            <p:cNvSpPr txBox="1"/>
            <p:nvPr/>
          </p:nvSpPr>
          <p:spPr>
            <a:xfrm>
              <a:off x="5357872" y="2351662"/>
              <a:ext cx="1737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Ý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kiến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9" name="文本框 9">
              <a:extLst>
                <a:ext uri="{FF2B5EF4-FFF2-40B4-BE49-F238E27FC236}">
                  <a16:creationId xmlns:a16="http://schemas.microsoft.com/office/drawing/2014/main" id="{4AD723C6-CCAA-1745-A6AA-21BBCFF512CF}"/>
                </a:ext>
              </a:extLst>
            </p:cNvPr>
            <p:cNvSpPr txBox="1"/>
            <p:nvPr/>
          </p:nvSpPr>
          <p:spPr>
            <a:xfrm>
              <a:off x="4455649" y="2831574"/>
              <a:ext cx="3541502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Cần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thành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lập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CLB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đọc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sách</a:t>
              </a:r>
              <a:endPara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  <a:p>
              <a:pPr algn="ctr">
                <a:defRPr/>
              </a:pP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cho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học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sinh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.</a:t>
              </a:r>
              <a:endParaRPr lang="zh-CN" altLang="en-US" sz="16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9B8518D-BE87-6C45-BBAC-9C104C71CD88}"/>
              </a:ext>
            </a:extLst>
          </p:cNvPr>
          <p:cNvSpPr/>
          <p:nvPr/>
        </p:nvSpPr>
        <p:spPr>
          <a:xfrm>
            <a:off x="526474" y="2668507"/>
            <a:ext cx="3251890" cy="136133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9000">
                <a:schemeClr val="accent3">
                  <a:lumMod val="0"/>
                  <a:lumOff val="100000"/>
                </a:schemeClr>
              </a:gs>
              <a:gs pos="100000">
                <a:srgbClr val="00B05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1" name="组合 7">
            <a:extLst>
              <a:ext uri="{FF2B5EF4-FFF2-40B4-BE49-F238E27FC236}">
                <a16:creationId xmlns:a16="http://schemas.microsoft.com/office/drawing/2014/main" id="{0F9E706F-D509-8D4C-B4DD-0863A99670EF}"/>
              </a:ext>
            </a:extLst>
          </p:cNvPr>
          <p:cNvGrpSpPr/>
          <p:nvPr/>
        </p:nvGrpSpPr>
        <p:grpSpPr>
          <a:xfrm>
            <a:off x="819258" y="2692920"/>
            <a:ext cx="2959106" cy="1328650"/>
            <a:chOff x="3834944" y="2388392"/>
            <a:chExt cx="4968960" cy="1328650"/>
          </a:xfrm>
        </p:grpSpPr>
        <p:sp>
          <p:nvSpPr>
            <p:cNvPr id="42" name="文本框 8">
              <a:extLst>
                <a:ext uri="{FF2B5EF4-FFF2-40B4-BE49-F238E27FC236}">
                  <a16:creationId xmlns:a16="http://schemas.microsoft.com/office/drawing/2014/main" id="{CCF081EB-3B7F-0B48-BB0F-D7A79059EF3D}"/>
                </a:ext>
              </a:extLst>
            </p:cNvPr>
            <p:cNvSpPr txBox="1"/>
            <p:nvPr/>
          </p:nvSpPr>
          <p:spPr>
            <a:xfrm>
              <a:off x="5442139" y="2388392"/>
              <a:ext cx="1737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Lí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lẽ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1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3" name="文本框 9">
              <a:extLst>
                <a:ext uri="{FF2B5EF4-FFF2-40B4-BE49-F238E27FC236}">
                  <a16:creationId xmlns:a16="http://schemas.microsoft.com/office/drawing/2014/main" id="{D458642F-6A18-0C4C-9AD9-0B384F43BA05}"/>
                </a:ext>
              </a:extLst>
            </p:cNvPr>
            <p:cNvSpPr txBox="1"/>
            <p:nvPr/>
          </p:nvSpPr>
          <p:spPr>
            <a:xfrm>
              <a:off x="3834944" y="2886045"/>
              <a:ext cx="4968960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CLB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đọc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sách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giúp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algn="ctr">
                <a:defRPr/>
              </a:pP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bổ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trợ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kiến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thức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cho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các</a:t>
              </a:r>
              <a:endPara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  <a:p>
              <a:pPr algn="ctr">
                <a:defRPr/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môn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học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trong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nhà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trường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.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3ADFD71-5C07-074C-A360-1F8B490E34D2}"/>
              </a:ext>
            </a:extLst>
          </p:cNvPr>
          <p:cNvSpPr/>
          <p:nvPr/>
        </p:nvSpPr>
        <p:spPr>
          <a:xfrm>
            <a:off x="4450709" y="2673661"/>
            <a:ext cx="3129012" cy="136133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9000">
                <a:schemeClr val="accent3">
                  <a:lumMod val="0"/>
                  <a:lumOff val="100000"/>
                </a:schemeClr>
              </a:gs>
              <a:gs pos="100000">
                <a:srgbClr val="00B05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665999F-3445-A049-B351-39998A1A6DD5}"/>
              </a:ext>
            </a:extLst>
          </p:cNvPr>
          <p:cNvSpPr/>
          <p:nvPr/>
        </p:nvSpPr>
        <p:spPr>
          <a:xfrm>
            <a:off x="8515303" y="2676040"/>
            <a:ext cx="3233351" cy="136133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9000">
                <a:schemeClr val="accent3">
                  <a:lumMod val="0"/>
                  <a:lumOff val="100000"/>
                </a:schemeClr>
              </a:gs>
              <a:gs pos="100000">
                <a:srgbClr val="00B05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6" name="组合 7">
            <a:extLst>
              <a:ext uri="{FF2B5EF4-FFF2-40B4-BE49-F238E27FC236}">
                <a16:creationId xmlns:a16="http://schemas.microsoft.com/office/drawing/2014/main" id="{AA9B6CDD-201F-2B45-8538-013813983628}"/>
              </a:ext>
            </a:extLst>
          </p:cNvPr>
          <p:cNvGrpSpPr/>
          <p:nvPr/>
        </p:nvGrpSpPr>
        <p:grpSpPr>
          <a:xfrm>
            <a:off x="4407078" y="2692328"/>
            <a:ext cx="3354099" cy="1288358"/>
            <a:chOff x="4005696" y="2290566"/>
            <a:chExt cx="4968960" cy="1288358"/>
          </a:xfrm>
        </p:grpSpPr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id="{AD3556B5-95D6-8E42-8DA0-02AED80B3EDC}"/>
                </a:ext>
              </a:extLst>
            </p:cNvPr>
            <p:cNvSpPr txBox="1"/>
            <p:nvPr/>
          </p:nvSpPr>
          <p:spPr>
            <a:xfrm>
              <a:off x="5456360" y="2290566"/>
              <a:ext cx="1737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Lí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lẽ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2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8" name="文本框 9">
              <a:extLst>
                <a:ext uri="{FF2B5EF4-FFF2-40B4-BE49-F238E27FC236}">
                  <a16:creationId xmlns:a16="http://schemas.microsoft.com/office/drawing/2014/main" id="{A3A7AF13-B8E1-0C4C-9AFF-794D7FC884C6}"/>
                </a:ext>
              </a:extLst>
            </p:cNvPr>
            <p:cNvSpPr txBox="1"/>
            <p:nvPr/>
          </p:nvSpPr>
          <p:spPr>
            <a:xfrm>
              <a:off x="4005696" y="2747927"/>
              <a:ext cx="4968960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CLB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đọc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sách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giúp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kết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nối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algn="ctr">
                <a:defRPr/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chia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sẻ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đam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mê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đọc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sách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algn="ctr">
                <a:defRPr/>
              </a:pP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lan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tỏa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văn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hóa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đọc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.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9" name="组合 7">
            <a:extLst>
              <a:ext uri="{FF2B5EF4-FFF2-40B4-BE49-F238E27FC236}">
                <a16:creationId xmlns:a16="http://schemas.microsoft.com/office/drawing/2014/main" id="{344502B7-ABD0-804E-B141-CC2EF7348484}"/>
              </a:ext>
            </a:extLst>
          </p:cNvPr>
          <p:cNvGrpSpPr/>
          <p:nvPr/>
        </p:nvGrpSpPr>
        <p:grpSpPr>
          <a:xfrm>
            <a:off x="8627693" y="2686842"/>
            <a:ext cx="2917594" cy="1323439"/>
            <a:chOff x="4005694" y="2429612"/>
            <a:chExt cx="4968960" cy="1323439"/>
          </a:xfrm>
        </p:grpSpPr>
        <p:sp>
          <p:nvSpPr>
            <p:cNvPr id="50" name="文本框 8">
              <a:extLst>
                <a:ext uri="{FF2B5EF4-FFF2-40B4-BE49-F238E27FC236}">
                  <a16:creationId xmlns:a16="http://schemas.microsoft.com/office/drawing/2014/main" id="{3AB63055-337A-2547-828D-29646E6AB8E9}"/>
                </a:ext>
              </a:extLst>
            </p:cNvPr>
            <p:cNvSpPr txBox="1"/>
            <p:nvPr/>
          </p:nvSpPr>
          <p:spPr>
            <a:xfrm>
              <a:off x="5621647" y="2429612"/>
              <a:ext cx="1737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Lí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lẽ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3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1" name="文本框 9">
              <a:extLst>
                <a:ext uri="{FF2B5EF4-FFF2-40B4-BE49-F238E27FC236}">
                  <a16:creationId xmlns:a16="http://schemas.microsoft.com/office/drawing/2014/main" id="{1661AA36-98E5-7C42-BDC3-04F4BAA4DB75}"/>
                </a:ext>
              </a:extLst>
            </p:cNvPr>
            <p:cNvSpPr txBox="1"/>
            <p:nvPr/>
          </p:nvSpPr>
          <p:spPr>
            <a:xfrm>
              <a:off x="4005694" y="2891277"/>
              <a:ext cx="4968960" cy="86177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CLB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đọc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sách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giúp</a:t>
              </a:r>
              <a:endPara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  <a:p>
              <a:pPr algn="ctr">
                <a:defRPr/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rèn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luyện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phát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triển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các</a:t>
              </a:r>
              <a:endPara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  <a:p>
              <a:pPr algn="ctr">
                <a:defRPr/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kĩ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năng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sống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cần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thiết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.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D33FD59-41A9-ED40-8B6F-5A3050D2A75E}"/>
              </a:ext>
            </a:extLst>
          </p:cNvPr>
          <p:cNvSpPr/>
          <p:nvPr/>
        </p:nvSpPr>
        <p:spPr>
          <a:xfrm>
            <a:off x="608016" y="4426132"/>
            <a:ext cx="3170348" cy="2096878"/>
          </a:xfrm>
          <a:prstGeom prst="roundRect">
            <a:avLst/>
          </a:prstGeom>
          <a:gradFill flip="none" rotWithShape="1">
            <a:gsLst>
              <a:gs pos="15000">
                <a:schemeClr val="accent3">
                  <a:lumMod val="0"/>
                  <a:lumOff val="100000"/>
                </a:schemeClr>
              </a:gs>
              <a:gs pos="34000">
                <a:schemeClr val="accent3">
                  <a:lumMod val="0"/>
                  <a:lumOff val="100000"/>
                </a:schemeClr>
              </a:gs>
              <a:gs pos="74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8E042D2-D32A-6C47-B76A-89BC23D72C72}"/>
              </a:ext>
            </a:extLst>
          </p:cNvPr>
          <p:cNvSpPr/>
          <p:nvPr/>
        </p:nvSpPr>
        <p:spPr>
          <a:xfrm>
            <a:off x="4450709" y="4453783"/>
            <a:ext cx="3041820" cy="2096878"/>
          </a:xfrm>
          <a:prstGeom prst="roundRect">
            <a:avLst/>
          </a:prstGeom>
          <a:gradFill flip="none" rotWithShape="1">
            <a:gsLst>
              <a:gs pos="15000">
                <a:schemeClr val="accent3">
                  <a:lumMod val="0"/>
                  <a:lumOff val="100000"/>
                </a:schemeClr>
              </a:gs>
              <a:gs pos="34000">
                <a:schemeClr val="accent3">
                  <a:lumMod val="0"/>
                  <a:lumOff val="100000"/>
                </a:schemeClr>
              </a:gs>
              <a:gs pos="74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2F42F42-F933-4A40-A006-BF9F31A343BD}"/>
              </a:ext>
            </a:extLst>
          </p:cNvPr>
          <p:cNvSpPr/>
          <p:nvPr/>
        </p:nvSpPr>
        <p:spPr>
          <a:xfrm>
            <a:off x="8515303" y="4468431"/>
            <a:ext cx="3233351" cy="2096878"/>
          </a:xfrm>
          <a:prstGeom prst="roundRect">
            <a:avLst/>
          </a:prstGeom>
          <a:gradFill flip="none" rotWithShape="1">
            <a:gsLst>
              <a:gs pos="15000">
                <a:schemeClr val="accent3">
                  <a:lumMod val="0"/>
                  <a:lumOff val="100000"/>
                </a:schemeClr>
              </a:gs>
              <a:gs pos="34000">
                <a:schemeClr val="accent3">
                  <a:lumMod val="0"/>
                  <a:lumOff val="100000"/>
                </a:schemeClr>
              </a:gs>
              <a:gs pos="74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5" name="组合 10">
            <a:extLst>
              <a:ext uri="{FF2B5EF4-FFF2-40B4-BE49-F238E27FC236}">
                <a16:creationId xmlns:a16="http://schemas.microsoft.com/office/drawing/2014/main" id="{81D30E98-5D33-A147-A2CD-4924F4BD384B}"/>
              </a:ext>
            </a:extLst>
          </p:cNvPr>
          <p:cNvGrpSpPr/>
          <p:nvPr/>
        </p:nvGrpSpPr>
        <p:grpSpPr>
          <a:xfrm>
            <a:off x="428626" y="4644293"/>
            <a:ext cx="3349738" cy="1874558"/>
            <a:chOff x="3616465" y="3227274"/>
            <a:chExt cx="4009014" cy="1874558"/>
          </a:xfrm>
        </p:grpSpPr>
        <p:sp>
          <p:nvSpPr>
            <p:cNvPr id="56" name="文本框 11">
              <a:extLst>
                <a:ext uri="{FF2B5EF4-FFF2-40B4-BE49-F238E27FC236}">
                  <a16:creationId xmlns:a16="http://schemas.microsoft.com/office/drawing/2014/main" id="{CD13AAFF-1A44-594C-9934-1174CFEEB814}"/>
                </a:ext>
              </a:extLst>
            </p:cNvPr>
            <p:cNvSpPr txBox="1"/>
            <p:nvPr/>
          </p:nvSpPr>
          <p:spPr>
            <a:xfrm>
              <a:off x="4414622" y="3227274"/>
              <a:ext cx="2807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000000"/>
                  </a:solidFill>
                  <a:latin typeface="SVN-Androgyne" panose="0204060305050602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chứng</a:t>
              </a:r>
              <a:endPara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7" name="文本框 12">
              <a:extLst>
                <a:ext uri="{FF2B5EF4-FFF2-40B4-BE49-F238E27FC236}">
                  <a16:creationId xmlns:a16="http://schemas.microsoft.com/office/drawing/2014/main" id="{C21E2CF0-CE44-3843-9096-6402F741EF76}"/>
                </a:ext>
              </a:extLst>
            </p:cNvPr>
            <p:cNvSpPr txBox="1"/>
            <p:nvPr/>
          </p:nvSpPr>
          <p:spPr>
            <a:xfrm>
              <a:off x="3616465" y="3624504"/>
              <a:ext cx="4009014" cy="147732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Các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hoạt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động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thảo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luận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</a:p>
            <a:p>
              <a:pPr algn="ctr">
                <a:defRPr/>
              </a:pP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giới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thiệu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những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cuốn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sách</a:t>
              </a:r>
              <a:endPara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  <a:p>
              <a:pPr algn="ctr">
                <a:defRPr/>
              </a:pP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liên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quan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quan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đến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các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học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chính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khóa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sẽ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củng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cố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nâng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cao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kiến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thức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cho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học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sinh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.</a:t>
              </a:r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8" name="组合 10">
            <a:extLst>
              <a:ext uri="{FF2B5EF4-FFF2-40B4-BE49-F238E27FC236}">
                <a16:creationId xmlns:a16="http://schemas.microsoft.com/office/drawing/2014/main" id="{3E28F37D-4D15-A941-BE58-EDB586C853BB}"/>
              </a:ext>
            </a:extLst>
          </p:cNvPr>
          <p:cNvGrpSpPr/>
          <p:nvPr/>
        </p:nvGrpSpPr>
        <p:grpSpPr>
          <a:xfrm>
            <a:off x="4651192" y="4657788"/>
            <a:ext cx="2889615" cy="1861063"/>
            <a:chOff x="3699588" y="3300031"/>
            <a:chExt cx="3458334" cy="1861063"/>
          </a:xfrm>
        </p:grpSpPr>
        <p:sp>
          <p:nvSpPr>
            <p:cNvPr id="59" name="文本框 11">
              <a:extLst>
                <a:ext uri="{FF2B5EF4-FFF2-40B4-BE49-F238E27FC236}">
                  <a16:creationId xmlns:a16="http://schemas.microsoft.com/office/drawing/2014/main" id="{80FCF189-B3FA-2A49-9EC1-5B604F6C7134}"/>
                </a:ext>
              </a:extLst>
            </p:cNvPr>
            <p:cNvSpPr txBox="1"/>
            <p:nvPr/>
          </p:nvSpPr>
          <p:spPr>
            <a:xfrm>
              <a:off x="4040160" y="3300031"/>
              <a:ext cx="2807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000000"/>
                  </a:solidFill>
                  <a:latin typeface="SVN-Androgyne" panose="0204060305050602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chứng</a:t>
              </a:r>
              <a:endPara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0" name="文本框 12">
              <a:extLst>
                <a:ext uri="{FF2B5EF4-FFF2-40B4-BE49-F238E27FC236}">
                  <a16:creationId xmlns:a16="http://schemas.microsoft.com/office/drawing/2014/main" id="{CD0D417A-0D30-DF4A-BFDA-906FFA4A5FB6}"/>
                </a:ext>
              </a:extLst>
            </p:cNvPr>
            <p:cNvSpPr txBox="1"/>
            <p:nvPr/>
          </p:nvSpPr>
          <p:spPr>
            <a:xfrm>
              <a:off x="3699588" y="3837655"/>
              <a:ext cx="3458334" cy="132343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Những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hoạt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động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thường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xuyên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như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: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điểm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sách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các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cuộc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thi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viết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cảm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nhận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sách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thiết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kế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bìa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sách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…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sẽ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khơi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gợi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lan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tỏa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tình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yêu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đối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với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sách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.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61" name="组合 10">
            <a:extLst>
              <a:ext uri="{FF2B5EF4-FFF2-40B4-BE49-F238E27FC236}">
                <a16:creationId xmlns:a16="http://schemas.microsoft.com/office/drawing/2014/main" id="{860E3959-978A-BD4D-A1D0-23E9F3C554F9}"/>
              </a:ext>
            </a:extLst>
          </p:cNvPr>
          <p:cNvGrpSpPr/>
          <p:nvPr/>
        </p:nvGrpSpPr>
        <p:grpSpPr>
          <a:xfrm>
            <a:off x="8669206" y="4705849"/>
            <a:ext cx="2876081" cy="1802161"/>
            <a:chOff x="4369072" y="3481442"/>
            <a:chExt cx="3442136" cy="1802161"/>
          </a:xfrm>
        </p:grpSpPr>
        <p:sp>
          <p:nvSpPr>
            <p:cNvPr id="62" name="文本框 11">
              <a:extLst>
                <a:ext uri="{FF2B5EF4-FFF2-40B4-BE49-F238E27FC236}">
                  <a16:creationId xmlns:a16="http://schemas.microsoft.com/office/drawing/2014/main" id="{115D6E9E-7738-0F47-B6B6-8041EA12828B}"/>
                </a:ext>
              </a:extLst>
            </p:cNvPr>
            <p:cNvSpPr txBox="1"/>
            <p:nvPr/>
          </p:nvSpPr>
          <p:spPr>
            <a:xfrm>
              <a:off x="4704837" y="3481442"/>
              <a:ext cx="2807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000000"/>
                  </a:solidFill>
                  <a:latin typeface="SVN-Androgyne" panose="0204060305050602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chứng</a:t>
              </a:r>
              <a:endPara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3" name="文本框 12">
              <a:extLst>
                <a:ext uri="{FF2B5EF4-FFF2-40B4-BE49-F238E27FC236}">
                  <a16:creationId xmlns:a16="http://schemas.microsoft.com/office/drawing/2014/main" id="{BF5AE4B9-96AB-944E-9B6F-496AD3BDEDEB}"/>
                </a:ext>
              </a:extLst>
            </p:cNvPr>
            <p:cNvSpPr txBox="1"/>
            <p:nvPr/>
          </p:nvSpPr>
          <p:spPr>
            <a:xfrm>
              <a:off x="4369072" y="3960164"/>
              <a:ext cx="3442136" cy="132343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Qua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các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hoạt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động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các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thành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viên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có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thể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hình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thành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phát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triển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kĩ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năng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giao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tiếp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kĩ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năng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tổ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chức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kiện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kĩ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năng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ứng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dụng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công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nghệ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thông</a:t>
              </a: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tin, …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76B817A-4C9B-8E4E-BC75-253AE002CB20}"/>
              </a:ext>
            </a:extLst>
          </p:cNvPr>
          <p:cNvCxnSpPr>
            <a:stCxn id="39" idx="2"/>
            <a:endCxn id="42" idx="0"/>
          </p:cNvCxnSpPr>
          <p:nvPr/>
        </p:nvCxnSpPr>
        <p:spPr>
          <a:xfrm flipH="1">
            <a:off x="2293596" y="2032097"/>
            <a:ext cx="3656207" cy="6608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55C13D2-A889-884E-B5EC-730B138BD4AC}"/>
              </a:ext>
            </a:extLst>
          </p:cNvPr>
          <p:cNvCxnSpPr>
            <a:cxnSpLocks/>
          </p:cNvCxnSpPr>
          <p:nvPr/>
        </p:nvCxnSpPr>
        <p:spPr>
          <a:xfrm flipH="1">
            <a:off x="5946098" y="2049106"/>
            <a:ext cx="35056" cy="6564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46FBC90-FDFC-6845-9254-3322A8D112FD}"/>
              </a:ext>
            </a:extLst>
          </p:cNvPr>
          <p:cNvCxnSpPr>
            <a:cxnSpLocks/>
            <a:stCxn id="39" idx="2"/>
            <a:endCxn id="50" idx="0"/>
          </p:cNvCxnSpPr>
          <p:nvPr/>
        </p:nvCxnSpPr>
        <p:spPr>
          <a:xfrm>
            <a:off x="5949803" y="2032097"/>
            <a:ext cx="4136687" cy="6547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99BBD51-A575-344F-BA79-39D4E8238F62}"/>
              </a:ext>
            </a:extLst>
          </p:cNvPr>
          <p:cNvCxnSpPr>
            <a:cxnSpLocks/>
          </p:cNvCxnSpPr>
          <p:nvPr/>
        </p:nvCxnSpPr>
        <p:spPr>
          <a:xfrm flipH="1">
            <a:off x="2094524" y="4049221"/>
            <a:ext cx="20504" cy="404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5E43EFA-81E6-924F-83C3-6F431515F997}"/>
              </a:ext>
            </a:extLst>
          </p:cNvPr>
          <p:cNvCxnSpPr>
            <a:cxnSpLocks/>
          </p:cNvCxnSpPr>
          <p:nvPr/>
        </p:nvCxnSpPr>
        <p:spPr>
          <a:xfrm>
            <a:off x="6108521" y="4063869"/>
            <a:ext cx="0" cy="404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A5250AD-0A89-7349-B293-2E508E198A00}"/>
              </a:ext>
            </a:extLst>
          </p:cNvPr>
          <p:cNvCxnSpPr>
            <a:cxnSpLocks/>
          </p:cNvCxnSpPr>
          <p:nvPr/>
        </p:nvCxnSpPr>
        <p:spPr>
          <a:xfrm>
            <a:off x="10122519" y="4063869"/>
            <a:ext cx="0" cy="404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25390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  <p:bldP spid="40" grpId="0" animBg="1"/>
      <p:bldP spid="44" grpId="0" animBg="1"/>
      <p:bldP spid="45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8633" y="274004"/>
            <a:ext cx="609456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48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39082">
            <a:off x="10973725" y="659587"/>
            <a:ext cx="1405373" cy="4599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2898" b="27291"/>
          <a:stretch>
            <a:fillRect/>
          </a:stretch>
        </p:blipFill>
        <p:spPr>
          <a:xfrm>
            <a:off x="10305560" y="5380643"/>
            <a:ext cx="1886441" cy="15117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05585">
            <a:off x="10675601" y="1876222"/>
            <a:ext cx="524341" cy="8849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8633" y="958101"/>
            <a:ext cx="787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611033" y="1998420"/>
            <a:ext cx="434174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8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8633" y="2679512"/>
            <a:ext cx="10882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Thể loại: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nghị </a:t>
            </a:r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633" y="3839420"/>
            <a:ext cx="10882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3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4">
            <a:extLst>
              <a:ext uri="{FF2B5EF4-FFF2-40B4-BE49-F238E27FC236}">
                <a16:creationId xmlns:a16="http://schemas.microsoft.com/office/drawing/2014/main" id="{969182E3-7FB9-0E44-A58D-107672DE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54E7A8-6003-4D16-BEEC-5A4066C5257C}"/>
              </a:ext>
            </a:extLst>
          </p:cNvPr>
          <p:cNvGrpSpPr/>
          <p:nvPr/>
        </p:nvGrpSpPr>
        <p:grpSpPr>
          <a:xfrm>
            <a:off x="166255" y="1978687"/>
            <a:ext cx="11770325" cy="13649798"/>
            <a:chOff x="1652091" y="-3115327"/>
            <a:chExt cx="9433256" cy="1364979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7E5AE29-2827-924E-98A5-73C0B7ED3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091" y="3676471"/>
              <a:ext cx="9433256" cy="68580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F04B4E6-0B93-EA45-ADEA-2A1135D7F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091" y="-3115327"/>
              <a:ext cx="9433256" cy="6858000"/>
            </a:xfrm>
            <a:prstGeom prst="rect">
              <a:avLst/>
            </a:prstGeom>
          </p:spPr>
        </p:pic>
      </p:grpSp>
      <p:pic>
        <p:nvPicPr>
          <p:cNvPr id="35" name="图片占位符 4">
            <a:extLst>
              <a:ext uri="{FF2B5EF4-FFF2-40B4-BE49-F238E27FC236}">
                <a16:creationId xmlns:a16="http://schemas.microsoft.com/office/drawing/2014/main" id="{594725C1-AA14-BB45-A303-E2CCB98594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667"/>
          <a:stretch/>
        </p:blipFill>
        <p:spPr>
          <a:xfrm flipH="1">
            <a:off x="0" y="0"/>
            <a:ext cx="12192000" cy="1805940"/>
          </a:xfrm>
          <a:prstGeom prst="rect">
            <a:avLst/>
          </a:prstGeom>
        </p:spPr>
      </p:pic>
      <p:sp>
        <p:nvSpPr>
          <p:cNvPr id="40" name="文本框 30">
            <a:extLst>
              <a:ext uri="{FF2B5EF4-FFF2-40B4-BE49-F238E27FC236}">
                <a16:creationId xmlns:a16="http://schemas.microsoft.com/office/drawing/2014/main" id="{B203898F-025A-494C-A97E-58463A150CC9}"/>
              </a:ext>
            </a:extLst>
          </p:cNvPr>
          <p:cNvSpPr txBox="1"/>
          <p:nvPr/>
        </p:nvSpPr>
        <p:spPr>
          <a:xfrm>
            <a:off x="4422206" y="954660"/>
            <a:ext cx="559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thầy</a:t>
            </a:r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bạn</a:t>
            </a:r>
            <a:endParaRPr lang="en-US" altLang="zh-CN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657798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1.36134 " pathEditMode="relative" rAng="0" ptsTypes="AA">
                                      <p:cBhvr>
                                        <p:cTn id="13" dur="5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085"/>
          <a:stretch>
            <a:fillRect/>
          </a:stretch>
        </p:blipFill>
        <p:spPr>
          <a:xfrm>
            <a:off x="0" y="5331608"/>
            <a:ext cx="2793659" cy="15263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8041"/>
          <a:stretch>
            <a:fillRect/>
          </a:stretch>
        </p:blipFill>
        <p:spPr>
          <a:xfrm>
            <a:off x="1039091" y="1"/>
            <a:ext cx="8155709" cy="5805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49095"/>
          <a:stretch>
            <a:fillRect/>
          </a:stretch>
        </p:blipFill>
        <p:spPr>
          <a:xfrm>
            <a:off x="7197007" y="2757712"/>
            <a:ext cx="5185331" cy="41002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9091" y="3034114"/>
            <a:ext cx="7850719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HIỂU VĂN BẢN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322777" y="6050354"/>
            <a:ext cx="1769719" cy="5791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96830" y="4985574"/>
            <a:ext cx="854841" cy="7992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085"/>
          <a:stretch>
            <a:fillRect/>
          </a:stretch>
        </p:blipFill>
        <p:spPr>
          <a:xfrm rot="-10800000">
            <a:off x="9398341" y="0"/>
            <a:ext cx="2793659" cy="15263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05585">
            <a:off x="11311462" y="1827841"/>
            <a:ext cx="604079" cy="10195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41250">
            <a:off x="2801230" y="3897668"/>
            <a:ext cx="5078796" cy="3942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360510" y="-115473"/>
            <a:ext cx="1757339" cy="17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A433B8-8E9B-794E-81CE-D98CC7AC928E}"/>
              </a:ext>
            </a:extLst>
          </p:cNvPr>
          <p:cNvSpPr/>
          <p:nvPr/>
        </p:nvSpPr>
        <p:spPr>
          <a:xfrm>
            <a:off x="0" y="15732"/>
            <a:ext cx="7380103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D2B48F-C1B2-7345-9A8D-AD4567438686}"/>
              </a:ext>
            </a:extLst>
          </p:cNvPr>
          <p:cNvGrpSpPr/>
          <p:nvPr/>
        </p:nvGrpSpPr>
        <p:grpSpPr>
          <a:xfrm>
            <a:off x="-110836" y="1274618"/>
            <a:ext cx="5971309" cy="3214255"/>
            <a:chOff x="5882185" y="1265874"/>
            <a:chExt cx="4440001" cy="27677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FB2988-4053-7448-9A5E-59CE64382BF7}"/>
                </a:ext>
              </a:extLst>
            </p:cNvPr>
            <p:cNvSpPr txBox="1"/>
            <p:nvPr/>
          </p:nvSpPr>
          <p:spPr>
            <a:xfrm>
              <a:off x="6197176" y="1799438"/>
              <a:ext cx="3810018" cy="1775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9C29B9C7-F67C-9D44-BD8C-607CABDA9AA7}"/>
                </a:ext>
              </a:extLst>
            </p:cNvPr>
            <p:cNvSpPr/>
            <p:nvPr/>
          </p:nvSpPr>
          <p:spPr>
            <a:xfrm>
              <a:off x="5882185" y="1265874"/>
              <a:ext cx="4440001" cy="2767728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2489BD5-40A1-434D-8D46-CAECCA2A4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2162" r="52807" b="44685"/>
          <a:stretch/>
        </p:blipFill>
        <p:spPr>
          <a:xfrm>
            <a:off x="6284101" y="802213"/>
            <a:ext cx="5810917" cy="60557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D91606-D65F-DC4B-98DC-4C811865BD68}"/>
              </a:ext>
            </a:extLst>
          </p:cNvPr>
          <p:cNvSpPr/>
          <p:nvPr/>
        </p:nvSpPr>
        <p:spPr>
          <a:xfrm>
            <a:off x="6677891" y="2043007"/>
            <a:ext cx="5417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2BAAD3-CEEA-A845-9B07-1A93AD798346}"/>
              </a:ext>
            </a:extLst>
          </p:cNvPr>
          <p:cNvSpPr/>
          <p:nvPr/>
        </p:nvSpPr>
        <p:spPr>
          <a:xfrm>
            <a:off x="6677891" y="4361019"/>
            <a:ext cx="51020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2700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6D2B48F-C1B2-7345-9A8D-AD4567438686}"/>
              </a:ext>
            </a:extLst>
          </p:cNvPr>
          <p:cNvGrpSpPr/>
          <p:nvPr/>
        </p:nvGrpSpPr>
        <p:grpSpPr>
          <a:xfrm>
            <a:off x="647044" y="1082901"/>
            <a:ext cx="5611091" cy="3364408"/>
            <a:chOff x="5882185" y="572926"/>
            <a:chExt cx="4440001" cy="34606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FB2988-4053-7448-9A5E-59CE64382BF7}"/>
                </a:ext>
              </a:extLst>
            </p:cNvPr>
            <p:cNvSpPr txBox="1"/>
            <p:nvPr/>
          </p:nvSpPr>
          <p:spPr>
            <a:xfrm>
              <a:off x="6320703" y="1147735"/>
              <a:ext cx="3258748" cy="2311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tầm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9C29B9C7-F67C-9D44-BD8C-607CABDA9AA7}"/>
                </a:ext>
              </a:extLst>
            </p:cNvPr>
            <p:cNvSpPr/>
            <p:nvPr/>
          </p:nvSpPr>
          <p:spPr>
            <a:xfrm>
              <a:off x="5882185" y="572926"/>
              <a:ext cx="4440001" cy="346067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51733CA-F4AC-9D4A-A209-700270FB2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283376"/>
              </p:ext>
            </p:extLst>
          </p:nvPr>
        </p:nvGraphicFramePr>
        <p:xfrm>
          <a:off x="0" y="0"/>
          <a:ext cx="12187880" cy="681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044">
                  <a:extLst>
                    <a:ext uri="{9D8B030D-6E8A-4147-A177-3AD203B41FA5}">
                      <a16:colId xmlns:a16="http://schemas.microsoft.com/office/drawing/2014/main" val="1414251607"/>
                    </a:ext>
                  </a:extLst>
                </a:gridCol>
                <a:gridCol w="6862120">
                  <a:extLst>
                    <a:ext uri="{9D8B030D-6E8A-4147-A177-3AD203B41FA5}">
                      <a16:colId xmlns:a16="http://schemas.microsoft.com/office/drawing/2014/main" val="3281384169"/>
                    </a:ext>
                  </a:extLst>
                </a:gridCol>
                <a:gridCol w="3154716">
                  <a:extLst>
                    <a:ext uri="{9D8B030D-6E8A-4147-A177-3AD203B41FA5}">
                      <a16:colId xmlns:a16="http://schemas.microsoft.com/office/drawing/2014/main" val="2136712576"/>
                    </a:ext>
                  </a:extLst>
                </a:gridCol>
              </a:tblGrid>
              <a:tr h="5666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845430"/>
                  </a:ext>
                </a:extLst>
              </a:tr>
              <a:tr h="2648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b="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0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.”</a:t>
                      </a:r>
                      <a:endParaRPr lang="en-US" sz="2800" b="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1" u="sng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b="1" i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u="sng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200" b="1" i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3200" b="1" i="1" u="sng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b="1" i="1" u="sng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u="sng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200" b="1" i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rốc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-chi-o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dỗ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Lê-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na-rơ-đô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Vin-chi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736989"/>
                  </a:ext>
                </a:extLst>
              </a:tr>
              <a:tr h="3601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.”</a:t>
                      </a:r>
                    </a:p>
                    <a:p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u="sng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b="1" i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u="sng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200" b="1" i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ai.</a:t>
                      </a:r>
                    </a:p>
                    <a:p>
                      <a:endParaRPr lang="en-US" sz="3200" b="1" u="sng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u="sng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b="1" u="sng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200" b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lứa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thoải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999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2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BF3A8F-C20E-2D49-9781-2C7C3C6DD6D2}"/>
              </a:ext>
            </a:extLst>
          </p:cNvPr>
          <p:cNvGrpSpPr/>
          <p:nvPr/>
        </p:nvGrpSpPr>
        <p:grpSpPr>
          <a:xfrm>
            <a:off x="2343864" y="929003"/>
            <a:ext cx="4971336" cy="3124600"/>
            <a:chOff x="5882185" y="1265874"/>
            <a:chExt cx="4440001" cy="27677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A39ACB-0C85-6049-8611-CC4EF6A6622C}"/>
                </a:ext>
              </a:extLst>
            </p:cNvPr>
            <p:cNvSpPr txBox="1"/>
            <p:nvPr/>
          </p:nvSpPr>
          <p:spPr>
            <a:xfrm>
              <a:off x="6462004" y="1627397"/>
              <a:ext cx="3476595" cy="2044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”, “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3E39E9DF-9DBC-5247-AE53-6C4BA2F50233}"/>
                </a:ext>
              </a:extLst>
            </p:cNvPr>
            <p:cNvSpPr/>
            <p:nvPr/>
          </p:nvSpPr>
          <p:spPr>
            <a:xfrm>
              <a:off x="5882185" y="1265874"/>
              <a:ext cx="4440001" cy="2767728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E6F3224-C5A7-EC4D-86EA-0AED14C0E03A}"/>
              </a:ext>
            </a:extLst>
          </p:cNvPr>
          <p:cNvSpPr/>
          <p:nvPr/>
        </p:nvSpPr>
        <p:spPr>
          <a:xfrm>
            <a:off x="6142734" y="2669739"/>
            <a:ext cx="571675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A3348-A768-8442-A389-A2CFA6B21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5" b="89895" l="9585" r="90575">
                        <a14:foregroundMark x1="35144" y1="13684" x2="35144" y2="13684"/>
                        <a14:foregroundMark x1="33227" y1="20842" x2="33227" y2="20842"/>
                        <a14:foregroundMark x1="13419" y1="30105" x2="13419" y2="30105"/>
                        <a14:foregroundMark x1="19489" y1="83789" x2="19489" y2="83789"/>
                        <a14:foregroundMark x1="27636" y1="85263" x2="27636" y2="85263"/>
                        <a14:foregroundMark x1="25879" y1="82316" x2="25879" y2="82316"/>
                        <a14:foregroundMark x1="60383" y1="84421" x2="60383" y2="84421"/>
                        <a14:foregroundMark x1="68690" y1="85263" x2="68690" y2="85263"/>
                        <a14:foregroundMark x1="61022" y1="82737" x2="61022" y2="82737"/>
                        <a14:foregroundMark x1="74920" y1="56842" x2="74920" y2="56842"/>
                        <a14:foregroundMark x1="48403" y1="41263" x2="48403" y2="41263"/>
                        <a14:foregroundMark x1="56230" y1="28632" x2="56230" y2="28632"/>
                        <a14:foregroundMark x1="86262" y1="19789" x2="86262" y2="19789"/>
                        <a14:foregroundMark x1="83866" y1="14526" x2="83866" y2="14526"/>
                        <a14:foregroundMark x1="88019" y1="14105" x2="88019" y2="14105"/>
                        <a14:foregroundMark x1="90256" y1="17053" x2="90256" y2="17053"/>
                        <a14:foregroundMark x1="90256" y1="17053" x2="90256" y2="17053"/>
                        <a14:foregroundMark x1="81629" y1="23158" x2="81629" y2="23158"/>
                        <a14:foregroundMark x1="81150" y1="20842" x2="81150" y2="20842"/>
                        <a14:foregroundMark x1="81150" y1="18526" x2="81150" y2="18526"/>
                        <a14:foregroundMark x1="82109" y1="16211" x2="82109" y2="16211"/>
                        <a14:foregroundMark x1="85623" y1="14105" x2="85623" y2="14105"/>
                        <a14:foregroundMark x1="90575" y1="20632" x2="90575" y2="20632"/>
                        <a14:foregroundMark x1="90575" y1="21053" x2="90575" y2="21053"/>
                        <a14:foregroundMark x1="81629" y1="23579" x2="81629" y2="23579"/>
                        <a14:foregroundMark x1="82428" y1="22947" x2="82428" y2="22947"/>
                        <a14:foregroundMark x1="82109" y1="21053" x2="82109" y2="21053"/>
                        <a14:foregroundMark x1="65495" y1="57263" x2="65495" y2="57263"/>
                        <a14:foregroundMark x1="77955" y1="60842" x2="77955" y2="60842"/>
                        <a14:foregroundMark x1="80831" y1="60211" x2="80831" y2="60211"/>
                        <a14:foregroundMark x1="80831" y1="60211" x2="80831" y2="60211"/>
                        <a14:foregroundMark x1="78115" y1="62526" x2="78115" y2="62526"/>
                        <a14:foregroundMark x1="68211" y1="40632" x2="68211" y2="40632"/>
                        <a14:foregroundMark x1="62939" y1="35368" x2="62939" y2="35368"/>
                        <a14:foregroundMark x1="34824" y1="13263" x2="34824" y2="13263"/>
                        <a14:backgroundMark x1="23323" y1="79579" x2="23323" y2="79579"/>
                        <a14:backgroundMark x1="64377" y1="80632" x2="64377" y2="80632"/>
                      </a14:backgroundRemoval>
                    </a14:imgEffect>
                  </a14:imgLayer>
                </a14:imgProps>
              </a:ext>
            </a:extLst>
          </a:blip>
          <a:srcRect l="7647" t="6184" r="56068" b="9626"/>
          <a:stretch/>
        </p:blipFill>
        <p:spPr>
          <a:xfrm>
            <a:off x="108410" y="1931332"/>
            <a:ext cx="2884660" cy="5078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231E74-C164-5044-8EB9-592FA10AF8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5" b="89895" l="9585" r="90575">
                        <a14:foregroundMark x1="35144" y1="13684" x2="35144" y2="13684"/>
                        <a14:foregroundMark x1="33227" y1="20842" x2="33227" y2="20842"/>
                        <a14:foregroundMark x1="13419" y1="30105" x2="13419" y2="30105"/>
                        <a14:foregroundMark x1="19489" y1="83789" x2="19489" y2="83789"/>
                        <a14:foregroundMark x1="27636" y1="85263" x2="27636" y2="85263"/>
                        <a14:foregroundMark x1="25879" y1="82316" x2="25879" y2="82316"/>
                        <a14:foregroundMark x1="60383" y1="84421" x2="60383" y2="84421"/>
                        <a14:foregroundMark x1="68690" y1="85263" x2="68690" y2="85263"/>
                        <a14:foregroundMark x1="61022" y1="82737" x2="61022" y2="82737"/>
                        <a14:foregroundMark x1="74920" y1="56842" x2="74920" y2="56842"/>
                        <a14:foregroundMark x1="48403" y1="41263" x2="48403" y2="41263"/>
                        <a14:foregroundMark x1="56230" y1="28632" x2="56230" y2="28632"/>
                        <a14:foregroundMark x1="86262" y1="19789" x2="86262" y2="19789"/>
                        <a14:foregroundMark x1="83866" y1="14526" x2="83866" y2="14526"/>
                        <a14:foregroundMark x1="88019" y1="14105" x2="88019" y2="14105"/>
                        <a14:foregroundMark x1="90256" y1="17053" x2="90256" y2="17053"/>
                        <a14:foregroundMark x1="90256" y1="17053" x2="90256" y2="17053"/>
                        <a14:foregroundMark x1="81629" y1="23158" x2="81629" y2="23158"/>
                        <a14:foregroundMark x1="81150" y1="20842" x2="81150" y2="20842"/>
                        <a14:foregroundMark x1="81150" y1="18526" x2="81150" y2="18526"/>
                        <a14:foregroundMark x1="82109" y1="16211" x2="82109" y2="16211"/>
                        <a14:foregroundMark x1="85623" y1="14105" x2="85623" y2="14105"/>
                        <a14:foregroundMark x1="90575" y1="20632" x2="90575" y2="20632"/>
                        <a14:foregroundMark x1="90575" y1="21053" x2="90575" y2="21053"/>
                        <a14:foregroundMark x1="81629" y1="23579" x2="81629" y2="23579"/>
                        <a14:foregroundMark x1="82428" y1="22947" x2="82428" y2="22947"/>
                        <a14:foregroundMark x1="82109" y1="21053" x2="82109" y2="21053"/>
                        <a14:foregroundMark x1="65495" y1="57263" x2="65495" y2="57263"/>
                        <a14:foregroundMark x1="77955" y1="60842" x2="77955" y2="60842"/>
                        <a14:foregroundMark x1="80831" y1="60211" x2="80831" y2="60211"/>
                        <a14:foregroundMark x1="80831" y1="60211" x2="80831" y2="60211"/>
                        <a14:foregroundMark x1="78115" y1="62526" x2="78115" y2="62526"/>
                        <a14:foregroundMark x1="68211" y1="40632" x2="68211" y2="40632"/>
                        <a14:foregroundMark x1="62939" y1="35368" x2="62939" y2="35368"/>
                        <a14:foregroundMark x1="34824" y1="13263" x2="34824" y2="13263"/>
                        <a14:backgroundMark x1="23323" y1="79579" x2="23323" y2="79579"/>
                        <a14:backgroundMark x1="64377" y1="80632" x2="64377" y2="80632"/>
                      </a14:backgroundRemoval>
                    </a14:imgEffect>
                  </a14:imgLayer>
                </a14:imgProps>
              </a:ext>
            </a:extLst>
          </a:blip>
          <a:srcRect l="46332" t="11180" r="3553" b="11987"/>
          <a:stretch/>
        </p:blipFill>
        <p:spPr>
          <a:xfrm>
            <a:off x="-110887" y="2223067"/>
            <a:ext cx="3984327" cy="46349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B36BA2-A49C-FE4D-8B0C-0C111F7881E3}"/>
              </a:ext>
            </a:extLst>
          </p:cNvPr>
          <p:cNvSpPr/>
          <p:nvPr/>
        </p:nvSpPr>
        <p:spPr>
          <a:xfrm>
            <a:off x="108410" y="114048"/>
            <a:ext cx="6202467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b="1" dirty="0">
              <a:solidFill>
                <a:srgbClr val="009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47293A0-6438-144A-BBA8-6B543E60E649}"/>
              </a:ext>
            </a:extLst>
          </p:cNvPr>
          <p:cNvSpPr/>
          <p:nvPr/>
        </p:nvSpPr>
        <p:spPr>
          <a:xfrm>
            <a:off x="5362348" y="3182124"/>
            <a:ext cx="557213" cy="528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BF3A8F-C20E-2D49-9781-2C7C3C6DD6D2}"/>
              </a:ext>
            </a:extLst>
          </p:cNvPr>
          <p:cNvGrpSpPr/>
          <p:nvPr/>
        </p:nvGrpSpPr>
        <p:grpSpPr>
          <a:xfrm>
            <a:off x="2343864" y="755367"/>
            <a:ext cx="6480977" cy="4606342"/>
            <a:chOff x="5882185" y="1265874"/>
            <a:chExt cx="4440001" cy="27677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A39ACB-0C85-6049-8611-CC4EF6A6622C}"/>
                </a:ext>
              </a:extLst>
            </p:cNvPr>
            <p:cNvSpPr txBox="1"/>
            <p:nvPr/>
          </p:nvSpPr>
          <p:spPr>
            <a:xfrm>
              <a:off x="6399868" y="1864908"/>
              <a:ext cx="3187720" cy="1719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so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mối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3E39E9DF-9DBC-5247-AE53-6C4BA2F50233}"/>
                </a:ext>
              </a:extLst>
            </p:cNvPr>
            <p:cNvSpPr/>
            <p:nvPr/>
          </p:nvSpPr>
          <p:spPr>
            <a:xfrm>
              <a:off x="5882185" y="1265874"/>
              <a:ext cx="4440001" cy="2767728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7BA3348-A768-8442-A389-A2CFA6B21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5" b="89895" l="9585" r="90575">
                        <a14:foregroundMark x1="35144" y1="13684" x2="35144" y2="13684"/>
                        <a14:foregroundMark x1="33227" y1="20842" x2="33227" y2="20842"/>
                        <a14:foregroundMark x1="13419" y1="30105" x2="13419" y2="30105"/>
                        <a14:foregroundMark x1="19489" y1="83789" x2="19489" y2="83789"/>
                        <a14:foregroundMark x1="27636" y1="85263" x2="27636" y2="85263"/>
                        <a14:foregroundMark x1="25879" y1="82316" x2="25879" y2="82316"/>
                        <a14:foregroundMark x1="60383" y1="84421" x2="60383" y2="84421"/>
                        <a14:foregroundMark x1="68690" y1="85263" x2="68690" y2="85263"/>
                        <a14:foregroundMark x1="61022" y1="82737" x2="61022" y2="82737"/>
                        <a14:foregroundMark x1="74920" y1="56842" x2="74920" y2="56842"/>
                        <a14:foregroundMark x1="48403" y1="41263" x2="48403" y2="41263"/>
                        <a14:foregroundMark x1="56230" y1="28632" x2="56230" y2="28632"/>
                        <a14:foregroundMark x1="86262" y1="19789" x2="86262" y2="19789"/>
                        <a14:foregroundMark x1="83866" y1="14526" x2="83866" y2="14526"/>
                        <a14:foregroundMark x1="88019" y1="14105" x2="88019" y2="14105"/>
                        <a14:foregroundMark x1="90256" y1="17053" x2="90256" y2="17053"/>
                        <a14:foregroundMark x1="90256" y1="17053" x2="90256" y2="17053"/>
                        <a14:foregroundMark x1="81629" y1="23158" x2="81629" y2="23158"/>
                        <a14:foregroundMark x1="81150" y1="20842" x2="81150" y2="20842"/>
                        <a14:foregroundMark x1="81150" y1="18526" x2="81150" y2="18526"/>
                        <a14:foregroundMark x1="82109" y1="16211" x2="82109" y2="16211"/>
                        <a14:foregroundMark x1="85623" y1="14105" x2="85623" y2="14105"/>
                        <a14:foregroundMark x1="90575" y1="20632" x2="90575" y2="20632"/>
                        <a14:foregroundMark x1="90575" y1="21053" x2="90575" y2="21053"/>
                        <a14:foregroundMark x1="81629" y1="23579" x2="81629" y2="23579"/>
                        <a14:foregroundMark x1="82428" y1="22947" x2="82428" y2="22947"/>
                        <a14:foregroundMark x1="82109" y1="21053" x2="82109" y2="21053"/>
                        <a14:foregroundMark x1="65495" y1="57263" x2="65495" y2="57263"/>
                        <a14:foregroundMark x1="77955" y1="60842" x2="77955" y2="60842"/>
                        <a14:foregroundMark x1="80831" y1="60211" x2="80831" y2="60211"/>
                        <a14:foregroundMark x1="80831" y1="60211" x2="80831" y2="60211"/>
                        <a14:foregroundMark x1="78115" y1="62526" x2="78115" y2="62526"/>
                        <a14:foregroundMark x1="68211" y1="40632" x2="68211" y2="40632"/>
                        <a14:foregroundMark x1="62939" y1="35368" x2="62939" y2="35368"/>
                        <a14:foregroundMark x1="34824" y1="13263" x2="34824" y2="13263"/>
                        <a14:backgroundMark x1="23323" y1="79579" x2="23323" y2="79579"/>
                        <a14:backgroundMark x1="64377" y1="80632" x2="64377" y2="80632"/>
                      </a14:backgroundRemoval>
                    </a14:imgEffect>
                  </a14:imgLayer>
                </a14:imgProps>
              </a:ext>
            </a:extLst>
          </a:blip>
          <a:srcRect l="7647" t="6184" r="56068" b="9626"/>
          <a:stretch/>
        </p:blipFill>
        <p:spPr>
          <a:xfrm>
            <a:off x="108410" y="1931332"/>
            <a:ext cx="2884660" cy="5078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231E74-C164-5044-8EB9-592FA10AF8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5" b="89895" l="9585" r="90575">
                        <a14:foregroundMark x1="35144" y1="13684" x2="35144" y2="13684"/>
                        <a14:foregroundMark x1="33227" y1="20842" x2="33227" y2="20842"/>
                        <a14:foregroundMark x1="13419" y1="30105" x2="13419" y2="30105"/>
                        <a14:foregroundMark x1="19489" y1="83789" x2="19489" y2="83789"/>
                        <a14:foregroundMark x1="27636" y1="85263" x2="27636" y2="85263"/>
                        <a14:foregroundMark x1="25879" y1="82316" x2="25879" y2="82316"/>
                        <a14:foregroundMark x1="60383" y1="84421" x2="60383" y2="84421"/>
                        <a14:foregroundMark x1="68690" y1="85263" x2="68690" y2="85263"/>
                        <a14:foregroundMark x1="61022" y1="82737" x2="61022" y2="82737"/>
                        <a14:foregroundMark x1="74920" y1="56842" x2="74920" y2="56842"/>
                        <a14:foregroundMark x1="48403" y1="41263" x2="48403" y2="41263"/>
                        <a14:foregroundMark x1="56230" y1="28632" x2="56230" y2="28632"/>
                        <a14:foregroundMark x1="86262" y1="19789" x2="86262" y2="19789"/>
                        <a14:foregroundMark x1="83866" y1="14526" x2="83866" y2="14526"/>
                        <a14:foregroundMark x1="88019" y1="14105" x2="88019" y2="14105"/>
                        <a14:foregroundMark x1="90256" y1="17053" x2="90256" y2="17053"/>
                        <a14:foregroundMark x1="90256" y1="17053" x2="90256" y2="17053"/>
                        <a14:foregroundMark x1="81629" y1="23158" x2="81629" y2="23158"/>
                        <a14:foregroundMark x1="81150" y1="20842" x2="81150" y2="20842"/>
                        <a14:foregroundMark x1="81150" y1="18526" x2="81150" y2="18526"/>
                        <a14:foregroundMark x1="82109" y1="16211" x2="82109" y2="16211"/>
                        <a14:foregroundMark x1="85623" y1="14105" x2="85623" y2="14105"/>
                        <a14:foregroundMark x1="90575" y1="20632" x2="90575" y2="20632"/>
                        <a14:foregroundMark x1="90575" y1="21053" x2="90575" y2="21053"/>
                        <a14:foregroundMark x1="81629" y1="23579" x2="81629" y2="23579"/>
                        <a14:foregroundMark x1="82428" y1="22947" x2="82428" y2="22947"/>
                        <a14:foregroundMark x1="82109" y1="21053" x2="82109" y2="21053"/>
                        <a14:foregroundMark x1="65495" y1="57263" x2="65495" y2="57263"/>
                        <a14:foregroundMark x1="77955" y1="60842" x2="77955" y2="60842"/>
                        <a14:foregroundMark x1="80831" y1="60211" x2="80831" y2="60211"/>
                        <a14:foregroundMark x1="80831" y1="60211" x2="80831" y2="60211"/>
                        <a14:foregroundMark x1="78115" y1="62526" x2="78115" y2="62526"/>
                        <a14:foregroundMark x1="68211" y1="40632" x2="68211" y2="40632"/>
                        <a14:foregroundMark x1="62939" y1="35368" x2="62939" y2="35368"/>
                        <a14:foregroundMark x1="34824" y1="13263" x2="34824" y2="13263"/>
                        <a14:backgroundMark x1="23323" y1="79579" x2="23323" y2="79579"/>
                        <a14:backgroundMark x1="64377" y1="80632" x2="64377" y2="80632"/>
                      </a14:backgroundRemoval>
                    </a14:imgEffect>
                  </a14:imgLayer>
                </a14:imgProps>
              </a:ext>
            </a:extLst>
          </a:blip>
          <a:srcRect l="46332" t="11180" r="3553" b="11987"/>
          <a:stretch/>
        </p:blipFill>
        <p:spPr>
          <a:xfrm>
            <a:off x="-123222" y="2163479"/>
            <a:ext cx="3984327" cy="46349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B36BA2-A49C-FE4D-8B0C-0C111F7881E3}"/>
              </a:ext>
            </a:extLst>
          </p:cNvPr>
          <p:cNvSpPr/>
          <p:nvPr/>
        </p:nvSpPr>
        <p:spPr>
          <a:xfrm>
            <a:off x="0" y="0"/>
            <a:ext cx="5837079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b="1" dirty="0">
              <a:solidFill>
                <a:srgbClr val="009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47293A0-6438-144A-BBA8-6B543E60E649}"/>
              </a:ext>
            </a:extLst>
          </p:cNvPr>
          <p:cNvSpPr/>
          <p:nvPr/>
        </p:nvSpPr>
        <p:spPr>
          <a:xfrm rot="5400000">
            <a:off x="7965289" y="2890908"/>
            <a:ext cx="557213" cy="52863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组合 7">
            <a:extLst>
              <a:ext uri="{FF2B5EF4-FFF2-40B4-BE49-F238E27FC236}">
                <a16:creationId xmlns:a16="http://schemas.microsoft.com/office/drawing/2014/main" id="{8E3F3F7A-7CA8-D045-AA90-571CFECAAAED}"/>
              </a:ext>
            </a:extLst>
          </p:cNvPr>
          <p:cNvGrpSpPr/>
          <p:nvPr/>
        </p:nvGrpSpPr>
        <p:grpSpPr>
          <a:xfrm>
            <a:off x="3449278" y="3602256"/>
            <a:ext cx="8381999" cy="3020434"/>
            <a:chOff x="3645524" y="2363979"/>
            <a:chExt cx="4968960" cy="3020434"/>
          </a:xfrm>
        </p:grpSpPr>
        <p:sp>
          <p:nvSpPr>
            <p:cNvPr id="11" name="文本框 8">
              <a:extLst>
                <a:ext uri="{FF2B5EF4-FFF2-40B4-BE49-F238E27FC236}">
                  <a16:creationId xmlns:a16="http://schemas.microsoft.com/office/drawing/2014/main" id="{0D86AC69-770F-0449-9124-AB101AAD4C4D}"/>
                </a:ext>
              </a:extLst>
            </p:cNvPr>
            <p:cNvSpPr txBox="1"/>
            <p:nvPr/>
          </p:nvSpPr>
          <p:spPr>
            <a:xfrm>
              <a:off x="3645524" y="2363979"/>
              <a:ext cx="2219602" cy="584775"/>
            </a:xfrm>
            <a:prstGeom prst="rect">
              <a:avLst/>
            </a:prstGeom>
            <a:solidFill>
              <a:srgbClr val="009070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Tác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dụng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2" name="文本框 9">
              <a:extLst>
                <a:ext uri="{FF2B5EF4-FFF2-40B4-BE49-F238E27FC236}">
                  <a16:creationId xmlns:a16="http://schemas.microsoft.com/office/drawing/2014/main" id="{C302B10A-8C5D-FD42-84F9-6DE2FBB98725}"/>
                </a:ext>
              </a:extLst>
            </p:cNvPr>
            <p:cNvSpPr txBox="1"/>
            <p:nvPr/>
          </p:nvSpPr>
          <p:spPr>
            <a:xfrm>
              <a:off x="3645524" y="2829868"/>
              <a:ext cx="4968960" cy="2554545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 w="12700">
              <a:solidFill>
                <a:srgbClr val="009070"/>
              </a:solidFill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sz="3200" b="1" dirty="0" smtClean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 </a:t>
              </a:r>
              <a:r>
                <a:rPr lang="en-US" sz="3200" b="1" dirty="0" err="1" smtClean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3200" b="1" dirty="0" smtClean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lĩnh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tri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 smtClean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defRPr/>
              </a:pPr>
              <a:r>
                <a:rPr lang="en-US" sz="3200" b="1" dirty="0" smtClean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 H</a:t>
              </a:r>
              <a:r>
                <a:rPr lang="en-US" sz="3200" b="1" dirty="0" smtClean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hề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mâu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thuẫn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b="1" dirty="0">
                  <a:solidFill>
                    <a:srgbClr val="0090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3" name="组合 7">
            <a:extLst>
              <a:ext uri="{FF2B5EF4-FFF2-40B4-BE49-F238E27FC236}">
                <a16:creationId xmlns:a16="http://schemas.microsoft.com/office/drawing/2014/main" id="{204E1762-B771-2945-A5C0-F0C82B173319}"/>
              </a:ext>
            </a:extLst>
          </p:cNvPr>
          <p:cNvGrpSpPr/>
          <p:nvPr/>
        </p:nvGrpSpPr>
        <p:grpSpPr>
          <a:xfrm>
            <a:off x="3449278" y="816690"/>
            <a:ext cx="8271668" cy="2023058"/>
            <a:chOff x="4033401" y="2352404"/>
            <a:chExt cx="5882253" cy="2023058"/>
          </a:xfrm>
        </p:grpSpPr>
        <p:sp>
          <p:nvSpPr>
            <p:cNvPr id="14" name="文本框 8">
              <a:extLst>
                <a:ext uri="{FF2B5EF4-FFF2-40B4-BE49-F238E27FC236}">
                  <a16:creationId xmlns:a16="http://schemas.microsoft.com/office/drawing/2014/main" id="{CED5070B-A215-A046-AEBE-75E3C4DEBDDB}"/>
                </a:ext>
              </a:extLst>
            </p:cNvPr>
            <p:cNvSpPr txBox="1"/>
            <p:nvPr/>
          </p:nvSpPr>
          <p:spPr>
            <a:xfrm>
              <a:off x="4033402" y="2352404"/>
              <a:ext cx="3095338" cy="584775"/>
            </a:xfrm>
            <a:prstGeom prst="rect">
              <a:avLst/>
            </a:prstGeom>
            <a:solidFill>
              <a:srgbClr val="009070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Hình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ảnh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so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sánh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文本框 9">
              <a:extLst>
                <a:ext uri="{FF2B5EF4-FFF2-40B4-BE49-F238E27FC236}">
                  <a16:creationId xmlns:a16="http://schemas.microsoft.com/office/drawing/2014/main" id="{BD7A680C-DF1D-6C49-B1A0-6C1A3E5045F1}"/>
                </a:ext>
              </a:extLst>
            </p:cNvPr>
            <p:cNvSpPr txBox="1"/>
            <p:nvPr/>
          </p:nvSpPr>
          <p:spPr>
            <a:xfrm>
              <a:off x="4033401" y="2805802"/>
              <a:ext cx="5882253" cy="1569660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  <a:ln w="12700">
              <a:solidFill>
                <a:srgbClr val="009070"/>
              </a:solidFill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457200" indent="-457200">
                <a:buFontTx/>
                <a:buChar char="-"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32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32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ngọn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đăng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soi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r>
                <a:rPr lang="en-US" sz="32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457200" indent="-457200">
                <a:buFontTx/>
                <a:buChar char="-"/>
                <a:defRPr/>
              </a:pPr>
              <a:r>
                <a:rPr lang="en-US" sz="32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32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zh-CN" altLang="en-US" sz="3200" b="1" i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80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601" b="43136"/>
          <a:stretch>
            <a:fillRect/>
          </a:stretch>
        </p:blipFill>
        <p:spPr>
          <a:xfrm flipH="1">
            <a:off x="-103457" y="3784600"/>
            <a:ext cx="3198335" cy="30734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0" y="0"/>
            <a:ext cx="12192000" cy="1765300"/>
            <a:chOff x="0" y="0"/>
            <a:chExt cx="6186311" cy="8957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186311" cy="895726"/>
            </a:xfrm>
            <a:custGeom>
              <a:avLst/>
              <a:gdLst/>
              <a:ahLst/>
              <a:cxnLst/>
              <a:rect l="l" t="t" r="r" b="b"/>
              <a:pathLst>
                <a:path w="6186311" h="895726">
                  <a:moveTo>
                    <a:pt x="0" y="0"/>
                  </a:moveTo>
                  <a:lnTo>
                    <a:pt x="6186311" y="0"/>
                  </a:lnTo>
                  <a:lnTo>
                    <a:pt x="6186311" y="895726"/>
                  </a:lnTo>
                  <a:lnTo>
                    <a:pt x="0" y="895726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9412" r="45694"/>
          <a:stretch>
            <a:fillRect/>
          </a:stretch>
        </p:blipFill>
        <p:spPr>
          <a:xfrm>
            <a:off x="11201840" y="0"/>
            <a:ext cx="981401" cy="209863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52400" y="198702"/>
            <a:ext cx="11785600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sẽ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ta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một vấn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55600" y="2110658"/>
            <a:ext cx="573157" cy="5359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239082">
            <a:off x="1700444" y="6225565"/>
            <a:ext cx="1104231" cy="36138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45468">
            <a:off x="10758617" y="347846"/>
            <a:ext cx="505407" cy="8530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4313">
            <a:off x="11382682" y="5873826"/>
            <a:ext cx="397993" cy="379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t="9038" r="3256" b="6875"/>
          <a:stretch/>
        </p:blipFill>
        <p:spPr>
          <a:xfrm>
            <a:off x="2895600" y="1955158"/>
            <a:ext cx="9042400" cy="462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143" y="1027680"/>
            <a:ext cx="11574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ọc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E355F9-3BFF-8C40-82C4-77B858EEB310}"/>
              </a:ext>
            </a:extLst>
          </p:cNvPr>
          <p:cNvSpPr/>
          <p:nvPr/>
        </p:nvSpPr>
        <p:spPr>
          <a:xfrm>
            <a:off x="135143" y="193523"/>
            <a:ext cx="5827261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B42162-14CE-AF43-BE5F-615F81A8B8DB}"/>
              </a:ext>
            </a:extLst>
          </p:cNvPr>
          <p:cNvSpPr/>
          <p:nvPr/>
        </p:nvSpPr>
        <p:spPr>
          <a:xfrm>
            <a:off x="3821817" y="92966"/>
            <a:ext cx="4433454" cy="86977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7" name="组合 7">
            <a:extLst>
              <a:ext uri="{FF2B5EF4-FFF2-40B4-BE49-F238E27FC236}">
                <a16:creationId xmlns:a16="http://schemas.microsoft.com/office/drawing/2014/main" id="{6098A45F-E8BD-0649-9342-3EBD87A8A0B4}"/>
              </a:ext>
            </a:extLst>
          </p:cNvPr>
          <p:cNvGrpSpPr/>
          <p:nvPr/>
        </p:nvGrpSpPr>
        <p:grpSpPr>
          <a:xfrm>
            <a:off x="3821817" y="142575"/>
            <a:ext cx="4447743" cy="800082"/>
            <a:chOff x="2965491" y="2578200"/>
            <a:chExt cx="5600638" cy="834759"/>
          </a:xfrm>
        </p:grpSpPr>
        <p:sp>
          <p:nvSpPr>
            <p:cNvPr id="38" name="文本框 8">
              <a:extLst>
                <a:ext uri="{FF2B5EF4-FFF2-40B4-BE49-F238E27FC236}">
                  <a16:creationId xmlns:a16="http://schemas.microsoft.com/office/drawing/2014/main" id="{51D7B106-0FD3-B346-9B13-6F60186AA1D8}"/>
                </a:ext>
              </a:extLst>
            </p:cNvPr>
            <p:cNvSpPr txBox="1"/>
            <p:nvPr/>
          </p:nvSpPr>
          <p:spPr>
            <a:xfrm>
              <a:off x="2965491" y="2578200"/>
              <a:ext cx="5600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 ĐỀ CẦN BÀN LUẬN</a:t>
              </a:r>
            </a:p>
          </p:txBody>
        </p:sp>
        <p:sp>
          <p:nvSpPr>
            <p:cNvPr id="39" name="文本框 9">
              <a:extLst>
                <a:ext uri="{FF2B5EF4-FFF2-40B4-BE49-F238E27FC236}">
                  <a16:creationId xmlns:a16="http://schemas.microsoft.com/office/drawing/2014/main" id="{4AD723C6-CCAA-1745-A6AA-21BBCFF512CF}"/>
                </a:ext>
              </a:extLst>
            </p:cNvPr>
            <p:cNvSpPr txBox="1"/>
            <p:nvPr/>
          </p:nvSpPr>
          <p:spPr>
            <a:xfrm>
              <a:off x="3452189" y="2951294"/>
              <a:ext cx="4959256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endPara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9B8518D-BE87-6C45-BBAC-9C104C71CD88}"/>
              </a:ext>
            </a:extLst>
          </p:cNvPr>
          <p:cNvSpPr/>
          <p:nvPr/>
        </p:nvSpPr>
        <p:spPr>
          <a:xfrm>
            <a:off x="765657" y="1381595"/>
            <a:ext cx="4170217" cy="94703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9000">
                <a:schemeClr val="accent3">
                  <a:lumMod val="0"/>
                  <a:lumOff val="100000"/>
                </a:schemeClr>
              </a:gs>
              <a:gs pos="100000">
                <a:srgbClr val="00B05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1" name="组合 7">
            <a:extLst>
              <a:ext uri="{FF2B5EF4-FFF2-40B4-BE49-F238E27FC236}">
                <a16:creationId xmlns:a16="http://schemas.microsoft.com/office/drawing/2014/main" id="{0F9E706F-D509-8D4C-B4DD-0863A99670EF}"/>
              </a:ext>
            </a:extLst>
          </p:cNvPr>
          <p:cNvGrpSpPr/>
          <p:nvPr/>
        </p:nvGrpSpPr>
        <p:grpSpPr>
          <a:xfrm>
            <a:off x="936209" y="1363311"/>
            <a:ext cx="4144393" cy="843714"/>
            <a:chOff x="3275146" y="2532937"/>
            <a:chExt cx="6959306" cy="843714"/>
          </a:xfrm>
        </p:grpSpPr>
        <p:sp>
          <p:nvSpPr>
            <p:cNvPr id="42" name="文本框 8">
              <a:extLst>
                <a:ext uri="{FF2B5EF4-FFF2-40B4-BE49-F238E27FC236}">
                  <a16:creationId xmlns:a16="http://schemas.microsoft.com/office/drawing/2014/main" id="{CCF081EB-3B7F-0B48-BB0F-D7A79059EF3D}"/>
                </a:ext>
              </a:extLst>
            </p:cNvPr>
            <p:cNvSpPr txBox="1"/>
            <p:nvPr/>
          </p:nvSpPr>
          <p:spPr>
            <a:xfrm>
              <a:off x="5105165" y="2532937"/>
              <a:ext cx="31568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Ý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kiến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1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3" name="文本框 9">
              <a:extLst>
                <a:ext uri="{FF2B5EF4-FFF2-40B4-BE49-F238E27FC236}">
                  <a16:creationId xmlns:a16="http://schemas.microsoft.com/office/drawing/2014/main" id="{D458642F-6A18-0C4C-9AD9-0B384F43BA05}"/>
                </a:ext>
              </a:extLst>
            </p:cNvPr>
            <p:cNvSpPr txBox="1"/>
            <p:nvPr/>
          </p:nvSpPr>
          <p:spPr>
            <a:xfrm>
              <a:off x="3275146" y="2914986"/>
              <a:ext cx="6959306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endPara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3ADFD71-5C07-074C-A360-1F8B490E34D2}"/>
              </a:ext>
            </a:extLst>
          </p:cNvPr>
          <p:cNvSpPr/>
          <p:nvPr/>
        </p:nvSpPr>
        <p:spPr>
          <a:xfrm>
            <a:off x="6623126" y="1451749"/>
            <a:ext cx="4348162" cy="87688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9000">
                <a:schemeClr val="accent3">
                  <a:lumMod val="0"/>
                  <a:lumOff val="100000"/>
                </a:schemeClr>
              </a:gs>
              <a:gs pos="100000">
                <a:srgbClr val="00B05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6" name="组合 7">
            <a:extLst>
              <a:ext uri="{FF2B5EF4-FFF2-40B4-BE49-F238E27FC236}">
                <a16:creationId xmlns:a16="http://schemas.microsoft.com/office/drawing/2014/main" id="{AA9B6CDD-201F-2B45-8538-013813983628}"/>
              </a:ext>
            </a:extLst>
          </p:cNvPr>
          <p:cNvGrpSpPr/>
          <p:nvPr/>
        </p:nvGrpSpPr>
        <p:grpSpPr>
          <a:xfrm>
            <a:off x="6751493" y="1447758"/>
            <a:ext cx="4225637" cy="783727"/>
            <a:chOff x="2600393" y="2272466"/>
            <a:chExt cx="7095731" cy="783727"/>
          </a:xfrm>
        </p:grpSpPr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id="{AD3556B5-95D6-8E42-8DA0-02AED80B3EDC}"/>
                </a:ext>
              </a:extLst>
            </p:cNvPr>
            <p:cNvSpPr txBox="1"/>
            <p:nvPr/>
          </p:nvSpPr>
          <p:spPr>
            <a:xfrm>
              <a:off x="4351638" y="2272466"/>
              <a:ext cx="3314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Ý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kiến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2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8" name="文本框 9">
              <a:extLst>
                <a:ext uri="{FF2B5EF4-FFF2-40B4-BE49-F238E27FC236}">
                  <a16:creationId xmlns:a16="http://schemas.microsoft.com/office/drawing/2014/main" id="{A3A7AF13-B8E1-0C4C-9AFF-794D7FC884C6}"/>
                </a:ext>
              </a:extLst>
            </p:cNvPr>
            <p:cNvSpPr txBox="1"/>
            <p:nvPr/>
          </p:nvSpPr>
          <p:spPr>
            <a:xfrm>
              <a:off x="2600393" y="2594528"/>
              <a:ext cx="7095731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endPara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D33FD59-41A9-ED40-8B6F-5A3050D2A75E}"/>
              </a:ext>
            </a:extLst>
          </p:cNvPr>
          <p:cNvSpPr/>
          <p:nvPr/>
        </p:nvSpPr>
        <p:spPr>
          <a:xfrm>
            <a:off x="153800" y="2877534"/>
            <a:ext cx="2793058" cy="3851879"/>
          </a:xfrm>
          <a:prstGeom prst="roundRect">
            <a:avLst/>
          </a:prstGeom>
          <a:gradFill flip="none" rotWithShape="1">
            <a:gsLst>
              <a:gs pos="15000">
                <a:schemeClr val="accent3">
                  <a:lumMod val="0"/>
                  <a:lumOff val="100000"/>
                </a:schemeClr>
              </a:gs>
              <a:gs pos="34000">
                <a:schemeClr val="accent3">
                  <a:lumMod val="0"/>
                  <a:lumOff val="100000"/>
                </a:schemeClr>
              </a:gs>
              <a:gs pos="74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8E042D2-D32A-6C47-B76A-89BC23D72C72}"/>
              </a:ext>
            </a:extLst>
          </p:cNvPr>
          <p:cNvSpPr/>
          <p:nvPr/>
        </p:nvSpPr>
        <p:spPr>
          <a:xfrm>
            <a:off x="3129210" y="2877535"/>
            <a:ext cx="2424206" cy="3835684"/>
          </a:xfrm>
          <a:prstGeom prst="roundRect">
            <a:avLst/>
          </a:prstGeom>
          <a:gradFill flip="none" rotWithShape="1">
            <a:gsLst>
              <a:gs pos="15000">
                <a:schemeClr val="accent3">
                  <a:lumMod val="0"/>
                  <a:lumOff val="100000"/>
                </a:schemeClr>
              </a:gs>
              <a:gs pos="34000">
                <a:schemeClr val="accent3">
                  <a:lumMod val="0"/>
                  <a:lumOff val="100000"/>
                </a:schemeClr>
              </a:gs>
              <a:gs pos="74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2F42F42-F933-4A40-A006-BF9F31A343BD}"/>
              </a:ext>
            </a:extLst>
          </p:cNvPr>
          <p:cNvSpPr/>
          <p:nvPr/>
        </p:nvSpPr>
        <p:spPr>
          <a:xfrm>
            <a:off x="5804701" y="2877534"/>
            <a:ext cx="3600303" cy="3818522"/>
          </a:xfrm>
          <a:prstGeom prst="roundRect">
            <a:avLst/>
          </a:prstGeom>
          <a:gradFill flip="none" rotWithShape="1">
            <a:gsLst>
              <a:gs pos="15000">
                <a:schemeClr val="accent3">
                  <a:lumMod val="0"/>
                  <a:lumOff val="100000"/>
                </a:schemeClr>
              </a:gs>
              <a:gs pos="34000">
                <a:schemeClr val="accent3">
                  <a:lumMod val="0"/>
                  <a:lumOff val="100000"/>
                </a:schemeClr>
              </a:gs>
              <a:gs pos="74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5" name="组合 10">
            <a:extLst>
              <a:ext uri="{FF2B5EF4-FFF2-40B4-BE49-F238E27FC236}">
                <a16:creationId xmlns:a16="http://schemas.microsoft.com/office/drawing/2014/main" id="{81D30E98-5D33-A147-A2CD-4924F4BD384B}"/>
              </a:ext>
            </a:extLst>
          </p:cNvPr>
          <p:cNvGrpSpPr/>
          <p:nvPr/>
        </p:nvGrpSpPr>
        <p:grpSpPr>
          <a:xfrm>
            <a:off x="5910199" y="2793087"/>
            <a:ext cx="3622875" cy="3806082"/>
            <a:chOff x="3642044" y="3055819"/>
            <a:chExt cx="4376933" cy="4187940"/>
          </a:xfrm>
        </p:grpSpPr>
        <p:sp>
          <p:nvSpPr>
            <p:cNvPr id="56" name="文本框 11">
              <a:extLst>
                <a:ext uri="{FF2B5EF4-FFF2-40B4-BE49-F238E27FC236}">
                  <a16:creationId xmlns:a16="http://schemas.microsoft.com/office/drawing/2014/main" id="{CD13AAFF-1A44-594C-9934-1174CFEEB814}"/>
                </a:ext>
              </a:extLst>
            </p:cNvPr>
            <p:cNvSpPr txBox="1"/>
            <p:nvPr/>
          </p:nvSpPr>
          <p:spPr>
            <a:xfrm>
              <a:off x="4414622" y="3055819"/>
              <a:ext cx="2807164" cy="5079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Lí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lẽ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7" name="文本框 12">
              <a:extLst>
                <a:ext uri="{FF2B5EF4-FFF2-40B4-BE49-F238E27FC236}">
                  <a16:creationId xmlns:a16="http://schemas.microsoft.com/office/drawing/2014/main" id="{C21E2CF0-CE44-3843-9096-6402F741EF76}"/>
                </a:ext>
              </a:extLst>
            </p:cNvPr>
            <p:cNvSpPr txBox="1"/>
            <p:nvPr/>
          </p:nvSpPr>
          <p:spPr>
            <a:xfrm>
              <a:off x="3642044" y="3213761"/>
              <a:ext cx="4376933" cy="402999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ai.</a:t>
              </a:r>
            </a:p>
            <a:p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hứng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thoải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chịu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61" name="组合 10">
            <a:extLst>
              <a:ext uri="{FF2B5EF4-FFF2-40B4-BE49-F238E27FC236}">
                <a16:creationId xmlns:a16="http://schemas.microsoft.com/office/drawing/2014/main" id="{860E3959-978A-BD4D-A1D0-23E9F3C554F9}"/>
              </a:ext>
            </a:extLst>
          </p:cNvPr>
          <p:cNvGrpSpPr/>
          <p:nvPr/>
        </p:nvGrpSpPr>
        <p:grpSpPr>
          <a:xfrm>
            <a:off x="219560" y="2779261"/>
            <a:ext cx="2589718" cy="3502960"/>
            <a:chOff x="4437592" y="3352851"/>
            <a:chExt cx="3312180" cy="2246899"/>
          </a:xfrm>
        </p:grpSpPr>
        <p:sp>
          <p:nvSpPr>
            <p:cNvPr id="62" name="文本框 11">
              <a:extLst>
                <a:ext uri="{FF2B5EF4-FFF2-40B4-BE49-F238E27FC236}">
                  <a16:creationId xmlns:a16="http://schemas.microsoft.com/office/drawing/2014/main" id="{115D6E9E-7738-0F47-B6B6-8041EA12828B}"/>
                </a:ext>
              </a:extLst>
            </p:cNvPr>
            <p:cNvSpPr txBox="1"/>
            <p:nvPr/>
          </p:nvSpPr>
          <p:spPr>
            <a:xfrm>
              <a:off x="4704837" y="3352851"/>
              <a:ext cx="2807164" cy="2924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Lí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lẽ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3" name="文本框 12">
              <a:extLst>
                <a:ext uri="{FF2B5EF4-FFF2-40B4-BE49-F238E27FC236}">
                  <a16:creationId xmlns:a16="http://schemas.microsoft.com/office/drawing/2014/main" id="{BF5AE4B9-96AB-944E-9B6F-496AD3BDEDEB}"/>
                </a:ext>
              </a:extLst>
            </p:cNvPr>
            <p:cNvSpPr txBox="1"/>
            <p:nvPr/>
          </p:nvSpPr>
          <p:spPr>
            <a:xfrm>
              <a:off x="4437592" y="3645324"/>
              <a:ext cx="3312180" cy="195442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đạo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76B817A-4C9B-8E4E-BC75-253AE002CB20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2966009" y="981023"/>
            <a:ext cx="3059675" cy="3822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46FBC90-FDFC-6845-9254-3322A8D112FD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025684" y="985602"/>
            <a:ext cx="2755557" cy="46215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99BBD51-A575-344F-BA79-39D4E8238F62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2331221" y="2328632"/>
            <a:ext cx="519545" cy="5489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5E43EFA-81E6-924F-83C3-6F431515F997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2850766" y="2328632"/>
            <a:ext cx="491837" cy="5489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A5250AD-0A89-7349-B293-2E508E198A00}"/>
              </a:ext>
            </a:extLst>
          </p:cNvPr>
          <p:cNvCxnSpPr>
            <a:cxnSpLocks/>
            <a:stCxn id="44" idx="2"/>
            <a:endCxn id="54" idx="0"/>
          </p:cNvCxnSpPr>
          <p:nvPr/>
        </p:nvCxnSpPr>
        <p:spPr>
          <a:xfrm flipH="1">
            <a:off x="7604853" y="2328632"/>
            <a:ext cx="1192354" cy="5489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617A5948-B6E2-004F-9AF0-DF5C406F56E5}"/>
              </a:ext>
            </a:extLst>
          </p:cNvPr>
          <p:cNvSpPr/>
          <p:nvPr/>
        </p:nvSpPr>
        <p:spPr>
          <a:xfrm>
            <a:off x="9673184" y="2877534"/>
            <a:ext cx="2357158" cy="3818521"/>
          </a:xfrm>
          <a:prstGeom prst="roundRect">
            <a:avLst/>
          </a:prstGeom>
          <a:gradFill flip="none" rotWithShape="1">
            <a:gsLst>
              <a:gs pos="15000">
                <a:schemeClr val="accent3">
                  <a:lumMod val="0"/>
                  <a:lumOff val="100000"/>
                </a:schemeClr>
              </a:gs>
              <a:gs pos="34000">
                <a:schemeClr val="accent3">
                  <a:lumMod val="0"/>
                  <a:lumOff val="100000"/>
                </a:schemeClr>
              </a:gs>
              <a:gs pos="74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1" name="组合 10">
            <a:extLst>
              <a:ext uri="{FF2B5EF4-FFF2-40B4-BE49-F238E27FC236}">
                <a16:creationId xmlns:a16="http://schemas.microsoft.com/office/drawing/2014/main" id="{6F1625D3-0716-4646-ABB6-1FD1CBEF7555}"/>
              </a:ext>
            </a:extLst>
          </p:cNvPr>
          <p:cNvGrpSpPr/>
          <p:nvPr/>
        </p:nvGrpSpPr>
        <p:grpSpPr>
          <a:xfrm>
            <a:off x="2945104" y="2849454"/>
            <a:ext cx="2765549" cy="2603458"/>
            <a:chOff x="4401996" y="3295698"/>
            <a:chExt cx="3309850" cy="2603458"/>
          </a:xfrm>
        </p:grpSpPr>
        <p:sp>
          <p:nvSpPr>
            <p:cNvPr id="72" name="文本框 11">
              <a:extLst>
                <a:ext uri="{FF2B5EF4-FFF2-40B4-BE49-F238E27FC236}">
                  <a16:creationId xmlns:a16="http://schemas.microsoft.com/office/drawing/2014/main" id="{AA542F5F-F45B-C14F-A0EE-43CFE25BE8BA}"/>
                </a:ext>
              </a:extLst>
            </p:cNvPr>
            <p:cNvSpPr txBox="1"/>
            <p:nvPr/>
          </p:nvSpPr>
          <p:spPr>
            <a:xfrm>
              <a:off x="4704837" y="3295698"/>
              <a:ext cx="28071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000000"/>
                  </a:solidFill>
                  <a:latin typeface="SVN-Androgyne" panose="0204060305050602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chứng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73" name="文本框 12">
              <a:extLst>
                <a:ext uri="{FF2B5EF4-FFF2-40B4-BE49-F238E27FC236}">
                  <a16:creationId xmlns:a16="http://schemas.microsoft.com/office/drawing/2014/main" id="{960FCACE-B718-034D-9E3A-A0AE6A855934}"/>
                </a:ext>
              </a:extLst>
            </p:cNvPr>
            <p:cNvSpPr txBox="1"/>
            <p:nvPr/>
          </p:nvSpPr>
          <p:spPr>
            <a:xfrm>
              <a:off x="4401996" y="3960164"/>
              <a:ext cx="3309850" cy="193899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rốc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-chi-o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dỗ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Lê-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na-rơ-đô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Vin-chi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endPara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E3275E0-77C5-2E48-AD97-51C1AA7884E5}"/>
              </a:ext>
            </a:extLst>
          </p:cNvPr>
          <p:cNvCxnSpPr>
            <a:cxnSpLocks/>
            <a:stCxn id="44" idx="2"/>
            <a:endCxn id="70" idx="0"/>
          </p:cNvCxnSpPr>
          <p:nvPr/>
        </p:nvCxnSpPr>
        <p:spPr>
          <a:xfrm>
            <a:off x="8797207" y="2328632"/>
            <a:ext cx="2054556" cy="5489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5" name="组合 10">
            <a:extLst>
              <a:ext uri="{FF2B5EF4-FFF2-40B4-BE49-F238E27FC236}">
                <a16:creationId xmlns:a16="http://schemas.microsoft.com/office/drawing/2014/main" id="{784EC654-C9F2-3F48-8FE3-4E49A851DAE0}"/>
              </a:ext>
            </a:extLst>
          </p:cNvPr>
          <p:cNvGrpSpPr/>
          <p:nvPr/>
        </p:nvGrpSpPr>
        <p:grpSpPr>
          <a:xfrm>
            <a:off x="9437239" y="2954529"/>
            <a:ext cx="2599604" cy="2035455"/>
            <a:chOff x="4040160" y="3142863"/>
            <a:chExt cx="3111245" cy="2035455"/>
          </a:xfrm>
        </p:grpSpPr>
        <p:sp>
          <p:nvSpPr>
            <p:cNvPr id="49" name="文本框 11">
              <a:extLst>
                <a:ext uri="{FF2B5EF4-FFF2-40B4-BE49-F238E27FC236}">
                  <a16:creationId xmlns:a16="http://schemas.microsoft.com/office/drawing/2014/main" id="{4575BAE2-52AB-414B-AB99-6B832D874856}"/>
                </a:ext>
              </a:extLst>
            </p:cNvPr>
            <p:cNvSpPr txBox="1"/>
            <p:nvPr/>
          </p:nvSpPr>
          <p:spPr>
            <a:xfrm>
              <a:off x="4040160" y="3142863"/>
              <a:ext cx="28071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000000"/>
                  </a:solidFill>
                  <a:latin typeface="SVN-Androgyne" panose="020406030505060202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chứng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0" name="文本框 12">
              <a:extLst>
                <a:ext uri="{FF2B5EF4-FFF2-40B4-BE49-F238E27FC236}">
                  <a16:creationId xmlns:a16="http://schemas.microsoft.com/office/drawing/2014/main" id="{39694DCA-784E-0446-A629-9EB469533278}"/>
                </a:ext>
              </a:extLst>
            </p:cNvPr>
            <p:cNvSpPr txBox="1"/>
            <p:nvPr/>
          </p:nvSpPr>
          <p:spPr>
            <a:xfrm>
              <a:off x="4269554" y="3608658"/>
              <a:ext cx="2881851" cy="15696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38249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4" grpId="0" animBg="1"/>
      <p:bldP spid="52" grpId="0" animBg="1"/>
      <p:bldP spid="53" grpId="0" animBg="1"/>
      <p:bldP spid="54" grpId="0" animBg="1"/>
      <p:bldP spid="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B290C7-9546-474E-97D7-51890F5A9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8791"/>
            <a:ext cx="5743331" cy="42692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D62DC8-0F99-6246-85DB-5CF83AF69308}"/>
              </a:ext>
            </a:extLst>
          </p:cNvPr>
          <p:cNvGrpSpPr/>
          <p:nvPr/>
        </p:nvGrpSpPr>
        <p:grpSpPr>
          <a:xfrm>
            <a:off x="651664" y="1204927"/>
            <a:ext cx="4440001" cy="2767728"/>
            <a:chOff x="5882185" y="1265874"/>
            <a:chExt cx="4440001" cy="27677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23FED7-43B1-6A47-8A36-A199ADEA661E}"/>
                </a:ext>
              </a:extLst>
            </p:cNvPr>
            <p:cNvSpPr txBox="1"/>
            <p:nvPr/>
          </p:nvSpPr>
          <p:spPr>
            <a:xfrm>
              <a:off x="6518105" y="1618686"/>
              <a:ext cx="3187720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043C5A1F-6701-4C4D-A372-2B49C59188CD}"/>
                </a:ext>
              </a:extLst>
            </p:cNvPr>
            <p:cNvSpPr/>
            <p:nvPr/>
          </p:nvSpPr>
          <p:spPr>
            <a:xfrm>
              <a:off x="5882185" y="1265874"/>
              <a:ext cx="4440001" cy="2767728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7915A97-3CF7-6A4B-B406-C0F6EDD2B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512617"/>
            <a:ext cx="7297684" cy="52647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54152A-3EB1-4547-9CB4-3DDD26B33822}"/>
              </a:ext>
            </a:extLst>
          </p:cNvPr>
          <p:cNvSpPr/>
          <p:nvPr/>
        </p:nvSpPr>
        <p:spPr>
          <a:xfrm>
            <a:off x="5727585" y="2057675"/>
            <a:ext cx="54253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A113D4-611D-8342-8544-A4DBD0B60E98}"/>
              </a:ext>
            </a:extLst>
          </p:cNvPr>
          <p:cNvSpPr/>
          <p:nvPr/>
        </p:nvSpPr>
        <p:spPr>
          <a:xfrm>
            <a:off x="62967" y="0"/>
            <a:ext cx="5791088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10836" y="110836"/>
            <a:ext cx="11790652" cy="6747164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641" y="215044"/>
            <a:ext cx="298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III.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Tổng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982141" y="2130555"/>
            <a:ext cx="3564601" cy="3387036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2" tIns="120904" rIns="120903" bIns="120904" numCol="1" spcCol="1270" anchor="ctr" anchorCtr="0">
            <a:noAutofit/>
          </a:bodyPr>
          <a:lstStyle/>
          <a:p>
            <a:pPr marL="0" marR="0" lvl="0" indent="0" algn="l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chặt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chẽ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tỏ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04791" y="1108364"/>
            <a:ext cx="2867891" cy="1472034"/>
          </a:xfrm>
          <a:custGeom>
            <a:avLst/>
            <a:gdLst>
              <a:gd name="connsiteX0" fmla="*/ 0 w 1692671"/>
              <a:gd name="connsiteY0" fmla="*/ 846336 h 1692671"/>
              <a:gd name="connsiteX1" fmla="*/ 846336 w 1692671"/>
              <a:gd name="connsiteY1" fmla="*/ 0 h 1692671"/>
              <a:gd name="connsiteX2" fmla="*/ 1692672 w 1692671"/>
              <a:gd name="connsiteY2" fmla="*/ 846336 h 1692671"/>
              <a:gd name="connsiteX3" fmla="*/ 846336 w 1692671"/>
              <a:gd name="connsiteY3" fmla="*/ 1692672 h 1692671"/>
              <a:gd name="connsiteX4" fmla="*/ 0 w 1692671"/>
              <a:gd name="connsiteY4" fmla="*/ 846336 h 16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671" h="1692671">
                <a:moveTo>
                  <a:pt x="0" y="846336"/>
                </a:moveTo>
                <a:cubicBezTo>
                  <a:pt x="0" y="378918"/>
                  <a:pt x="378918" y="0"/>
                  <a:pt x="846336" y="0"/>
                </a:cubicBezTo>
                <a:cubicBezTo>
                  <a:pt x="1313754" y="0"/>
                  <a:pt x="1692672" y="378918"/>
                  <a:pt x="1692672" y="846336"/>
                </a:cubicBezTo>
                <a:cubicBezTo>
                  <a:pt x="1692672" y="1313754"/>
                  <a:pt x="1313754" y="1692672"/>
                  <a:pt x="846336" y="1692672"/>
                </a:cubicBezTo>
                <a:cubicBezTo>
                  <a:pt x="378918" y="1692672"/>
                  <a:pt x="0" y="1313754"/>
                  <a:pt x="0" y="846336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86" tIns="247886" rIns="247886" bIns="247886" numCol="1" spcCol="1270" anchor="ctr" anchorCtr="0">
            <a:noAutofit/>
          </a:bodyPr>
          <a:lstStyle/>
          <a:p>
            <a:pPr marL="0" marR="0" lvl="0" indent="0" algn="ctr" defTabSz="1289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242072" y="2057830"/>
            <a:ext cx="4276828" cy="1948071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1" tIns="120904" rIns="120904" bIns="120904" numCol="1" spcCol="1270" anchor="ctr" anchorCtr="0">
            <a:noAutofit/>
          </a:bodyPr>
          <a:lstStyle/>
          <a:p>
            <a:pPr marL="0" marR="0" lvl="0" indent="0" algn="l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khẳng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242072" y="4202543"/>
            <a:ext cx="4276828" cy="1976584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1" tIns="120904" rIns="120904" bIns="120904" numCol="1" spcCol="1270" anchor="ctr" anchorCtr="0">
            <a:noAutofit/>
          </a:bodyPr>
          <a:lstStyle/>
          <a:p>
            <a:pPr marL="0" marR="0" lvl="0" indent="0" algn="l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bổ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sung,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929330" y="815507"/>
            <a:ext cx="2840597" cy="1438965"/>
          </a:xfrm>
          <a:custGeom>
            <a:avLst/>
            <a:gdLst>
              <a:gd name="connsiteX0" fmla="*/ 0 w 1692671"/>
              <a:gd name="connsiteY0" fmla="*/ 846336 h 1692671"/>
              <a:gd name="connsiteX1" fmla="*/ 846336 w 1692671"/>
              <a:gd name="connsiteY1" fmla="*/ 0 h 1692671"/>
              <a:gd name="connsiteX2" fmla="*/ 1692672 w 1692671"/>
              <a:gd name="connsiteY2" fmla="*/ 846336 h 1692671"/>
              <a:gd name="connsiteX3" fmla="*/ 846336 w 1692671"/>
              <a:gd name="connsiteY3" fmla="*/ 1692672 h 1692671"/>
              <a:gd name="connsiteX4" fmla="*/ 0 w 1692671"/>
              <a:gd name="connsiteY4" fmla="*/ 846336 h 16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671" h="1692671">
                <a:moveTo>
                  <a:pt x="0" y="846336"/>
                </a:moveTo>
                <a:cubicBezTo>
                  <a:pt x="0" y="378918"/>
                  <a:pt x="378918" y="0"/>
                  <a:pt x="846336" y="0"/>
                </a:cubicBezTo>
                <a:cubicBezTo>
                  <a:pt x="1313754" y="0"/>
                  <a:pt x="1692672" y="378918"/>
                  <a:pt x="1692672" y="846336"/>
                </a:cubicBezTo>
                <a:cubicBezTo>
                  <a:pt x="1692672" y="1313754"/>
                  <a:pt x="1313754" y="1692672"/>
                  <a:pt x="846336" y="1692672"/>
                </a:cubicBezTo>
                <a:cubicBezTo>
                  <a:pt x="378918" y="1692672"/>
                  <a:pt x="0" y="1313754"/>
                  <a:pt x="0" y="846336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86" tIns="247886" rIns="247886" bIns="247886" numCol="1" spcCol="1270" anchor="ctr" anchorCtr="0">
            <a:noAutofit/>
          </a:bodyPr>
          <a:lstStyle/>
          <a:p>
            <a:pPr marL="0" marR="0" lvl="0" indent="0" algn="ctr" defTabSz="1289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2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503825" y="1457361"/>
            <a:ext cx="5184350" cy="930208"/>
            <a:chOff x="6013342" y="1475602"/>
            <a:chExt cx="2693559" cy="483296"/>
          </a:xfrm>
        </p:grpSpPr>
        <p:sp>
          <p:nvSpPr>
            <p:cNvPr id="28" name="圆角矩形 27"/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165CD31-E207-487F-ACB5-A03CED2B0933}"/>
                </a:ext>
              </a:extLst>
            </p:cNvPr>
            <p:cNvSpPr txBox="1"/>
            <p:nvPr/>
          </p:nvSpPr>
          <p:spPr>
            <a:xfrm>
              <a:off x="6116662" y="1512182"/>
              <a:ext cx="2486919" cy="4317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IV. LUYỆN TẬP</a:t>
              </a:r>
              <a:endPara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26574">
            <a:off x="9534672" y="1211592"/>
            <a:ext cx="1375718" cy="112858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73426" flipH="1">
            <a:off x="2011073" y="1691351"/>
            <a:ext cx="1568532" cy="98940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59815" y="5089240"/>
            <a:ext cx="765362" cy="1020483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BADE605B-AB45-2C45-ABE4-8F978A5B2A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307" y="2417986"/>
            <a:ext cx="2986063" cy="46927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0EF8B0-AFC8-0B4F-AD3E-D9097A9DB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0805" y="2670742"/>
            <a:ext cx="4095636" cy="44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1930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B8DF2E1-6C76-F942-BFB6-F6FA53EAE0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525" y="30956"/>
            <a:ext cx="5930948" cy="347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06BA8C-6FB9-E144-ACDC-BB1FEA615B50}"/>
              </a:ext>
            </a:extLst>
          </p:cNvPr>
          <p:cNvSpPr/>
          <p:nvPr/>
        </p:nvSpPr>
        <p:spPr>
          <a:xfrm>
            <a:off x="3732918" y="1432562"/>
            <a:ext cx="4995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grpSp>
        <p:nvGrpSpPr>
          <p:cNvPr id="4" name="组合 26">
            <a:extLst>
              <a:ext uri="{FF2B5EF4-FFF2-40B4-BE49-F238E27FC236}">
                <a16:creationId xmlns:a16="http://schemas.microsoft.com/office/drawing/2014/main" id="{E62059A1-9991-C04C-85BB-3E0B998288D4}"/>
              </a:ext>
            </a:extLst>
          </p:cNvPr>
          <p:cNvGrpSpPr/>
          <p:nvPr/>
        </p:nvGrpSpPr>
        <p:grpSpPr>
          <a:xfrm>
            <a:off x="603075" y="3841973"/>
            <a:ext cx="5492923" cy="930208"/>
            <a:chOff x="5853021" y="1475602"/>
            <a:chExt cx="2853880" cy="483296"/>
          </a:xfrm>
        </p:grpSpPr>
        <p:sp>
          <p:nvSpPr>
            <p:cNvPr id="5" name="圆角矩形 27">
              <a:extLst>
                <a:ext uri="{FF2B5EF4-FFF2-40B4-BE49-F238E27FC236}">
                  <a16:creationId xmlns:a16="http://schemas.microsoft.com/office/drawing/2014/main" id="{A3CDD9D2-4C92-7344-A9EF-8D121ADA34ED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28">
              <a:extLst>
                <a:ext uri="{FF2B5EF4-FFF2-40B4-BE49-F238E27FC236}">
                  <a16:creationId xmlns:a16="http://schemas.microsoft.com/office/drawing/2014/main" id="{E4F483F9-ED1E-204D-A086-19FD55778B97}"/>
                </a:ext>
              </a:extLst>
            </p:cNvPr>
            <p:cNvSpPr txBox="1"/>
            <p:nvPr/>
          </p:nvSpPr>
          <p:spPr>
            <a:xfrm>
              <a:off x="5853021" y="1572347"/>
              <a:ext cx="2486919" cy="3038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Tự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sự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7" name="组合 26">
            <a:extLst>
              <a:ext uri="{FF2B5EF4-FFF2-40B4-BE49-F238E27FC236}">
                <a16:creationId xmlns:a16="http://schemas.microsoft.com/office/drawing/2014/main" id="{7212601F-F601-5F4F-B356-7E604F192045}"/>
              </a:ext>
            </a:extLst>
          </p:cNvPr>
          <p:cNvGrpSpPr/>
          <p:nvPr/>
        </p:nvGrpSpPr>
        <p:grpSpPr>
          <a:xfrm>
            <a:off x="6640096" y="3841973"/>
            <a:ext cx="5184350" cy="930208"/>
            <a:chOff x="6013342" y="1475602"/>
            <a:chExt cx="2693559" cy="483296"/>
          </a:xfrm>
        </p:grpSpPr>
        <p:sp>
          <p:nvSpPr>
            <p:cNvPr id="8" name="圆角矩形 27">
              <a:extLst>
                <a:ext uri="{FF2B5EF4-FFF2-40B4-BE49-F238E27FC236}">
                  <a16:creationId xmlns:a16="http://schemas.microsoft.com/office/drawing/2014/main" id="{C18EAA93-B0A0-2145-B879-B3BD3E7AC3EF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文本框 28">
              <a:extLst>
                <a:ext uri="{FF2B5EF4-FFF2-40B4-BE49-F238E27FC236}">
                  <a16:creationId xmlns:a16="http://schemas.microsoft.com/office/drawing/2014/main" id="{E4EFDDDD-D92F-F741-AF2D-EF3561C25312}"/>
                </a:ext>
              </a:extLst>
            </p:cNvPr>
            <p:cNvSpPr txBox="1"/>
            <p:nvPr/>
          </p:nvSpPr>
          <p:spPr>
            <a:xfrm>
              <a:off x="6013342" y="1549347"/>
              <a:ext cx="2486919" cy="3038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Miêu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tả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0" name="组合 26">
            <a:extLst>
              <a:ext uri="{FF2B5EF4-FFF2-40B4-BE49-F238E27FC236}">
                <a16:creationId xmlns:a16="http://schemas.microsoft.com/office/drawing/2014/main" id="{A8798F95-1FFA-214C-957D-ABBF9B8D9179}"/>
              </a:ext>
            </a:extLst>
          </p:cNvPr>
          <p:cNvGrpSpPr/>
          <p:nvPr/>
        </p:nvGrpSpPr>
        <p:grpSpPr>
          <a:xfrm>
            <a:off x="911649" y="5379624"/>
            <a:ext cx="5184350" cy="930208"/>
            <a:chOff x="6013342" y="1475602"/>
            <a:chExt cx="2693559" cy="483296"/>
          </a:xfrm>
        </p:grpSpPr>
        <p:sp>
          <p:nvSpPr>
            <p:cNvPr id="11" name="圆角矩形 27">
              <a:extLst>
                <a:ext uri="{FF2B5EF4-FFF2-40B4-BE49-F238E27FC236}">
                  <a16:creationId xmlns:a16="http://schemas.microsoft.com/office/drawing/2014/main" id="{80F6DEFF-DF9B-6347-8FD1-AAAA0A763266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2" name="文本框 28">
              <a:extLst>
                <a:ext uri="{FF2B5EF4-FFF2-40B4-BE49-F238E27FC236}">
                  <a16:creationId xmlns:a16="http://schemas.microsoft.com/office/drawing/2014/main" id="{FAF64A7B-1769-644C-8195-8F3263B278DD}"/>
                </a:ext>
              </a:extLst>
            </p:cNvPr>
            <p:cNvSpPr txBox="1"/>
            <p:nvPr/>
          </p:nvSpPr>
          <p:spPr>
            <a:xfrm>
              <a:off x="6013342" y="1549347"/>
              <a:ext cx="2486919" cy="3038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Biểu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cảm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3" name="组合 26">
            <a:extLst>
              <a:ext uri="{FF2B5EF4-FFF2-40B4-BE49-F238E27FC236}">
                <a16:creationId xmlns:a16="http://schemas.microsoft.com/office/drawing/2014/main" id="{110DC7D2-4F89-2E4E-9A46-73E9B30F99B1}"/>
              </a:ext>
            </a:extLst>
          </p:cNvPr>
          <p:cNvGrpSpPr/>
          <p:nvPr/>
        </p:nvGrpSpPr>
        <p:grpSpPr>
          <a:xfrm>
            <a:off x="6640096" y="5379624"/>
            <a:ext cx="5184350" cy="930208"/>
            <a:chOff x="6013342" y="1475602"/>
            <a:chExt cx="2693559" cy="483296"/>
          </a:xfrm>
        </p:grpSpPr>
        <p:sp>
          <p:nvSpPr>
            <p:cNvPr id="14" name="圆角矩形 27">
              <a:extLst>
                <a:ext uri="{FF2B5EF4-FFF2-40B4-BE49-F238E27FC236}">
                  <a16:creationId xmlns:a16="http://schemas.microsoft.com/office/drawing/2014/main" id="{0E5B894F-E8D8-D541-ACED-77689172C0CA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文本框 28">
              <a:extLst>
                <a:ext uri="{FF2B5EF4-FFF2-40B4-BE49-F238E27FC236}">
                  <a16:creationId xmlns:a16="http://schemas.microsoft.com/office/drawing/2014/main" id="{4C2099C7-4403-A34C-9348-77BEB0876DE3}"/>
                </a:ext>
              </a:extLst>
            </p:cNvPr>
            <p:cNvSpPr txBox="1"/>
            <p:nvPr/>
          </p:nvSpPr>
          <p:spPr>
            <a:xfrm>
              <a:off x="6013342" y="1549347"/>
              <a:ext cx="2486919" cy="3038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Nghị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luận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6" name="椭圆 34">
            <a:extLst>
              <a:ext uri="{FF2B5EF4-FFF2-40B4-BE49-F238E27FC236}">
                <a16:creationId xmlns:a16="http://schemas.microsoft.com/office/drawing/2014/main" id="{D231B548-DE08-8943-8F86-FFB075FF8CCA}"/>
              </a:ext>
            </a:extLst>
          </p:cNvPr>
          <p:cNvSpPr/>
          <p:nvPr/>
        </p:nvSpPr>
        <p:spPr>
          <a:xfrm>
            <a:off x="982215" y="3880079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Times New Roman" panose="02020603050405020304" pitchFamily="18" charset="0"/>
                <a:ea typeface="Aachen" panose="02020500000000000000" pitchFamily="18" charset="77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2800" dirty="0">
              <a:solidFill>
                <a:srgbClr val="009070"/>
              </a:solidFill>
              <a:latin typeface="Times New Roman" panose="02020603050405020304" pitchFamily="18" charset="0"/>
              <a:ea typeface="Aachen" panose="02020500000000000000" pitchFamily="18" charset="77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椭圆 34">
            <a:extLst>
              <a:ext uri="{FF2B5EF4-FFF2-40B4-BE49-F238E27FC236}">
                <a16:creationId xmlns:a16="http://schemas.microsoft.com/office/drawing/2014/main" id="{2286BB9C-A684-6043-8B14-231D14CF74EF}"/>
              </a:ext>
            </a:extLst>
          </p:cNvPr>
          <p:cNvSpPr/>
          <p:nvPr/>
        </p:nvSpPr>
        <p:spPr>
          <a:xfrm>
            <a:off x="6744126" y="5411719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Times New Roman" panose="02020603050405020304" pitchFamily="18" charset="0"/>
                <a:ea typeface="Aachen" panose="02020500000000000000" pitchFamily="18" charset="77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2800" dirty="0">
              <a:solidFill>
                <a:srgbClr val="009070"/>
              </a:solidFill>
              <a:latin typeface="Times New Roman" panose="02020603050405020304" pitchFamily="18" charset="0"/>
              <a:ea typeface="Aachen" panose="02020500000000000000" pitchFamily="18" charset="77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椭圆 34">
            <a:extLst>
              <a:ext uri="{FF2B5EF4-FFF2-40B4-BE49-F238E27FC236}">
                <a16:creationId xmlns:a16="http://schemas.microsoft.com/office/drawing/2014/main" id="{E16DEB9D-DCE8-5746-8E38-91B12AC15253}"/>
              </a:ext>
            </a:extLst>
          </p:cNvPr>
          <p:cNvSpPr/>
          <p:nvPr/>
        </p:nvSpPr>
        <p:spPr>
          <a:xfrm>
            <a:off x="6744126" y="3903093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Times New Roman" panose="02020603050405020304" pitchFamily="18" charset="0"/>
                <a:ea typeface="Aachen" panose="02020500000000000000" pitchFamily="18" charset="77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2800" dirty="0">
              <a:solidFill>
                <a:srgbClr val="009070"/>
              </a:solidFill>
              <a:latin typeface="Times New Roman" panose="02020603050405020304" pitchFamily="18" charset="0"/>
              <a:ea typeface="Aachen" panose="02020500000000000000" pitchFamily="18" charset="77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椭圆 34">
            <a:extLst>
              <a:ext uri="{FF2B5EF4-FFF2-40B4-BE49-F238E27FC236}">
                <a16:creationId xmlns:a16="http://schemas.microsoft.com/office/drawing/2014/main" id="{CF03DDE0-B5E7-EC4F-B113-E677076B9CA6}"/>
              </a:ext>
            </a:extLst>
          </p:cNvPr>
          <p:cNvSpPr/>
          <p:nvPr/>
        </p:nvSpPr>
        <p:spPr>
          <a:xfrm>
            <a:off x="982215" y="5427253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Times New Roman" panose="02020603050405020304" pitchFamily="18" charset="0"/>
                <a:ea typeface="Aachen" panose="02020500000000000000" pitchFamily="18" charset="77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2800" dirty="0">
              <a:solidFill>
                <a:srgbClr val="009070"/>
              </a:solidFill>
              <a:latin typeface="Times New Roman" panose="02020603050405020304" pitchFamily="18" charset="0"/>
              <a:ea typeface="Aachen" panose="02020500000000000000" pitchFamily="18" charset="77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94FC98-C33D-A14C-813D-F05427DAB8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1577" y1="35341" x2="71526" y2="30787"/>
                        <a14:foregroundMark x1="22187" y1="53372" x2="33150" y2="48354"/>
                        <a14:foregroundMark x1="24601" y1="53935" x2="24601" y2="53935"/>
                        <a14:foregroundMark x1="35991" y1="69444" x2="35991" y2="69444"/>
                        <a14:backgroundMark x1="32346" y1="16667" x2="10934" y2="71528"/>
                        <a14:backgroundMark x1="10934" y1="71528" x2="66287" y2="90046"/>
                        <a14:backgroundMark x1="66287" y1="90046" x2="86560" y2="33102"/>
                        <a14:backgroundMark x1="86560" y1="33102" x2="33485" y2="11574"/>
                        <a14:backgroundMark x1="33485" y1="11574" x2="49886" y2="11574"/>
                        <a14:backgroundMark x1="33485" y1="47685" x2="54897" y2="38657"/>
                        <a14:backgroundMark x1="52392" y1="34722" x2="60137" y2="36111"/>
                        <a14:backgroundMark x1="54897" y1="37269" x2="57631" y2="37269"/>
                        <a14:backgroundMark x1="51253" y1="39815" x2="69021" y2="24537"/>
                        <a14:backgroundMark x1="48747" y1="48843" x2="69021" y2="2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42" y="4879981"/>
            <a:ext cx="1639270" cy="16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4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B8DF2E1-6C76-F942-BFB6-F6FA53EAE0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525" y="30956"/>
            <a:ext cx="5930948" cy="347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06BA8C-6FB9-E144-ACDC-BB1FEA615B50}"/>
              </a:ext>
            </a:extLst>
          </p:cNvPr>
          <p:cNvSpPr/>
          <p:nvPr/>
        </p:nvSpPr>
        <p:spPr>
          <a:xfrm>
            <a:off x="3773252" y="1385312"/>
            <a:ext cx="49954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4" name="组合 26">
            <a:extLst>
              <a:ext uri="{FF2B5EF4-FFF2-40B4-BE49-F238E27FC236}">
                <a16:creationId xmlns:a16="http://schemas.microsoft.com/office/drawing/2014/main" id="{E62059A1-9991-C04C-85BB-3E0B998288D4}"/>
              </a:ext>
            </a:extLst>
          </p:cNvPr>
          <p:cNvGrpSpPr/>
          <p:nvPr/>
        </p:nvGrpSpPr>
        <p:grpSpPr>
          <a:xfrm>
            <a:off x="911649" y="3841973"/>
            <a:ext cx="5184350" cy="930208"/>
            <a:chOff x="6013342" y="1475602"/>
            <a:chExt cx="2693559" cy="483296"/>
          </a:xfrm>
        </p:grpSpPr>
        <p:sp>
          <p:nvSpPr>
            <p:cNvPr id="5" name="圆角矩形 27">
              <a:extLst>
                <a:ext uri="{FF2B5EF4-FFF2-40B4-BE49-F238E27FC236}">
                  <a16:creationId xmlns:a16="http://schemas.microsoft.com/office/drawing/2014/main" id="{A3CDD9D2-4C92-7344-A9EF-8D121ADA34ED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SVN-Segoe Print" panose="020B0606040200020203" pitchFamily="34" charset="0"/>
                <a:cs typeface="+mn-ea"/>
                <a:sym typeface="+mn-lt"/>
              </a:endParaRPr>
            </a:p>
          </p:txBody>
        </p:sp>
        <p:sp>
          <p:nvSpPr>
            <p:cNvPr id="6" name="文本框 28">
              <a:extLst>
                <a:ext uri="{FF2B5EF4-FFF2-40B4-BE49-F238E27FC236}">
                  <a16:creationId xmlns:a16="http://schemas.microsoft.com/office/drawing/2014/main" id="{E4F483F9-ED1E-204D-A086-19FD55778B97}"/>
                </a:ext>
              </a:extLst>
            </p:cNvPr>
            <p:cNvSpPr txBox="1"/>
            <p:nvPr/>
          </p:nvSpPr>
          <p:spPr>
            <a:xfrm>
              <a:off x="6166855" y="1581286"/>
              <a:ext cx="2486919" cy="3358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Văn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bản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tự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sự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7" name="组合 26">
            <a:extLst>
              <a:ext uri="{FF2B5EF4-FFF2-40B4-BE49-F238E27FC236}">
                <a16:creationId xmlns:a16="http://schemas.microsoft.com/office/drawing/2014/main" id="{7212601F-F601-5F4F-B356-7E604F192045}"/>
              </a:ext>
            </a:extLst>
          </p:cNvPr>
          <p:cNvGrpSpPr/>
          <p:nvPr/>
        </p:nvGrpSpPr>
        <p:grpSpPr>
          <a:xfrm>
            <a:off x="6640096" y="3841973"/>
            <a:ext cx="5184350" cy="930208"/>
            <a:chOff x="6013342" y="1475602"/>
            <a:chExt cx="2693559" cy="483296"/>
          </a:xfrm>
        </p:grpSpPr>
        <p:sp>
          <p:nvSpPr>
            <p:cNvPr id="8" name="圆角矩形 27">
              <a:extLst>
                <a:ext uri="{FF2B5EF4-FFF2-40B4-BE49-F238E27FC236}">
                  <a16:creationId xmlns:a16="http://schemas.microsoft.com/office/drawing/2014/main" id="{C18EAA93-B0A0-2145-B879-B3BD3E7AC3EF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SVN-Segoe Print" panose="020B0606040200020203" pitchFamily="34" charset="0"/>
                <a:cs typeface="+mn-ea"/>
                <a:sym typeface="+mn-lt"/>
              </a:endParaRPr>
            </a:p>
          </p:txBody>
        </p:sp>
        <p:sp>
          <p:nvSpPr>
            <p:cNvPr id="9" name="文本框 28">
              <a:extLst>
                <a:ext uri="{FF2B5EF4-FFF2-40B4-BE49-F238E27FC236}">
                  <a16:creationId xmlns:a16="http://schemas.microsoft.com/office/drawing/2014/main" id="{E4EFDDDD-D92F-F741-AF2D-EF3561C25312}"/>
                </a:ext>
              </a:extLst>
            </p:cNvPr>
            <p:cNvSpPr txBox="1"/>
            <p:nvPr/>
          </p:nvSpPr>
          <p:spPr>
            <a:xfrm>
              <a:off x="6219982" y="1572347"/>
              <a:ext cx="2486919" cy="3358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Văn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bản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miêu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tả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0" name="组合 26">
            <a:extLst>
              <a:ext uri="{FF2B5EF4-FFF2-40B4-BE49-F238E27FC236}">
                <a16:creationId xmlns:a16="http://schemas.microsoft.com/office/drawing/2014/main" id="{A8798F95-1FFA-214C-957D-ABBF9B8D9179}"/>
              </a:ext>
            </a:extLst>
          </p:cNvPr>
          <p:cNvGrpSpPr/>
          <p:nvPr/>
        </p:nvGrpSpPr>
        <p:grpSpPr>
          <a:xfrm>
            <a:off x="911649" y="5379624"/>
            <a:ext cx="5254916" cy="930208"/>
            <a:chOff x="6013342" y="1475602"/>
            <a:chExt cx="2730222" cy="483296"/>
          </a:xfrm>
        </p:grpSpPr>
        <p:sp>
          <p:nvSpPr>
            <p:cNvPr id="11" name="圆角矩形 27">
              <a:extLst>
                <a:ext uri="{FF2B5EF4-FFF2-40B4-BE49-F238E27FC236}">
                  <a16:creationId xmlns:a16="http://schemas.microsoft.com/office/drawing/2014/main" id="{80F6DEFF-DF9B-6347-8FD1-AAAA0A763266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SVN-Segoe Print" panose="020B0606040200020203" pitchFamily="34" charset="0"/>
                <a:cs typeface="+mn-ea"/>
                <a:sym typeface="+mn-lt"/>
              </a:endParaRPr>
            </a:p>
          </p:txBody>
        </p:sp>
        <p:sp>
          <p:nvSpPr>
            <p:cNvPr id="12" name="文本框 28">
              <a:extLst>
                <a:ext uri="{FF2B5EF4-FFF2-40B4-BE49-F238E27FC236}">
                  <a16:creationId xmlns:a16="http://schemas.microsoft.com/office/drawing/2014/main" id="{FAF64A7B-1769-644C-8195-8F3263B278DD}"/>
                </a:ext>
              </a:extLst>
            </p:cNvPr>
            <p:cNvSpPr txBox="1"/>
            <p:nvPr/>
          </p:nvSpPr>
          <p:spPr>
            <a:xfrm>
              <a:off x="6256645" y="1569667"/>
              <a:ext cx="2486919" cy="3358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Văn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bản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biểu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cảm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3" name="组合 26">
            <a:extLst>
              <a:ext uri="{FF2B5EF4-FFF2-40B4-BE49-F238E27FC236}">
                <a16:creationId xmlns:a16="http://schemas.microsoft.com/office/drawing/2014/main" id="{110DC7D2-4F89-2E4E-9A46-73E9B30F99B1}"/>
              </a:ext>
            </a:extLst>
          </p:cNvPr>
          <p:cNvGrpSpPr/>
          <p:nvPr/>
        </p:nvGrpSpPr>
        <p:grpSpPr>
          <a:xfrm>
            <a:off x="6640096" y="5379624"/>
            <a:ext cx="5313949" cy="930208"/>
            <a:chOff x="6013342" y="1475602"/>
            <a:chExt cx="2760893" cy="483296"/>
          </a:xfrm>
        </p:grpSpPr>
        <p:sp>
          <p:nvSpPr>
            <p:cNvPr id="14" name="圆角矩形 27">
              <a:extLst>
                <a:ext uri="{FF2B5EF4-FFF2-40B4-BE49-F238E27FC236}">
                  <a16:creationId xmlns:a16="http://schemas.microsoft.com/office/drawing/2014/main" id="{0E5B894F-E8D8-D541-ACED-77689172C0CA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SVN-Segoe Print" panose="020B0606040200020203" pitchFamily="34" charset="0"/>
                <a:cs typeface="+mn-ea"/>
                <a:sym typeface="+mn-lt"/>
              </a:endParaRPr>
            </a:p>
          </p:txBody>
        </p:sp>
        <p:sp>
          <p:nvSpPr>
            <p:cNvPr id="15" name="文本框 28">
              <a:extLst>
                <a:ext uri="{FF2B5EF4-FFF2-40B4-BE49-F238E27FC236}">
                  <a16:creationId xmlns:a16="http://schemas.microsoft.com/office/drawing/2014/main" id="{4C2099C7-4403-A34C-9348-77BEB0876DE3}"/>
                </a:ext>
              </a:extLst>
            </p:cNvPr>
            <p:cNvSpPr txBox="1"/>
            <p:nvPr/>
          </p:nvSpPr>
          <p:spPr>
            <a:xfrm>
              <a:off x="6287316" y="1550775"/>
              <a:ext cx="2486919" cy="3358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Văn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bản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nghị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luận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6" name="椭圆 34">
            <a:extLst>
              <a:ext uri="{FF2B5EF4-FFF2-40B4-BE49-F238E27FC236}">
                <a16:creationId xmlns:a16="http://schemas.microsoft.com/office/drawing/2014/main" id="{D231B548-DE08-8943-8F86-FFB075FF8CCA}"/>
              </a:ext>
            </a:extLst>
          </p:cNvPr>
          <p:cNvSpPr/>
          <p:nvPr/>
        </p:nvSpPr>
        <p:spPr>
          <a:xfrm>
            <a:off x="982215" y="3880079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Aachen" panose="02020500000000000000" pitchFamily="18" charset="77"/>
                <a:ea typeface="Aachen" panose="02020500000000000000" pitchFamily="18" charset="77"/>
                <a:cs typeface="Aachen" panose="02020500000000000000" pitchFamily="18" charset="77"/>
                <a:sym typeface="+mn-lt"/>
              </a:rPr>
              <a:t>A</a:t>
            </a:r>
            <a:endParaRPr lang="zh-CN" altLang="en-US" sz="2800" dirty="0">
              <a:solidFill>
                <a:srgbClr val="009070"/>
              </a:solidFill>
              <a:latin typeface="Aachen" panose="02020500000000000000" pitchFamily="18" charset="77"/>
              <a:ea typeface="Aachen" panose="02020500000000000000" pitchFamily="18" charset="77"/>
              <a:cs typeface="Aachen" panose="02020500000000000000" pitchFamily="18" charset="77"/>
              <a:sym typeface="+mn-lt"/>
            </a:endParaRPr>
          </a:p>
        </p:txBody>
      </p:sp>
      <p:sp>
        <p:nvSpPr>
          <p:cNvPr id="19" name="椭圆 34">
            <a:extLst>
              <a:ext uri="{FF2B5EF4-FFF2-40B4-BE49-F238E27FC236}">
                <a16:creationId xmlns:a16="http://schemas.microsoft.com/office/drawing/2014/main" id="{2286BB9C-A684-6043-8B14-231D14CF74EF}"/>
              </a:ext>
            </a:extLst>
          </p:cNvPr>
          <p:cNvSpPr/>
          <p:nvPr/>
        </p:nvSpPr>
        <p:spPr>
          <a:xfrm>
            <a:off x="6744126" y="5411719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Aachen" panose="02020500000000000000" pitchFamily="18" charset="77"/>
                <a:ea typeface="Aachen" panose="02020500000000000000" pitchFamily="18" charset="77"/>
                <a:cs typeface="Aachen" panose="02020500000000000000" pitchFamily="18" charset="77"/>
                <a:sym typeface="+mn-lt"/>
              </a:rPr>
              <a:t>D</a:t>
            </a:r>
            <a:endParaRPr lang="zh-CN" altLang="en-US" sz="2800" dirty="0">
              <a:solidFill>
                <a:srgbClr val="009070"/>
              </a:solidFill>
              <a:latin typeface="Aachen" panose="02020500000000000000" pitchFamily="18" charset="77"/>
              <a:ea typeface="Aachen" panose="02020500000000000000" pitchFamily="18" charset="77"/>
              <a:cs typeface="Aachen" panose="02020500000000000000" pitchFamily="18" charset="77"/>
              <a:sym typeface="+mn-lt"/>
            </a:endParaRPr>
          </a:p>
        </p:txBody>
      </p:sp>
      <p:sp>
        <p:nvSpPr>
          <p:cNvPr id="20" name="椭圆 34">
            <a:extLst>
              <a:ext uri="{FF2B5EF4-FFF2-40B4-BE49-F238E27FC236}">
                <a16:creationId xmlns:a16="http://schemas.microsoft.com/office/drawing/2014/main" id="{E16DEB9D-DCE8-5746-8E38-91B12AC15253}"/>
              </a:ext>
            </a:extLst>
          </p:cNvPr>
          <p:cNvSpPr/>
          <p:nvPr/>
        </p:nvSpPr>
        <p:spPr>
          <a:xfrm>
            <a:off x="6744126" y="3903093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Aachen" panose="02020500000000000000" pitchFamily="18" charset="77"/>
                <a:ea typeface="Aachen" panose="02020500000000000000" pitchFamily="18" charset="77"/>
                <a:cs typeface="Aachen" panose="02020500000000000000" pitchFamily="18" charset="77"/>
                <a:sym typeface="+mn-lt"/>
              </a:rPr>
              <a:t>B</a:t>
            </a:r>
            <a:endParaRPr lang="zh-CN" altLang="en-US" sz="2800" dirty="0">
              <a:solidFill>
                <a:srgbClr val="009070"/>
              </a:solidFill>
              <a:latin typeface="Aachen" panose="02020500000000000000" pitchFamily="18" charset="77"/>
              <a:ea typeface="Aachen" panose="02020500000000000000" pitchFamily="18" charset="77"/>
              <a:cs typeface="Aachen" panose="02020500000000000000" pitchFamily="18" charset="77"/>
              <a:sym typeface="+mn-lt"/>
            </a:endParaRPr>
          </a:p>
        </p:txBody>
      </p:sp>
      <p:sp>
        <p:nvSpPr>
          <p:cNvPr id="21" name="椭圆 34">
            <a:extLst>
              <a:ext uri="{FF2B5EF4-FFF2-40B4-BE49-F238E27FC236}">
                <a16:creationId xmlns:a16="http://schemas.microsoft.com/office/drawing/2014/main" id="{CF03DDE0-B5E7-EC4F-B113-E677076B9CA6}"/>
              </a:ext>
            </a:extLst>
          </p:cNvPr>
          <p:cNvSpPr/>
          <p:nvPr/>
        </p:nvSpPr>
        <p:spPr>
          <a:xfrm>
            <a:off x="982215" y="5427253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Aachen" panose="02020500000000000000" pitchFamily="18" charset="77"/>
                <a:ea typeface="Aachen" panose="02020500000000000000" pitchFamily="18" charset="77"/>
                <a:cs typeface="Aachen" panose="02020500000000000000" pitchFamily="18" charset="77"/>
                <a:sym typeface="+mn-lt"/>
              </a:rPr>
              <a:t>C</a:t>
            </a:r>
            <a:endParaRPr lang="zh-CN" altLang="en-US" sz="2800" dirty="0">
              <a:solidFill>
                <a:srgbClr val="009070"/>
              </a:solidFill>
              <a:latin typeface="Aachen" panose="02020500000000000000" pitchFamily="18" charset="77"/>
              <a:ea typeface="Aachen" panose="02020500000000000000" pitchFamily="18" charset="77"/>
              <a:cs typeface="Aachen" panose="02020500000000000000" pitchFamily="18" charset="77"/>
              <a:sym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94FC98-C33D-A14C-813D-F05427DAB8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1577" y1="35341" x2="71526" y2="30787"/>
                        <a14:foregroundMark x1="22187" y1="53372" x2="33150" y2="48354"/>
                        <a14:foregroundMark x1="24601" y1="53935" x2="24601" y2="53935"/>
                        <a14:foregroundMark x1="35991" y1="69444" x2="35991" y2="69444"/>
                        <a14:backgroundMark x1="32346" y1="16667" x2="10934" y2="71528"/>
                        <a14:backgroundMark x1="10934" y1="71528" x2="66287" y2="90046"/>
                        <a14:backgroundMark x1="66287" y1="90046" x2="86560" y2="33102"/>
                        <a14:backgroundMark x1="86560" y1="33102" x2="33485" y2="11574"/>
                        <a14:backgroundMark x1="33485" y1="11574" x2="49886" y2="11574"/>
                        <a14:backgroundMark x1="33485" y1="47685" x2="54897" y2="38657"/>
                        <a14:backgroundMark x1="52392" y1="34722" x2="60137" y2="36111"/>
                        <a14:backgroundMark x1="54897" y1="37269" x2="57631" y2="37269"/>
                        <a14:backgroundMark x1="51253" y1="39815" x2="69021" y2="24537"/>
                        <a14:backgroundMark x1="48747" y1="48843" x2="69021" y2="2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42" y="4879981"/>
            <a:ext cx="1639270" cy="16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B8DF2E1-6C76-F942-BFB6-F6FA53EAE0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525" y="30956"/>
            <a:ext cx="5930948" cy="347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06BA8C-6FB9-E144-ACDC-BB1FEA615B50}"/>
              </a:ext>
            </a:extLst>
          </p:cNvPr>
          <p:cNvSpPr/>
          <p:nvPr/>
        </p:nvSpPr>
        <p:spPr>
          <a:xfrm>
            <a:off x="3773252" y="1571984"/>
            <a:ext cx="50092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组合 26">
            <a:extLst>
              <a:ext uri="{FF2B5EF4-FFF2-40B4-BE49-F238E27FC236}">
                <a16:creationId xmlns:a16="http://schemas.microsoft.com/office/drawing/2014/main" id="{E62059A1-9991-C04C-85BB-3E0B998288D4}"/>
              </a:ext>
            </a:extLst>
          </p:cNvPr>
          <p:cNvGrpSpPr/>
          <p:nvPr/>
        </p:nvGrpSpPr>
        <p:grpSpPr>
          <a:xfrm>
            <a:off x="911649" y="3841973"/>
            <a:ext cx="5184350" cy="930208"/>
            <a:chOff x="6013342" y="1475602"/>
            <a:chExt cx="2693559" cy="483296"/>
          </a:xfrm>
        </p:grpSpPr>
        <p:sp>
          <p:nvSpPr>
            <p:cNvPr id="5" name="圆角矩形 27">
              <a:extLst>
                <a:ext uri="{FF2B5EF4-FFF2-40B4-BE49-F238E27FC236}">
                  <a16:creationId xmlns:a16="http://schemas.microsoft.com/office/drawing/2014/main" id="{A3CDD9D2-4C92-7344-A9EF-8D121ADA34ED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28">
              <a:extLst>
                <a:ext uri="{FF2B5EF4-FFF2-40B4-BE49-F238E27FC236}">
                  <a16:creationId xmlns:a16="http://schemas.microsoft.com/office/drawing/2014/main" id="{E4F483F9-ED1E-204D-A086-19FD55778B97}"/>
                </a:ext>
              </a:extLst>
            </p:cNvPr>
            <p:cNvSpPr txBox="1"/>
            <p:nvPr/>
          </p:nvSpPr>
          <p:spPr>
            <a:xfrm>
              <a:off x="6166855" y="1581286"/>
              <a:ext cx="2486919" cy="3358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Ý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kiến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7" name="组合 26">
            <a:extLst>
              <a:ext uri="{FF2B5EF4-FFF2-40B4-BE49-F238E27FC236}">
                <a16:creationId xmlns:a16="http://schemas.microsoft.com/office/drawing/2014/main" id="{7212601F-F601-5F4F-B356-7E604F192045}"/>
              </a:ext>
            </a:extLst>
          </p:cNvPr>
          <p:cNvGrpSpPr/>
          <p:nvPr/>
        </p:nvGrpSpPr>
        <p:grpSpPr>
          <a:xfrm>
            <a:off x="6640096" y="3841973"/>
            <a:ext cx="5184350" cy="930208"/>
            <a:chOff x="6013342" y="1475602"/>
            <a:chExt cx="2693559" cy="483296"/>
          </a:xfrm>
        </p:grpSpPr>
        <p:sp>
          <p:nvSpPr>
            <p:cNvPr id="8" name="圆角矩形 27">
              <a:extLst>
                <a:ext uri="{FF2B5EF4-FFF2-40B4-BE49-F238E27FC236}">
                  <a16:creationId xmlns:a16="http://schemas.microsoft.com/office/drawing/2014/main" id="{C18EAA93-B0A0-2145-B879-B3BD3E7AC3EF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文本框 28">
              <a:extLst>
                <a:ext uri="{FF2B5EF4-FFF2-40B4-BE49-F238E27FC236}">
                  <a16:creationId xmlns:a16="http://schemas.microsoft.com/office/drawing/2014/main" id="{E4EFDDDD-D92F-F741-AF2D-EF3561C25312}"/>
                </a:ext>
              </a:extLst>
            </p:cNvPr>
            <p:cNvSpPr txBox="1"/>
            <p:nvPr/>
          </p:nvSpPr>
          <p:spPr>
            <a:xfrm>
              <a:off x="6219982" y="1572347"/>
              <a:ext cx="2486919" cy="3358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chứng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0" name="组合 26">
            <a:extLst>
              <a:ext uri="{FF2B5EF4-FFF2-40B4-BE49-F238E27FC236}">
                <a16:creationId xmlns:a16="http://schemas.microsoft.com/office/drawing/2014/main" id="{A8798F95-1FFA-214C-957D-ABBF9B8D9179}"/>
              </a:ext>
            </a:extLst>
          </p:cNvPr>
          <p:cNvGrpSpPr/>
          <p:nvPr/>
        </p:nvGrpSpPr>
        <p:grpSpPr>
          <a:xfrm>
            <a:off x="911649" y="5379624"/>
            <a:ext cx="5254916" cy="930208"/>
            <a:chOff x="6013342" y="1475602"/>
            <a:chExt cx="2730222" cy="483296"/>
          </a:xfrm>
        </p:grpSpPr>
        <p:sp>
          <p:nvSpPr>
            <p:cNvPr id="11" name="圆角矩形 27">
              <a:extLst>
                <a:ext uri="{FF2B5EF4-FFF2-40B4-BE49-F238E27FC236}">
                  <a16:creationId xmlns:a16="http://schemas.microsoft.com/office/drawing/2014/main" id="{80F6DEFF-DF9B-6347-8FD1-AAAA0A763266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2" name="文本框 28">
              <a:extLst>
                <a:ext uri="{FF2B5EF4-FFF2-40B4-BE49-F238E27FC236}">
                  <a16:creationId xmlns:a16="http://schemas.microsoft.com/office/drawing/2014/main" id="{FAF64A7B-1769-644C-8195-8F3263B278DD}"/>
                </a:ext>
              </a:extLst>
            </p:cNvPr>
            <p:cNvSpPr txBox="1"/>
            <p:nvPr/>
          </p:nvSpPr>
          <p:spPr>
            <a:xfrm>
              <a:off x="6256645" y="1569667"/>
              <a:ext cx="2486919" cy="3358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Lí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lẽ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3" name="组合 26">
            <a:extLst>
              <a:ext uri="{FF2B5EF4-FFF2-40B4-BE49-F238E27FC236}">
                <a16:creationId xmlns:a16="http://schemas.microsoft.com/office/drawing/2014/main" id="{110DC7D2-4F89-2E4E-9A46-73E9B30F99B1}"/>
              </a:ext>
            </a:extLst>
          </p:cNvPr>
          <p:cNvGrpSpPr/>
          <p:nvPr/>
        </p:nvGrpSpPr>
        <p:grpSpPr>
          <a:xfrm>
            <a:off x="6640096" y="5379624"/>
            <a:ext cx="5313949" cy="930208"/>
            <a:chOff x="6013342" y="1475602"/>
            <a:chExt cx="2760893" cy="483296"/>
          </a:xfrm>
        </p:grpSpPr>
        <p:sp>
          <p:nvSpPr>
            <p:cNvPr id="14" name="圆角矩形 27">
              <a:extLst>
                <a:ext uri="{FF2B5EF4-FFF2-40B4-BE49-F238E27FC236}">
                  <a16:creationId xmlns:a16="http://schemas.microsoft.com/office/drawing/2014/main" id="{0E5B894F-E8D8-D541-ACED-77689172C0CA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文本框 28">
              <a:extLst>
                <a:ext uri="{FF2B5EF4-FFF2-40B4-BE49-F238E27FC236}">
                  <a16:creationId xmlns:a16="http://schemas.microsoft.com/office/drawing/2014/main" id="{4C2099C7-4403-A34C-9348-77BEB0876DE3}"/>
                </a:ext>
              </a:extLst>
            </p:cNvPr>
            <p:cNvSpPr txBox="1"/>
            <p:nvPr/>
          </p:nvSpPr>
          <p:spPr>
            <a:xfrm>
              <a:off x="6287316" y="1550775"/>
              <a:ext cx="2486919" cy="3358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Luận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điểm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6" name="椭圆 34">
            <a:extLst>
              <a:ext uri="{FF2B5EF4-FFF2-40B4-BE49-F238E27FC236}">
                <a16:creationId xmlns:a16="http://schemas.microsoft.com/office/drawing/2014/main" id="{D231B548-DE08-8943-8F86-FFB075FF8CCA}"/>
              </a:ext>
            </a:extLst>
          </p:cNvPr>
          <p:cNvSpPr/>
          <p:nvPr/>
        </p:nvSpPr>
        <p:spPr>
          <a:xfrm>
            <a:off x="982215" y="3880079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Times New Roman" panose="02020603050405020304" pitchFamily="18" charset="0"/>
                <a:ea typeface="Aachen" panose="02020500000000000000" pitchFamily="18" charset="77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2800" dirty="0">
              <a:solidFill>
                <a:srgbClr val="009070"/>
              </a:solidFill>
              <a:latin typeface="Times New Roman" panose="02020603050405020304" pitchFamily="18" charset="0"/>
              <a:ea typeface="Aachen" panose="02020500000000000000" pitchFamily="18" charset="77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椭圆 34">
            <a:extLst>
              <a:ext uri="{FF2B5EF4-FFF2-40B4-BE49-F238E27FC236}">
                <a16:creationId xmlns:a16="http://schemas.microsoft.com/office/drawing/2014/main" id="{2286BB9C-A684-6043-8B14-231D14CF74EF}"/>
              </a:ext>
            </a:extLst>
          </p:cNvPr>
          <p:cNvSpPr/>
          <p:nvPr/>
        </p:nvSpPr>
        <p:spPr>
          <a:xfrm>
            <a:off x="6744126" y="5411719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Times New Roman" panose="02020603050405020304" pitchFamily="18" charset="0"/>
                <a:ea typeface="Aachen" panose="02020500000000000000" pitchFamily="18" charset="77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2800" dirty="0">
              <a:solidFill>
                <a:srgbClr val="009070"/>
              </a:solidFill>
              <a:latin typeface="Times New Roman" panose="02020603050405020304" pitchFamily="18" charset="0"/>
              <a:ea typeface="Aachen" panose="02020500000000000000" pitchFamily="18" charset="77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椭圆 34">
            <a:extLst>
              <a:ext uri="{FF2B5EF4-FFF2-40B4-BE49-F238E27FC236}">
                <a16:creationId xmlns:a16="http://schemas.microsoft.com/office/drawing/2014/main" id="{E16DEB9D-DCE8-5746-8E38-91B12AC15253}"/>
              </a:ext>
            </a:extLst>
          </p:cNvPr>
          <p:cNvSpPr/>
          <p:nvPr/>
        </p:nvSpPr>
        <p:spPr>
          <a:xfrm>
            <a:off x="6744126" y="3903093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Times New Roman" panose="02020603050405020304" pitchFamily="18" charset="0"/>
                <a:ea typeface="Aachen" panose="02020500000000000000" pitchFamily="18" charset="77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2800" dirty="0">
              <a:solidFill>
                <a:srgbClr val="009070"/>
              </a:solidFill>
              <a:latin typeface="Times New Roman" panose="02020603050405020304" pitchFamily="18" charset="0"/>
              <a:ea typeface="Aachen" panose="02020500000000000000" pitchFamily="18" charset="77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椭圆 34">
            <a:extLst>
              <a:ext uri="{FF2B5EF4-FFF2-40B4-BE49-F238E27FC236}">
                <a16:creationId xmlns:a16="http://schemas.microsoft.com/office/drawing/2014/main" id="{CF03DDE0-B5E7-EC4F-B113-E677076B9CA6}"/>
              </a:ext>
            </a:extLst>
          </p:cNvPr>
          <p:cNvSpPr/>
          <p:nvPr/>
        </p:nvSpPr>
        <p:spPr>
          <a:xfrm>
            <a:off x="982215" y="5427253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Times New Roman" panose="02020603050405020304" pitchFamily="18" charset="0"/>
                <a:ea typeface="Aachen" panose="02020500000000000000" pitchFamily="18" charset="77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2800" dirty="0">
              <a:solidFill>
                <a:srgbClr val="009070"/>
              </a:solidFill>
              <a:latin typeface="Times New Roman" panose="02020603050405020304" pitchFamily="18" charset="0"/>
              <a:ea typeface="Aachen" panose="02020500000000000000" pitchFamily="18" charset="77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94FC98-C33D-A14C-813D-F05427DAB8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1577" y1="35341" x2="71526" y2="30787"/>
                        <a14:foregroundMark x1="22187" y1="53372" x2="33150" y2="48354"/>
                        <a14:foregroundMark x1="24601" y1="53935" x2="24601" y2="53935"/>
                        <a14:foregroundMark x1="35991" y1="69444" x2="35991" y2="69444"/>
                        <a14:backgroundMark x1="32346" y1="16667" x2="10934" y2="71528"/>
                        <a14:backgroundMark x1="10934" y1="71528" x2="66287" y2="90046"/>
                        <a14:backgroundMark x1="66287" y1="90046" x2="86560" y2="33102"/>
                        <a14:backgroundMark x1="86560" y1="33102" x2="33485" y2="11574"/>
                        <a14:backgroundMark x1="33485" y1="11574" x2="49886" y2="11574"/>
                        <a14:backgroundMark x1="33485" y1="47685" x2="54897" y2="38657"/>
                        <a14:backgroundMark x1="52392" y1="34722" x2="60137" y2="36111"/>
                        <a14:backgroundMark x1="54897" y1="37269" x2="57631" y2="37269"/>
                        <a14:backgroundMark x1="51253" y1="39815" x2="69021" y2="24537"/>
                        <a14:backgroundMark x1="48747" y1="48843" x2="69021" y2="2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3" y="5010132"/>
            <a:ext cx="1639270" cy="16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3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B8DF2E1-6C76-F942-BFB6-F6FA53EAE0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885" y="-38655"/>
            <a:ext cx="7436423" cy="347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06BA8C-6FB9-E144-ACDC-BB1FEA615B50}"/>
              </a:ext>
            </a:extLst>
          </p:cNvPr>
          <p:cNvSpPr/>
          <p:nvPr/>
        </p:nvSpPr>
        <p:spPr>
          <a:xfrm>
            <a:off x="3955220" y="1394380"/>
            <a:ext cx="64243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4" name="组合 26">
            <a:extLst>
              <a:ext uri="{FF2B5EF4-FFF2-40B4-BE49-F238E27FC236}">
                <a16:creationId xmlns:a16="http://schemas.microsoft.com/office/drawing/2014/main" id="{E62059A1-9991-C04C-85BB-3E0B998288D4}"/>
              </a:ext>
            </a:extLst>
          </p:cNvPr>
          <p:cNvGrpSpPr/>
          <p:nvPr/>
        </p:nvGrpSpPr>
        <p:grpSpPr>
          <a:xfrm>
            <a:off x="911649" y="3841973"/>
            <a:ext cx="5184350" cy="930208"/>
            <a:chOff x="6013342" y="1475602"/>
            <a:chExt cx="2693559" cy="483296"/>
          </a:xfrm>
        </p:grpSpPr>
        <p:sp>
          <p:nvSpPr>
            <p:cNvPr id="5" name="圆角矩形 27">
              <a:extLst>
                <a:ext uri="{FF2B5EF4-FFF2-40B4-BE49-F238E27FC236}">
                  <a16:creationId xmlns:a16="http://schemas.microsoft.com/office/drawing/2014/main" id="{A3CDD9D2-4C92-7344-A9EF-8D121ADA34ED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SVN-Segoe Print" panose="020B0606040200020203" pitchFamily="34" charset="0"/>
                <a:cs typeface="+mn-ea"/>
                <a:sym typeface="+mn-lt"/>
              </a:endParaRPr>
            </a:p>
          </p:txBody>
        </p:sp>
        <p:sp>
          <p:nvSpPr>
            <p:cNvPr id="6" name="文本框 28">
              <a:extLst>
                <a:ext uri="{FF2B5EF4-FFF2-40B4-BE49-F238E27FC236}">
                  <a16:creationId xmlns:a16="http://schemas.microsoft.com/office/drawing/2014/main" id="{E4F483F9-ED1E-204D-A086-19FD55778B97}"/>
                </a:ext>
              </a:extLst>
            </p:cNvPr>
            <p:cNvSpPr txBox="1"/>
            <p:nvPr/>
          </p:nvSpPr>
          <p:spPr>
            <a:xfrm>
              <a:off x="6166855" y="1581286"/>
              <a:ext cx="2486919" cy="3358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Ý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kiến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7" name="组合 26">
            <a:extLst>
              <a:ext uri="{FF2B5EF4-FFF2-40B4-BE49-F238E27FC236}">
                <a16:creationId xmlns:a16="http://schemas.microsoft.com/office/drawing/2014/main" id="{7212601F-F601-5F4F-B356-7E604F192045}"/>
              </a:ext>
            </a:extLst>
          </p:cNvPr>
          <p:cNvGrpSpPr/>
          <p:nvPr/>
        </p:nvGrpSpPr>
        <p:grpSpPr>
          <a:xfrm>
            <a:off x="6640096" y="3841973"/>
            <a:ext cx="5184350" cy="930208"/>
            <a:chOff x="6013342" y="1475602"/>
            <a:chExt cx="2693559" cy="483296"/>
          </a:xfrm>
        </p:grpSpPr>
        <p:sp>
          <p:nvSpPr>
            <p:cNvPr id="8" name="圆角矩形 27">
              <a:extLst>
                <a:ext uri="{FF2B5EF4-FFF2-40B4-BE49-F238E27FC236}">
                  <a16:creationId xmlns:a16="http://schemas.microsoft.com/office/drawing/2014/main" id="{C18EAA93-B0A0-2145-B879-B3BD3E7AC3EF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SVN-Segoe Print" panose="020B0606040200020203" pitchFamily="34" charset="0"/>
                <a:cs typeface="+mn-ea"/>
                <a:sym typeface="+mn-lt"/>
              </a:endParaRPr>
            </a:p>
          </p:txBody>
        </p:sp>
        <p:sp>
          <p:nvSpPr>
            <p:cNvPr id="9" name="文本框 28">
              <a:extLst>
                <a:ext uri="{FF2B5EF4-FFF2-40B4-BE49-F238E27FC236}">
                  <a16:creationId xmlns:a16="http://schemas.microsoft.com/office/drawing/2014/main" id="{E4EFDDDD-D92F-F741-AF2D-EF3561C25312}"/>
                </a:ext>
              </a:extLst>
            </p:cNvPr>
            <p:cNvSpPr txBox="1"/>
            <p:nvPr/>
          </p:nvSpPr>
          <p:spPr>
            <a:xfrm>
              <a:off x="6219982" y="1572347"/>
              <a:ext cx="2486919" cy="3358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chứng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0" name="组合 26">
            <a:extLst>
              <a:ext uri="{FF2B5EF4-FFF2-40B4-BE49-F238E27FC236}">
                <a16:creationId xmlns:a16="http://schemas.microsoft.com/office/drawing/2014/main" id="{A8798F95-1FFA-214C-957D-ABBF9B8D9179}"/>
              </a:ext>
            </a:extLst>
          </p:cNvPr>
          <p:cNvGrpSpPr/>
          <p:nvPr/>
        </p:nvGrpSpPr>
        <p:grpSpPr>
          <a:xfrm>
            <a:off x="911649" y="5379624"/>
            <a:ext cx="5254916" cy="930208"/>
            <a:chOff x="6013342" y="1475602"/>
            <a:chExt cx="2730222" cy="483296"/>
          </a:xfrm>
        </p:grpSpPr>
        <p:sp>
          <p:nvSpPr>
            <p:cNvPr id="11" name="圆角矩形 27">
              <a:extLst>
                <a:ext uri="{FF2B5EF4-FFF2-40B4-BE49-F238E27FC236}">
                  <a16:creationId xmlns:a16="http://schemas.microsoft.com/office/drawing/2014/main" id="{80F6DEFF-DF9B-6347-8FD1-AAAA0A763266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SVN-Segoe Print" panose="020B0606040200020203" pitchFamily="34" charset="0"/>
                <a:cs typeface="+mn-ea"/>
                <a:sym typeface="+mn-lt"/>
              </a:endParaRPr>
            </a:p>
          </p:txBody>
        </p:sp>
        <p:sp>
          <p:nvSpPr>
            <p:cNvPr id="12" name="文本框 28">
              <a:extLst>
                <a:ext uri="{FF2B5EF4-FFF2-40B4-BE49-F238E27FC236}">
                  <a16:creationId xmlns:a16="http://schemas.microsoft.com/office/drawing/2014/main" id="{FAF64A7B-1769-644C-8195-8F3263B278DD}"/>
                </a:ext>
              </a:extLst>
            </p:cNvPr>
            <p:cNvSpPr txBox="1"/>
            <p:nvPr/>
          </p:nvSpPr>
          <p:spPr>
            <a:xfrm>
              <a:off x="6256645" y="1569667"/>
              <a:ext cx="2486919" cy="3358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Lí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lẽ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3" name="组合 26">
            <a:extLst>
              <a:ext uri="{FF2B5EF4-FFF2-40B4-BE49-F238E27FC236}">
                <a16:creationId xmlns:a16="http://schemas.microsoft.com/office/drawing/2014/main" id="{110DC7D2-4F89-2E4E-9A46-73E9B30F99B1}"/>
              </a:ext>
            </a:extLst>
          </p:cNvPr>
          <p:cNvGrpSpPr/>
          <p:nvPr/>
        </p:nvGrpSpPr>
        <p:grpSpPr>
          <a:xfrm>
            <a:off x="6640096" y="5379624"/>
            <a:ext cx="5313949" cy="930208"/>
            <a:chOff x="6013342" y="1475602"/>
            <a:chExt cx="2760893" cy="483296"/>
          </a:xfrm>
        </p:grpSpPr>
        <p:sp>
          <p:nvSpPr>
            <p:cNvPr id="14" name="圆角矩形 27">
              <a:extLst>
                <a:ext uri="{FF2B5EF4-FFF2-40B4-BE49-F238E27FC236}">
                  <a16:creationId xmlns:a16="http://schemas.microsoft.com/office/drawing/2014/main" id="{0E5B894F-E8D8-D541-ACED-77689172C0CA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SVN-Segoe Print" panose="020B0606040200020203" pitchFamily="34" charset="0"/>
                <a:cs typeface="+mn-ea"/>
                <a:sym typeface="+mn-lt"/>
              </a:endParaRPr>
            </a:p>
          </p:txBody>
        </p:sp>
        <p:sp>
          <p:nvSpPr>
            <p:cNvPr id="15" name="文本框 28">
              <a:extLst>
                <a:ext uri="{FF2B5EF4-FFF2-40B4-BE49-F238E27FC236}">
                  <a16:creationId xmlns:a16="http://schemas.microsoft.com/office/drawing/2014/main" id="{4C2099C7-4403-A34C-9348-77BEB0876DE3}"/>
                </a:ext>
              </a:extLst>
            </p:cNvPr>
            <p:cNvSpPr txBox="1"/>
            <p:nvPr/>
          </p:nvSpPr>
          <p:spPr>
            <a:xfrm>
              <a:off x="6287316" y="1550775"/>
              <a:ext cx="2486919" cy="3358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Luận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điểm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6" name="椭圆 34">
            <a:extLst>
              <a:ext uri="{FF2B5EF4-FFF2-40B4-BE49-F238E27FC236}">
                <a16:creationId xmlns:a16="http://schemas.microsoft.com/office/drawing/2014/main" id="{D231B548-DE08-8943-8F86-FFB075FF8CCA}"/>
              </a:ext>
            </a:extLst>
          </p:cNvPr>
          <p:cNvSpPr/>
          <p:nvPr/>
        </p:nvSpPr>
        <p:spPr>
          <a:xfrm>
            <a:off x="982215" y="3880079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Aachen" panose="02020500000000000000" pitchFamily="18" charset="77"/>
                <a:ea typeface="Aachen" panose="02020500000000000000" pitchFamily="18" charset="77"/>
                <a:cs typeface="Aachen" panose="02020500000000000000" pitchFamily="18" charset="77"/>
                <a:sym typeface="+mn-lt"/>
              </a:rPr>
              <a:t>A</a:t>
            </a:r>
            <a:endParaRPr lang="zh-CN" altLang="en-US" sz="2800" dirty="0">
              <a:solidFill>
                <a:srgbClr val="009070"/>
              </a:solidFill>
              <a:latin typeface="Aachen" panose="02020500000000000000" pitchFamily="18" charset="77"/>
              <a:ea typeface="Aachen" panose="02020500000000000000" pitchFamily="18" charset="77"/>
              <a:cs typeface="Aachen" panose="02020500000000000000" pitchFamily="18" charset="77"/>
              <a:sym typeface="+mn-lt"/>
            </a:endParaRPr>
          </a:p>
        </p:txBody>
      </p:sp>
      <p:sp>
        <p:nvSpPr>
          <p:cNvPr id="19" name="椭圆 34">
            <a:extLst>
              <a:ext uri="{FF2B5EF4-FFF2-40B4-BE49-F238E27FC236}">
                <a16:creationId xmlns:a16="http://schemas.microsoft.com/office/drawing/2014/main" id="{2286BB9C-A684-6043-8B14-231D14CF74EF}"/>
              </a:ext>
            </a:extLst>
          </p:cNvPr>
          <p:cNvSpPr/>
          <p:nvPr/>
        </p:nvSpPr>
        <p:spPr>
          <a:xfrm>
            <a:off x="6744126" y="5411719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Aachen" panose="02020500000000000000" pitchFamily="18" charset="77"/>
                <a:ea typeface="Aachen" panose="02020500000000000000" pitchFamily="18" charset="77"/>
                <a:cs typeface="Aachen" panose="02020500000000000000" pitchFamily="18" charset="77"/>
                <a:sym typeface="+mn-lt"/>
              </a:rPr>
              <a:t>D</a:t>
            </a:r>
            <a:endParaRPr lang="zh-CN" altLang="en-US" sz="2800" dirty="0">
              <a:solidFill>
                <a:srgbClr val="009070"/>
              </a:solidFill>
              <a:latin typeface="Aachen" panose="02020500000000000000" pitchFamily="18" charset="77"/>
              <a:ea typeface="Aachen" panose="02020500000000000000" pitchFamily="18" charset="77"/>
              <a:cs typeface="Aachen" panose="02020500000000000000" pitchFamily="18" charset="77"/>
              <a:sym typeface="+mn-lt"/>
            </a:endParaRPr>
          </a:p>
        </p:txBody>
      </p:sp>
      <p:sp>
        <p:nvSpPr>
          <p:cNvPr id="20" name="椭圆 34">
            <a:extLst>
              <a:ext uri="{FF2B5EF4-FFF2-40B4-BE49-F238E27FC236}">
                <a16:creationId xmlns:a16="http://schemas.microsoft.com/office/drawing/2014/main" id="{E16DEB9D-DCE8-5746-8E38-91B12AC15253}"/>
              </a:ext>
            </a:extLst>
          </p:cNvPr>
          <p:cNvSpPr/>
          <p:nvPr/>
        </p:nvSpPr>
        <p:spPr>
          <a:xfrm>
            <a:off x="6744126" y="3903093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Aachen" panose="02020500000000000000" pitchFamily="18" charset="77"/>
                <a:ea typeface="Aachen" panose="02020500000000000000" pitchFamily="18" charset="77"/>
                <a:cs typeface="Aachen" panose="02020500000000000000" pitchFamily="18" charset="77"/>
                <a:sym typeface="+mn-lt"/>
              </a:rPr>
              <a:t>B</a:t>
            </a:r>
            <a:endParaRPr lang="zh-CN" altLang="en-US" sz="2800" dirty="0">
              <a:solidFill>
                <a:srgbClr val="009070"/>
              </a:solidFill>
              <a:latin typeface="Aachen" panose="02020500000000000000" pitchFamily="18" charset="77"/>
              <a:ea typeface="Aachen" panose="02020500000000000000" pitchFamily="18" charset="77"/>
              <a:cs typeface="Aachen" panose="02020500000000000000" pitchFamily="18" charset="77"/>
              <a:sym typeface="+mn-lt"/>
            </a:endParaRPr>
          </a:p>
        </p:txBody>
      </p:sp>
      <p:sp>
        <p:nvSpPr>
          <p:cNvPr id="21" name="椭圆 34">
            <a:extLst>
              <a:ext uri="{FF2B5EF4-FFF2-40B4-BE49-F238E27FC236}">
                <a16:creationId xmlns:a16="http://schemas.microsoft.com/office/drawing/2014/main" id="{CF03DDE0-B5E7-EC4F-B113-E677076B9CA6}"/>
              </a:ext>
            </a:extLst>
          </p:cNvPr>
          <p:cNvSpPr/>
          <p:nvPr/>
        </p:nvSpPr>
        <p:spPr>
          <a:xfrm>
            <a:off x="982215" y="5427253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Aachen" panose="02020500000000000000" pitchFamily="18" charset="77"/>
                <a:ea typeface="Aachen" panose="02020500000000000000" pitchFamily="18" charset="77"/>
                <a:cs typeface="Aachen" panose="02020500000000000000" pitchFamily="18" charset="77"/>
                <a:sym typeface="+mn-lt"/>
              </a:rPr>
              <a:t>C</a:t>
            </a:r>
            <a:endParaRPr lang="zh-CN" altLang="en-US" sz="2800" dirty="0">
              <a:solidFill>
                <a:srgbClr val="009070"/>
              </a:solidFill>
              <a:latin typeface="Aachen" panose="02020500000000000000" pitchFamily="18" charset="77"/>
              <a:ea typeface="Aachen" panose="02020500000000000000" pitchFamily="18" charset="77"/>
              <a:cs typeface="Aachen" panose="02020500000000000000" pitchFamily="18" charset="77"/>
              <a:sym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94FC98-C33D-A14C-813D-F05427DAB8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1577" y1="35341" x2="71526" y2="30787"/>
                        <a14:foregroundMark x1="22187" y1="53372" x2="33150" y2="48354"/>
                        <a14:foregroundMark x1="24601" y1="53935" x2="24601" y2="53935"/>
                        <a14:foregroundMark x1="35991" y1="69444" x2="35991" y2="69444"/>
                        <a14:backgroundMark x1="32346" y1="16667" x2="10934" y2="71528"/>
                        <a14:backgroundMark x1="10934" y1="71528" x2="66287" y2="90046"/>
                        <a14:backgroundMark x1="66287" y1="90046" x2="86560" y2="33102"/>
                        <a14:backgroundMark x1="86560" y1="33102" x2="33485" y2="11574"/>
                        <a14:backgroundMark x1="33485" y1="11574" x2="49886" y2="11574"/>
                        <a14:backgroundMark x1="33485" y1="47685" x2="54897" y2="38657"/>
                        <a14:backgroundMark x1="52392" y1="34722" x2="60137" y2="36111"/>
                        <a14:backgroundMark x1="54897" y1="37269" x2="57631" y2="37269"/>
                        <a14:backgroundMark x1="51253" y1="39815" x2="69021" y2="24537"/>
                        <a14:backgroundMark x1="48747" y1="48843" x2="69021" y2="2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93" y="3538810"/>
            <a:ext cx="1639270" cy="16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B8DF2E1-6C76-F942-BFB6-F6FA53EAE0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525" y="30956"/>
            <a:ext cx="7357366" cy="354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06BA8C-6FB9-E144-ACDC-BB1FEA615B50}"/>
              </a:ext>
            </a:extLst>
          </p:cNvPr>
          <p:cNvSpPr/>
          <p:nvPr/>
        </p:nvSpPr>
        <p:spPr>
          <a:xfrm>
            <a:off x="3879959" y="1638045"/>
            <a:ext cx="6095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组合 26">
            <a:extLst>
              <a:ext uri="{FF2B5EF4-FFF2-40B4-BE49-F238E27FC236}">
                <a16:creationId xmlns:a16="http://schemas.microsoft.com/office/drawing/2014/main" id="{E62059A1-9991-C04C-85BB-3E0B998288D4}"/>
              </a:ext>
            </a:extLst>
          </p:cNvPr>
          <p:cNvGrpSpPr/>
          <p:nvPr/>
        </p:nvGrpSpPr>
        <p:grpSpPr>
          <a:xfrm>
            <a:off x="911649" y="3841975"/>
            <a:ext cx="5184350" cy="978616"/>
            <a:chOff x="6013342" y="1475602"/>
            <a:chExt cx="2693559" cy="508446"/>
          </a:xfrm>
        </p:grpSpPr>
        <p:sp>
          <p:nvSpPr>
            <p:cNvPr id="5" name="圆角矩形 27">
              <a:extLst>
                <a:ext uri="{FF2B5EF4-FFF2-40B4-BE49-F238E27FC236}">
                  <a16:creationId xmlns:a16="http://schemas.microsoft.com/office/drawing/2014/main" id="{A3CDD9D2-4C92-7344-A9EF-8D121ADA34ED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28">
              <a:extLst>
                <a:ext uri="{FF2B5EF4-FFF2-40B4-BE49-F238E27FC236}">
                  <a16:creationId xmlns:a16="http://schemas.microsoft.com/office/drawing/2014/main" id="{E4F483F9-ED1E-204D-A086-19FD55778B97}"/>
                </a:ext>
              </a:extLst>
            </p:cNvPr>
            <p:cNvSpPr txBox="1"/>
            <p:nvPr/>
          </p:nvSpPr>
          <p:spPr>
            <a:xfrm>
              <a:off x="6166855" y="1488335"/>
              <a:ext cx="2486919" cy="4957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Nhân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kiện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được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nhắc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đến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7" name="组合 26">
            <a:extLst>
              <a:ext uri="{FF2B5EF4-FFF2-40B4-BE49-F238E27FC236}">
                <a16:creationId xmlns:a16="http://schemas.microsoft.com/office/drawing/2014/main" id="{7212601F-F601-5F4F-B356-7E604F192045}"/>
              </a:ext>
            </a:extLst>
          </p:cNvPr>
          <p:cNvGrpSpPr/>
          <p:nvPr/>
        </p:nvGrpSpPr>
        <p:grpSpPr>
          <a:xfrm>
            <a:off x="6640096" y="3841975"/>
            <a:ext cx="5184350" cy="961409"/>
            <a:chOff x="6013342" y="1475602"/>
            <a:chExt cx="2693559" cy="499506"/>
          </a:xfrm>
        </p:grpSpPr>
        <p:sp>
          <p:nvSpPr>
            <p:cNvPr id="8" name="圆角矩形 27">
              <a:extLst>
                <a:ext uri="{FF2B5EF4-FFF2-40B4-BE49-F238E27FC236}">
                  <a16:creationId xmlns:a16="http://schemas.microsoft.com/office/drawing/2014/main" id="{C18EAA93-B0A0-2145-B879-B3BD3E7AC3EF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文本框 28">
              <a:extLst>
                <a:ext uri="{FF2B5EF4-FFF2-40B4-BE49-F238E27FC236}">
                  <a16:creationId xmlns:a16="http://schemas.microsoft.com/office/drawing/2014/main" id="{E4EFDDDD-D92F-F741-AF2D-EF3561C25312}"/>
                </a:ext>
              </a:extLst>
            </p:cNvPr>
            <p:cNvSpPr txBox="1"/>
            <p:nvPr/>
          </p:nvSpPr>
          <p:spPr>
            <a:xfrm>
              <a:off x="6219982" y="1479395"/>
              <a:ext cx="2486919" cy="4957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Tình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cảm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cảm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xúc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của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người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viết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0" name="组合 26">
            <a:extLst>
              <a:ext uri="{FF2B5EF4-FFF2-40B4-BE49-F238E27FC236}">
                <a16:creationId xmlns:a16="http://schemas.microsoft.com/office/drawing/2014/main" id="{A8798F95-1FFA-214C-957D-ABBF9B8D9179}"/>
              </a:ext>
            </a:extLst>
          </p:cNvPr>
          <p:cNvGrpSpPr/>
          <p:nvPr/>
        </p:nvGrpSpPr>
        <p:grpSpPr>
          <a:xfrm>
            <a:off x="911649" y="5361891"/>
            <a:ext cx="5254916" cy="954109"/>
            <a:chOff x="6013342" y="1466387"/>
            <a:chExt cx="2730222" cy="495713"/>
          </a:xfrm>
        </p:grpSpPr>
        <p:sp>
          <p:nvSpPr>
            <p:cNvPr id="11" name="圆角矩形 27">
              <a:extLst>
                <a:ext uri="{FF2B5EF4-FFF2-40B4-BE49-F238E27FC236}">
                  <a16:creationId xmlns:a16="http://schemas.microsoft.com/office/drawing/2014/main" id="{80F6DEFF-DF9B-6347-8FD1-AAAA0A763266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2" name="文本框 28">
              <a:extLst>
                <a:ext uri="{FF2B5EF4-FFF2-40B4-BE49-F238E27FC236}">
                  <a16:creationId xmlns:a16="http://schemas.microsoft.com/office/drawing/2014/main" id="{FAF64A7B-1769-644C-8195-8F3263B278DD}"/>
                </a:ext>
              </a:extLst>
            </p:cNvPr>
            <p:cNvSpPr txBox="1"/>
            <p:nvPr/>
          </p:nvSpPr>
          <p:spPr>
            <a:xfrm>
              <a:off x="6256645" y="1466387"/>
              <a:ext cx="2486919" cy="4957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Các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ý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kiến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lí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lẽ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algn="ctr">
                <a:defRPr/>
              </a:pP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chứng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trong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văn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bản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3" name="组合 26">
            <a:extLst>
              <a:ext uri="{FF2B5EF4-FFF2-40B4-BE49-F238E27FC236}">
                <a16:creationId xmlns:a16="http://schemas.microsoft.com/office/drawing/2014/main" id="{110DC7D2-4F89-2E4E-9A46-73E9B30F99B1}"/>
              </a:ext>
            </a:extLst>
          </p:cNvPr>
          <p:cNvGrpSpPr/>
          <p:nvPr/>
        </p:nvGrpSpPr>
        <p:grpSpPr>
          <a:xfrm>
            <a:off x="6640096" y="5345406"/>
            <a:ext cx="5313949" cy="964429"/>
            <a:chOff x="6013342" y="1457823"/>
            <a:chExt cx="2760893" cy="501075"/>
          </a:xfrm>
        </p:grpSpPr>
        <p:sp>
          <p:nvSpPr>
            <p:cNvPr id="14" name="圆角矩形 27">
              <a:extLst>
                <a:ext uri="{FF2B5EF4-FFF2-40B4-BE49-F238E27FC236}">
                  <a16:creationId xmlns:a16="http://schemas.microsoft.com/office/drawing/2014/main" id="{0E5B894F-E8D8-D541-ACED-77689172C0CA}"/>
                </a:ext>
              </a:extLst>
            </p:cNvPr>
            <p:cNvSpPr/>
            <p:nvPr/>
          </p:nvSpPr>
          <p:spPr>
            <a:xfrm>
              <a:off x="6013342" y="1475602"/>
              <a:ext cx="2693559" cy="483296"/>
            </a:xfrm>
            <a:prstGeom prst="roundRect">
              <a:avLst>
                <a:gd name="adj" fmla="val 50000"/>
              </a:avLst>
            </a:prstGeom>
            <a:gradFill>
              <a:gsLst>
                <a:gs pos="53000">
                  <a:srgbClr val="009070"/>
                </a:gs>
                <a:gs pos="0">
                  <a:srgbClr val="75CA7C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文本框 28">
              <a:extLst>
                <a:ext uri="{FF2B5EF4-FFF2-40B4-BE49-F238E27FC236}">
                  <a16:creationId xmlns:a16="http://schemas.microsoft.com/office/drawing/2014/main" id="{4C2099C7-4403-A34C-9348-77BEB0876DE3}"/>
                </a:ext>
              </a:extLst>
            </p:cNvPr>
            <p:cNvSpPr txBox="1"/>
            <p:nvPr/>
          </p:nvSpPr>
          <p:spPr>
            <a:xfrm>
              <a:off x="6287316" y="1457823"/>
              <a:ext cx="2486919" cy="4957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Đề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tài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chủ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đề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của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văn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bản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6" name="椭圆 34">
            <a:extLst>
              <a:ext uri="{FF2B5EF4-FFF2-40B4-BE49-F238E27FC236}">
                <a16:creationId xmlns:a16="http://schemas.microsoft.com/office/drawing/2014/main" id="{D231B548-DE08-8943-8F86-FFB075FF8CCA}"/>
              </a:ext>
            </a:extLst>
          </p:cNvPr>
          <p:cNvSpPr/>
          <p:nvPr/>
        </p:nvSpPr>
        <p:spPr>
          <a:xfrm>
            <a:off x="982215" y="3880079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Aachen" panose="02020500000000000000" pitchFamily="18" charset="77"/>
                <a:ea typeface="Aachen" panose="02020500000000000000" pitchFamily="18" charset="77"/>
                <a:cs typeface="Aachen" panose="02020500000000000000" pitchFamily="18" charset="77"/>
                <a:sym typeface="+mn-lt"/>
              </a:rPr>
              <a:t>A</a:t>
            </a:r>
            <a:endParaRPr lang="zh-CN" altLang="en-US" sz="2800" dirty="0">
              <a:solidFill>
                <a:srgbClr val="009070"/>
              </a:solidFill>
              <a:latin typeface="Aachen" panose="02020500000000000000" pitchFamily="18" charset="77"/>
              <a:ea typeface="Aachen" panose="02020500000000000000" pitchFamily="18" charset="77"/>
              <a:cs typeface="Aachen" panose="02020500000000000000" pitchFamily="18" charset="77"/>
              <a:sym typeface="+mn-lt"/>
            </a:endParaRPr>
          </a:p>
        </p:txBody>
      </p:sp>
      <p:sp>
        <p:nvSpPr>
          <p:cNvPr id="19" name="椭圆 34">
            <a:extLst>
              <a:ext uri="{FF2B5EF4-FFF2-40B4-BE49-F238E27FC236}">
                <a16:creationId xmlns:a16="http://schemas.microsoft.com/office/drawing/2014/main" id="{2286BB9C-A684-6043-8B14-231D14CF74EF}"/>
              </a:ext>
            </a:extLst>
          </p:cNvPr>
          <p:cNvSpPr/>
          <p:nvPr/>
        </p:nvSpPr>
        <p:spPr>
          <a:xfrm>
            <a:off x="6744126" y="5411719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Aachen" panose="02020500000000000000" pitchFamily="18" charset="77"/>
                <a:ea typeface="Aachen" panose="02020500000000000000" pitchFamily="18" charset="77"/>
                <a:cs typeface="Aachen" panose="02020500000000000000" pitchFamily="18" charset="77"/>
                <a:sym typeface="+mn-lt"/>
              </a:rPr>
              <a:t>D</a:t>
            </a:r>
            <a:endParaRPr lang="zh-CN" altLang="en-US" sz="2800" dirty="0">
              <a:solidFill>
                <a:srgbClr val="009070"/>
              </a:solidFill>
              <a:latin typeface="Aachen" panose="02020500000000000000" pitchFamily="18" charset="77"/>
              <a:ea typeface="Aachen" panose="02020500000000000000" pitchFamily="18" charset="77"/>
              <a:cs typeface="Aachen" panose="02020500000000000000" pitchFamily="18" charset="77"/>
              <a:sym typeface="+mn-lt"/>
            </a:endParaRPr>
          </a:p>
        </p:txBody>
      </p:sp>
      <p:sp>
        <p:nvSpPr>
          <p:cNvPr id="20" name="椭圆 34">
            <a:extLst>
              <a:ext uri="{FF2B5EF4-FFF2-40B4-BE49-F238E27FC236}">
                <a16:creationId xmlns:a16="http://schemas.microsoft.com/office/drawing/2014/main" id="{E16DEB9D-DCE8-5746-8E38-91B12AC15253}"/>
              </a:ext>
            </a:extLst>
          </p:cNvPr>
          <p:cNvSpPr/>
          <p:nvPr/>
        </p:nvSpPr>
        <p:spPr>
          <a:xfrm>
            <a:off x="6744126" y="3903093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Aachen" panose="02020500000000000000" pitchFamily="18" charset="77"/>
                <a:ea typeface="Aachen" panose="02020500000000000000" pitchFamily="18" charset="77"/>
                <a:cs typeface="Aachen" panose="02020500000000000000" pitchFamily="18" charset="77"/>
                <a:sym typeface="+mn-lt"/>
              </a:rPr>
              <a:t>B</a:t>
            </a:r>
            <a:endParaRPr lang="zh-CN" altLang="en-US" sz="2800" dirty="0">
              <a:solidFill>
                <a:srgbClr val="009070"/>
              </a:solidFill>
              <a:latin typeface="Aachen" panose="02020500000000000000" pitchFamily="18" charset="77"/>
              <a:ea typeface="Aachen" panose="02020500000000000000" pitchFamily="18" charset="77"/>
              <a:cs typeface="Aachen" panose="02020500000000000000" pitchFamily="18" charset="77"/>
              <a:sym typeface="+mn-lt"/>
            </a:endParaRPr>
          </a:p>
        </p:txBody>
      </p:sp>
      <p:sp>
        <p:nvSpPr>
          <p:cNvPr id="21" name="椭圆 34">
            <a:extLst>
              <a:ext uri="{FF2B5EF4-FFF2-40B4-BE49-F238E27FC236}">
                <a16:creationId xmlns:a16="http://schemas.microsoft.com/office/drawing/2014/main" id="{CF03DDE0-B5E7-EC4F-B113-E677076B9CA6}"/>
              </a:ext>
            </a:extLst>
          </p:cNvPr>
          <p:cNvSpPr/>
          <p:nvPr/>
        </p:nvSpPr>
        <p:spPr>
          <a:xfrm>
            <a:off x="982215" y="5427253"/>
            <a:ext cx="846586" cy="834950"/>
          </a:xfrm>
          <a:prstGeom prst="ellipse">
            <a:avLst/>
          </a:prstGeom>
          <a:gradFill flip="none" rotWithShape="1">
            <a:gsLst>
              <a:gs pos="42000">
                <a:srgbClr val="75CA7C">
                  <a:tint val="66000"/>
                  <a:satMod val="160000"/>
                </a:srgbClr>
              </a:gs>
              <a:gs pos="13000">
                <a:srgbClr val="75CA7C">
                  <a:tint val="44500"/>
                  <a:satMod val="160000"/>
                </a:srgbClr>
              </a:gs>
              <a:gs pos="25000">
                <a:srgbClr val="75CA7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9070"/>
                </a:solidFill>
                <a:latin typeface="Aachen" panose="02020500000000000000" pitchFamily="18" charset="77"/>
                <a:ea typeface="Aachen" panose="02020500000000000000" pitchFamily="18" charset="77"/>
                <a:cs typeface="Aachen" panose="02020500000000000000" pitchFamily="18" charset="77"/>
                <a:sym typeface="+mn-lt"/>
              </a:rPr>
              <a:t>C</a:t>
            </a:r>
            <a:endParaRPr lang="zh-CN" altLang="en-US" sz="2800" dirty="0">
              <a:solidFill>
                <a:srgbClr val="009070"/>
              </a:solidFill>
              <a:latin typeface="Aachen" panose="02020500000000000000" pitchFamily="18" charset="77"/>
              <a:ea typeface="Aachen" panose="02020500000000000000" pitchFamily="18" charset="77"/>
              <a:cs typeface="Aachen" panose="02020500000000000000" pitchFamily="18" charset="77"/>
              <a:sym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94FC98-C33D-A14C-813D-F05427DAB8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1577" y1="35341" x2="71526" y2="30787"/>
                        <a14:foregroundMark x1="22187" y1="53372" x2="33150" y2="48354"/>
                        <a14:foregroundMark x1="24601" y1="53935" x2="24601" y2="53935"/>
                        <a14:foregroundMark x1="35991" y1="69444" x2="35991" y2="69444"/>
                        <a14:backgroundMark x1="32346" y1="16667" x2="10934" y2="71528"/>
                        <a14:backgroundMark x1="10934" y1="71528" x2="66287" y2="90046"/>
                        <a14:backgroundMark x1="66287" y1="90046" x2="86560" y2="33102"/>
                        <a14:backgroundMark x1="86560" y1="33102" x2="33485" y2="11574"/>
                        <a14:backgroundMark x1="33485" y1="11574" x2="49886" y2="11574"/>
                        <a14:backgroundMark x1="33485" y1="47685" x2="54897" y2="38657"/>
                        <a14:backgroundMark x1="52392" y1="34722" x2="60137" y2="36111"/>
                        <a14:backgroundMark x1="54897" y1="37269" x2="57631" y2="37269"/>
                        <a14:backgroundMark x1="51253" y1="39815" x2="69021" y2="24537"/>
                        <a14:backgroundMark x1="48747" y1="48843" x2="69021" y2="2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3" y="5107444"/>
            <a:ext cx="1639270" cy="16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toigingiuvedep.vn/wp-content/uploads/2021/06/tranh-gay-ao-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176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15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占位符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25134" y="990941"/>
            <a:ext cx="765362" cy="1020483"/>
          </a:xfrm>
          <a:prstGeom prst="rect">
            <a:avLst/>
          </a:prstGeom>
        </p:spPr>
      </p:pic>
      <p:sp>
        <p:nvSpPr>
          <p:cNvPr id="32" name="TextBox 21">
            <a:extLst>
              <a:ext uri="{FF2B5EF4-FFF2-40B4-BE49-F238E27FC236}">
                <a16:creationId xmlns:a16="http://schemas.microsoft.com/office/drawing/2014/main" id="{54F3BC49-A0E6-5142-AAE6-CB8180B16D8A}"/>
              </a:ext>
            </a:extLst>
          </p:cNvPr>
          <p:cNvSpPr txBox="1"/>
          <p:nvPr/>
        </p:nvSpPr>
        <p:spPr>
          <a:xfrm>
            <a:off x="3690496" y="1759820"/>
            <a:ext cx="93035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8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8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8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8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tốt</a:t>
            </a:r>
            <a:r>
              <a:rPr lang="en-US" altLang="zh-CN" sz="8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  <a:endParaRPr lang="zh-CN" alt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8" name="图片 30">
            <a:extLst>
              <a:ext uri="{FF2B5EF4-FFF2-40B4-BE49-F238E27FC236}">
                <a16:creationId xmlns:a16="http://schemas.microsoft.com/office/drawing/2014/main" id="{E5E54095-0F90-7449-8451-2A99E40CB7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26574">
            <a:off x="10256487" y="1188644"/>
            <a:ext cx="1375718" cy="1128580"/>
          </a:xfrm>
          <a:prstGeom prst="rect">
            <a:avLst/>
          </a:prstGeom>
        </p:spPr>
      </p:pic>
      <p:pic>
        <p:nvPicPr>
          <p:cNvPr id="39" name="图片 31">
            <a:extLst>
              <a:ext uri="{FF2B5EF4-FFF2-40B4-BE49-F238E27FC236}">
                <a16:creationId xmlns:a16="http://schemas.microsoft.com/office/drawing/2014/main" id="{CE69B08D-7B7F-9441-BFB1-1679CC8420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73426" flipH="1">
            <a:off x="5311733" y="3394193"/>
            <a:ext cx="1568532" cy="98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14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dkn.tv/wp-content/uploads/2017/05/fine_art_illusion_1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0"/>
            <a:ext cx="9906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ua-dao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842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ua-dao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1291" y="429688"/>
            <a:ext cx="6781801" cy="607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4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ua-doi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94733"/>
            <a:ext cx="110236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2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ua-doi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8000" y="-76200"/>
            <a:ext cx="11125200" cy="679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grpSp>
        <p:nvGrpSpPr>
          <p:cNvPr id="11" name="组合 10"/>
          <p:cNvGrpSpPr/>
          <p:nvPr/>
        </p:nvGrpSpPr>
        <p:grpSpPr>
          <a:xfrm rot="10800000">
            <a:off x="9573443" y="961386"/>
            <a:ext cx="319023" cy="223039"/>
            <a:chOff x="10523046" y="802450"/>
            <a:chExt cx="319023" cy="223039"/>
          </a:xfrm>
        </p:grpSpPr>
        <p:sp>
          <p:nvSpPr>
            <p:cNvPr id="33" name="等腰三角形 21"/>
            <p:cNvSpPr/>
            <p:nvPr/>
          </p:nvSpPr>
          <p:spPr>
            <a:xfrm rot="4171719">
              <a:off x="10437069" y="888427"/>
              <a:ext cx="223039" cy="51085"/>
            </a:xfrm>
            <a:custGeom>
              <a:avLst/>
              <a:gdLst>
                <a:gd name="connsiteX0" fmla="*/ 0 w 288758"/>
                <a:gd name="connsiteY0" fmla="*/ 962526 h 962526"/>
                <a:gd name="connsiteX1" fmla="*/ 144379 w 288758"/>
                <a:gd name="connsiteY1" fmla="*/ 0 h 962526"/>
                <a:gd name="connsiteX2" fmla="*/ 288758 w 288758"/>
                <a:gd name="connsiteY2" fmla="*/ 962526 h 962526"/>
                <a:gd name="connsiteX3" fmla="*/ 0 w 288758"/>
                <a:gd name="connsiteY3" fmla="*/ 962526 h 962526"/>
                <a:gd name="connsiteX0" fmla="*/ 0 w 144379"/>
                <a:gd name="connsiteY0" fmla="*/ 962526 h 987263"/>
                <a:gd name="connsiteX1" fmla="*/ 144379 w 144379"/>
                <a:gd name="connsiteY1" fmla="*/ 0 h 987263"/>
                <a:gd name="connsiteX2" fmla="*/ 136490 w 144379"/>
                <a:gd name="connsiteY2" fmla="*/ 987263 h 987263"/>
                <a:gd name="connsiteX3" fmla="*/ 0 w 144379"/>
                <a:gd name="connsiteY3" fmla="*/ 962526 h 987263"/>
                <a:gd name="connsiteX0" fmla="*/ 0 w 161216"/>
                <a:gd name="connsiteY0" fmla="*/ 644889 h 669626"/>
                <a:gd name="connsiteX1" fmla="*/ 161216 w 161216"/>
                <a:gd name="connsiteY1" fmla="*/ 0 h 669626"/>
                <a:gd name="connsiteX2" fmla="*/ 136490 w 161216"/>
                <a:gd name="connsiteY2" fmla="*/ 669626 h 669626"/>
                <a:gd name="connsiteX3" fmla="*/ 0 w 161216"/>
                <a:gd name="connsiteY3" fmla="*/ 644889 h 669626"/>
                <a:gd name="connsiteX0" fmla="*/ 0 w 161216"/>
                <a:gd name="connsiteY0" fmla="*/ 644889 h 644889"/>
                <a:gd name="connsiteX1" fmla="*/ 161216 w 161216"/>
                <a:gd name="connsiteY1" fmla="*/ 0 h 644889"/>
                <a:gd name="connsiteX2" fmla="*/ 60421 w 161216"/>
                <a:gd name="connsiteY2" fmla="*/ 627398 h 644889"/>
                <a:gd name="connsiteX3" fmla="*/ 0 w 161216"/>
                <a:gd name="connsiteY3" fmla="*/ 644889 h 644889"/>
                <a:gd name="connsiteX0" fmla="*/ 0 w 161216"/>
                <a:gd name="connsiteY0" fmla="*/ 644889 h 644889"/>
                <a:gd name="connsiteX1" fmla="*/ 161216 w 161216"/>
                <a:gd name="connsiteY1" fmla="*/ 0 h 644889"/>
                <a:gd name="connsiteX2" fmla="*/ 60421 w 161216"/>
                <a:gd name="connsiteY2" fmla="*/ 627398 h 644889"/>
                <a:gd name="connsiteX3" fmla="*/ 0 w 161216"/>
                <a:gd name="connsiteY3" fmla="*/ 644889 h 644889"/>
                <a:gd name="connsiteX0" fmla="*/ 0 w 161445"/>
                <a:gd name="connsiteY0" fmla="*/ 644889 h 644889"/>
                <a:gd name="connsiteX1" fmla="*/ 161216 w 161445"/>
                <a:gd name="connsiteY1" fmla="*/ 0 h 644889"/>
                <a:gd name="connsiteX2" fmla="*/ 60421 w 161445"/>
                <a:gd name="connsiteY2" fmla="*/ 627398 h 644889"/>
                <a:gd name="connsiteX3" fmla="*/ 0 w 161445"/>
                <a:gd name="connsiteY3" fmla="*/ 644889 h 644889"/>
                <a:gd name="connsiteX0" fmla="*/ 0 w 153104"/>
                <a:gd name="connsiteY0" fmla="*/ 600331 h 627398"/>
                <a:gd name="connsiteX1" fmla="*/ 152875 w 153104"/>
                <a:gd name="connsiteY1" fmla="*/ 0 h 627398"/>
                <a:gd name="connsiteX2" fmla="*/ 52080 w 153104"/>
                <a:gd name="connsiteY2" fmla="*/ 627398 h 627398"/>
                <a:gd name="connsiteX3" fmla="*/ 0 w 153104"/>
                <a:gd name="connsiteY3" fmla="*/ 600331 h 627398"/>
                <a:gd name="connsiteX0" fmla="*/ 0 w 265170"/>
                <a:gd name="connsiteY0" fmla="*/ 601547 h 627398"/>
                <a:gd name="connsiteX1" fmla="*/ 264941 w 265170"/>
                <a:gd name="connsiteY1" fmla="*/ 0 h 627398"/>
                <a:gd name="connsiteX2" fmla="*/ 164146 w 265170"/>
                <a:gd name="connsiteY2" fmla="*/ 627398 h 627398"/>
                <a:gd name="connsiteX3" fmla="*/ 0 w 265170"/>
                <a:gd name="connsiteY3" fmla="*/ 601547 h 627398"/>
                <a:gd name="connsiteX0" fmla="*/ 0 w 265342"/>
                <a:gd name="connsiteY0" fmla="*/ 601547 h 655436"/>
                <a:gd name="connsiteX1" fmla="*/ 264941 w 265342"/>
                <a:gd name="connsiteY1" fmla="*/ 0 h 655436"/>
                <a:gd name="connsiteX2" fmla="*/ 218949 w 265342"/>
                <a:gd name="connsiteY2" fmla="*/ 655436 h 655436"/>
                <a:gd name="connsiteX3" fmla="*/ 0 w 265342"/>
                <a:gd name="connsiteY3" fmla="*/ 601547 h 655436"/>
                <a:gd name="connsiteX0" fmla="*/ 0 w 218949"/>
                <a:gd name="connsiteY0" fmla="*/ 45298 h 99187"/>
                <a:gd name="connsiteX1" fmla="*/ 172572 w 218949"/>
                <a:gd name="connsiteY1" fmla="*/ 0 h 99187"/>
                <a:gd name="connsiteX2" fmla="*/ 218949 w 218949"/>
                <a:gd name="connsiteY2" fmla="*/ 99187 h 99187"/>
                <a:gd name="connsiteX3" fmla="*/ 0 w 218949"/>
                <a:gd name="connsiteY3" fmla="*/ 45298 h 99187"/>
                <a:gd name="connsiteX0" fmla="*/ 0 w 218949"/>
                <a:gd name="connsiteY0" fmla="*/ 45298 h 109319"/>
                <a:gd name="connsiteX1" fmla="*/ 172572 w 218949"/>
                <a:gd name="connsiteY1" fmla="*/ 0 h 109319"/>
                <a:gd name="connsiteX2" fmla="*/ 218949 w 218949"/>
                <a:gd name="connsiteY2" fmla="*/ 99187 h 109319"/>
                <a:gd name="connsiteX3" fmla="*/ 0 w 218949"/>
                <a:gd name="connsiteY3" fmla="*/ 45298 h 109319"/>
                <a:gd name="connsiteX0" fmla="*/ 0 w 222179"/>
                <a:gd name="connsiteY0" fmla="*/ 45298 h 98808"/>
                <a:gd name="connsiteX1" fmla="*/ 172572 w 222179"/>
                <a:gd name="connsiteY1" fmla="*/ 0 h 98808"/>
                <a:gd name="connsiteX2" fmla="*/ 222179 w 222179"/>
                <a:gd name="connsiteY2" fmla="*/ 87329 h 98808"/>
                <a:gd name="connsiteX3" fmla="*/ 0 w 222179"/>
                <a:gd name="connsiteY3" fmla="*/ 45298 h 98808"/>
                <a:gd name="connsiteX0" fmla="*/ 0 w 222179"/>
                <a:gd name="connsiteY0" fmla="*/ 0 h 53510"/>
                <a:gd name="connsiteX1" fmla="*/ 222179 w 222179"/>
                <a:gd name="connsiteY1" fmla="*/ 42031 h 53510"/>
                <a:gd name="connsiteX2" fmla="*/ 0 w 222179"/>
                <a:gd name="connsiteY2" fmla="*/ 0 h 53510"/>
                <a:gd name="connsiteX0" fmla="*/ 0 w 222179"/>
                <a:gd name="connsiteY0" fmla="*/ 0 h 59406"/>
                <a:gd name="connsiteX1" fmla="*/ 222179 w 222179"/>
                <a:gd name="connsiteY1" fmla="*/ 42031 h 59406"/>
                <a:gd name="connsiteX2" fmla="*/ 0 w 222179"/>
                <a:gd name="connsiteY2" fmla="*/ 0 h 59406"/>
                <a:gd name="connsiteX0" fmla="*/ 0 w 222179"/>
                <a:gd name="connsiteY0" fmla="*/ 0 h 59406"/>
                <a:gd name="connsiteX1" fmla="*/ 222179 w 222179"/>
                <a:gd name="connsiteY1" fmla="*/ 42031 h 59406"/>
                <a:gd name="connsiteX2" fmla="*/ 0 w 222179"/>
                <a:gd name="connsiteY2" fmla="*/ 0 h 59406"/>
                <a:gd name="connsiteX0" fmla="*/ 0 w 222179"/>
                <a:gd name="connsiteY0" fmla="*/ 0 h 59406"/>
                <a:gd name="connsiteX1" fmla="*/ 222179 w 222179"/>
                <a:gd name="connsiteY1" fmla="*/ 42031 h 59406"/>
                <a:gd name="connsiteX2" fmla="*/ 0 w 222179"/>
                <a:gd name="connsiteY2" fmla="*/ 0 h 59406"/>
                <a:gd name="connsiteX0" fmla="*/ 0 w 223039"/>
                <a:gd name="connsiteY0" fmla="*/ 0 h 57072"/>
                <a:gd name="connsiteX1" fmla="*/ 223039 w 223039"/>
                <a:gd name="connsiteY1" fmla="*/ 38875 h 57072"/>
                <a:gd name="connsiteX2" fmla="*/ 0 w 223039"/>
                <a:gd name="connsiteY2" fmla="*/ 0 h 57072"/>
                <a:gd name="connsiteX0" fmla="*/ 0 w 223039"/>
                <a:gd name="connsiteY0" fmla="*/ 0 h 70011"/>
                <a:gd name="connsiteX1" fmla="*/ 223039 w 223039"/>
                <a:gd name="connsiteY1" fmla="*/ 38875 h 70011"/>
                <a:gd name="connsiteX2" fmla="*/ 0 w 223039"/>
                <a:gd name="connsiteY2" fmla="*/ 0 h 70011"/>
                <a:gd name="connsiteX0" fmla="*/ 0 w 223039"/>
                <a:gd name="connsiteY0" fmla="*/ 0 h 70011"/>
                <a:gd name="connsiteX1" fmla="*/ 223039 w 223039"/>
                <a:gd name="connsiteY1" fmla="*/ 38875 h 70011"/>
                <a:gd name="connsiteX2" fmla="*/ 0 w 223039"/>
                <a:gd name="connsiteY2" fmla="*/ 0 h 70011"/>
                <a:gd name="connsiteX0" fmla="*/ 0 w 223039"/>
                <a:gd name="connsiteY0" fmla="*/ 0 h 70011"/>
                <a:gd name="connsiteX1" fmla="*/ 223039 w 223039"/>
                <a:gd name="connsiteY1" fmla="*/ 38875 h 70011"/>
                <a:gd name="connsiteX2" fmla="*/ 0 w 223039"/>
                <a:gd name="connsiteY2" fmla="*/ 0 h 7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039" h="70011">
                  <a:moveTo>
                    <a:pt x="0" y="0"/>
                  </a:moveTo>
                  <a:cubicBezTo>
                    <a:pt x="124171" y="61221"/>
                    <a:pt x="151036" y="65471"/>
                    <a:pt x="223039" y="38875"/>
                  </a:cubicBezTo>
                  <a:cubicBezTo>
                    <a:pt x="118017" y="104477"/>
                    <a:pt x="73598" y="542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75CA7C"/>
                    </a:gs>
                    <a:gs pos="48000">
                      <a:srgbClr val="00907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4" name="等腰三角形 21"/>
            <p:cNvSpPr/>
            <p:nvPr/>
          </p:nvSpPr>
          <p:spPr>
            <a:xfrm rot="4171719">
              <a:off x="10705007" y="888427"/>
              <a:ext cx="223039" cy="51085"/>
            </a:xfrm>
            <a:custGeom>
              <a:avLst/>
              <a:gdLst>
                <a:gd name="connsiteX0" fmla="*/ 0 w 288758"/>
                <a:gd name="connsiteY0" fmla="*/ 962526 h 962526"/>
                <a:gd name="connsiteX1" fmla="*/ 144379 w 288758"/>
                <a:gd name="connsiteY1" fmla="*/ 0 h 962526"/>
                <a:gd name="connsiteX2" fmla="*/ 288758 w 288758"/>
                <a:gd name="connsiteY2" fmla="*/ 962526 h 962526"/>
                <a:gd name="connsiteX3" fmla="*/ 0 w 288758"/>
                <a:gd name="connsiteY3" fmla="*/ 962526 h 962526"/>
                <a:gd name="connsiteX0" fmla="*/ 0 w 144379"/>
                <a:gd name="connsiteY0" fmla="*/ 962526 h 987263"/>
                <a:gd name="connsiteX1" fmla="*/ 144379 w 144379"/>
                <a:gd name="connsiteY1" fmla="*/ 0 h 987263"/>
                <a:gd name="connsiteX2" fmla="*/ 136490 w 144379"/>
                <a:gd name="connsiteY2" fmla="*/ 987263 h 987263"/>
                <a:gd name="connsiteX3" fmla="*/ 0 w 144379"/>
                <a:gd name="connsiteY3" fmla="*/ 962526 h 987263"/>
                <a:gd name="connsiteX0" fmla="*/ 0 w 161216"/>
                <a:gd name="connsiteY0" fmla="*/ 644889 h 669626"/>
                <a:gd name="connsiteX1" fmla="*/ 161216 w 161216"/>
                <a:gd name="connsiteY1" fmla="*/ 0 h 669626"/>
                <a:gd name="connsiteX2" fmla="*/ 136490 w 161216"/>
                <a:gd name="connsiteY2" fmla="*/ 669626 h 669626"/>
                <a:gd name="connsiteX3" fmla="*/ 0 w 161216"/>
                <a:gd name="connsiteY3" fmla="*/ 644889 h 669626"/>
                <a:gd name="connsiteX0" fmla="*/ 0 w 161216"/>
                <a:gd name="connsiteY0" fmla="*/ 644889 h 644889"/>
                <a:gd name="connsiteX1" fmla="*/ 161216 w 161216"/>
                <a:gd name="connsiteY1" fmla="*/ 0 h 644889"/>
                <a:gd name="connsiteX2" fmla="*/ 60421 w 161216"/>
                <a:gd name="connsiteY2" fmla="*/ 627398 h 644889"/>
                <a:gd name="connsiteX3" fmla="*/ 0 w 161216"/>
                <a:gd name="connsiteY3" fmla="*/ 644889 h 644889"/>
                <a:gd name="connsiteX0" fmla="*/ 0 w 161216"/>
                <a:gd name="connsiteY0" fmla="*/ 644889 h 644889"/>
                <a:gd name="connsiteX1" fmla="*/ 161216 w 161216"/>
                <a:gd name="connsiteY1" fmla="*/ 0 h 644889"/>
                <a:gd name="connsiteX2" fmla="*/ 60421 w 161216"/>
                <a:gd name="connsiteY2" fmla="*/ 627398 h 644889"/>
                <a:gd name="connsiteX3" fmla="*/ 0 w 161216"/>
                <a:gd name="connsiteY3" fmla="*/ 644889 h 644889"/>
                <a:gd name="connsiteX0" fmla="*/ 0 w 161445"/>
                <a:gd name="connsiteY0" fmla="*/ 644889 h 644889"/>
                <a:gd name="connsiteX1" fmla="*/ 161216 w 161445"/>
                <a:gd name="connsiteY1" fmla="*/ 0 h 644889"/>
                <a:gd name="connsiteX2" fmla="*/ 60421 w 161445"/>
                <a:gd name="connsiteY2" fmla="*/ 627398 h 644889"/>
                <a:gd name="connsiteX3" fmla="*/ 0 w 161445"/>
                <a:gd name="connsiteY3" fmla="*/ 644889 h 644889"/>
                <a:gd name="connsiteX0" fmla="*/ 0 w 153104"/>
                <a:gd name="connsiteY0" fmla="*/ 600331 h 627398"/>
                <a:gd name="connsiteX1" fmla="*/ 152875 w 153104"/>
                <a:gd name="connsiteY1" fmla="*/ 0 h 627398"/>
                <a:gd name="connsiteX2" fmla="*/ 52080 w 153104"/>
                <a:gd name="connsiteY2" fmla="*/ 627398 h 627398"/>
                <a:gd name="connsiteX3" fmla="*/ 0 w 153104"/>
                <a:gd name="connsiteY3" fmla="*/ 600331 h 627398"/>
                <a:gd name="connsiteX0" fmla="*/ 0 w 265170"/>
                <a:gd name="connsiteY0" fmla="*/ 601547 h 627398"/>
                <a:gd name="connsiteX1" fmla="*/ 264941 w 265170"/>
                <a:gd name="connsiteY1" fmla="*/ 0 h 627398"/>
                <a:gd name="connsiteX2" fmla="*/ 164146 w 265170"/>
                <a:gd name="connsiteY2" fmla="*/ 627398 h 627398"/>
                <a:gd name="connsiteX3" fmla="*/ 0 w 265170"/>
                <a:gd name="connsiteY3" fmla="*/ 601547 h 627398"/>
                <a:gd name="connsiteX0" fmla="*/ 0 w 265342"/>
                <a:gd name="connsiteY0" fmla="*/ 601547 h 655436"/>
                <a:gd name="connsiteX1" fmla="*/ 264941 w 265342"/>
                <a:gd name="connsiteY1" fmla="*/ 0 h 655436"/>
                <a:gd name="connsiteX2" fmla="*/ 218949 w 265342"/>
                <a:gd name="connsiteY2" fmla="*/ 655436 h 655436"/>
                <a:gd name="connsiteX3" fmla="*/ 0 w 265342"/>
                <a:gd name="connsiteY3" fmla="*/ 601547 h 655436"/>
                <a:gd name="connsiteX0" fmla="*/ 0 w 218949"/>
                <a:gd name="connsiteY0" fmla="*/ 45298 h 99187"/>
                <a:gd name="connsiteX1" fmla="*/ 172572 w 218949"/>
                <a:gd name="connsiteY1" fmla="*/ 0 h 99187"/>
                <a:gd name="connsiteX2" fmla="*/ 218949 w 218949"/>
                <a:gd name="connsiteY2" fmla="*/ 99187 h 99187"/>
                <a:gd name="connsiteX3" fmla="*/ 0 w 218949"/>
                <a:gd name="connsiteY3" fmla="*/ 45298 h 99187"/>
                <a:gd name="connsiteX0" fmla="*/ 0 w 218949"/>
                <a:gd name="connsiteY0" fmla="*/ 45298 h 109319"/>
                <a:gd name="connsiteX1" fmla="*/ 172572 w 218949"/>
                <a:gd name="connsiteY1" fmla="*/ 0 h 109319"/>
                <a:gd name="connsiteX2" fmla="*/ 218949 w 218949"/>
                <a:gd name="connsiteY2" fmla="*/ 99187 h 109319"/>
                <a:gd name="connsiteX3" fmla="*/ 0 w 218949"/>
                <a:gd name="connsiteY3" fmla="*/ 45298 h 109319"/>
                <a:gd name="connsiteX0" fmla="*/ 0 w 222179"/>
                <a:gd name="connsiteY0" fmla="*/ 45298 h 98808"/>
                <a:gd name="connsiteX1" fmla="*/ 172572 w 222179"/>
                <a:gd name="connsiteY1" fmla="*/ 0 h 98808"/>
                <a:gd name="connsiteX2" fmla="*/ 222179 w 222179"/>
                <a:gd name="connsiteY2" fmla="*/ 87329 h 98808"/>
                <a:gd name="connsiteX3" fmla="*/ 0 w 222179"/>
                <a:gd name="connsiteY3" fmla="*/ 45298 h 98808"/>
                <a:gd name="connsiteX0" fmla="*/ 0 w 222179"/>
                <a:gd name="connsiteY0" fmla="*/ 0 h 53510"/>
                <a:gd name="connsiteX1" fmla="*/ 222179 w 222179"/>
                <a:gd name="connsiteY1" fmla="*/ 42031 h 53510"/>
                <a:gd name="connsiteX2" fmla="*/ 0 w 222179"/>
                <a:gd name="connsiteY2" fmla="*/ 0 h 53510"/>
                <a:gd name="connsiteX0" fmla="*/ 0 w 222179"/>
                <a:gd name="connsiteY0" fmla="*/ 0 h 59406"/>
                <a:gd name="connsiteX1" fmla="*/ 222179 w 222179"/>
                <a:gd name="connsiteY1" fmla="*/ 42031 h 59406"/>
                <a:gd name="connsiteX2" fmla="*/ 0 w 222179"/>
                <a:gd name="connsiteY2" fmla="*/ 0 h 59406"/>
                <a:gd name="connsiteX0" fmla="*/ 0 w 222179"/>
                <a:gd name="connsiteY0" fmla="*/ 0 h 59406"/>
                <a:gd name="connsiteX1" fmla="*/ 222179 w 222179"/>
                <a:gd name="connsiteY1" fmla="*/ 42031 h 59406"/>
                <a:gd name="connsiteX2" fmla="*/ 0 w 222179"/>
                <a:gd name="connsiteY2" fmla="*/ 0 h 59406"/>
                <a:gd name="connsiteX0" fmla="*/ 0 w 222179"/>
                <a:gd name="connsiteY0" fmla="*/ 0 h 59406"/>
                <a:gd name="connsiteX1" fmla="*/ 222179 w 222179"/>
                <a:gd name="connsiteY1" fmla="*/ 42031 h 59406"/>
                <a:gd name="connsiteX2" fmla="*/ 0 w 222179"/>
                <a:gd name="connsiteY2" fmla="*/ 0 h 59406"/>
                <a:gd name="connsiteX0" fmla="*/ 0 w 223039"/>
                <a:gd name="connsiteY0" fmla="*/ 0 h 57072"/>
                <a:gd name="connsiteX1" fmla="*/ 223039 w 223039"/>
                <a:gd name="connsiteY1" fmla="*/ 38875 h 57072"/>
                <a:gd name="connsiteX2" fmla="*/ 0 w 223039"/>
                <a:gd name="connsiteY2" fmla="*/ 0 h 57072"/>
                <a:gd name="connsiteX0" fmla="*/ 0 w 223039"/>
                <a:gd name="connsiteY0" fmla="*/ 0 h 70011"/>
                <a:gd name="connsiteX1" fmla="*/ 223039 w 223039"/>
                <a:gd name="connsiteY1" fmla="*/ 38875 h 70011"/>
                <a:gd name="connsiteX2" fmla="*/ 0 w 223039"/>
                <a:gd name="connsiteY2" fmla="*/ 0 h 70011"/>
                <a:gd name="connsiteX0" fmla="*/ 0 w 223039"/>
                <a:gd name="connsiteY0" fmla="*/ 0 h 70011"/>
                <a:gd name="connsiteX1" fmla="*/ 223039 w 223039"/>
                <a:gd name="connsiteY1" fmla="*/ 38875 h 70011"/>
                <a:gd name="connsiteX2" fmla="*/ 0 w 223039"/>
                <a:gd name="connsiteY2" fmla="*/ 0 h 70011"/>
                <a:gd name="connsiteX0" fmla="*/ 0 w 223039"/>
                <a:gd name="connsiteY0" fmla="*/ 0 h 70011"/>
                <a:gd name="connsiteX1" fmla="*/ 223039 w 223039"/>
                <a:gd name="connsiteY1" fmla="*/ 38875 h 70011"/>
                <a:gd name="connsiteX2" fmla="*/ 0 w 223039"/>
                <a:gd name="connsiteY2" fmla="*/ 0 h 7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039" h="70011">
                  <a:moveTo>
                    <a:pt x="0" y="0"/>
                  </a:moveTo>
                  <a:cubicBezTo>
                    <a:pt x="124171" y="61221"/>
                    <a:pt x="151036" y="65471"/>
                    <a:pt x="223039" y="38875"/>
                  </a:cubicBezTo>
                  <a:cubicBezTo>
                    <a:pt x="118017" y="104477"/>
                    <a:pt x="73598" y="542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75CA7C"/>
                    </a:gs>
                    <a:gs pos="48000">
                      <a:srgbClr val="00907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752C1D2E-478C-4AB3-BE68-CB34E1F08E61}"/>
              </a:ext>
            </a:extLst>
          </p:cNvPr>
          <p:cNvSpPr/>
          <p:nvPr/>
        </p:nvSpPr>
        <p:spPr>
          <a:xfrm>
            <a:off x="5253700" y="508001"/>
            <a:ext cx="1684599" cy="61438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09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14" name="TextBox 3">
            <a:hlinkClick r:id="rId3"/>
            <a:extLst>
              <a:ext uri="{FF2B5EF4-FFF2-40B4-BE49-F238E27FC236}">
                <a16:creationId xmlns:a16="http://schemas.microsoft.com/office/drawing/2014/main" id="{600D61D9-FC6D-454B-92AA-7C3A67270E39}"/>
              </a:ext>
            </a:extLst>
          </p:cNvPr>
          <p:cNvSpPr txBox="1"/>
          <p:nvPr/>
        </p:nvSpPr>
        <p:spPr>
          <a:xfrm>
            <a:off x="3670428" y="655146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00907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009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30">
            <a:extLst>
              <a:ext uri="{FF2B5EF4-FFF2-40B4-BE49-F238E27FC236}">
                <a16:creationId xmlns:a16="http://schemas.microsoft.com/office/drawing/2014/main" id="{099451EA-EA8A-4544-89CB-F5BD70C01B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26574">
            <a:off x="9807904" y="395205"/>
            <a:ext cx="1375718" cy="1128580"/>
          </a:xfrm>
          <a:prstGeom prst="rect">
            <a:avLst/>
          </a:prstGeom>
        </p:spPr>
      </p:pic>
      <p:pic>
        <p:nvPicPr>
          <p:cNvPr id="12" name="图片 31">
            <a:extLst>
              <a:ext uri="{FF2B5EF4-FFF2-40B4-BE49-F238E27FC236}">
                <a16:creationId xmlns:a16="http://schemas.microsoft.com/office/drawing/2014/main" id="{01A2C6CF-A34B-704C-A274-FEE6C411DC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73426" flipH="1">
            <a:off x="1685171" y="2651976"/>
            <a:ext cx="1568532" cy="989402"/>
          </a:xfrm>
          <a:prstGeom prst="rect">
            <a:avLst/>
          </a:prstGeom>
        </p:spPr>
      </p:pic>
      <p:pic>
        <p:nvPicPr>
          <p:cNvPr id="15" name="图片 32">
            <a:extLst>
              <a:ext uri="{FF2B5EF4-FFF2-40B4-BE49-F238E27FC236}">
                <a16:creationId xmlns:a16="http://schemas.microsoft.com/office/drawing/2014/main" id="{3B4FDE81-DFC9-8845-B21F-49B34CAE2D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28460" y="5101780"/>
            <a:ext cx="765362" cy="1020483"/>
          </a:xfrm>
          <a:prstGeom prst="rect">
            <a:avLst/>
          </a:prstGeom>
        </p:spPr>
      </p:pic>
      <p:sp>
        <p:nvSpPr>
          <p:cNvPr id="16" name="文本框 3">
            <a:extLst>
              <a:ext uri="{FF2B5EF4-FFF2-40B4-BE49-F238E27FC236}">
                <a16:creationId xmlns:a16="http://schemas.microsoft.com/office/drawing/2014/main" id="{6494CE8A-51D5-C947-B079-BACA587E48C1}"/>
              </a:ext>
            </a:extLst>
          </p:cNvPr>
          <p:cNvSpPr txBox="1"/>
          <p:nvPr/>
        </p:nvSpPr>
        <p:spPr>
          <a:xfrm>
            <a:off x="0" y="1314814"/>
            <a:ext cx="10704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effectLst>
                  <a:outerShdw blurRad="25400" dist="25400" dir="2700000" algn="tl" rotWithShape="0">
                    <a:prstClr val="black">
                      <a:alpha val="3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NHỮNG GÓC NHÌN CUỘC SỐNG</a:t>
            </a:r>
            <a:endParaRPr lang="zh-CN" altLang="en-US" sz="4800" b="1" dirty="0">
              <a:solidFill>
                <a:srgbClr val="FF0000"/>
              </a:solidFill>
              <a:effectLst>
                <a:outerShdw blurRad="25400" dist="25400" dir="2700000" algn="tl" rotWithShape="0">
                  <a:prstClr val="black">
                    <a:alpha val="3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1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">
        <p14:rippl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>
            <a:extLst>
              <a:ext uri="{FF2B5EF4-FFF2-40B4-BE49-F238E27FC236}">
                <a16:creationId xmlns:a16="http://schemas.microsoft.com/office/drawing/2014/main" id="{E195BCC0-79F8-B043-928E-21E03EB08858}"/>
              </a:ext>
            </a:extLst>
          </p:cNvPr>
          <p:cNvSpPr txBox="1"/>
          <p:nvPr/>
        </p:nvSpPr>
        <p:spPr>
          <a:xfrm>
            <a:off x="2025916" y="781588"/>
            <a:ext cx="7436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96-97</a:t>
            </a:r>
            <a:endParaRPr lang="en-US" altLang="zh-C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thầy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bạn</a:t>
            </a:r>
            <a:endParaRPr lang="en-US" altLang="zh-C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2E8AF-C346-0145-905B-9581DB9A3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45"/>
          <a:stretch/>
        </p:blipFill>
        <p:spPr>
          <a:xfrm>
            <a:off x="2316861" y="2905246"/>
            <a:ext cx="7558278" cy="39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0A8A43E-23DD-498F-9472-E3569BCC840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乡村旅游.pptx"/>
</p:tagLst>
</file>

<file path=ppt/theme/theme1.xml><?xml version="1.0" encoding="utf-8"?>
<a:theme xmlns:a="http://schemas.openxmlformats.org/drawingml/2006/main" name="www.freeppt7.com">
  <a:themeElements>
    <a:clrScheme name="PC - Color Blue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563C1"/>
      </a:hlink>
      <a:folHlink>
        <a:srgbClr val="954F72"/>
      </a:folHlink>
    </a:clrScheme>
    <a:fontScheme name="20o3gujl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1426</Words>
  <Application>Microsoft Office PowerPoint</Application>
  <PresentationFormat>Widescreen</PresentationFormat>
  <Paragraphs>174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微软雅黑</vt:lpstr>
      <vt:lpstr>宋体</vt:lpstr>
      <vt:lpstr>Aachen</vt:lpstr>
      <vt:lpstr>Arial</vt:lpstr>
      <vt:lpstr>Calibri</vt:lpstr>
      <vt:lpstr>Calibri Light</vt:lpstr>
      <vt:lpstr>MS Mincho</vt:lpstr>
      <vt:lpstr>SVN-Androgyne</vt:lpstr>
      <vt:lpstr>SVN-Segoe Print</vt:lpstr>
      <vt:lpstr>Times New Roman</vt:lpstr>
      <vt:lpstr>义启小魏楷</vt:lpstr>
      <vt:lpstr>www.freeppt7.com</vt:lpstr>
      <vt:lpstr>www.jpppt.com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vietlanglit.com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8. Học thầy, học bạn</dc:title>
  <dc:subject>B79_G6</dc:subject>
  <dc:creator/>
  <cp:keywords>vietlanglit.com</cp:keywords>
  <dc:description>vietlanglit.com</dc:description>
  <cp:lastModifiedBy/>
  <cp:revision>1</cp:revision>
  <dcterms:created xsi:type="dcterms:W3CDTF">2019-04-19T08:55:17Z</dcterms:created>
  <dcterms:modified xsi:type="dcterms:W3CDTF">2023-03-06T08:28:44Z</dcterms:modified>
  <cp:category>Ngữ văn 6 CTST</cp:category>
</cp:coreProperties>
</file>