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9" r:id="rId2"/>
    <p:sldMasterId id="2147483703" r:id="rId3"/>
    <p:sldMasterId id="2147483715" r:id="rId4"/>
  </p:sldMasterIdLst>
  <p:notesMasterIdLst>
    <p:notesMasterId r:id="rId31"/>
  </p:notesMasterIdLst>
  <p:sldIdLst>
    <p:sldId id="480" r:id="rId5"/>
    <p:sldId id="1773" r:id="rId6"/>
    <p:sldId id="1774" r:id="rId7"/>
    <p:sldId id="415" r:id="rId8"/>
    <p:sldId id="1775" r:id="rId9"/>
    <p:sldId id="1776" r:id="rId10"/>
    <p:sldId id="1777" r:id="rId11"/>
    <p:sldId id="1778" r:id="rId12"/>
    <p:sldId id="1781" r:id="rId13"/>
    <p:sldId id="1796" r:id="rId14"/>
    <p:sldId id="1794" r:id="rId15"/>
    <p:sldId id="1797" r:id="rId16"/>
    <p:sldId id="1798" r:id="rId17"/>
    <p:sldId id="1799" r:id="rId18"/>
    <p:sldId id="1782" r:id="rId19"/>
    <p:sldId id="1800" r:id="rId20"/>
    <p:sldId id="1783" r:id="rId21"/>
    <p:sldId id="1784" r:id="rId22"/>
    <p:sldId id="1785" r:id="rId23"/>
    <p:sldId id="1786" r:id="rId24"/>
    <p:sldId id="1788" r:id="rId25"/>
    <p:sldId id="1789" r:id="rId26"/>
    <p:sldId id="1790" r:id="rId27"/>
    <p:sldId id="1795" r:id="rId28"/>
    <p:sldId id="1792" r:id="rId29"/>
    <p:sldId id="1793" r:id="rId30"/>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B7"/>
    <a:srgbClr val="FF6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5934"/>
  </p:normalViewPr>
  <p:slideViewPr>
    <p:cSldViewPr snapToGrid="0">
      <p:cViewPr varScale="1">
        <p:scale>
          <a:sx n="110" d="100"/>
          <a:sy n="110" d="100"/>
        </p:scale>
        <p:origin x="595" y="-91"/>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2025/1/19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235847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14</a:t>
            </a:fld>
            <a:endParaRPr lang="zh-CN" altLang="en-US"/>
          </a:p>
        </p:txBody>
      </p:sp>
    </p:spTree>
    <p:extLst>
      <p:ext uri="{BB962C8B-B14F-4D97-AF65-F5344CB8AC3E}">
        <p14:creationId xmlns:p14="http://schemas.microsoft.com/office/powerpoint/2010/main" val="85177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15</a:t>
            </a:fld>
            <a:endParaRPr lang="zh-CN" altLang="en-US"/>
          </a:p>
        </p:txBody>
      </p:sp>
    </p:spTree>
    <p:extLst>
      <p:ext uri="{BB962C8B-B14F-4D97-AF65-F5344CB8AC3E}">
        <p14:creationId xmlns:p14="http://schemas.microsoft.com/office/powerpoint/2010/main" val="63374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17</a:t>
            </a:fld>
            <a:endParaRPr lang="zh-CN" altLang="en-US"/>
          </a:p>
        </p:txBody>
      </p:sp>
    </p:spTree>
    <p:extLst>
      <p:ext uri="{BB962C8B-B14F-4D97-AF65-F5344CB8AC3E}">
        <p14:creationId xmlns:p14="http://schemas.microsoft.com/office/powerpoint/2010/main" val="164254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18</a:t>
            </a:fld>
            <a:endParaRPr lang="zh-CN" altLang="en-US"/>
          </a:p>
        </p:txBody>
      </p:sp>
    </p:spTree>
    <p:extLst>
      <p:ext uri="{BB962C8B-B14F-4D97-AF65-F5344CB8AC3E}">
        <p14:creationId xmlns:p14="http://schemas.microsoft.com/office/powerpoint/2010/main" val="17262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19</a:t>
            </a:fld>
            <a:endParaRPr lang="zh-CN" altLang="en-US"/>
          </a:p>
        </p:txBody>
      </p:sp>
    </p:spTree>
    <p:extLst>
      <p:ext uri="{BB962C8B-B14F-4D97-AF65-F5344CB8AC3E}">
        <p14:creationId xmlns:p14="http://schemas.microsoft.com/office/powerpoint/2010/main" val="253695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20</a:t>
            </a:fld>
            <a:endParaRPr lang="zh-CN" altLang="en-US"/>
          </a:p>
        </p:txBody>
      </p:sp>
    </p:spTree>
    <p:extLst>
      <p:ext uri="{BB962C8B-B14F-4D97-AF65-F5344CB8AC3E}">
        <p14:creationId xmlns:p14="http://schemas.microsoft.com/office/powerpoint/2010/main" val="66394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21</a:t>
            </a:fld>
            <a:endParaRPr lang="zh-CN" altLang="en-US"/>
          </a:p>
        </p:txBody>
      </p:sp>
    </p:spTree>
    <p:extLst>
      <p:ext uri="{BB962C8B-B14F-4D97-AF65-F5344CB8AC3E}">
        <p14:creationId xmlns:p14="http://schemas.microsoft.com/office/powerpoint/2010/main" val="111951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22</a:t>
            </a:fld>
            <a:endParaRPr lang="zh-CN" altLang="en-US"/>
          </a:p>
        </p:txBody>
      </p:sp>
    </p:spTree>
    <p:extLst>
      <p:ext uri="{BB962C8B-B14F-4D97-AF65-F5344CB8AC3E}">
        <p14:creationId xmlns:p14="http://schemas.microsoft.com/office/powerpoint/2010/main" val="146587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23</a:t>
            </a:fld>
            <a:endParaRPr lang="zh-CN" altLang="en-US"/>
          </a:p>
        </p:txBody>
      </p:sp>
    </p:spTree>
    <p:extLst>
      <p:ext uri="{BB962C8B-B14F-4D97-AF65-F5344CB8AC3E}">
        <p14:creationId xmlns:p14="http://schemas.microsoft.com/office/powerpoint/2010/main" val="70957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25</a:t>
            </a:fld>
            <a:endParaRPr lang="zh-CN" altLang="en-US"/>
          </a:p>
        </p:txBody>
      </p:sp>
    </p:spTree>
    <p:extLst>
      <p:ext uri="{BB962C8B-B14F-4D97-AF65-F5344CB8AC3E}">
        <p14:creationId xmlns:p14="http://schemas.microsoft.com/office/powerpoint/2010/main" val="351860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a:t>
            </a:fld>
            <a:endParaRPr lang="zh-CN" altLang="en-US"/>
          </a:p>
        </p:txBody>
      </p:sp>
    </p:spTree>
    <p:extLst>
      <p:ext uri="{BB962C8B-B14F-4D97-AF65-F5344CB8AC3E}">
        <p14:creationId xmlns:p14="http://schemas.microsoft.com/office/powerpoint/2010/main" val="15022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26</a:t>
            </a:fld>
            <a:endParaRPr lang="zh-CN" altLang="en-US"/>
          </a:p>
        </p:txBody>
      </p:sp>
    </p:spTree>
    <p:extLst>
      <p:ext uri="{BB962C8B-B14F-4D97-AF65-F5344CB8AC3E}">
        <p14:creationId xmlns:p14="http://schemas.microsoft.com/office/powerpoint/2010/main" val="228402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3</a:t>
            </a:fld>
            <a:endParaRPr lang="zh-CN" altLang="en-US"/>
          </a:p>
        </p:txBody>
      </p:sp>
    </p:spTree>
    <p:extLst>
      <p:ext uri="{BB962C8B-B14F-4D97-AF65-F5344CB8AC3E}">
        <p14:creationId xmlns:p14="http://schemas.microsoft.com/office/powerpoint/2010/main" val="219367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41411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5</a:t>
            </a:fld>
            <a:endParaRPr lang="zh-CN" altLang="en-US"/>
          </a:p>
        </p:txBody>
      </p:sp>
    </p:spTree>
    <p:extLst>
      <p:ext uri="{BB962C8B-B14F-4D97-AF65-F5344CB8AC3E}">
        <p14:creationId xmlns:p14="http://schemas.microsoft.com/office/powerpoint/2010/main" val="300283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6</a:t>
            </a:fld>
            <a:endParaRPr lang="zh-CN" altLang="en-US"/>
          </a:p>
        </p:txBody>
      </p:sp>
    </p:spTree>
    <p:extLst>
      <p:ext uri="{BB962C8B-B14F-4D97-AF65-F5344CB8AC3E}">
        <p14:creationId xmlns:p14="http://schemas.microsoft.com/office/powerpoint/2010/main" val="131948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7</a:t>
            </a:fld>
            <a:endParaRPr lang="zh-CN" altLang="en-US"/>
          </a:p>
        </p:txBody>
      </p:sp>
    </p:spTree>
    <p:extLst>
      <p:ext uri="{BB962C8B-B14F-4D97-AF65-F5344CB8AC3E}">
        <p14:creationId xmlns:p14="http://schemas.microsoft.com/office/powerpoint/2010/main" val="427118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8</a:t>
            </a:fld>
            <a:endParaRPr lang="zh-CN" altLang="en-US"/>
          </a:p>
        </p:txBody>
      </p:sp>
    </p:spTree>
    <p:extLst>
      <p:ext uri="{BB962C8B-B14F-4D97-AF65-F5344CB8AC3E}">
        <p14:creationId xmlns:p14="http://schemas.microsoft.com/office/powerpoint/2010/main" val="306484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9</a:t>
            </a:fld>
            <a:endParaRPr lang="zh-CN" altLang="en-US"/>
          </a:p>
        </p:txBody>
      </p:sp>
    </p:spTree>
    <p:extLst>
      <p:ext uri="{BB962C8B-B14F-4D97-AF65-F5344CB8AC3E}">
        <p14:creationId xmlns:p14="http://schemas.microsoft.com/office/powerpoint/2010/main" val="169767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06657260"/>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642"/>
            <a:ext cx="7886700" cy="3264511"/>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65317597"/>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636063933"/>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186509" cy="346232"/>
          </a:xfrm>
          <a:prstGeom prst="rect">
            <a:avLst/>
          </a:prstGeom>
          <a:noFill/>
        </p:spPr>
        <p:txBody>
          <a:bodyPr wrap="none" lIns="68563" tIns="34282" rIns="68563" bIns="34282"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Tittle text</a:t>
            </a: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14385"/>
      </p:ext>
    </p:extLst>
  </p:cSld>
  <p:clrMapOvr>
    <a:masterClrMapping/>
  </p:clrMapOvr>
  <p:transition spd="slow" advClick="0" advTm="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ABBC73A-0902-4CF7-AF72-7F03B70F7A6A}"/>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DCA2C65B-1F9C-47FD-B0A0-9158184F7D66}"/>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39499"/>
            <a:ext cx="1186509" cy="346232"/>
          </a:xfrm>
          <a:prstGeom prst="rect">
            <a:avLst/>
          </a:prstGeom>
          <a:noFill/>
        </p:spPr>
        <p:txBody>
          <a:bodyPr wrap="none" lIns="68563" tIns="34282" rIns="68563" bIns="34282"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Tittle text</a:t>
            </a: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90945"/>
      </p:ext>
    </p:extLst>
  </p:cSld>
  <p:clrMapOvr>
    <a:masterClrMapping/>
  </p:clrMapOvr>
  <p:transition spd="slow" advClick="0" advTm="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F09D753-08B5-46F0-AE1C-93FC85738099}"/>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352D4C85-D41C-4879-A763-4798A0CD2431}"/>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996"/>
            <a:ext cx="1186509" cy="346232"/>
          </a:xfrm>
          <a:prstGeom prst="rect">
            <a:avLst/>
          </a:prstGeom>
          <a:noFill/>
        </p:spPr>
        <p:txBody>
          <a:bodyPr wrap="none" lIns="68563" tIns="34282" rIns="68563" bIns="34282"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Tittle text</a:t>
            </a: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74166"/>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1983"/>
      </p:ext>
    </p:extLst>
  </p:cSld>
  <p:clrMapOvr>
    <a:masterClrMapping/>
  </p:clrMapOvr>
  <p:transition spd="slow" advClick="0" advTm="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4095443-753D-4799-AFA0-AF893BE490A8}"/>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76A408E4-FA44-4112-9139-91C23AB6AE8A}"/>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3978745" y="0"/>
            <a:ext cx="1186509" cy="346232"/>
          </a:xfrm>
          <a:prstGeom prst="rect">
            <a:avLst/>
          </a:prstGeom>
          <a:noFill/>
        </p:spPr>
        <p:txBody>
          <a:bodyPr wrap="none" lIns="68563" tIns="34282" rIns="68563" bIns="34282" rtlCol="0">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Tittle text</a:t>
            </a: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49011"/>
      </p:ext>
    </p:extLst>
  </p:cSld>
  <p:clrMapOvr>
    <a:masterClrMapping/>
  </p:clrMapOvr>
  <p:transition spd="slow" advClick="0" advTm="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49046"/>
      </p:ext>
    </p:extLst>
  </p:cSld>
  <p:clrMapOvr>
    <a:masterClrMapping/>
  </p:clrMapOvr>
  <p:transition spd="slow" advClick="0" advTm="0">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3993"/>
      </p:ext>
    </p:extLst>
  </p:cSld>
  <p:clrMapOvr>
    <a:masterClrMapping/>
  </p:clrMapOvr>
  <p:transition advClick="0" advTm="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0756"/>
      </p:ext>
    </p:extLst>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642"/>
            <a:ext cx="78867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4442481"/>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43309"/>
      </p:ext>
    </p:extLst>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974118"/>
      </p:ext>
    </p:extLst>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027" indent="0" algn="ctr">
              <a:buNone/>
              <a:defRPr sz="1600"/>
            </a:lvl2pPr>
            <a:lvl3pPr marL="750054" indent="0" algn="ctr">
              <a:buNone/>
              <a:defRPr sz="1500"/>
            </a:lvl3pPr>
            <a:lvl4pPr marL="1125077" indent="0" algn="ctr">
              <a:buNone/>
              <a:defRPr sz="1300"/>
            </a:lvl4pPr>
            <a:lvl5pPr marL="1500105" indent="0" algn="ctr">
              <a:buNone/>
              <a:defRPr sz="1300"/>
            </a:lvl5pPr>
            <a:lvl6pPr marL="1875129" indent="0" algn="ctr">
              <a:buNone/>
              <a:defRPr sz="1300"/>
            </a:lvl6pPr>
            <a:lvl7pPr marL="2250155" indent="0" algn="ctr">
              <a:buNone/>
              <a:defRPr sz="1300"/>
            </a:lvl7pPr>
            <a:lvl8pPr marL="2625181" indent="0" algn="ctr">
              <a:buNone/>
              <a:defRPr sz="1300"/>
            </a:lvl8pPr>
            <a:lvl9pPr marL="3000208"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pPr/>
              <a:t>19/01/2025</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pPr/>
              <a:t>‹#›</a:t>
            </a:fld>
            <a:endParaRPr lang="id-ID"/>
          </a:p>
        </p:txBody>
      </p:sp>
    </p:spTree>
    <p:extLst>
      <p:ext uri="{BB962C8B-B14F-4D97-AF65-F5344CB8AC3E}">
        <p14:creationId xmlns:p14="http://schemas.microsoft.com/office/powerpoint/2010/main" val="322992637"/>
      </p:ext>
    </p:extLst>
  </p:cSld>
  <p:clrMapOvr>
    <a:masterClrMapping/>
  </p:clrMapOvr>
  <p:transition spd="slow"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943828"/>
      </p:ext>
    </p:extLst>
  </p:cSld>
  <p:clrMapOvr>
    <a:masterClrMapping/>
  </p:clrMapOvr>
  <p:transition advClick="0" advTm="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42112"/>
      </p:ext>
    </p:extLst>
  </p:cSld>
  <p:clrMapOvr>
    <a:masterClrMapping/>
  </p:clrMapOvr>
  <p:transition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19005"/>
      </p:ext>
    </p:extLst>
  </p:cSld>
  <p:clrMapOvr>
    <a:masterClrMapping/>
  </p:clrMapOvr>
  <p:transition advClick="0" advTm="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465424"/>
      </p:ext>
    </p:extLst>
  </p:cSld>
  <p:clrMapOvr>
    <a:masterClrMapping/>
  </p:clrMapOvr>
  <p:transition advClick="0" advTm="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15989"/>
      </p:ext>
    </p:extLst>
  </p:cSld>
  <p:clrMapOvr>
    <a:masterClrMapping/>
  </p:clrMapOvr>
  <p:transition advClick="0" advTm="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57076"/>
      </p:ext>
    </p:extLst>
  </p:cSld>
  <p:clrMapOvr>
    <a:masterClrMapping/>
  </p:clrMapOvr>
  <p:transition advClick="0" advTm="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461843"/>
            <a:ext cx="8101946" cy="499118"/>
          </a:xfrm>
          <a:prstGeom prst="rect">
            <a:avLst/>
          </a:prstGeom>
        </p:spPr>
        <p:txBody>
          <a:bodyPr wrap="square" anchor="t" anchorCtr="0">
            <a:noAutofit/>
          </a:bodyPr>
          <a:lstStyle>
            <a:lvl1pPr algn="ctr">
              <a:lnSpc>
                <a:spcPct val="90000"/>
              </a:lnSpc>
              <a:defRPr sz="3800" b="0" i="0">
                <a:solidFill>
                  <a:schemeClr val="bg1">
                    <a:lumMod val="8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971850"/>
            <a:ext cx="6589256" cy="180694"/>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85000"/>
                  </a:schemeClr>
                </a:solidFill>
                <a:latin typeface="+mn-lt"/>
              </a:defRPr>
            </a:lvl1pPr>
          </a:lstStyle>
          <a:p>
            <a:pPr lvl="0"/>
            <a:r>
              <a:rPr lang="id-ID" dirty="0"/>
              <a:t>Lorem Ipsum Dolor sit Amet</a:t>
            </a:r>
            <a:endParaRPr lang="en-US" dirty="0"/>
          </a:p>
        </p:txBody>
      </p:sp>
      <p:grpSp>
        <p:nvGrpSpPr>
          <p:cNvPr id="2" name="Group 14"/>
          <p:cNvGrpSpPr/>
          <p:nvPr userDrawn="1"/>
        </p:nvGrpSpPr>
        <p:grpSpPr>
          <a:xfrm rot="16200000">
            <a:off x="8742290" y="4669498"/>
            <a:ext cx="348960"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grpSp>
      <p:sp>
        <p:nvSpPr>
          <p:cNvPr id="18" name="TextBox 17"/>
          <p:cNvSpPr txBox="1"/>
          <p:nvPr userDrawn="1"/>
        </p:nvSpPr>
        <p:spPr>
          <a:xfrm>
            <a:off x="8754248" y="4769731"/>
            <a:ext cx="420291" cy="253994"/>
          </a:xfrm>
          <a:prstGeom prst="rect">
            <a:avLst/>
          </a:prstGeom>
          <a:noFill/>
        </p:spPr>
        <p:txBody>
          <a:bodyPr wrap="square" lIns="68589" tIns="34295" rIns="68589" bIns="34295" rtlCol="0">
            <a:spAutoFit/>
          </a:bodyPr>
          <a:lstStyle/>
          <a:p>
            <a:pPr algn="ctr"/>
            <a:fld id="{260E2A6B-A809-4840-BF14-8648BC0BDF87}" type="slidenum">
              <a:rPr lang="id-ID" sz="1200" b="1" smtClean="0">
                <a:solidFill>
                  <a:schemeClr val="bg1">
                    <a:lumMod val="85000"/>
                  </a:schemeClr>
                </a:solidFill>
              </a:rPr>
              <a:pPr algn="ctr"/>
              <a:t>‹#›</a:t>
            </a:fld>
            <a:endParaRPr lang="id-ID" sz="1500" dirty="0">
              <a:solidFill>
                <a:schemeClr val="bg1">
                  <a:lumMod val="85000"/>
                </a:schemeClr>
              </a:solidFill>
            </a:endParaRPr>
          </a:p>
        </p:txBody>
      </p:sp>
    </p:spTree>
    <p:extLst>
      <p:ext uri="{BB962C8B-B14F-4D97-AF65-F5344CB8AC3E}">
        <p14:creationId xmlns:p14="http://schemas.microsoft.com/office/powerpoint/2010/main" val="3238080777"/>
      </p:ext>
    </p:extLst>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017359278"/>
      </p:ext>
    </p:extLst>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a:prstGeom prst="rect">
            <a:avLst/>
          </a:prstGeom>
        </p:spPr>
        <p:txBody>
          <a:bodyPr/>
          <a:lstStyle>
            <a:lvl1pPr>
              <a:defRPr/>
            </a:lvl1pPr>
          </a:lstStyle>
          <a:p>
            <a:fld id="{1F931BFC-FA3C-44C9-BDF3-A1EA94A517F2}" type="datetime1">
              <a:rPr lang="zh-CN" altLang="en-US"/>
              <a:pPr/>
              <a:t>2025/1/19</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a:prstGeom prst="rect">
            <a:avLst/>
          </a:prstGeom>
        </p:spPr>
        <p:txBody>
          <a:bodyPr/>
          <a:lstStyle>
            <a:lvl1pPr>
              <a:defRPr/>
            </a:lvl1pPr>
          </a:lstStyle>
          <a:p>
            <a:fld id="{2E9294EB-43AD-4253-9111-B513B7CCDA25}" type="slidenum">
              <a:rPr lang="zh-CN" altLang="en-US"/>
              <a:pPr/>
              <a:t>‹#›</a:t>
            </a:fld>
            <a:endParaRPr lang="zh-CN" altLang="en-US" sz="1400" dirty="0">
              <a:solidFill>
                <a:schemeClr val="tx1"/>
              </a:solidFill>
            </a:endParaRPr>
          </a:p>
        </p:txBody>
      </p:sp>
    </p:spTree>
    <p:extLst>
      <p:ext uri="{BB962C8B-B14F-4D97-AF65-F5344CB8AC3E}">
        <p14:creationId xmlns:p14="http://schemas.microsoft.com/office/powerpoint/2010/main" val="3166425950"/>
      </p:ext>
    </p:extLst>
  </p:cSld>
  <p:clrMapOvr>
    <a:masterClrMapping/>
  </p:clrMapOvr>
  <p:transition spd="med"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17494"/>
      </p:ext>
    </p:extLst>
  </p:cSld>
  <p:clrMapOvr>
    <a:masterClrMapping/>
  </p:clrMapOvr>
  <p:transition advClick="0" advTm="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pPr defTabSz="914400"/>
              <a:t>2025/1/19</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62000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pPr defTabSz="914400"/>
              <a:t>2025/1/19</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04016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8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542"/>
            <a:ext cx="3886200" cy="735239"/>
          </a:xfrm>
        </p:spPr>
        <p:txBody>
          <a:bodyPr/>
          <a:lstStyle/>
          <a:p>
            <a:r>
              <a:rPr lang="en-US"/>
              <a:t>Click to edit Master title style</a:t>
            </a:r>
          </a:p>
        </p:txBody>
      </p:sp>
      <p:sp>
        <p:nvSpPr>
          <p:cNvPr id="3" name="Subtitle 2"/>
          <p:cNvSpPr>
            <a:spLocks noGrp="1"/>
          </p:cNvSpPr>
          <p:nvPr>
            <p:ph type="subTitle" idx="1"/>
          </p:nvPr>
        </p:nvSpPr>
        <p:spPr>
          <a:xfrm>
            <a:off x="685800" y="1943700"/>
            <a:ext cx="3200400" cy="876571"/>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569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539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4130"/>
            <a:ext cx="3886200" cy="68124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805"/>
            <a:ext cx="3886200" cy="7503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21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347"/>
            <a:ext cx="2019300" cy="226368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347"/>
            <a:ext cx="2019300" cy="226368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349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793"/>
            <a:ext cx="2020094" cy="319980"/>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773"/>
            <a:ext cx="2020094" cy="197625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793"/>
            <a:ext cx="2020888" cy="319980"/>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773"/>
            <a:ext cx="2020888" cy="197625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10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25258002"/>
      </p:ext>
    </p:extLst>
  </p:cSld>
  <p:clrMapOvr>
    <a:masterClrMapping/>
  </p:clrMapOvr>
  <p:transition spd="slow" advClick="0"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39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937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67"/>
            <a:ext cx="1504157" cy="581204"/>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67"/>
            <a:ext cx="2555875" cy="2927460"/>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772"/>
            <a:ext cx="1504157" cy="234625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72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1041"/>
            <a:ext cx="2743200" cy="283456"/>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482"/>
            <a:ext cx="2743200" cy="205803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4498"/>
            <a:ext cx="2743200" cy="40255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892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815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62"/>
            <a:ext cx="1028700" cy="29266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62"/>
            <a:ext cx="3009900" cy="29266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731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937"/>
            <a:ext cx="8793480" cy="4784931"/>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986"/>
            <a:ext cx="7475220" cy="2195238"/>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3122"/>
            <a:ext cx="6575895" cy="104144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defTabSz="685800"/>
            <a:fld id="{DD85479E-DBF6-4798-81D2-14A84B3859B8}" type="datetimeFigureOut">
              <a:rPr lang="en-US" smtClean="0"/>
              <a:pPr defTabSz="685800"/>
              <a:t>19-01-2025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defTabSz="685800"/>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defTabSz="685800"/>
            <a:fld id="{A6B3BCA6-F0B5-4E87-87B6-867BA4D5B0E0}" type="slidenum">
              <a:rPr lang="en-US" smtClean="0"/>
              <a:pPr defTabSz="685800"/>
              <a:t>‹#›</a:t>
            </a:fld>
            <a:endParaRPr lang="en-US"/>
          </a:p>
        </p:txBody>
      </p:sp>
      <p:cxnSp>
        <p:nvCxnSpPr>
          <p:cNvPr id="8" name="Straight Connector 7"/>
          <p:cNvCxnSpPr/>
          <p:nvPr/>
        </p:nvCxnSpPr>
        <p:spPr>
          <a:xfrm>
            <a:off x="1483995" y="2801215"/>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687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5" name="Footer Placeholder 4"/>
          <p:cNvSpPr>
            <a:spLocks noGrp="1"/>
          </p:cNvSpPr>
          <p:nvPr>
            <p:ph type="ftr" sz="quarter" idx="11"/>
          </p:nvPr>
        </p:nvSpPr>
        <p:spPr/>
        <p:txBody>
          <a:bodyPr/>
          <a:lstStyle/>
          <a:p>
            <a:pPr defTabSz="685800"/>
            <a:endParaRPr lang="en-US">
              <a:solidFill>
                <a:srgbClr val="A6B727"/>
              </a:solidFill>
            </a:endParaRPr>
          </a:p>
        </p:txBody>
      </p:sp>
      <p:sp>
        <p:nvSpPr>
          <p:cNvPr id="6" name="Slide Number Placeholder 5"/>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1166803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80453"/>
            <a:ext cx="7475220" cy="2195238"/>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6852"/>
            <a:ext cx="6576822" cy="1023170"/>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5" name="Footer Placeholder 4"/>
          <p:cNvSpPr>
            <a:spLocks noGrp="1"/>
          </p:cNvSpPr>
          <p:nvPr>
            <p:ph type="ftr" sz="quarter" idx="11"/>
          </p:nvPr>
        </p:nvSpPr>
        <p:spPr/>
        <p:txBody>
          <a:bodyPr/>
          <a:lstStyle/>
          <a:p>
            <a:pPr defTabSz="685800"/>
            <a:endParaRPr lang="en-US">
              <a:solidFill>
                <a:srgbClr val="A6B727"/>
              </a:solidFill>
            </a:endParaRPr>
          </a:p>
        </p:txBody>
      </p:sp>
      <p:sp>
        <p:nvSpPr>
          <p:cNvPr id="6" name="Slide Number Placeholder 5"/>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cxnSp>
        <p:nvCxnSpPr>
          <p:cNvPr id="7" name="Straight Connector 6"/>
          <p:cNvCxnSpPr/>
          <p:nvPr/>
        </p:nvCxnSpPr>
        <p:spPr>
          <a:xfrm>
            <a:off x="1485900" y="3016237"/>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507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525"/>
            <a:ext cx="3566160" cy="301845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526"/>
            <a:ext cx="3566160" cy="3018452"/>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6" name="Footer Placeholder 5"/>
          <p:cNvSpPr>
            <a:spLocks noGrp="1"/>
          </p:cNvSpPr>
          <p:nvPr>
            <p:ph type="ftr" sz="quarter" idx="11"/>
          </p:nvPr>
        </p:nvSpPr>
        <p:spPr/>
        <p:txBody>
          <a:bodyPr/>
          <a:lstStyle/>
          <a:p>
            <a:pPr defTabSz="685800"/>
            <a:endParaRPr lang="en-US">
              <a:solidFill>
                <a:srgbClr val="A6B727"/>
              </a:solidFill>
            </a:endParaRPr>
          </a:p>
        </p:txBody>
      </p:sp>
      <p:sp>
        <p:nvSpPr>
          <p:cNvPr id="7" name="Slide Number Placeholder 6"/>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163944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TextBox 10"/>
          <p:cNvSpPr txBox="1"/>
          <p:nvPr userDrawn="1"/>
        </p:nvSpPr>
        <p:spPr>
          <a:xfrm>
            <a:off x="2022004" y="34318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
        <p:nvSpPr>
          <p:cNvPr id="2" name="Title 1"/>
          <p:cNvSpPr>
            <a:spLocks noGrp="1"/>
          </p:cNvSpPr>
          <p:nvPr>
            <p:ph type="title"/>
          </p:nvPr>
        </p:nvSpPr>
        <p:spPr>
          <a:xfrm>
            <a:off x="629841" y="273929"/>
            <a:ext cx="7886700" cy="994479"/>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8" name="Footer Placeholder 7"/>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558847763"/>
      </p:ext>
    </p:extLst>
  </p:cSld>
  <p:clrMapOvr>
    <a:masterClrMapping/>
  </p:clrMapOvr>
  <p:transition spd="slow" advClick="0" advTm="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597"/>
            <a:ext cx="3566160" cy="58311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041743"/>
            <a:ext cx="3566160" cy="2538243"/>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737"/>
            <a:ext cx="3566160" cy="58311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040121"/>
            <a:ext cx="3566160" cy="2538243"/>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8" name="Footer Placeholder 7"/>
          <p:cNvSpPr>
            <a:spLocks noGrp="1"/>
          </p:cNvSpPr>
          <p:nvPr>
            <p:ph type="ftr" sz="quarter" idx="11"/>
          </p:nvPr>
        </p:nvSpPr>
        <p:spPr/>
        <p:txBody>
          <a:bodyPr/>
          <a:lstStyle/>
          <a:p>
            <a:pPr defTabSz="685800"/>
            <a:endParaRPr lang="en-US">
              <a:solidFill>
                <a:srgbClr val="A6B727"/>
              </a:solidFill>
            </a:endParaRPr>
          </a:p>
        </p:txBody>
      </p:sp>
      <p:sp>
        <p:nvSpPr>
          <p:cNvPr id="9" name="Slide Number Placeholder 8"/>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3821432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4" name="Footer Placeholder 3"/>
          <p:cNvSpPr>
            <a:spLocks noGrp="1"/>
          </p:cNvSpPr>
          <p:nvPr>
            <p:ph type="ftr" sz="quarter" idx="11"/>
          </p:nvPr>
        </p:nvSpPr>
        <p:spPr/>
        <p:txBody>
          <a:bodyPr/>
          <a:lstStyle/>
          <a:p>
            <a:pPr defTabSz="685800"/>
            <a:endParaRPr lang="en-US">
              <a:solidFill>
                <a:srgbClr val="A6B727"/>
              </a:solidFill>
            </a:endParaRPr>
          </a:p>
        </p:txBody>
      </p:sp>
      <p:sp>
        <p:nvSpPr>
          <p:cNvPr id="5" name="Slide Number Placeholder 4"/>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713623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3" name="Footer Placeholder 2"/>
          <p:cNvSpPr>
            <a:spLocks noGrp="1"/>
          </p:cNvSpPr>
          <p:nvPr>
            <p:ph type="ftr" sz="quarter" idx="11"/>
          </p:nvPr>
        </p:nvSpPr>
        <p:spPr/>
        <p:txBody>
          <a:bodyPr/>
          <a:lstStyle/>
          <a:p>
            <a:pPr defTabSz="685800"/>
            <a:endParaRPr lang="en-US">
              <a:solidFill>
                <a:srgbClr val="A6B727"/>
              </a:solidFill>
            </a:endParaRPr>
          </a:p>
        </p:txBody>
      </p:sp>
      <p:sp>
        <p:nvSpPr>
          <p:cNvPr id="4" name="Slide Number Placeholder 3"/>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13853304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3214"/>
            <a:ext cx="2948940" cy="1303422"/>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3214"/>
            <a:ext cx="3909060" cy="34986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6636"/>
            <a:ext cx="2948940" cy="2263839"/>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6" name="Footer Placeholder 5"/>
          <p:cNvSpPr>
            <a:spLocks noGrp="1"/>
          </p:cNvSpPr>
          <p:nvPr>
            <p:ph type="ftr" sz="quarter" idx="11"/>
          </p:nvPr>
        </p:nvSpPr>
        <p:spPr/>
        <p:txBody>
          <a:bodyPr/>
          <a:lstStyle/>
          <a:p>
            <a:pPr defTabSz="685800"/>
            <a:endParaRPr lang="en-US">
              <a:solidFill>
                <a:srgbClr val="A6B727"/>
              </a:solidFill>
            </a:endParaRPr>
          </a:p>
        </p:txBody>
      </p:sp>
      <p:sp>
        <p:nvSpPr>
          <p:cNvPr id="7" name="Slide Number Placeholder 6"/>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78347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3214"/>
            <a:ext cx="2948940" cy="1303422"/>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633"/>
            <a:ext cx="4574286" cy="3601562"/>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126636"/>
            <a:ext cx="2948940" cy="2160937"/>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6" name="Footer Placeholder 5"/>
          <p:cNvSpPr>
            <a:spLocks noGrp="1"/>
          </p:cNvSpPr>
          <p:nvPr>
            <p:ph type="ftr" sz="quarter" idx="11"/>
          </p:nvPr>
        </p:nvSpPr>
        <p:spPr/>
        <p:txBody>
          <a:bodyPr/>
          <a:lstStyle/>
          <a:p>
            <a:pPr defTabSz="685800"/>
            <a:endParaRPr lang="en-US">
              <a:solidFill>
                <a:srgbClr val="A6B727"/>
              </a:solidFill>
            </a:endParaRPr>
          </a:p>
        </p:txBody>
      </p:sp>
      <p:sp>
        <p:nvSpPr>
          <p:cNvPr id="7" name="Slide Number Placeholder 6"/>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3938273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5" name="Footer Placeholder 4"/>
          <p:cNvSpPr>
            <a:spLocks noGrp="1"/>
          </p:cNvSpPr>
          <p:nvPr>
            <p:ph type="ftr" sz="quarter" idx="11"/>
          </p:nvPr>
        </p:nvSpPr>
        <p:spPr/>
        <p:txBody>
          <a:bodyPr/>
          <a:lstStyle/>
          <a:p>
            <a:pPr defTabSz="685800"/>
            <a:endParaRPr lang="en-US">
              <a:solidFill>
                <a:srgbClr val="A6B727"/>
              </a:solidFill>
            </a:endParaRPr>
          </a:p>
        </p:txBody>
      </p:sp>
      <p:sp>
        <p:nvSpPr>
          <p:cNvPr id="6" name="Slide Number Placeholder 5"/>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1506413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676"/>
            <a:ext cx="1743075" cy="40589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676"/>
            <a:ext cx="5572125" cy="40589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5" name="Footer Placeholder 4"/>
          <p:cNvSpPr>
            <a:spLocks noGrp="1"/>
          </p:cNvSpPr>
          <p:nvPr>
            <p:ph type="ftr" sz="quarter" idx="11"/>
          </p:nvPr>
        </p:nvSpPr>
        <p:spPr/>
        <p:txBody>
          <a:bodyPr/>
          <a:lstStyle/>
          <a:p>
            <a:pPr defTabSz="685800"/>
            <a:endParaRPr lang="en-US">
              <a:solidFill>
                <a:srgbClr val="A6B727"/>
              </a:solidFill>
            </a:endParaRPr>
          </a:p>
        </p:txBody>
      </p:sp>
      <p:sp>
        <p:nvSpPr>
          <p:cNvPr id="6" name="Slide Number Placeholder 5"/>
          <p:cNvSpPr>
            <a:spLocks noGrp="1"/>
          </p:cNvSpPr>
          <p:nvPr>
            <p:ph type="sldNum" sz="quarter" idx="12"/>
          </p:nvPr>
        </p:nvSpPr>
        <p:spPr/>
        <p:txBody>
          <a:body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12628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4" name="Footer Placeholder 3"/>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78651148"/>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3" name="Footer Placeholder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94043913"/>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594904605"/>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pPr/>
              <a:t>2025/1/19</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75262846"/>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F897293-02BB-402F-BDCD-14EFA9F77FE9}"/>
              </a:ext>
            </a:extLst>
          </p:cNvPr>
          <p:cNvSpPr txBox="1"/>
          <p:nvPr userDrawn="1"/>
        </p:nvSpPr>
        <p:spPr>
          <a:xfrm>
            <a:off x="0" y="0"/>
            <a:ext cx="1106020"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accent4">
                    <a:lumMod val="40000"/>
                    <a:lumOff val="60000"/>
                  </a:schemeClr>
                </a:solidFill>
              </a:rPr>
              <a:t>Ms. Ngoc Phan</a:t>
            </a:r>
          </a:p>
        </p:txBody>
      </p:sp>
    </p:spTree>
    <p:extLst>
      <p:ext uri="{BB962C8B-B14F-4D97-AF65-F5344CB8AC3E}">
        <p14:creationId xmlns:p14="http://schemas.microsoft.com/office/powerpoint/2010/main" val="29984418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4" r:id="rId12"/>
    <p:sldLayoutId id="2147483686" r:id="rId13"/>
    <p:sldLayoutId id="2147483665" r:id="rId14"/>
    <p:sldLayoutId id="2147483666" r:id="rId15"/>
    <p:sldLayoutId id="2147483662" r:id="rId16"/>
    <p:sldLayoutId id="2147483668" r:id="rId17"/>
    <p:sldLayoutId id="2147483669" r:id="rId18"/>
    <p:sldLayoutId id="2147483670" r:id="rId19"/>
    <p:sldLayoutId id="2147483685" r:id="rId20"/>
    <p:sldLayoutId id="2147483687" r:id="rId21"/>
    <p:sldLayoutId id="2147483688"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1703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62"/>
            <a:ext cx="4114800" cy="571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347"/>
            <a:ext cx="4114800" cy="2263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9156"/>
            <a:ext cx="1066800" cy="182619"/>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19-01-2025</a:t>
            </a:fld>
            <a:endParaRPr lang="en-US">
              <a:solidFill>
                <a:prstClr val="black">
                  <a:tint val="75000"/>
                </a:prstClr>
              </a:solidFill>
            </a:endParaRPr>
          </a:p>
        </p:txBody>
      </p:sp>
      <p:sp>
        <p:nvSpPr>
          <p:cNvPr id="5" name="Footer Placeholder 4"/>
          <p:cNvSpPr>
            <a:spLocks noGrp="1"/>
          </p:cNvSpPr>
          <p:nvPr>
            <p:ph type="ftr" sz="quarter" idx="3"/>
          </p:nvPr>
        </p:nvSpPr>
        <p:spPr>
          <a:xfrm>
            <a:off x="1562100" y="3179156"/>
            <a:ext cx="1447800" cy="182619"/>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3179156"/>
            <a:ext cx="1066800" cy="182619"/>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5244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937"/>
            <a:ext cx="8793480" cy="478493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341"/>
            <a:ext cx="7406640" cy="10175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43526"/>
            <a:ext cx="7404653" cy="30298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69313"/>
            <a:ext cx="1746806" cy="273928"/>
          </a:xfrm>
          <a:prstGeom prst="rect">
            <a:avLst/>
          </a:prstGeom>
        </p:spPr>
        <p:txBody>
          <a:bodyPr vert="horz" lIns="91440" tIns="45720" rIns="91440" bIns="45720" rtlCol="0" anchor="ctr"/>
          <a:lstStyle>
            <a:lvl1pPr algn="l">
              <a:defRPr sz="900">
                <a:solidFill>
                  <a:schemeClr val="accent1"/>
                </a:solidFill>
              </a:defRPr>
            </a:lvl1pPr>
          </a:lstStyle>
          <a:p>
            <a:pPr defTabSz="685800"/>
            <a:fld id="{DD85479E-DBF6-4798-81D2-14A84B3859B8}" type="datetimeFigureOut">
              <a:rPr lang="en-US" smtClean="0">
                <a:solidFill>
                  <a:srgbClr val="A6B727"/>
                </a:solidFill>
              </a:rPr>
              <a:pPr defTabSz="685800"/>
              <a:t>19-01-2025</a:t>
            </a:fld>
            <a:endParaRPr lang="en-US">
              <a:solidFill>
                <a:srgbClr val="A6B727"/>
              </a:solidFill>
            </a:endParaRPr>
          </a:p>
        </p:txBody>
      </p:sp>
      <p:sp>
        <p:nvSpPr>
          <p:cNvPr id="5" name="Footer Placeholder 4"/>
          <p:cNvSpPr>
            <a:spLocks noGrp="1"/>
          </p:cNvSpPr>
          <p:nvPr>
            <p:ph type="ftr" sz="quarter" idx="3"/>
          </p:nvPr>
        </p:nvSpPr>
        <p:spPr>
          <a:xfrm>
            <a:off x="2961861" y="4669313"/>
            <a:ext cx="3538331" cy="273928"/>
          </a:xfrm>
          <a:prstGeom prst="rect">
            <a:avLst/>
          </a:prstGeom>
        </p:spPr>
        <p:txBody>
          <a:bodyPr vert="horz" lIns="91440" tIns="45720" rIns="91440" bIns="45720" rtlCol="0" anchor="ctr"/>
          <a:lstStyle>
            <a:lvl1pPr algn="ctr">
              <a:defRPr sz="900">
                <a:solidFill>
                  <a:schemeClr val="accent1"/>
                </a:solidFill>
              </a:defRPr>
            </a:lvl1pPr>
          </a:lstStyle>
          <a:p>
            <a:pPr defTabSz="685800"/>
            <a:endParaRPr lang="en-US">
              <a:solidFill>
                <a:srgbClr val="A6B727"/>
              </a:solidFill>
            </a:endParaRPr>
          </a:p>
        </p:txBody>
      </p:sp>
      <p:sp>
        <p:nvSpPr>
          <p:cNvPr id="6" name="Slide Number Placeholder 5"/>
          <p:cNvSpPr>
            <a:spLocks noGrp="1"/>
          </p:cNvSpPr>
          <p:nvPr>
            <p:ph type="sldNum" sz="quarter" idx="4"/>
          </p:nvPr>
        </p:nvSpPr>
        <p:spPr>
          <a:xfrm>
            <a:off x="6997148" y="4669313"/>
            <a:ext cx="1279663" cy="273928"/>
          </a:xfrm>
          <a:prstGeom prst="rect">
            <a:avLst/>
          </a:prstGeom>
        </p:spPr>
        <p:txBody>
          <a:bodyPr vert="horz" lIns="91440" tIns="45720" rIns="91440" bIns="45720" rtlCol="0" anchor="ctr"/>
          <a:lstStyle>
            <a:lvl1pPr algn="r">
              <a:defRPr sz="900">
                <a:solidFill>
                  <a:schemeClr val="accent1"/>
                </a:solidFill>
              </a:defRPr>
            </a:lvl1pPr>
          </a:lstStyle>
          <a:p>
            <a:pPr defTabSz="685800"/>
            <a:fld id="{A6B3BCA6-F0B5-4E87-87B6-867BA4D5B0E0}" type="slidenum">
              <a:rPr lang="en-US" smtClean="0">
                <a:solidFill>
                  <a:srgbClr val="A6B727"/>
                </a:solidFill>
              </a:rPr>
              <a:pPr defTabSz="685800"/>
              <a:t>‹#›</a:t>
            </a:fld>
            <a:endParaRPr lang="en-US">
              <a:solidFill>
                <a:srgbClr val="A6B727"/>
              </a:solidFill>
            </a:endParaRPr>
          </a:p>
        </p:txBody>
      </p:sp>
    </p:spTree>
    <p:extLst>
      <p:ext uri="{BB962C8B-B14F-4D97-AF65-F5344CB8AC3E}">
        <p14:creationId xmlns:p14="http://schemas.microsoft.com/office/powerpoint/2010/main" val="29998509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EC1F5A7-C6A0-4807-85BC-E0CD8F0468C9}"/>
              </a:ext>
            </a:extLst>
          </p:cNvPr>
          <p:cNvPicPr>
            <a:picLocks noChangeAspect="1"/>
          </p:cNvPicPr>
          <p:nvPr/>
        </p:nvPicPr>
        <p:blipFill>
          <a:blip r:embed="rId3"/>
          <a:stretch>
            <a:fillRect/>
          </a:stretch>
        </p:blipFill>
        <p:spPr>
          <a:xfrm>
            <a:off x="566" y="2521"/>
            <a:ext cx="9143244" cy="5144599"/>
          </a:xfrm>
          <a:prstGeom prst="rect">
            <a:avLst/>
          </a:prstGeom>
        </p:spPr>
      </p:pic>
      <p:sp>
        <p:nvSpPr>
          <p:cNvPr id="6" name="矩形 259">
            <a:extLst>
              <a:ext uri="{FF2B5EF4-FFF2-40B4-BE49-F238E27FC236}">
                <a16:creationId xmlns:a16="http://schemas.microsoft.com/office/drawing/2014/main" id="{B570BB72-CCC9-4E88-B3A8-81762A4C029F}"/>
              </a:ext>
            </a:extLst>
          </p:cNvPr>
          <p:cNvSpPr>
            <a:spLocks noChangeArrowheads="1"/>
          </p:cNvSpPr>
          <p:nvPr/>
        </p:nvSpPr>
        <p:spPr bwMode="auto">
          <a:xfrm>
            <a:off x="330108" y="686817"/>
            <a:ext cx="607069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3600" b="1" dirty="0">
                <a:solidFill>
                  <a:srgbClr val="FF0000"/>
                </a:solidFill>
                <a:latin typeface="Times New Roman" panose="02020603050405020304" pitchFamily="18" charset="0"/>
                <a:ea typeface="Aachen" panose="02020500000000000000" pitchFamily="18" charset="77"/>
                <a:cs typeface="Times New Roman" panose="02020603050405020304" pitchFamily="18" charset="0"/>
              </a:rPr>
              <a:t>THỰC HÀNH TIẾNG VIỆT</a:t>
            </a:r>
            <a:endParaRPr lang="zh-CN" altLang="en-US" sz="3600" b="1" dirty="0">
              <a:solidFill>
                <a:srgbClr val="FF0000"/>
              </a:solidFill>
              <a:latin typeface="Times New Roman" panose="02020603050405020304" pitchFamily="18" charset="0"/>
              <a:ea typeface="Aachen" panose="02020500000000000000" pitchFamily="18" charset="77"/>
              <a:cs typeface="Times New Roman" panose="02020603050405020304" pitchFamily="18" charset="0"/>
            </a:endParaRPr>
          </a:p>
        </p:txBody>
      </p:sp>
      <p:sp>
        <p:nvSpPr>
          <p:cNvPr id="8" name="TextBox 4">
            <a:extLst>
              <a:ext uri="{FF2B5EF4-FFF2-40B4-BE49-F238E27FC236}">
                <a16:creationId xmlns:a16="http://schemas.microsoft.com/office/drawing/2014/main" id="{EA0682A3-3C9E-4357-B715-A5331A7DF04E}"/>
              </a:ext>
            </a:extLst>
          </p:cNvPr>
          <p:cNvSpPr txBox="1"/>
          <p:nvPr/>
        </p:nvSpPr>
        <p:spPr>
          <a:xfrm>
            <a:off x="0" y="1240815"/>
            <a:ext cx="6434733" cy="1177245"/>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r>
              <a:rPr lang="en-US" altLang="zh-CN" sz="3600" b="1" dirty="0">
                <a:solidFill>
                  <a:srgbClr val="FF0000"/>
                </a:solidFill>
                <a:latin typeface="Times New Roman" panose="02020603050405020304" pitchFamily="18" charset="0"/>
                <a:cs typeface="Times New Roman" panose="02020603050405020304" pitchFamily="18" charset="0"/>
              </a:rPr>
              <a:t>DẤU NGOẶC KÉP, VĂN BẢN</a:t>
            </a:r>
          </a:p>
          <a:p>
            <a:pPr algn="ctr"/>
            <a:r>
              <a:rPr lang="en-US" altLang="zh-CN" sz="3600" b="1" dirty="0">
                <a:solidFill>
                  <a:srgbClr val="FF0000"/>
                </a:solidFill>
                <a:latin typeface="Times New Roman" panose="02020603050405020304" pitchFamily="18" charset="0"/>
                <a:cs typeface="Times New Roman" panose="02020603050405020304" pitchFamily="18" charset="0"/>
              </a:rPr>
              <a:t> VÀ ĐOẠN VĂN</a:t>
            </a:r>
          </a:p>
        </p:txBody>
      </p:sp>
      <p:sp>
        <p:nvSpPr>
          <p:cNvPr id="3" name="TextBox 2"/>
          <p:cNvSpPr txBox="1"/>
          <p:nvPr/>
        </p:nvSpPr>
        <p:spPr>
          <a:xfrm>
            <a:off x="1600199" y="40486"/>
            <a:ext cx="3169227"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TIẾT 78-79</a:t>
            </a:r>
          </a:p>
        </p:txBody>
      </p:sp>
    </p:spTree>
    <p:extLst>
      <p:ext uri="{BB962C8B-B14F-4D97-AF65-F5344CB8AC3E}">
        <p14:creationId xmlns:p14="http://schemas.microsoft.com/office/powerpoint/2010/main" val="417939093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hyp="http://schemas.microsoft.com/office/drawing/2018/hyperlinkcolor" xmlns:a16="http://schemas.microsoft.com/office/drawing/2014/main" xmlns:a14="http://schemas.microsoft.com/office/drawing/2010/main">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654" y="565689"/>
            <a:ext cx="8219804" cy="2123658"/>
          </a:xfrm>
          <a:prstGeom prst="rect">
            <a:avLst/>
          </a:prstGeom>
        </p:spPr>
        <p:txBody>
          <a:bodyPr wrap="square">
            <a:spAutoFit/>
          </a:bodyPr>
          <a:lstStyle/>
          <a:p>
            <a:pPr defTabSz="685800"/>
            <a:r>
              <a:rPr lang="en-US" sz="3300" b="1" dirty="0">
                <a:solidFill>
                  <a:srgbClr val="FF0000"/>
                </a:solidFill>
                <a:latin typeface="Times New Roman" panose="02020603050405020304" pitchFamily="18" charset="0"/>
                <a:cs typeface="Times New Roman" panose="02020603050405020304" pitchFamily="18" charset="0"/>
              </a:rPr>
              <a:t>1. </a:t>
            </a:r>
            <a:r>
              <a:rPr lang="vi-VN" sz="3300" b="1" dirty="0">
                <a:solidFill>
                  <a:srgbClr val="FF0000"/>
                </a:solidFill>
                <a:latin typeface="Times New Roman" panose="02020603050405020304" pitchFamily="18" charset="0"/>
                <a:cs typeface="Times New Roman" panose="02020603050405020304" pitchFamily="18" charset="0"/>
              </a:rPr>
              <a:t>Dấu ngoặc kép</a:t>
            </a:r>
            <a:br>
              <a:rPr lang="vi-VN" sz="3300" dirty="0">
                <a:solidFill>
                  <a:srgbClr val="FF0000"/>
                </a:solidFill>
                <a:latin typeface="Times New Roman" panose="02020603050405020304" pitchFamily="18" charset="0"/>
                <a:cs typeface="Times New Roman" panose="02020603050405020304" pitchFamily="18" charset="0"/>
              </a:rPr>
            </a:br>
            <a:endParaRPr lang="en-US" sz="3300" dirty="0">
              <a:solidFill>
                <a:srgbClr val="FF0000"/>
              </a:solidFill>
              <a:latin typeface="Times New Roman" panose="02020603050405020304" pitchFamily="18" charset="0"/>
              <a:cs typeface="Times New Roman" panose="02020603050405020304" pitchFamily="18" charset="0"/>
            </a:endParaRPr>
          </a:p>
          <a:p>
            <a:pPr defTabSz="685800"/>
            <a:r>
              <a:rPr lang="en-US" sz="3300" b="1" dirty="0">
                <a:solidFill>
                  <a:srgbClr val="FF0000"/>
                </a:solidFill>
                <a:latin typeface="Times New Roman" panose="02020603050405020304" pitchFamily="18" charset="0"/>
                <a:cs typeface="Times New Roman" panose="02020603050405020304" pitchFamily="18" charset="0"/>
              </a:rPr>
              <a:t>a. </a:t>
            </a:r>
            <a:r>
              <a:rPr lang="vi-VN" sz="3300" b="1" dirty="0">
                <a:solidFill>
                  <a:srgbClr val="FF0000"/>
                </a:solidFill>
                <a:latin typeface="Times New Roman" panose="02020603050405020304" pitchFamily="18" charset="0"/>
                <a:cs typeface="Times New Roman" panose="02020603050405020304" pitchFamily="18" charset="0"/>
              </a:rPr>
              <a:t>Về hình thức</a:t>
            </a:r>
            <a:r>
              <a:rPr lang="vi-VN" sz="3300" dirty="0">
                <a:solidFill>
                  <a:srgbClr val="000000"/>
                </a:solidFill>
                <a:latin typeface="Times New Roman" panose="02020603050405020304" pitchFamily="18" charset="0"/>
                <a:cs typeface="Times New Roman" panose="02020603050405020304" pitchFamily="18" charset="0"/>
              </a:rPr>
              <a:t>: Dấu ngoặc kép viết là</a:t>
            </a:r>
            <a:r>
              <a:rPr lang="en-US" sz="3300" dirty="0">
                <a:solidFill>
                  <a:srgbClr val="000000"/>
                </a:solidFill>
                <a:latin typeface="Times New Roman" panose="02020603050405020304" pitchFamily="18" charset="0"/>
                <a:cs typeface="Times New Roman" panose="02020603050405020304" pitchFamily="18" charset="0"/>
              </a:rPr>
              <a:t>:  “  ”</a:t>
            </a:r>
            <a:br>
              <a:rPr lang="vi-VN" sz="3300" dirty="0">
                <a:solidFill>
                  <a:srgbClr val="000000"/>
                </a:solidFill>
                <a:latin typeface="Times New Roman" panose="02020603050405020304" pitchFamily="18" charset="0"/>
                <a:cs typeface="Times New Roman" panose="02020603050405020304" pitchFamily="18" charset="0"/>
              </a:rPr>
            </a:br>
            <a:endParaRPr lang="en-US" sz="33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9654" y="3044997"/>
            <a:ext cx="4572000" cy="1200329"/>
          </a:xfrm>
          <a:prstGeom prst="rect">
            <a:avLst/>
          </a:prstGeom>
        </p:spPr>
        <p:txBody>
          <a:bodyPr>
            <a:spAutoFit/>
          </a:bodyPr>
          <a:lstStyle/>
          <a:p>
            <a:pPr defTabSz="685800"/>
            <a:r>
              <a:rPr lang="en-US" sz="3600" b="1" dirty="0">
                <a:solidFill>
                  <a:srgbClr val="FF0000"/>
                </a:solidFill>
                <a:latin typeface="Times New Roman" panose="02020603050405020304" pitchFamily="18" charset="0"/>
                <a:cs typeface="Times New Roman" panose="02020603050405020304" pitchFamily="18" charset="0"/>
              </a:rPr>
              <a:t>b. </a:t>
            </a:r>
            <a:r>
              <a:rPr lang="vi-VN" sz="3600" b="1" dirty="0">
                <a:solidFill>
                  <a:srgbClr val="FF0000"/>
                </a:solidFill>
                <a:latin typeface="Times New Roman" panose="02020603050405020304" pitchFamily="18" charset="0"/>
                <a:cs typeface="Times New Roman" panose="02020603050405020304" pitchFamily="18" charset="0"/>
              </a:rPr>
              <a:t>Công dụng:</a:t>
            </a:r>
            <a:br>
              <a:rPr lang="vi-VN"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1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îṩḻîḍè">
            <a:extLst>
              <a:ext uri="{FF2B5EF4-FFF2-40B4-BE49-F238E27FC236}">
                <a16:creationId xmlns:a16="http://schemas.microsoft.com/office/drawing/2014/main" id="{969148A2-DF3F-5443-9FAC-41294B615007}"/>
              </a:ext>
            </a:extLst>
          </p:cNvPr>
          <p:cNvSpPr/>
          <p:nvPr/>
        </p:nvSpPr>
        <p:spPr bwMode="auto">
          <a:xfrm>
            <a:off x="129884" y="4044698"/>
            <a:ext cx="8967355" cy="1015674"/>
          </a:xfrm>
          <a:prstGeom prst="rect">
            <a:avLst/>
          </a:prstGeom>
          <a:solidFill>
            <a:schemeClr val="accent2">
              <a:lumMod val="20000"/>
              <a:lumOff val="80000"/>
            </a:schemeClr>
          </a:solidFill>
          <a:ln w="9525">
            <a:solidFill>
              <a:srgbClr val="00B0F0"/>
            </a:solid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Đánh</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dấu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cách</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một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từ</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ngữ</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không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thông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thường</a:t>
            </a:r>
            <a:r>
              <a:rPr lang="en-US" altLang="zh-CN" sz="3200" i="1" dirty="0">
                <a:solidFill>
                  <a:srgbClr val="FF0000"/>
                </a:solidFill>
                <a:latin typeface="Times New Roman" panose="02020603050405020304" pitchFamily="18" charset="0"/>
                <a:cs typeface="Times New Roman" panose="02020603050405020304" pitchFamily="18" charset="0"/>
                <a:sym typeface="+mn-lt"/>
              </a:rPr>
              <a:t>.</a:t>
            </a:r>
          </a:p>
        </p:txBody>
      </p:sp>
      <p:sp>
        <p:nvSpPr>
          <p:cNvPr id="4" name="Rectangle 3"/>
          <p:cNvSpPr/>
          <p:nvPr/>
        </p:nvSpPr>
        <p:spPr>
          <a:xfrm>
            <a:off x="129884" y="0"/>
            <a:ext cx="9227129" cy="4031873"/>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Ví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 1</a:t>
            </a:r>
          </a:p>
          <a:p>
            <a:r>
              <a:rPr lang="vi-VN" sz="3200" dirty="0">
                <a:solidFill>
                  <a:srgbClr val="0070C0"/>
                </a:solidFill>
                <a:latin typeface="+mj-lt"/>
              </a:rPr>
              <a:t>Chẳng đứa nào sung sướng vì “trả thù” được Lợi nữa. </a:t>
            </a:r>
            <a:endParaRPr lang="en-US" sz="3200" dirty="0">
              <a:solidFill>
                <a:srgbClr val="0070C0"/>
              </a:solidFill>
              <a:latin typeface="+mj-lt"/>
            </a:endParaRPr>
          </a:p>
          <a:p>
            <a:endParaRPr lang="en-US" sz="3200" dirty="0">
              <a:latin typeface="+mj-lt"/>
            </a:endParaRPr>
          </a:p>
          <a:p>
            <a:r>
              <a:rPr lang="vi-VN" sz="3200" dirty="0">
                <a:latin typeface="+mj-lt"/>
              </a:rPr>
              <a:t>Từ “trả thù” thường được dùng với nghĩa là làm cho người đã hại mình phải chịu điều tương xứng với những gì mà họ đã gây ra. Tuy nhiên, từ “trả thù” trong câu trên lại là cách nói thể hiện sự đùa nghịch, vô tư của trẻ thơ.</a:t>
            </a:r>
            <a:endParaRPr lang="en-US" sz="3200" dirty="0">
              <a:latin typeface="+mj-lt"/>
            </a:endParaRPr>
          </a:p>
        </p:txBody>
      </p:sp>
    </p:spTree>
    <p:extLst>
      <p:ext uri="{BB962C8B-B14F-4D97-AF65-F5344CB8AC3E}">
        <p14:creationId xmlns:p14="http://schemas.microsoft.com/office/powerpoint/2010/main" val="2050320754"/>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711" y="291370"/>
            <a:ext cx="8484326" cy="3954929"/>
          </a:xfrm>
          <a:prstGeom prst="rect">
            <a:avLst/>
          </a:prstGeom>
        </p:spPr>
        <p:txBody>
          <a:bodyPr wrap="square">
            <a:spAutoFit/>
          </a:bodyPr>
          <a:lstStyle/>
          <a:p>
            <a:pPr defTabSz="685800"/>
            <a:r>
              <a:rPr lang="en-US" sz="2800" b="1" dirty="0" err="1">
                <a:solidFill>
                  <a:srgbClr val="000000"/>
                </a:solidFill>
                <a:latin typeface="Times New Roman" panose="02020603050405020304" pitchFamily="18" charset="0"/>
                <a:cs typeface="Times New Roman" panose="02020603050405020304" pitchFamily="18" charset="0"/>
              </a:rPr>
              <a:t>Ví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dụ</a:t>
            </a:r>
            <a:r>
              <a:rPr lang="en-US" sz="2800" b="1" dirty="0">
                <a:solidFill>
                  <a:srgbClr val="000000"/>
                </a:solidFill>
                <a:latin typeface="Times New Roman" panose="02020603050405020304" pitchFamily="18" charset="0"/>
                <a:cs typeface="Times New Roman" panose="02020603050405020304" pitchFamily="18" charset="0"/>
              </a:rPr>
              <a:t> 2: </a:t>
            </a:r>
          </a:p>
          <a:p>
            <a:pPr defTabSz="685800"/>
            <a:r>
              <a:rPr lang="vi-VN" sz="2800" dirty="0">
                <a:solidFill>
                  <a:srgbClr val="000000"/>
                </a:solidFill>
                <a:latin typeface="Times New Roman" panose="02020603050405020304" pitchFamily="18" charset="0"/>
                <a:cs typeface="Times New Roman" panose="02020603050405020304" pitchFamily="18" charset="0"/>
              </a:rPr>
              <a:t>Bác Hồ kính yêu của chúng ta từng nói:</a:t>
            </a:r>
            <a:r>
              <a:rPr lang="en-US" sz="2800" dirty="0">
                <a:solidFill>
                  <a:srgbClr val="000000"/>
                </a:solidFill>
                <a:latin typeface="Times New Roman" panose="02020603050405020304" pitchFamily="18" charset="0"/>
                <a:cs typeface="Times New Roman" panose="02020603050405020304" pitchFamily="18" charset="0"/>
              </a:rPr>
              <a:t> “</a:t>
            </a:r>
            <a:r>
              <a:rPr lang="vi-VN" sz="2800" i="1" dirty="0">
                <a:solidFill>
                  <a:srgbClr val="00B0F0"/>
                </a:solidFill>
                <a:latin typeface="Times New Roman" panose="02020603050405020304" pitchFamily="18" charset="0"/>
                <a:cs typeface="Times New Roman" panose="02020603050405020304" pitchFamily="18" charset="0"/>
              </a:rPr>
              <a:t>Tôi chỉ có một sự ham muốn, ham muốn tột bậc, là làm sao cho nước ta hoàn toàn độc lập, dân ta được hoàn toàn tự do, đồng bào ai cũng có cơm ăn, áo mặc, ai cũng được học hành</a:t>
            </a:r>
            <a:r>
              <a:rPr lang="en-US" sz="2800" dirty="0">
                <a:solidFill>
                  <a:srgbClr val="000000"/>
                </a:solidFill>
                <a:latin typeface="Times New Roman" panose="02020603050405020304" pitchFamily="18" charset="0"/>
                <a:cs typeface="Times New Roman" panose="02020603050405020304" pitchFamily="18" charset="0"/>
              </a:rPr>
              <a:t>”.</a:t>
            </a:r>
            <a:br>
              <a:rPr lang="vi-VN"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defTabSz="685800"/>
            <a:r>
              <a:rPr lang="en-US" sz="2800" b="1" dirty="0">
                <a:solidFill>
                  <a:srgbClr val="0070C0"/>
                </a:solidFill>
                <a:latin typeface="Times New Roman" panose="02020603050405020304" pitchFamily="18" charset="0"/>
                <a:cs typeface="Times New Roman" panose="02020603050405020304" pitchFamily="18" charset="0"/>
              </a:rPr>
              <a:t>=&gt;  D</a:t>
            </a:r>
            <a:r>
              <a:rPr lang="vi-VN" sz="2800" b="1" dirty="0">
                <a:solidFill>
                  <a:srgbClr val="0070C0"/>
                </a:solidFill>
                <a:latin typeface="Times New Roman" panose="02020603050405020304" pitchFamily="18" charset="0"/>
                <a:cs typeface="Times New Roman" panose="02020603050405020304" pitchFamily="18" charset="0"/>
              </a:rPr>
              <a:t>ẫn lời nói trực tiếp của nhân vật hoặc của người nào đó.</a:t>
            </a:r>
            <a:br>
              <a:rPr lang="vi-VN" sz="2700" b="1" dirty="0">
                <a:solidFill>
                  <a:srgbClr val="FF0000"/>
                </a:solidFill>
                <a:latin typeface="Times New Roman" panose="02020603050405020304" pitchFamily="18" charset="0"/>
                <a:cs typeface="Times New Roman" panose="02020603050405020304" pitchFamily="18" charset="0"/>
              </a:rPr>
            </a:br>
            <a:endParaRPr lang="en-US" sz="27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7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1" y="242384"/>
            <a:ext cx="8484326" cy="4031873"/>
          </a:xfrm>
          <a:prstGeom prst="rect">
            <a:avLst/>
          </a:prstGeom>
        </p:spPr>
        <p:txBody>
          <a:bodyPr wrap="square">
            <a:spAutoFit/>
          </a:bodyPr>
          <a:lstStyle/>
          <a:p>
            <a:pPr defTabSz="685800"/>
            <a:r>
              <a:rPr lang="vi-VN" sz="3200" b="1" dirty="0">
                <a:solidFill>
                  <a:srgbClr val="000000"/>
                </a:solidFill>
                <a:latin typeface="Times New Roman" panose="02020603050405020304" pitchFamily="18" charset="0"/>
                <a:cs typeface="Times New Roman" panose="02020603050405020304" pitchFamily="18" charset="0"/>
              </a:rPr>
              <a:t>Ví dụ</a:t>
            </a:r>
            <a:r>
              <a:rPr lang="en-US" sz="3200" b="1" dirty="0">
                <a:solidFill>
                  <a:srgbClr val="000000"/>
                </a:solidFill>
                <a:latin typeface="Times New Roman" panose="02020603050405020304" pitchFamily="18" charset="0"/>
                <a:cs typeface="Times New Roman" panose="02020603050405020304" pitchFamily="18" charset="0"/>
              </a:rPr>
              <a:t> 3</a:t>
            </a:r>
            <a:r>
              <a:rPr lang="vi-VN" sz="3200" b="1" dirty="0">
                <a:solidFill>
                  <a:srgbClr val="000000"/>
                </a:solidFill>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a:p>
            <a:pPr defTabSz="685800"/>
            <a:r>
              <a:rPr lang="vi-VN" sz="3200" dirty="0">
                <a:solidFill>
                  <a:srgbClr val="000000"/>
                </a:solidFill>
                <a:latin typeface="Times New Roman" panose="02020603050405020304" pitchFamily="18" charset="0"/>
                <a:cs typeface="Times New Roman" panose="02020603050405020304" pitchFamily="18" charset="0"/>
              </a:rPr>
              <a:t> Văn bản</a:t>
            </a:r>
            <a:r>
              <a:rPr lang="en-US" sz="3200" dirty="0">
                <a:solidFill>
                  <a:srgbClr val="000000"/>
                </a:solidFill>
                <a:latin typeface="Times New Roman" panose="02020603050405020304" pitchFamily="18" charset="0"/>
                <a:cs typeface="Times New Roman" panose="02020603050405020304" pitchFamily="18" charset="0"/>
              </a:rPr>
              <a:t> “</a:t>
            </a:r>
            <a:r>
              <a:rPr lang="vi-VN" sz="3200" i="1" dirty="0">
                <a:solidFill>
                  <a:srgbClr val="00B0F0"/>
                </a:solidFill>
                <a:latin typeface="Times New Roman" panose="02020603050405020304" pitchFamily="18" charset="0"/>
                <a:cs typeface="Times New Roman" panose="02020603050405020304" pitchFamily="18" charset="0"/>
              </a:rPr>
              <a:t>Bài học đường đời đầu tiên</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của nhà văn Tô Hoài kể về chàng Dế Mèn kiêu căng, xốc nổi nhưng cuối cùng biết ăn năn, rút ra bài học đường đời cho mình.</a:t>
            </a:r>
            <a:br>
              <a:rPr lang="vi-VN" sz="3200" dirty="0">
                <a:solidFill>
                  <a:srgbClr val="000000"/>
                </a:solidFill>
                <a:latin typeface="Times New Roman" panose="02020603050405020304" pitchFamily="18" charset="0"/>
                <a:cs typeface="Times New Roman" panose="02020603050405020304" pitchFamily="18" charset="0"/>
              </a:rPr>
            </a:br>
            <a:endParaRPr lang="en-US" sz="3200" dirty="0">
              <a:solidFill>
                <a:srgbClr val="000000"/>
              </a:solidFill>
              <a:latin typeface="Times New Roman" panose="02020603050405020304" pitchFamily="18" charset="0"/>
              <a:cs typeface="Times New Roman" panose="02020603050405020304" pitchFamily="18" charset="0"/>
            </a:endParaRPr>
          </a:p>
          <a:p>
            <a:pPr defTabSz="685800"/>
            <a:r>
              <a:rPr lang="en-US" sz="3200" b="1" dirty="0">
                <a:solidFill>
                  <a:srgbClr val="0070C0"/>
                </a:solidFill>
                <a:latin typeface="Times New Roman" panose="02020603050405020304" pitchFamily="18" charset="0"/>
                <a:cs typeface="Times New Roman" panose="02020603050405020304" pitchFamily="18" charset="0"/>
              </a:rPr>
              <a:t>=&gt; Đ</a:t>
            </a:r>
            <a:r>
              <a:rPr lang="vi-VN" sz="3200" b="1" dirty="0">
                <a:solidFill>
                  <a:srgbClr val="0070C0"/>
                </a:solidFill>
                <a:latin typeface="Times New Roman" panose="02020603050405020304" pitchFamily="18" charset="0"/>
                <a:cs typeface="Times New Roman" panose="02020603050405020304" pitchFamily="18" charset="0"/>
              </a:rPr>
              <a:t>ánh dấu tên của các vở kịch, tác phẩm văn học, tờ báo, tập san.. dẫn trong câu văn</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6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ṡļïdé">
            <a:extLst>
              <a:ext uri="{FF2B5EF4-FFF2-40B4-BE49-F238E27FC236}">
                <a16:creationId xmlns:a16="http://schemas.microsoft.com/office/drawing/2014/main" id="{CAC3734B-A60D-0B40-A3E1-4F0A2DB6DAF5}"/>
              </a:ext>
            </a:extLst>
          </p:cNvPr>
          <p:cNvSpPr/>
          <p:nvPr/>
        </p:nvSpPr>
        <p:spPr bwMode="auto">
          <a:xfrm>
            <a:off x="0" y="566993"/>
            <a:ext cx="9030351" cy="4451815"/>
          </a:xfrm>
          <a:prstGeom prst="rect">
            <a:avLst/>
          </a:prstGeom>
          <a:solidFill>
            <a:schemeClr val="accent2">
              <a:lumMod val="20000"/>
              <a:lumOff val="80000"/>
            </a:schemeClr>
          </a:solidFill>
          <a:ln w="9525">
            <a:solidFill>
              <a:srgbClr val="00B0F0"/>
            </a:solid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en-US" altLang="zh-CN" sz="3200" b="1" i="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3200" b="1" i="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là</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sản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phẩm</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hoạt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động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giao</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tiếp</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bằng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ngôn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ngữ</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thường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là</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hợp</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các</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câu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đoạn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hoàn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chỉnh</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về</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nội</a:t>
            </a:r>
            <a:r>
              <a:rPr lang="en-US" altLang="zh-CN" sz="3200" i="1" dirty="0">
                <a:solidFill>
                  <a:srgbClr val="FF0000"/>
                </a:solidFill>
                <a:latin typeface="Times New Roman" panose="02020603050405020304" pitchFamily="18" charset="0"/>
                <a:cs typeface="Times New Roman" panose="02020603050405020304" pitchFamily="18" charset="0"/>
                <a:sym typeface="+mn-lt"/>
              </a:rPr>
              <a:t> dung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và</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hình</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thức</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có</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tính</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liên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kết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chặt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chẽ</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và</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nhằm</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đạt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một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mục</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tiêu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giao</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tiếp</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nhất</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định</a:t>
            </a:r>
            <a:r>
              <a:rPr lang="en-US" altLang="zh-CN" sz="3200" i="1" dirty="0">
                <a:solidFill>
                  <a:srgbClr val="FF0000"/>
                </a:solidFill>
                <a:latin typeface="Times New Roman" panose="02020603050405020304" pitchFamily="18" charset="0"/>
                <a:cs typeface="Times New Roman" panose="02020603050405020304" pitchFamily="18" charset="0"/>
                <a:sym typeface="+mn-lt"/>
              </a:rPr>
              <a:t>.</a:t>
            </a:r>
          </a:p>
          <a:p>
            <a:pPr algn="just"/>
            <a:endParaRPr lang="en-US" altLang="zh-CN" sz="3200" b="1" i="1" dirty="0">
              <a:solidFill>
                <a:srgbClr val="FF0000"/>
              </a:solidFill>
              <a:latin typeface="Times New Roman" panose="02020603050405020304" pitchFamily="18" charset="0"/>
              <a:cs typeface="Times New Roman" panose="02020603050405020304" pitchFamily="18" charset="0"/>
              <a:sym typeface="+mn-lt"/>
            </a:endParaRPr>
          </a:p>
          <a:p>
            <a:pPr algn="just"/>
            <a:r>
              <a:rPr lang="en-US" altLang="zh-CN" sz="3200" b="1" i="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Đoạn</a:t>
            </a:r>
            <a:r>
              <a:rPr lang="en-US" altLang="zh-CN" sz="3200" b="1" i="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là</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đơn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vị</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trực</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tiếp</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tạo</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nên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thường</a:t>
            </a:r>
            <a:r>
              <a:rPr lang="en-US" altLang="zh-CN" sz="3200" i="1" dirty="0">
                <a:solidFill>
                  <a:srgbClr val="FF0000"/>
                </a:solidFill>
                <a:latin typeface="Times New Roman" panose="02020603050405020304" pitchFamily="18" charset="0"/>
                <a:cs typeface="Times New Roman" panose="02020603050405020304" pitchFamily="18" charset="0"/>
                <a:sym typeface="+mn-lt"/>
              </a:rPr>
              <a:t> do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nhiều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câu</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tạo</a:t>
            </a:r>
            <a:r>
              <a:rPr lang="en-US" altLang="zh-CN" sz="3200" i="1" dirty="0">
                <a:solidFill>
                  <a:srgbClr val="FF0000"/>
                </a:solidFill>
                <a:latin typeface="Times New Roman" panose="02020603050405020304" pitchFamily="18" charset="0"/>
                <a:cs typeface="Times New Roman" panose="02020603050405020304" pitchFamily="18" charset="0"/>
                <a:sym typeface="+mn-lt"/>
              </a:rPr>
              <a:t> </a:t>
            </a:r>
            <a:r>
              <a:rPr lang="en-US" altLang="zh-CN" sz="3200" i="1" dirty="0" err="1">
                <a:solidFill>
                  <a:srgbClr val="FF0000"/>
                </a:solidFill>
                <a:latin typeface="Times New Roman" panose="02020603050405020304" pitchFamily="18" charset="0"/>
                <a:cs typeface="Times New Roman" panose="02020603050405020304" pitchFamily="18" charset="0"/>
                <a:sym typeface="+mn-lt"/>
              </a:rPr>
              <a:t>thành</a:t>
            </a:r>
            <a:endParaRPr lang="en-US" altLang="zh-CN" sz="3200" i="1" dirty="0">
              <a:latin typeface="Times New Roman" panose="02020603050405020304" pitchFamily="18" charset="0"/>
              <a:cs typeface="Times New Roman" panose="02020603050405020304" pitchFamily="18" charset="0"/>
              <a:sym typeface="+mn-lt"/>
            </a:endParaRPr>
          </a:p>
        </p:txBody>
      </p:sp>
      <p:sp>
        <p:nvSpPr>
          <p:cNvPr id="21" name="iŝlïḓe">
            <a:extLst>
              <a:ext uri="{FF2B5EF4-FFF2-40B4-BE49-F238E27FC236}">
                <a16:creationId xmlns:a16="http://schemas.microsoft.com/office/drawing/2014/main" id="{2F375C0F-7A35-DB42-B8E9-3E3C07409EAB}"/>
              </a:ext>
            </a:extLst>
          </p:cNvPr>
          <p:cNvSpPr txBox="1"/>
          <p:nvPr/>
        </p:nvSpPr>
        <p:spPr>
          <a:xfrm>
            <a:off x="0" y="0"/>
            <a:ext cx="4416136" cy="483802"/>
          </a:xfrm>
          <a:prstGeom prst="rect">
            <a:avLst/>
          </a:prstGeom>
          <a:solidFill>
            <a:srgbClr val="00B0F0"/>
          </a:solid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FF0000"/>
                </a:solidFill>
                <a:latin typeface="Times New Roman" panose="02020603050405020304" pitchFamily="18" charset="0"/>
                <a:cs typeface="Times New Roman" panose="02020603050405020304" pitchFamily="18" charset="0"/>
                <a:sym typeface="+mn-lt"/>
              </a:rPr>
              <a:t>2.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và</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đoạn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văn</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7844160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ṡļïdé">
            <a:extLst>
              <a:ext uri="{FF2B5EF4-FFF2-40B4-BE49-F238E27FC236}">
                <a16:creationId xmlns:a16="http://schemas.microsoft.com/office/drawing/2014/main" id="{CAC3734B-A60D-0B40-A3E1-4F0A2DB6DAF5}"/>
              </a:ext>
            </a:extLst>
          </p:cNvPr>
          <p:cNvSpPr/>
          <p:nvPr/>
        </p:nvSpPr>
        <p:spPr bwMode="auto">
          <a:xfrm>
            <a:off x="0" y="743639"/>
            <a:ext cx="9030351" cy="3776406"/>
          </a:xfrm>
          <a:prstGeom prst="rect">
            <a:avLst/>
          </a:prstGeom>
          <a:solidFill>
            <a:schemeClr val="accent2">
              <a:lumMod val="20000"/>
              <a:lumOff val="80000"/>
            </a:schemeClr>
          </a:solidFill>
          <a:ln w="9525">
            <a:solidFill>
              <a:srgbClr val="00B0F0"/>
            </a:solid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Đặc</a:t>
            </a:r>
            <a:r>
              <a:rPr lang="en-US" altLang="zh-CN" sz="3200" b="1" i="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điểm</a:t>
            </a:r>
            <a:r>
              <a:rPr lang="en-US" altLang="zh-CN" sz="3200" b="1" i="1" dirty="0">
                <a:solidFill>
                  <a:srgbClr val="FF0000"/>
                </a:solidFill>
                <a:latin typeface="Times New Roman" panose="02020603050405020304" pitchFamily="18" charset="0"/>
                <a:cs typeface="Times New Roman" panose="02020603050405020304" pitchFamily="18" charset="0"/>
                <a:sym typeface="+mn-lt"/>
              </a:rPr>
              <a:t>: ( </a:t>
            </a:r>
            <a:r>
              <a:rPr lang="en-US" altLang="zh-CN" sz="3200" b="1" i="1" dirty="0" err="1">
                <a:solidFill>
                  <a:srgbClr val="FF0000"/>
                </a:solidFill>
                <a:latin typeface="Times New Roman" panose="02020603050405020304" pitchFamily="18" charset="0"/>
                <a:cs typeface="Times New Roman" panose="02020603050405020304" pitchFamily="18" charset="0"/>
                <a:sym typeface="+mn-lt"/>
              </a:rPr>
              <a:t>xem</a:t>
            </a:r>
            <a:r>
              <a:rPr lang="en-US" altLang="zh-CN" sz="3200" b="1" i="1" dirty="0">
                <a:solidFill>
                  <a:srgbClr val="FF0000"/>
                </a:solidFill>
                <a:latin typeface="Times New Roman" panose="02020603050405020304" pitchFamily="18" charset="0"/>
                <a:cs typeface="Times New Roman" panose="02020603050405020304" pitchFamily="18" charset="0"/>
                <a:sym typeface="+mn-lt"/>
              </a:rPr>
              <a:t> SGK/ tr. 6)</a:t>
            </a:r>
          </a:p>
          <a:p>
            <a:pPr algn="just"/>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Biểu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err="1">
                <a:latin typeface="Times New Roman" panose="02020603050405020304" pitchFamily="18" charset="0"/>
                <a:cs typeface="Times New Roman" panose="02020603050405020304" pitchFamily="18" charset="0"/>
                <a:sym typeface="+mn-lt"/>
              </a:rPr>
              <a:t>đạt</a:t>
            </a:r>
            <a:r>
              <a:rPr lang="en-US" altLang="zh-CN" sz="3200" i="1">
                <a:latin typeface="Times New Roman" panose="02020603050405020304" pitchFamily="18" charset="0"/>
                <a:cs typeface="Times New Roman" panose="02020603050405020304" pitchFamily="18" charset="0"/>
                <a:sym typeface="+mn-lt"/>
              </a:rPr>
              <a:t> nội </a:t>
            </a:r>
            <a:r>
              <a:rPr lang="en-US" altLang="zh-CN" sz="3200" i="1" dirty="0">
                <a:latin typeface="Times New Roman" panose="02020603050405020304" pitchFamily="18" charset="0"/>
                <a:cs typeface="Times New Roman" panose="02020603050405020304" pitchFamily="18" charset="0"/>
                <a:sym typeface="+mn-lt"/>
              </a:rPr>
              <a:t>dung </a:t>
            </a:r>
            <a:r>
              <a:rPr lang="en-US" altLang="zh-CN" sz="3200" i="1" dirty="0" err="1">
                <a:latin typeface="Times New Roman" panose="02020603050405020304" pitchFamily="18" charset="0"/>
                <a:cs typeface="Times New Roman" panose="02020603050405020304" pitchFamily="18" charset="0"/>
                <a:sym typeface="+mn-lt"/>
              </a:rPr>
              <a:t>tương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đối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trọn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vẹn</a:t>
            </a:r>
            <a:r>
              <a:rPr lang="en-US" altLang="zh-CN" sz="3200" i="1" dirty="0">
                <a:latin typeface="Times New Roman" panose="02020603050405020304" pitchFamily="18" charset="0"/>
                <a:cs typeface="Times New Roman" panose="02020603050405020304" pitchFamily="18" charset="0"/>
                <a:sym typeface="+mn-lt"/>
              </a:rPr>
              <a:t>.</a:t>
            </a:r>
          </a:p>
          <a:p>
            <a:pPr algn="just"/>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Bắt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đầu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từ</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chỗ</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viết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hoa</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lùi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vào</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đầu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dòng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và</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kết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thúc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bằng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dấu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câu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dùng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để</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ngắt</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đoạn</a:t>
            </a:r>
            <a:r>
              <a:rPr lang="en-US" altLang="zh-CN" sz="3200" i="1" dirty="0">
                <a:latin typeface="Times New Roman" panose="02020603050405020304" pitchFamily="18" charset="0"/>
                <a:cs typeface="Times New Roman" panose="02020603050405020304" pitchFamily="18" charset="0"/>
                <a:sym typeface="+mn-lt"/>
              </a:rPr>
              <a:t>.</a:t>
            </a:r>
          </a:p>
          <a:p>
            <a:pPr algn="just"/>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thể</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câu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chủ</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hoặc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không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câu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chủ</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Câu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chủ</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nêu</a:t>
            </a:r>
            <a:r>
              <a:rPr lang="en-US" altLang="zh-CN" sz="3200" i="1" dirty="0">
                <a:latin typeface="Times New Roman" panose="02020603050405020304" pitchFamily="18" charset="0"/>
                <a:cs typeface="Times New Roman" panose="02020603050405020304" pitchFamily="18" charset="0"/>
                <a:sym typeface="+mn-lt"/>
              </a:rPr>
              <a:t> ý </a:t>
            </a:r>
            <a:r>
              <a:rPr lang="en-US" altLang="zh-CN" sz="3200" i="1" dirty="0" err="1">
                <a:latin typeface="Times New Roman" panose="02020603050405020304" pitchFamily="18" charset="0"/>
                <a:cs typeface="Times New Roman" panose="02020603050405020304" pitchFamily="18" charset="0"/>
                <a:sym typeface="+mn-lt"/>
              </a:rPr>
              <a:t>chính</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trong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đoạn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Câu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chủ</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đề</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có</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thể</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đứng</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đầu</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hoặc</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cuối</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đoạn</a:t>
            </a:r>
            <a:r>
              <a:rPr lang="en-US" altLang="zh-CN" sz="3200" i="1" dirty="0">
                <a:latin typeface="Times New Roman" panose="02020603050405020304" pitchFamily="18" charset="0"/>
                <a:cs typeface="Times New Roman" panose="02020603050405020304" pitchFamily="18" charset="0"/>
                <a:sym typeface="+mn-lt"/>
              </a:rPr>
              <a:t> </a:t>
            </a:r>
            <a:r>
              <a:rPr lang="en-US" altLang="zh-CN" sz="3200" i="1" dirty="0" err="1">
                <a:latin typeface="Times New Roman" panose="02020603050405020304" pitchFamily="18" charset="0"/>
                <a:cs typeface="Times New Roman" panose="02020603050405020304" pitchFamily="18" charset="0"/>
                <a:sym typeface="+mn-lt"/>
              </a:rPr>
              <a:t>văn</a:t>
            </a:r>
            <a:endParaRPr lang="en-US" altLang="zh-CN" sz="3200" i="1" dirty="0">
              <a:latin typeface="Times New Roman" panose="02020603050405020304" pitchFamily="18" charset="0"/>
              <a:cs typeface="Times New Roman" panose="02020603050405020304" pitchFamily="18" charset="0"/>
              <a:sym typeface="+mn-lt"/>
            </a:endParaRPr>
          </a:p>
        </p:txBody>
      </p:sp>
      <p:sp>
        <p:nvSpPr>
          <p:cNvPr id="21" name="iŝlïḓe">
            <a:extLst>
              <a:ext uri="{FF2B5EF4-FFF2-40B4-BE49-F238E27FC236}">
                <a16:creationId xmlns:a16="http://schemas.microsoft.com/office/drawing/2014/main" id="{2F375C0F-7A35-DB42-B8E9-3E3C07409EAB}"/>
              </a:ext>
            </a:extLst>
          </p:cNvPr>
          <p:cNvSpPr txBox="1"/>
          <p:nvPr/>
        </p:nvSpPr>
        <p:spPr>
          <a:xfrm>
            <a:off x="0" y="0"/>
            <a:ext cx="4416136" cy="483802"/>
          </a:xfrm>
          <a:prstGeom prst="rect">
            <a:avLst/>
          </a:prstGeom>
          <a:solidFill>
            <a:srgbClr val="00B0F0"/>
          </a:solid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latin typeface="Times New Roman" panose="02020603050405020304" pitchFamily="18" charset="0"/>
                <a:cs typeface="Times New Roman" panose="02020603050405020304" pitchFamily="18" charset="0"/>
                <a:sym typeface="+mn-lt"/>
              </a:rPr>
              <a:t>2. </a:t>
            </a:r>
            <a:r>
              <a:rPr lang="en-US" altLang="zh-CN" sz="3200" b="1" dirty="0" err="1">
                <a:latin typeface="Times New Roman" panose="02020603050405020304" pitchFamily="18" charset="0"/>
                <a:cs typeface="Times New Roman" panose="02020603050405020304" pitchFamily="18" charset="0"/>
                <a:sym typeface="+mn-lt"/>
              </a:rPr>
              <a:t>Văn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bản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và</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đoạn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văn</a:t>
            </a:r>
            <a:endParaRPr lang="zh-CN" altLang="en-US" sz="32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0082612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6040"/>
            <a:ext cx="9060873" cy="1200329"/>
          </a:xfrm>
          <a:prstGeom prst="rect">
            <a:avLst/>
          </a:prstGeom>
        </p:spPr>
        <p:txBody>
          <a:bodyPr wrap="square">
            <a:spAutoFit/>
          </a:bodyPr>
          <a:lstStyle/>
          <a:p>
            <a:r>
              <a:rPr lang="vi-VN" dirty="0">
                <a:solidFill>
                  <a:srgbClr val="444444"/>
                </a:solidFill>
                <a:latin typeface="Muli"/>
              </a:rPr>
              <a:t> </a:t>
            </a:r>
            <a:r>
              <a:rPr lang="en-US" sz="2400" b="1" dirty="0">
                <a:latin typeface="Times New Roman" panose="02020603050405020304" pitchFamily="18" charset="0"/>
                <a:cs typeface="Times New Roman" panose="02020603050405020304" pitchFamily="18" charset="0"/>
              </a:rPr>
              <a:t>1. </a:t>
            </a:r>
            <a:r>
              <a:rPr lang="vi-VN" sz="2400" dirty="0">
                <a:latin typeface="+mj-lt"/>
              </a:rPr>
              <a:t>Ba ngày sau, Lê Lợi gặp lại mọi người</a:t>
            </a:r>
            <a:r>
              <a:rPr lang="en-US" sz="2400" dirty="0">
                <a:latin typeface="+mj-lt"/>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206779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6366" y="2229189"/>
            <a:ext cx="8988137" cy="2739211"/>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2. </a:t>
            </a:r>
            <a:r>
              <a:rPr lang="vi-VN" sz="2400" dirty="0">
                <a:solidFill>
                  <a:srgbClr val="000000"/>
                </a:solidFill>
                <a:latin typeface="+mj-lt"/>
              </a:rPr>
              <a:t>Từ đó khí thế của nghĩa quân ngày một tăng. Trong tay Lê Lợi, thanh gươm thần tung hoành khắp các trận địa, làm cho quân Minh bạt vía. Uy thế của nghĩa quân vang dội khắp nơi. Họ không phải trốn tránh như trước mà xông xáo đi tìm giặc. Họ không phải ăn uống khổ cực như trước nữa, đã có những kho lương mới chiếm được của giặc tiếp tế cho nghĩa quân. Gươm thần đã mở đường cho họ đánh tràn ra mãi, cho đến lúc không còn bóng một tên giặc nào trên đất nước.</a:t>
            </a:r>
            <a:endParaRPr lang="en-US" sz="2400" dirty="0">
              <a:latin typeface="+mj-lt"/>
            </a:endParaRPr>
          </a:p>
        </p:txBody>
      </p:sp>
      <p:sp>
        <p:nvSpPr>
          <p:cNvPr id="5" name="Rectangle 4"/>
          <p:cNvSpPr/>
          <p:nvPr/>
        </p:nvSpPr>
        <p:spPr>
          <a:xfrm>
            <a:off x="339212" y="2246120"/>
            <a:ext cx="6238569" cy="461665"/>
          </a:xfrm>
          <a:prstGeom prst="rect">
            <a:avLst/>
          </a:prstGeom>
        </p:spPr>
        <p:txBody>
          <a:bodyPr wrap="square">
            <a:spAutoFit/>
          </a:bodyPr>
          <a:lstStyle/>
          <a:p>
            <a:r>
              <a:rPr lang="vi-VN" sz="2400" dirty="0">
                <a:solidFill>
                  <a:srgbClr val="0070C0"/>
                </a:solidFill>
                <a:latin typeface="Times New Roman" panose="02020603050405020304" pitchFamily="18" charset="0"/>
              </a:rPr>
              <a:t>Từ đó khí thế của nghĩa quân ngày một tăng</a:t>
            </a:r>
            <a:endParaRPr lang="en-US" dirty="0">
              <a:solidFill>
                <a:srgbClr val="0070C0"/>
              </a:solidFill>
            </a:endParaRPr>
          </a:p>
        </p:txBody>
      </p:sp>
    </p:spTree>
    <p:extLst>
      <p:ext uri="{BB962C8B-B14F-4D97-AF65-F5344CB8AC3E}">
        <p14:creationId xmlns:p14="http://schemas.microsoft.com/office/powerpoint/2010/main" val="845509253"/>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22" name="图片 8" descr="图片包含 屏幕截图, 监视器&#10;&#10;自动生成的说明">
            <a:extLst>
              <a:ext uri="{FF2B5EF4-FFF2-40B4-BE49-F238E27FC236}">
                <a16:creationId xmlns:a16="http://schemas.microsoft.com/office/drawing/2014/main" id="{3079E4B6-7882-4C47-953C-DC414FEE3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9553" y="-192003"/>
            <a:ext cx="10617797" cy="3560438"/>
          </a:xfrm>
          <a:prstGeom prst="rect">
            <a:avLst/>
          </a:prstGeom>
        </p:spPr>
      </p:pic>
      <p:sp>
        <p:nvSpPr>
          <p:cNvPr id="26" name="文本框 9">
            <a:extLst>
              <a:ext uri="{FF2B5EF4-FFF2-40B4-BE49-F238E27FC236}">
                <a16:creationId xmlns:a16="http://schemas.microsoft.com/office/drawing/2014/main" id="{D0793F18-92A5-A54F-8DC2-7E842699FE37}"/>
              </a:ext>
            </a:extLst>
          </p:cNvPr>
          <p:cNvSpPr txBox="1"/>
          <p:nvPr/>
        </p:nvSpPr>
        <p:spPr>
          <a:xfrm>
            <a:off x="437654" y="1025949"/>
            <a:ext cx="7673611" cy="923330"/>
          </a:xfrm>
          <a:prstGeom prst="rect">
            <a:avLst/>
          </a:prstGeom>
          <a:noFill/>
        </p:spPr>
        <p:txBody>
          <a:bodyPr wrap="square" rtlCol="0">
            <a:spAutoFit/>
          </a:bodyPr>
          <a:lstStyle/>
          <a:p>
            <a:pPr algn="ctr"/>
            <a:r>
              <a:rPr lang="en-US" altLang="zh-CN" sz="5400" b="1" dirty="0">
                <a:solidFill>
                  <a:srgbClr val="FF0000"/>
                </a:solidFill>
                <a:latin typeface="Times New Roman" panose="02020603050405020304" pitchFamily="18" charset="0"/>
                <a:cs typeface="Times New Roman" panose="02020603050405020304" pitchFamily="18" charset="0"/>
                <a:sym typeface="+mn-lt"/>
              </a:rPr>
              <a:t>II.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Thực</a:t>
            </a:r>
            <a:r>
              <a:rPr lang="en-US" altLang="zh-CN" sz="5400" b="1" dirty="0">
                <a:solidFill>
                  <a:srgbClr val="FF0000"/>
                </a:solidFill>
                <a:latin typeface="Times New Roman" panose="02020603050405020304" pitchFamily="18"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hành</a:t>
            </a:r>
            <a:r>
              <a:rPr lang="en-US" altLang="zh-CN" sz="5400" b="1" dirty="0">
                <a:solidFill>
                  <a:srgbClr val="FF0000"/>
                </a:solidFill>
                <a:latin typeface="Times New Roman" panose="02020603050405020304" pitchFamily="18"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Tiếng</a:t>
            </a:r>
            <a:r>
              <a:rPr lang="en-US" altLang="zh-CN" sz="5400" b="1" dirty="0">
                <a:solidFill>
                  <a:srgbClr val="FF0000"/>
                </a:solidFill>
                <a:latin typeface="Times New Roman" panose="02020603050405020304" pitchFamily="18"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Việt</a:t>
            </a:r>
            <a:endParaRPr lang="zh-CN" altLang="en-US" sz="54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7382083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graphicFrame>
        <p:nvGraphicFramePr>
          <p:cNvPr id="11" name="Table 10">
            <a:extLst>
              <a:ext uri="{FF2B5EF4-FFF2-40B4-BE49-F238E27FC236}">
                <a16:creationId xmlns:a16="http://schemas.microsoft.com/office/drawing/2014/main" id="{AD353C30-6035-0C49-9D17-BEA16A0B2217}"/>
              </a:ext>
            </a:extLst>
          </p:cNvPr>
          <p:cNvGraphicFramePr>
            <a:graphicFrameLocks noGrp="1"/>
          </p:cNvGraphicFramePr>
          <p:nvPr>
            <p:extLst>
              <p:ext uri="{D42A27DB-BD31-4B8C-83A1-F6EECF244321}">
                <p14:modId xmlns:p14="http://schemas.microsoft.com/office/powerpoint/2010/main" val="1278864626"/>
              </p:ext>
            </p:extLst>
          </p:nvPr>
        </p:nvGraphicFramePr>
        <p:xfrm>
          <a:off x="166255" y="1783300"/>
          <a:ext cx="8884227" cy="3106131"/>
        </p:xfrm>
        <a:graphic>
          <a:graphicData uri="http://schemas.openxmlformats.org/drawingml/2006/table">
            <a:tbl>
              <a:tblPr firstRow="1" firstCol="1" bandRow="1">
                <a:tableStyleId>{21E4AEA4-8DFA-4A89-87EB-49C32662AFE0}</a:tableStyleId>
              </a:tblPr>
              <a:tblGrid>
                <a:gridCol w="2661579">
                  <a:extLst>
                    <a:ext uri="{9D8B030D-6E8A-4147-A177-3AD203B41FA5}">
                      <a16:colId xmlns:a16="http://schemas.microsoft.com/office/drawing/2014/main" val="2111542448"/>
                    </a:ext>
                  </a:extLst>
                </a:gridCol>
                <a:gridCol w="2815872">
                  <a:extLst>
                    <a:ext uri="{9D8B030D-6E8A-4147-A177-3AD203B41FA5}">
                      <a16:colId xmlns:a16="http://schemas.microsoft.com/office/drawing/2014/main" val="2279422461"/>
                    </a:ext>
                  </a:extLst>
                </a:gridCol>
                <a:gridCol w="3406776">
                  <a:extLst>
                    <a:ext uri="{9D8B030D-6E8A-4147-A177-3AD203B41FA5}">
                      <a16:colId xmlns:a16="http://schemas.microsoft.com/office/drawing/2014/main" val="2153839233"/>
                    </a:ext>
                  </a:extLst>
                </a:gridCol>
              </a:tblGrid>
              <a:tr h="562450">
                <a:tc>
                  <a:txBody>
                    <a:bodyPr/>
                    <a:lstStyle/>
                    <a:p>
                      <a:pPr algn="ctr">
                        <a:lnSpc>
                          <a:spcPct val="100000"/>
                        </a:lnSpc>
                        <a:spcAft>
                          <a:spcPts val="0"/>
                        </a:spcAft>
                      </a:pPr>
                      <a:r>
                        <a:rPr lang="nl-NL" sz="2800" b="1" dirty="0" err="1">
                          <a:effectLst/>
                          <a:latin typeface="Times New Roman" panose="02020603050405020304" pitchFamily="18" charset="0"/>
                          <a:cs typeface="Times New Roman" panose="02020603050405020304" pitchFamily="18" charset="0"/>
                        </a:rPr>
                        <a:t>Từ</a:t>
                      </a:r>
                      <a:r>
                        <a:rPr lang="nl-NL" sz="2800" b="1" dirty="0">
                          <a:effectLst/>
                          <a:latin typeface="Times New Roman" panose="02020603050405020304" pitchFamily="18" charset="0"/>
                          <a:cs typeface="Times New Roman" panose="02020603050405020304" pitchFamily="18" charset="0"/>
                        </a:rPr>
                        <a:t> </a:t>
                      </a:r>
                      <a:r>
                        <a:rPr lang="nl-NL" sz="2800" b="1" dirty="0" err="1">
                          <a:effectLst/>
                          <a:latin typeface="Times New Roman" panose="02020603050405020304" pitchFamily="18" charset="0"/>
                          <a:cs typeface="Times New Roman" panose="02020603050405020304" pitchFamily="18" charset="0"/>
                        </a:rPr>
                        <a:t>ngữ</a:t>
                      </a:r>
                      <a:r>
                        <a:rPr lang="vi-VN" sz="2800" b="1" dirty="0">
                          <a:effectLst/>
                          <a:latin typeface="Times New Roman" panose="02020603050405020304" pitchFamily="18" charset="0"/>
                          <a:cs typeface="Times New Roman" panose="02020603050405020304" pitchFamily="18" charset="0"/>
                        </a:rPr>
                        <a:t> trong </a:t>
                      </a:r>
                    </a:p>
                    <a:p>
                      <a:pPr algn="ctr">
                        <a:lnSpc>
                          <a:spcPct val="100000"/>
                        </a:lnSpc>
                        <a:spcAft>
                          <a:spcPts val="0"/>
                        </a:spcAft>
                      </a:pPr>
                      <a:r>
                        <a:rPr lang="vi-VN" sz="2800" b="1" dirty="0">
                          <a:effectLst/>
                          <a:latin typeface="Times New Roman" panose="02020603050405020304" pitchFamily="18" charset="0"/>
                          <a:cs typeface="Times New Roman" panose="02020603050405020304" pitchFamily="18" charset="0"/>
                        </a:rPr>
                        <a:t>ngoặc kép</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2800" b="1" dirty="0">
                          <a:effectLst/>
                          <a:latin typeface="Times New Roman" panose="02020603050405020304" pitchFamily="18" charset="0"/>
                          <a:cs typeface="Times New Roman" panose="02020603050405020304" pitchFamily="18" charset="0"/>
                        </a:rPr>
                        <a:t>Nghĩa</a:t>
                      </a:r>
                      <a:r>
                        <a:rPr lang="vi-VN" sz="2800" b="1" dirty="0">
                          <a:effectLst/>
                          <a:latin typeface="Times New Roman" panose="02020603050405020304" pitchFamily="18" charset="0"/>
                          <a:cs typeface="Times New Roman" panose="02020603050405020304" pitchFamily="18" charset="0"/>
                        </a:rPr>
                        <a:t> thông thường</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2800" b="1" dirty="0" err="1">
                          <a:effectLst/>
                          <a:latin typeface="Times New Roman" panose="02020603050405020304" pitchFamily="18" charset="0"/>
                          <a:cs typeface="Times New Roman" panose="02020603050405020304" pitchFamily="18" charset="0"/>
                        </a:rPr>
                        <a:t>Nghĩa</a:t>
                      </a:r>
                      <a:r>
                        <a:rPr lang="vi-VN" sz="2800" b="1" dirty="0">
                          <a:effectLst/>
                          <a:latin typeface="Times New Roman" panose="02020603050405020304" pitchFamily="18" charset="0"/>
                          <a:cs typeface="Times New Roman" panose="02020603050405020304" pitchFamily="18" charset="0"/>
                        </a:rPr>
                        <a:t> theo dụng ý </a:t>
                      </a:r>
                    </a:p>
                    <a:p>
                      <a:pPr algn="ctr">
                        <a:lnSpc>
                          <a:spcPct val="100000"/>
                        </a:lnSpc>
                        <a:spcAft>
                          <a:spcPts val="0"/>
                        </a:spcAft>
                      </a:pPr>
                      <a:r>
                        <a:rPr lang="vi-VN" sz="2800" b="1" dirty="0">
                          <a:effectLst/>
                          <a:latin typeface="Times New Roman" panose="02020603050405020304" pitchFamily="18" charset="0"/>
                          <a:cs typeface="Times New Roman" panose="02020603050405020304" pitchFamily="18" charset="0"/>
                        </a:rPr>
                        <a:t>của tác giả</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011119842"/>
                  </a:ext>
                </a:extLst>
              </a:tr>
              <a:tr h="287249">
                <a:tc>
                  <a:txBody>
                    <a:bodyPr/>
                    <a:lstStyle/>
                    <a:p>
                      <a:pPr algn="ctr">
                        <a:lnSpc>
                          <a:spcPct val="150000"/>
                        </a:lnSpc>
                        <a:spcAft>
                          <a:spcPts val="0"/>
                        </a:spcAft>
                      </a:pP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r>
                        <a:rPr lang="nl-NL" sz="1400" b="0" dirty="0">
                          <a:effectLst/>
                        </a:rPr>
                        <a:t> </a:t>
                      </a:r>
                      <a:endParaRPr lang="nl-NL" sz="1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a:effectLst/>
                        <a:latin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916263410"/>
                  </a:ext>
                </a:extLst>
              </a:tr>
              <a:tr h="287249">
                <a:tc>
                  <a:txBody>
                    <a:bodyPr/>
                    <a:lstStyle/>
                    <a:p>
                      <a:pPr algn="ctr">
                        <a:lnSpc>
                          <a:spcPct val="150000"/>
                        </a:lnSpc>
                        <a:spcAft>
                          <a:spcPts val="0"/>
                        </a:spcAft>
                      </a:pPr>
                      <a:endParaRPr lang="en-US" sz="1400" b="0">
                        <a:solidFill>
                          <a:srgbClr val="002060"/>
                        </a:solidFill>
                        <a:effectLst/>
                        <a:latin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dirty="0">
                        <a:effectLst/>
                        <a:latin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712659342"/>
                  </a:ext>
                </a:extLst>
              </a:tr>
              <a:tr h="613602">
                <a:tc>
                  <a:txBody>
                    <a:bodyPr/>
                    <a:lstStyle/>
                    <a:p>
                      <a:pPr algn="ctr">
                        <a:lnSpc>
                          <a:spcPct val="150000"/>
                        </a:lnSpc>
                        <a:spcAft>
                          <a:spcPts val="0"/>
                        </a:spcAft>
                      </a:pP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a:effectLst/>
                        <a:latin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3366869417"/>
                  </a:ext>
                </a:extLst>
              </a:tr>
              <a:tr h="450989">
                <a:tc>
                  <a:txBody>
                    <a:bodyPr/>
                    <a:lstStyle/>
                    <a:p>
                      <a:pPr algn="ctr">
                        <a:lnSpc>
                          <a:spcPct val="150000"/>
                        </a:lnSpc>
                        <a:spcAft>
                          <a:spcPts val="0"/>
                        </a:spcAft>
                      </a:pPr>
                      <a:endParaRPr lang="en-US" sz="14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a:effectLst/>
                        <a:latin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713749609"/>
                  </a:ext>
                </a:extLst>
              </a:tr>
              <a:tr h="613602">
                <a:tc>
                  <a:txBody>
                    <a:bodyPr/>
                    <a:lstStyle/>
                    <a:p>
                      <a:pPr algn="ctr">
                        <a:lnSpc>
                          <a:spcPct val="150000"/>
                        </a:lnSpc>
                        <a:spcAft>
                          <a:spcPts val="0"/>
                        </a:spcAft>
                      </a:pPr>
                      <a:endParaRPr lang="en-US" sz="1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nSpc>
                          <a:spcPct val="150000"/>
                        </a:lnSpc>
                        <a:spcAft>
                          <a:spcPts val="0"/>
                        </a:spcAft>
                      </a:pPr>
                      <a:endPar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3917306798"/>
                  </a:ext>
                </a:extLst>
              </a:tr>
            </a:tbl>
          </a:graphicData>
        </a:graphic>
      </p:graphicFrame>
      <p:sp>
        <p:nvSpPr>
          <p:cNvPr id="8" name="Rectangle 7">
            <a:extLst>
              <a:ext uri="{FF2B5EF4-FFF2-40B4-BE49-F238E27FC236}">
                <a16:creationId xmlns:a16="http://schemas.microsoft.com/office/drawing/2014/main" id="{01EF82B7-57FC-0E41-9674-A2897D4D4F1E}"/>
              </a:ext>
            </a:extLst>
          </p:cNvPr>
          <p:cNvSpPr/>
          <p:nvPr/>
        </p:nvSpPr>
        <p:spPr>
          <a:xfrm>
            <a:off x="-93517" y="-32582"/>
            <a:ext cx="8842662" cy="1815882"/>
          </a:xfrm>
          <a:prstGeom prst="rect">
            <a:avLst/>
          </a:prstGeom>
        </p:spPr>
        <p:txBody>
          <a:bodyPr wrap="square">
            <a:spAutoFit/>
          </a:bodyPr>
          <a:lstStyle/>
          <a:p>
            <a:pPr algn="ctr"/>
            <a:r>
              <a:rPr lang="en-US" altLang="zh-CN"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Câu</a:t>
            </a:r>
            <a:r>
              <a:rPr lang="en-US" altLang="zh-CN" sz="2800" b="1" i="1" dirty="0">
                <a:latin typeface="Times New Roman" panose="02020603050405020304" pitchFamily="18" charset="0"/>
                <a:cs typeface="Times New Roman" panose="02020603050405020304" pitchFamily="18" charset="0"/>
                <a:sym typeface="+mn-lt"/>
              </a:rPr>
              <a:t> 1. </a:t>
            </a:r>
            <a:r>
              <a:rPr lang="en-US" altLang="zh-CN" sz="2800" b="1" i="1" dirty="0" err="1">
                <a:latin typeface="Times New Roman" panose="02020603050405020304" pitchFamily="18" charset="0"/>
                <a:cs typeface="Times New Roman" panose="02020603050405020304" pitchFamily="18" charset="0"/>
                <a:sym typeface="+mn-lt"/>
              </a:rPr>
              <a:t>Tìm</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trong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văn</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bản</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Tuổi</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thơ</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tôi</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các</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từ</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ngữ</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được</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đặt</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trong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dấu</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ngoặc</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kép</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Chỉ</a:t>
            </a:r>
            <a:r>
              <a:rPr lang="en-US" altLang="zh-CN" sz="2800" b="1" i="1" dirty="0">
                <a:latin typeface="Times New Roman" panose="02020603050405020304" pitchFamily="18" charset="0"/>
                <a:cs typeface="Times New Roman" panose="02020603050405020304" pitchFamily="18" charset="0"/>
                <a:sym typeface="+mn-lt"/>
              </a:rPr>
              <a:t> ra </a:t>
            </a:r>
            <a:r>
              <a:rPr lang="en-US" altLang="zh-CN" sz="2800" b="1" i="1" dirty="0" err="1">
                <a:latin typeface="Times New Roman" panose="02020603050405020304" pitchFamily="18" charset="0"/>
                <a:cs typeface="Times New Roman" panose="02020603050405020304" pitchFamily="18" charset="0"/>
                <a:sym typeface="+mn-lt"/>
              </a:rPr>
              <a:t>nghĩa</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thông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thường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và</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nghĩa</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theo</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dụng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ý</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của</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tác</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giả</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bằng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cách</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điền</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thông</a:t>
            </a:r>
            <a:r>
              <a:rPr lang="en-US" altLang="zh-CN" sz="2800" b="1" i="1" dirty="0">
                <a:latin typeface="Times New Roman" panose="02020603050405020304" pitchFamily="18" charset="0"/>
                <a:cs typeface="Times New Roman" panose="02020603050405020304" pitchFamily="18" charset="0"/>
                <a:sym typeface="+mn-lt"/>
              </a:rPr>
              <a:t> tin </a:t>
            </a:r>
            <a:r>
              <a:rPr lang="en-US" altLang="zh-CN" sz="2800" b="1" i="1" dirty="0" err="1">
                <a:latin typeface="Times New Roman" panose="02020603050405020304" pitchFamily="18" charset="0"/>
                <a:cs typeface="Times New Roman" panose="02020603050405020304" pitchFamily="18" charset="0"/>
                <a:sym typeface="+mn-lt"/>
              </a:rPr>
              <a:t>vào</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bảng</a:t>
            </a:r>
            <a:r>
              <a:rPr lang="en-US" altLang="zh-CN" sz="2800" b="1" i="1" dirty="0">
                <a:latin typeface="Times New Roman" panose="02020603050405020304" pitchFamily="18" charset="0"/>
                <a:cs typeface="Times New Roman" panose="02020603050405020304" pitchFamily="18" charset="0"/>
                <a:sym typeface="+mn-lt"/>
              </a:rPr>
              <a:t> </a:t>
            </a:r>
            <a:r>
              <a:rPr lang="en-US" altLang="zh-CN" sz="2800" b="1" i="1" dirty="0" err="1">
                <a:latin typeface="Times New Roman" panose="02020603050405020304" pitchFamily="18" charset="0"/>
                <a:cs typeface="Times New Roman" panose="02020603050405020304" pitchFamily="18" charset="0"/>
                <a:sym typeface="+mn-lt"/>
              </a:rPr>
              <a:t>sau</a:t>
            </a:r>
            <a:r>
              <a:rPr lang="en-US" altLang="zh-CN" sz="2800" b="1" i="1" dirty="0">
                <a:latin typeface="Times New Roman" panose="02020603050405020304" pitchFamily="18" charset="0"/>
                <a:cs typeface="Times New Roman" panose="02020603050405020304" pitchFamily="18" charset="0"/>
                <a:sym typeface="+mn-lt"/>
              </a:rPr>
              <a:t>: </a:t>
            </a:r>
          </a:p>
        </p:txBody>
      </p:sp>
    </p:spTree>
    <p:extLst>
      <p:ext uri="{BB962C8B-B14F-4D97-AF65-F5344CB8AC3E}">
        <p14:creationId xmlns:p14="http://schemas.microsoft.com/office/powerpoint/2010/main" val="222637527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graphicFrame>
        <p:nvGraphicFramePr>
          <p:cNvPr id="7" name="Table 6">
            <a:extLst>
              <a:ext uri="{FF2B5EF4-FFF2-40B4-BE49-F238E27FC236}">
                <a16:creationId xmlns:a16="http://schemas.microsoft.com/office/drawing/2014/main" id="{720C3600-F1A6-1A4F-9D12-1675830D0AB2}"/>
              </a:ext>
            </a:extLst>
          </p:cNvPr>
          <p:cNvGraphicFramePr>
            <a:graphicFrameLocks noGrp="1"/>
          </p:cNvGraphicFramePr>
          <p:nvPr>
            <p:extLst>
              <p:ext uri="{D42A27DB-BD31-4B8C-83A1-F6EECF244321}">
                <p14:modId xmlns:p14="http://schemas.microsoft.com/office/powerpoint/2010/main" val="2671264114"/>
              </p:ext>
            </p:extLst>
          </p:nvPr>
        </p:nvGraphicFramePr>
        <p:xfrm>
          <a:off x="566" y="2521"/>
          <a:ext cx="9143433" cy="5354480"/>
        </p:xfrm>
        <a:graphic>
          <a:graphicData uri="http://schemas.openxmlformats.org/drawingml/2006/table">
            <a:tbl>
              <a:tblPr firstRow="1" firstCol="1" bandRow="1">
                <a:tableStyleId>{21E4AEA4-8DFA-4A89-87EB-49C32662AFE0}</a:tableStyleId>
              </a:tblPr>
              <a:tblGrid>
                <a:gridCol w="1620416">
                  <a:extLst>
                    <a:ext uri="{9D8B030D-6E8A-4147-A177-3AD203B41FA5}">
                      <a16:colId xmlns:a16="http://schemas.microsoft.com/office/drawing/2014/main" val="2111542448"/>
                    </a:ext>
                  </a:extLst>
                </a:gridCol>
                <a:gridCol w="3221182">
                  <a:extLst>
                    <a:ext uri="{9D8B030D-6E8A-4147-A177-3AD203B41FA5}">
                      <a16:colId xmlns:a16="http://schemas.microsoft.com/office/drawing/2014/main" val="2279422461"/>
                    </a:ext>
                  </a:extLst>
                </a:gridCol>
                <a:gridCol w="4301835">
                  <a:extLst>
                    <a:ext uri="{9D8B030D-6E8A-4147-A177-3AD203B41FA5}">
                      <a16:colId xmlns:a16="http://schemas.microsoft.com/office/drawing/2014/main" val="2153839233"/>
                    </a:ext>
                  </a:extLst>
                </a:gridCol>
              </a:tblGrid>
              <a:tr h="668975">
                <a:tc>
                  <a:txBody>
                    <a:bodyPr/>
                    <a:lstStyle/>
                    <a:p>
                      <a:pPr algn="ctr">
                        <a:lnSpc>
                          <a:spcPct val="100000"/>
                        </a:lnSpc>
                        <a:spcAft>
                          <a:spcPts val="0"/>
                        </a:spcAft>
                      </a:pPr>
                      <a:r>
                        <a:rPr lang="nl-NL" sz="1800" b="1" dirty="0" err="1">
                          <a:effectLst/>
                          <a:latin typeface="Times New Roman" panose="02020603050405020304" pitchFamily="18" charset="0"/>
                          <a:cs typeface="Times New Roman" panose="02020603050405020304" pitchFamily="18" charset="0"/>
                        </a:rPr>
                        <a:t>Từ</a:t>
                      </a:r>
                      <a:r>
                        <a:rPr lang="vi-VN" sz="1800" b="1" dirty="0">
                          <a:effectLst/>
                          <a:latin typeface="Times New Roman" panose="02020603050405020304" pitchFamily="18" charset="0"/>
                          <a:cs typeface="Times New Roman" panose="02020603050405020304" pitchFamily="18" charset="0"/>
                        </a:rPr>
                        <a:t> ngữ trong</a:t>
                      </a:r>
                    </a:p>
                    <a:p>
                      <a:pPr algn="ctr">
                        <a:lnSpc>
                          <a:spcPct val="100000"/>
                        </a:lnSpc>
                        <a:spcAft>
                          <a:spcPts val="0"/>
                        </a:spcAft>
                      </a:pPr>
                      <a:r>
                        <a:rPr lang="vi-VN" sz="1800" b="1" dirty="0">
                          <a:effectLst/>
                          <a:latin typeface="Times New Roman" panose="02020603050405020304" pitchFamily="18" charset="0"/>
                          <a:cs typeface="Times New Roman" panose="02020603050405020304" pitchFamily="18" charset="0"/>
                        </a:rPr>
                        <a:t> ngoặc kép</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1800" b="1" dirty="0" err="1">
                          <a:effectLst/>
                          <a:latin typeface="Times New Roman" panose="02020603050405020304" pitchFamily="18" charset="0"/>
                          <a:cs typeface="Times New Roman" panose="02020603050405020304" pitchFamily="18" charset="0"/>
                        </a:rPr>
                        <a:t>Nghĩa</a:t>
                      </a:r>
                      <a:r>
                        <a:rPr lang="vi-VN" sz="1800" b="1" dirty="0">
                          <a:effectLst/>
                          <a:latin typeface="Times New Roman" panose="02020603050405020304" pitchFamily="18" charset="0"/>
                          <a:cs typeface="Times New Roman" panose="02020603050405020304" pitchFamily="18" charset="0"/>
                        </a:rPr>
                        <a:t> thông thường</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1800" b="1" dirty="0" err="1">
                          <a:effectLst/>
                          <a:latin typeface="Times New Roman" panose="02020603050405020304" pitchFamily="18" charset="0"/>
                          <a:cs typeface="Times New Roman" panose="02020603050405020304" pitchFamily="18" charset="0"/>
                        </a:rPr>
                        <a:t>Nghĩa</a:t>
                      </a:r>
                      <a:r>
                        <a:rPr lang="vi-VN" sz="1800" b="1" dirty="0">
                          <a:effectLst/>
                          <a:latin typeface="Times New Roman" panose="02020603050405020304" pitchFamily="18" charset="0"/>
                          <a:cs typeface="Times New Roman" panose="02020603050405020304" pitchFamily="18" charset="0"/>
                        </a:rPr>
                        <a:t> theo dụng ý </a:t>
                      </a:r>
                    </a:p>
                    <a:p>
                      <a:pPr algn="ctr">
                        <a:lnSpc>
                          <a:spcPct val="100000"/>
                        </a:lnSpc>
                        <a:spcAft>
                          <a:spcPts val="0"/>
                        </a:spcAft>
                      </a:pPr>
                      <a:r>
                        <a:rPr lang="vi-VN" sz="1800" b="1" dirty="0">
                          <a:effectLst/>
                          <a:latin typeface="Times New Roman" panose="02020603050405020304" pitchFamily="18" charset="0"/>
                          <a:cs typeface="Times New Roman" panose="02020603050405020304" pitchFamily="18" charset="0"/>
                        </a:rPr>
                        <a:t>của tác giả</a:t>
                      </a:r>
                      <a:endPar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011119842"/>
                  </a:ext>
                </a:extLst>
              </a:tr>
              <a:tr h="720886">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liều mình như chẳng có</a:t>
                      </a:r>
                      <a:endParaRPr lang="en-US" sz="2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quyết hi sinh</a:t>
                      </a:r>
                      <a:endParaRPr lang="en-US" sz="2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dirty="0">
                          <a:effectLst/>
                          <a:latin typeface="Times New Roman" panose="02020603050405020304" pitchFamily="18" charset="0"/>
                          <a:cs typeface="Times New Roman" panose="02020603050405020304" pitchFamily="18" charset="0"/>
                        </a:rPr>
                        <a:t> </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hăng máu (ch</a:t>
                      </a:r>
                      <a:r>
                        <a:rPr lang="en-US" sz="2400" b="0">
                          <a:effectLst/>
                          <a:latin typeface="Times New Roman" panose="02020603050405020304" pitchFamily="18" charset="0"/>
                          <a:cs typeface="Times New Roman" panose="02020603050405020304" pitchFamily="18" charset="0"/>
                        </a:rPr>
                        <a:t>ỉ</a:t>
                      </a:r>
                      <a:r>
                        <a:rPr lang="vi-VN" sz="2400" b="0">
                          <a:effectLst/>
                          <a:latin typeface="Times New Roman" panose="02020603050405020304" pitchFamily="18" charset="0"/>
                          <a:cs typeface="Times New Roman" panose="02020603050405020304" pitchFamily="18" charset="0"/>
                        </a:rPr>
                        <a:t> con dế)</a:t>
                      </a:r>
                      <a:endParaRPr lang="en-US" sz="2400" b="0">
                        <a:effectLst/>
                        <a:latin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916263410"/>
                  </a:ext>
                </a:extLst>
              </a:tr>
              <a:tr h="445983">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thảm thiết</a:t>
                      </a:r>
                      <a:endParaRPr lang="en-US" sz="2400" b="0" dirty="0">
                        <a:solidFill>
                          <a:srgbClr val="002060"/>
                        </a:solidFill>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t</a:t>
                      </a:r>
                      <a:r>
                        <a:rPr lang="en-US" sz="2400" b="0" dirty="0">
                          <a:effectLst/>
                          <a:latin typeface="Times New Roman" panose="02020603050405020304" pitchFamily="18" charset="0"/>
                          <a:cs typeface="Times New Roman" panose="02020603050405020304" pitchFamily="18" charset="0"/>
                        </a:rPr>
                        <a:t>h</a:t>
                      </a:r>
                      <a:r>
                        <a:rPr lang="vi-VN" sz="2400" b="0" dirty="0">
                          <a:effectLst/>
                          <a:latin typeface="Times New Roman" panose="02020603050405020304" pitchFamily="18" charset="0"/>
                          <a:cs typeface="Times New Roman" panose="02020603050405020304" pitchFamily="18" charset="0"/>
                        </a:rPr>
                        <a:t>ê thảm, thống thiết</a:t>
                      </a:r>
                      <a:endParaRPr lang="en-US" sz="2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trớ trêu (tình huống của nhân vật)</a:t>
                      </a:r>
                      <a:endParaRPr lang="en-US" sz="2400" b="0">
                        <a:effectLst/>
                        <a:latin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712659342"/>
                  </a:ext>
                </a:extLst>
              </a:tr>
              <a:tr h="1066123">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trùm sò</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người ích kỉ, luôn tìm cách thu lợi cho mình</a:t>
                      </a:r>
                      <a:endParaRPr lang="en-US" sz="2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ích kỉ (tính cách của trẻ con, </a:t>
                      </a:r>
                      <a:r>
                        <a:rPr lang="vi-VN" sz="2400" b="0">
                          <a:effectLst/>
                          <a:latin typeface="Times New Roman" panose="02020603050405020304" pitchFamily="18" charset="0"/>
                          <a:cs typeface="Times New Roman" panose="02020603050405020304" pitchFamily="18" charset="0"/>
                        </a:rPr>
                        <a:t>được </a:t>
                      </a:r>
                      <a:r>
                        <a:rPr lang="en-US" sz="2400" b="0">
                          <a:effectLst/>
                          <a:latin typeface="Times New Roman" panose="02020603050405020304" pitchFamily="18" charset="0"/>
                          <a:cs typeface="Times New Roman" panose="02020603050405020304" pitchFamily="18" charset="0"/>
                        </a:rPr>
                        <a:t>đ</a:t>
                      </a:r>
                      <a:r>
                        <a:rPr lang="vi-VN" sz="2400" b="0">
                          <a:effectLst/>
                          <a:latin typeface="Times New Roman" panose="02020603050405020304" pitchFamily="18" charset="0"/>
                          <a:cs typeface="Times New Roman" panose="02020603050405020304" pitchFamily="18" charset="0"/>
                        </a:rPr>
                        <a:t>ặt </a:t>
                      </a:r>
                      <a:r>
                        <a:rPr lang="vi-VN" sz="2400" b="0" dirty="0">
                          <a:effectLst/>
                          <a:latin typeface="Times New Roman" panose="02020603050405020304" pitchFamily="18" charset="0"/>
                          <a:cs typeface="Times New Roman" panose="02020603050405020304" pitchFamily="18" charset="0"/>
                        </a:rPr>
                        <a:t>trong ngoặc kép để giảm mức độ nghiêm trọng)</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3366869417"/>
                  </a:ext>
                </a:extLst>
              </a:tr>
              <a:tr h="1066123">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thu vén cá nhân</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chăm lo cho lợi ích cá nhân của mình</a:t>
                      </a:r>
                      <a:endParaRPr lang="en-US" sz="2400" b="0">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713749609"/>
                  </a:ext>
                </a:extLst>
              </a:tr>
              <a:tr h="947682">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làm giàu</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làm cho trở nên giàu có, nhiều của cải, tiền bạc</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tích luỹ thêm viên bi (hành động của nhân vật Lợi)</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98911843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EC1F5A7-C6A0-4807-85BC-E0CD8F0468C9}"/>
              </a:ext>
            </a:extLst>
          </p:cNvPr>
          <p:cNvPicPr>
            <a:picLocks noChangeAspect="1"/>
          </p:cNvPicPr>
          <p:nvPr/>
        </p:nvPicPr>
        <p:blipFill>
          <a:blip r:embed="rId3"/>
          <a:stretch>
            <a:fillRect/>
          </a:stretch>
        </p:blipFill>
        <p:spPr>
          <a:xfrm>
            <a:off x="4964" y="-21816"/>
            <a:ext cx="9143244" cy="5144599"/>
          </a:xfrm>
          <a:prstGeom prst="rect">
            <a:avLst/>
          </a:prstGeom>
        </p:spPr>
      </p:pic>
      <p:sp>
        <p:nvSpPr>
          <p:cNvPr id="6" name="矩形 259">
            <a:extLst>
              <a:ext uri="{FF2B5EF4-FFF2-40B4-BE49-F238E27FC236}">
                <a16:creationId xmlns:a16="http://schemas.microsoft.com/office/drawing/2014/main" id="{B570BB72-CCC9-4E88-B3A8-81762A4C029F}"/>
              </a:ext>
            </a:extLst>
          </p:cNvPr>
          <p:cNvSpPr>
            <a:spLocks noChangeArrowheads="1"/>
          </p:cNvSpPr>
          <p:nvPr/>
        </p:nvSpPr>
        <p:spPr bwMode="auto">
          <a:xfrm>
            <a:off x="2581280" y="1053003"/>
            <a:ext cx="3123081"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000" b="1" dirty="0">
                <a:solidFill>
                  <a:srgbClr val="00B050"/>
                </a:solidFill>
                <a:latin typeface="Times New Roman" panose="02020603050405020304" pitchFamily="18" charset="0"/>
                <a:ea typeface="Aachen" panose="02020500000000000000" pitchFamily="18" charset="77"/>
                <a:cs typeface="Times New Roman" panose="02020603050405020304" pitchFamily="18" charset="0"/>
              </a:rPr>
              <a:t>TRÒ CHƠI</a:t>
            </a:r>
            <a:endParaRPr lang="zh-CN" altLang="en-US" sz="4000" b="1" dirty="0">
              <a:solidFill>
                <a:srgbClr val="00B050"/>
              </a:solidFill>
              <a:latin typeface="Times New Roman" panose="02020603050405020304" pitchFamily="18" charset="0"/>
              <a:ea typeface="Aachen" panose="02020500000000000000" pitchFamily="18" charset="77"/>
              <a:cs typeface="Times New Roman" panose="02020603050405020304" pitchFamily="18" charset="0"/>
            </a:endParaRPr>
          </a:p>
        </p:txBody>
      </p:sp>
      <p:sp>
        <p:nvSpPr>
          <p:cNvPr id="4" name="矩形 3">
            <a:extLst>
              <a:ext uri="{FF2B5EF4-FFF2-40B4-BE49-F238E27FC236}">
                <a16:creationId xmlns:a16="http://schemas.microsoft.com/office/drawing/2014/main" id="{A46E88CD-AA67-4A11-AC0B-34C75DA89232}"/>
              </a:ext>
            </a:extLst>
          </p:cNvPr>
          <p:cNvSpPr/>
          <p:nvPr/>
        </p:nvSpPr>
        <p:spPr>
          <a:xfrm>
            <a:off x="365760" y="1067676"/>
            <a:ext cx="8527983" cy="2716924"/>
          </a:xfrm>
          <a:prstGeom prst="rect">
            <a:avLst/>
          </a:prstGeom>
          <a:no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9" name="图片 6">
            <a:extLst>
              <a:ext uri="{FF2B5EF4-FFF2-40B4-BE49-F238E27FC236}">
                <a16:creationId xmlns:a16="http://schemas.microsoft.com/office/drawing/2014/main" id="{3BAF6939-00CB-D945-B2F2-6A8C95CB8F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726" y="1181080"/>
            <a:ext cx="2455319" cy="3964008"/>
          </a:xfrm>
          <a:prstGeom prst="rect">
            <a:avLst/>
          </a:prstGeom>
        </p:spPr>
      </p:pic>
      <p:sp>
        <p:nvSpPr>
          <p:cNvPr id="7" name="TextBox 4">
            <a:extLst>
              <a:ext uri="{FF2B5EF4-FFF2-40B4-BE49-F238E27FC236}">
                <a16:creationId xmlns:a16="http://schemas.microsoft.com/office/drawing/2014/main" id="{FC9DD219-0ED3-A24A-9C98-DDF13CDAD1A9}"/>
              </a:ext>
            </a:extLst>
          </p:cNvPr>
          <p:cNvSpPr txBox="1"/>
          <p:nvPr/>
        </p:nvSpPr>
        <p:spPr>
          <a:xfrm>
            <a:off x="2057416" y="1398645"/>
            <a:ext cx="4136898" cy="800668"/>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50000"/>
              </a:lnSpc>
            </a:pPr>
            <a:r>
              <a:rPr lang="en-US" altLang="zh-CN" sz="3600" b="1" dirty="0">
                <a:solidFill>
                  <a:srgbClr val="00B050"/>
                </a:solidFill>
                <a:latin typeface="Times New Roman" panose="02020603050405020304" pitchFamily="18" charset="0"/>
                <a:cs typeface="Times New Roman" panose="02020603050405020304" pitchFamily="18" charset="0"/>
              </a:rPr>
              <a:t>Ai </a:t>
            </a:r>
            <a:r>
              <a:rPr lang="en-US" altLang="zh-CN" sz="3600" b="1" dirty="0" err="1">
                <a:solidFill>
                  <a:srgbClr val="00B050"/>
                </a:solidFill>
                <a:latin typeface="Times New Roman" panose="02020603050405020304" pitchFamily="18" charset="0"/>
                <a:cs typeface="Times New Roman" panose="02020603050405020304" pitchFamily="18" charset="0"/>
              </a:rPr>
              <a:t>thông</a:t>
            </a:r>
            <a:r>
              <a:rPr lang="en-US" altLang="zh-CN" sz="3600" b="1" dirty="0">
                <a:solidFill>
                  <a:srgbClr val="00B050"/>
                </a:solidFill>
                <a:latin typeface="Times New Roman" panose="02020603050405020304" pitchFamily="18" charset="0"/>
                <a:cs typeface="Times New Roman" panose="02020603050405020304" pitchFamily="18" charset="0"/>
              </a:rPr>
              <a:t> </a:t>
            </a:r>
            <a:r>
              <a:rPr lang="en-US" altLang="zh-CN" sz="3600" b="1" dirty="0" err="1">
                <a:solidFill>
                  <a:srgbClr val="00B050"/>
                </a:solidFill>
                <a:latin typeface="Times New Roman" panose="02020603050405020304" pitchFamily="18" charset="0"/>
                <a:cs typeface="Times New Roman" panose="02020603050405020304" pitchFamily="18" charset="0"/>
              </a:rPr>
              <a:t>minh</a:t>
            </a:r>
            <a:r>
              <a:rPr lang="en-US" altLang="zh-CN" sz="3600" b="1" dirty="0">
                <a:solidFill>
                  <a:srgbClr val="00B050"/>
                </a:solidFill>
                <a:latin typeface="Times New Roman" panose="02020603050405020304" pitchFamily="18" charset="0"/>
                <a:cs typeface="Times New Roman" panose="02020603050405020304" pitchFamily="18" charset="0"/>
              </a:rPr>
              <a:t> </a:t>
            </a:r>
            <a:r>
              <a:rPr lang="en-US" altLang="zh-CN" sz="3600" b="1" dirty="0" err="1">
                <a:solidFill>
                  <a:srgbClr val="00B050"/>
                </a:solidFill>
                <a:latin typeface="Times New Roman" panose="02020603050405020304" pitchFamily="18" charset="0"/>
                <a:cs typeface="Times New Roman" panose="02020603050405020304" pitchFamily="18" charset="0"/>
              </a:rPr>
              <a:t>hơn</a:t>
            </a:r>
            <a:r>
              <a:rPr lang="en-US" altLang="zh-CN" sz="3600" b="1" dirty="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288761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hyp="http://schemas.microsoft.com/office/drawing/2018/hyperlinkcolor" xmlns:a16="http://schemas.microsoft.com/office/drawing/2014/main" xmlns:a14="http://schemas.microsoft.com/office/drawing/2010/main">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graphicFrame>
        <p:nvGraphicFramePr>
          <p:cNvPr id="7" name="Table 6">
            <a:extLst>
              <a:ext uri="{FF2B5EF4-FFF2-40B4-BE49-F238E27FC236}">
                <a16:creationId xmlns:a16="http://schemas.microsoft.com/office/drawing/2014/main" id="{720C3600-F1A6-1A4F-9D12-1675830D0AB2}"/>
              </a:ext>
            </a:extLst>
          </p:cNvPr>
          <p:cNvGraphicFramePr>
            <a:graphicFrameLocks noGrp="1"/>
          </p:cNvGraphicFramePr>
          <p:nvPr>
            <p:extLst>
              <p:ext uri="{D42A27DB-BD31-4B8C-83A1-F6EECF244321}">
                <p14:modId xmlns:p14="http://schemas.microsoft.com/office/powerpoint/2010/main" val="1210382129"/>
              </p:ext>
            </p:extLst>
          </p:nvPr>
        </p:nvGraphicFramePr>
        <p:xfrm>
          <a:off x="566" y="0"/>
          <a:ext cx="9143434" cy="5284816"/>
        </p:xfrm>
        <a:graphic>
          <a:graphicData uri="http://schemas.openxmlformats.org/drawingml/2006/table">
            <a:tbl>
              <a:tblPr firstRow="1" firstCol="1" bandRow="1">
                <a:tableStyleId>{21E4AEA4-8DFA-4A89-87EB-49C32662AFE0}</a:tableStyleId>
              </a:tblPr>
              <a:tblGrid>
                <a:gridCol w="1275551">
                  <a:extLst>
                    <a:ext uri="{9D8B030D-6E8A-4147-A177-3AD203B41FA5}">
                      <a16:colId xmlns:a16="http://schemas.microsoft.com/office/drawing/2014/main" val="2111542448"/>
                    </a:ext>
                  </a:extLst>
                </a:gridCol>
                <a:gridCol w="4163016">
                  <a:extLst>
                    <a:ext uri="{9D8B030D-6E8A-4147-A177-3AD203B41FA5}">
                      <a16:colId xmlns:a16="http://schemas.microsoft.com/office/drawing/2014/main" val="2279422461"/>
                    </a:ext>
                  </a:extLst>
                </a:gridCol>
                <a:gridCol w="3704867">
                  <a:extLst>
                    <a:ext uri="{9D8B030D-6E8A-4147-A177-3AD203B41FA5}">
                      <a16:colId xmlns:a16="http://schemas.microsoft.com/office/drawing/2014/main" val="2153839233"/>
                    </a:ext>
                  </a:extLst>
                </a:gridCol>
              </a:tblGrid>
              <a:tr h="932739">
                <a:tc>
                  <a:txBody>
                    <a:bodyPr/>
                    <a:lstStyle/>
                    <a:p>
                      <a:pPr algn="ctr">
                        <a:lnSpc>
                          <a:spcPct val="100000"/>
                        </a:lnSpc>
                        <a:spcAft>
                          <a:spcPts val="0"/>
                        </a:spcAft>
                      </a:pPr>
                      <a:r>
                        <a:rPr lang="nl-NL" sz="2000" b="1" dirty="0" err="1">
                          <a:effectLst/>
                          <a:latin typeface="Times New Roman" panose="02020603050405020304" pitchFamily="18" charset="0"/>
                          <a:cs typeface="Times New Roman" panose="02020603050405020304" pitchFamily="18" charset="0"/>
                        </a:rPr>
                        <a:t>Từ</a:t>
                      </a:r>
                      <a:r>
                        <a:rPr lang="vi-VN" sz="2000" b="1" dirty="0">
                          <a:effectLst/>
                          <a:latin typeface="Times New Roman" panose="02020603050405020304" pitchFamily="18" charset="0"/>
                          <a:cs typeface="Times New Roman" panose="02020603050405020304" pitchFamily="18" charset="0"/>
                        </a:rPr>
                        <a:t> ngữ trong</a:t>
                      </a:r>
                    </a:p>
                    <a:p>
                      <a:pPr algn="ctr">
                        <a:lnSpc>
                          <a:spcPct val="100000"/>
                        </a:lnSpc>
                        <a:spcAft>
                          <a:spcPts val="0"/>
                        </a:spcAft>
                      </a:pPr>
                      <a:r>
                        <a:rPr lang="vi-VN" sz="2000" b="1" dirty="0">
                          <a:effectLst/>
                          <a:latin typeface="Times New Roman" panose="02020603050405020304" pitchFamily="18" charset="0"/>
                          <a:cs typeface="Times New Roman" panose="02020603050405020304" pitchFamily="18" charset="0"/>
                        </a:rPr>
                        <a:t> ngoặc kép</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2000" b="1" dirty="0" err="1">
                          <a:effectLst/>
                          <a:latin typeface="Times New Roman" panose="02020603050405020304" pitchFamily="18" charset="0"/>
                          <a:cs typeface="Times New Roman" panose="02020603050405020304" pitchFamily="18" charset="0"/>
                        </a:rPr>
                        <a:t>Nghĩa</a:t>
                      </a:r>
                      <a:r>
                        <a:rPr lang="vi-VN" sz="2000" b="1" dirty="0">
                          <a:effectLst/>
                          <a:latin typeface="Times New Roman" panose="02020603050405020304" pitchFamily="18" charset="0"/>
                          <a:cs typeface="Times New Roman" panose="02020603050405020304" pitchFamily="18" charset="0"/>
                        </a:rPr>
                        <a:t> thông thường</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ctr">
                        <a:lnSpc>
                          <a:spcPct val="100000"/>
                        </a:lnSpc>
                        <a:spcAft>
                          <a:spcPts val="0"/>
                        </a:spcAft>
                      </a:pPr>
                      <a:r>
                        <a:rPr lang="nl-NL" sz="2000" b="1" dirty="0" err="1">
                          <a:effectLst/>
                          <a:latin typeface="Times New Roman" panose="02020603050405020304" pitchFamily="18" charset="0"/>
                          <a:cs typeface="Times New Roman" panose="02020603050405020304" pitchFamily="18" charset="0"/>
                        </a:rPr>
                        <a:t>Nghĩa</a:t>
                      </a:r>
                      <a:r>
                        <a:rPr lang="vi-VN" sz="2000" b="1" dirty="0">
                          <a:effectLst/>
                          <a:latin typeface="Times New Roman" panose="02020603050405020304" pitchFamily="18" charset="0"/>
                          <a:cs typeface="Times New Roman" panose="02020603050405020304" pitchFamily="18" charset="0"/>
                        </a:rPr>
                        <a:t> theo dụng ý </a:t>
                      </a:r>
                    </a:p>
                    <a:p>
                      <a:pPr algn="ctr">
                        <a:lnSpc>
                          <a:spcPct val="100000"/>
                        </a:lnSpc>
                        <a:spcAft>
                          <a:spcPts val="0"/>
                        </a:spcAft>
                      </a:pPr>
                      <a:r>
                        <a:rPr lang="vi-VN" sz="2000" b="1" dirty="0">
                          <a:effectLst/>
                          <a:latin typeface="Times New Roman" panose="02020603050405020304" pitchFamily="18" charset="0"/>
                          <a:cs typeface="Times New Roman" panose="02020603050405020304" pitchFamily="18" charset="0"/>
                        </a:rPr>
                        <a:t>của tác giả</a:t>
                      </a:r>
                      <a:endPar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011119842"/>
                  </a:ext>
                </a:extLst>
              </a:tr>
              <a:tr h="479904">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võ đài</a:t>
                      </a:r>
                      <a:endParaRPr lang="en-US" sz="2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nl-NL" sz="2400" b="0" dirty="0" err="1">
                          <a:effectLst/>
                          <a:latin typeface="Times New Roman" panose="02020603050405020304" pitchFamily="18" charset="0"/>
                          <a:cs typeface="Times New Roman" panose="02020603050405020304" pitchFamily="18" charset="0"/>
                        </a:rPr>
                        <a:t>đài</a:t>
                      </a:r>
                      <a:r>
                        <a:rPr lang="nl-NL" sz="2400" b="0" dirty="0">
                          <a:effectLst/>
                          <a:latin typeface="Times New Roman" panose="02020603050405020304" pitchFamily="18" charset="0"/>
                          <a:cs typeface="Times New Roman" panose="02020603050405020304" pitchFamily="18" charset="0"/>
                        </a:rPr>
                        <a:t> </a:t>
                      </a:r>
                      <a:r>
                        <a:rPr lang="nl-NL" sz="2400" b="0" dirty="0" err="1">
                          <a:effectLst/>
                          <a:latin typeface="Times New Roman" panose="02020603050405020304" pitchFamily="18" charset="0"/>
                          <a:cs typeface="Times New Roman" panose="02020603050405020304" pitchFamily="18" charset="0"/>
                        </a:rPr>
                        <a:t>đấu</a:t>
                      </a:r>
                      <a:r>
                        <a:rPr lang="nl-NL" sz="2400" b="0" dirty="0">
                          <a:effectLst/>
                          <a:latin typeface="Times New Roman" panose="02020603050405020304" pitchFamily="18" charset="0"/>
                          <a:cs typeface="Times New Roman" panose="02020603050405020304" pitchFamily="18" charset="0"/>
                        </a:rPr>
                        <a:t> </a:t>
                      </a:r>
                      <a:r>
                        <a:rPr lang="nl-NL" sz="2400" b="0" dirty="0" err="1">
                          <a:effectLst/>
                          <a:latin typeface="Times New Roman" panose="02020603050405020304" pitchFamily="18" charset="0"/>
                          <a:cs typeface="Times New Roman" panose="02020603050405020304" pitchFamily="18" charset="0"/>
                        </a:rPr>
                        <a:t>võ</a:t>
                      </a:r>
                      <a:r>
                        <a:rPr lang="nl-NL" sz="2400" b="0" dirty="0">
                          <a:effectLst/>
                          <a:latin typeface="Times New Roman" panose="02020603050405020304" pitchFamily="18" charset="0"/>
                          <a:cs typeface="Times New Roman" panose="02020603050405020304" pitchFamily="18" charset="0"/>
                        </a:rPr>
                        <a:t> </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cs typeface="Times New Roman" panose="02020603050405020304" pitchFamily="18" charset="0"/>
                        </a:rPr>
                        <a:t>chỗ</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tổ</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chức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chọi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dế</a:t>
                      </a:r>
                      <a:endParaRPr lang="en-US" sz="2400" b="0" dirty="0">
                        <a:effectLst/>
                        <a:latin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1916263410"/>
                  </a:ext>
                </a:extLst>
              </a:tr>
              <a:tr h="858164">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ra giang hồ</a:t>
                      </a:r>
                      <a:endParaRPr lang="en-US" sz="2400" b="0" dirty="0">
                        <a:solidFill>
                          <a:srgbClr val="002060"/>
                        </a:solidFill>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cs typeface="Times New Roman" panose="02020603050405020304" pitchFamily="18" charset="0"/>
                        </a:rPr>
                        <a:t>gia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nhập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vào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giang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hồ</a:t>
                      </a:r>
                      <a:r>
                        <a:rPr lang="en-US" sz="2400" b="0" dirty="0">
                          <a:effectLst/>
                          <a:latin typeface="Times New Roman" panose="02020603050405020304" pitchFamily="18" charset="0"/>
                          <a:cs typeface="Times New Roman" panose="02020603050405020304" pitchFamily="18" charset="0"/>
                        </a:rPr>
                        <a:t> - </a:t>
                      </a:r>
                      <a:r>
                        <a:rPr lang="en-US" sz="2400" b="0" dirty="0" err="1">
                          <a:effectLst/>
                          <a:latin typeface="Times New Roman" panose="02020603050405020304" pitchFamily="18" charset="0"/>
                          <a:cs typeface="Times New Roman" panose="02020603050405020304" pitchFamily="18" charset="0"/>
                        </a:rPr>
                        <a:t>nơi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anh</a:t>
                      </a:r>
                      <a:r>
                        <a:rPr lang="en-US" sz="2400" b="0" dirty="0">
                          <a:effectLst/>
                          <a:latin typeface="Times New Roman" panose="02020603050405020304" pitchFamily="18" charset="0"/>
                          <a:cs typeface="Times New Roman" panose="02020603050405020304" pitchFamily="18" charset="0"/>
                        </a:rPr>
                        <a:t> hung, </a:t>
                      </a:r>
                      <a:r>
                        <a:rPr lang="en-US" sz="2400" b="0" dirty="0" err="1">
                          <a:effectLst/>
                          <a:latin typeface="Times New Roman" panose="02020603050405020304" pitchFamily="18" charset="0"/>
                          <a:cs typeface="Times New Roman" panose="02020603050405020304" pitchFamily="18" charset="0"/>
                        </a:rPr>
                        <a:t>nghĩa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sĩ</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hành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tẩu</a:t>
                      </a:r>
                      <a:endParaRPr lang="en-US" sz="2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cs typeface="Times New Roman" panose="02020603050405020304" pitchFamily="18" charset="0"/>
                        </a:rPr>
                        <a:t>sự</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xuất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hiện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dế</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lửa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trò</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chơi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chọi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dế</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trẻ</a:t>
                      </a:r>
                      <a:r>
                        <a:rPr lang="en-US" sz="2400" b="0" dirty="0">
                          <a:effectLst/>
                          <a:latin typeface="Times New Roman" panose="02020603050405020304" pitchFamily="18" charset="0"/>
                          <a:cs typeface="Times New Roman" panose="02020603050405020304" pitchFamily="18" charset="0"/>
                        </a:rPr>
                        <a:t> con</a:t>
                      </a:r>
                    </a:p>
                  </a:txBody>
                  <a:tcPr marL="33124" marR="33124" marT="0" marB="0"/>
                </a:tc>
                <a:extLst>
                  <a:ext uri="{0D108BD9-81ED-4DB2-BD59-A6C34878D82A}">
                    <a16:rowId xmlns:a16="http://schemas.microsoft.com/office/drawing/2014/main" val="712659342"/>
                  </a:ext>
                </a:extLst>
              </a:tr>
              <a:tr h="1119287">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trả thù</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cs typeface="Times New Roman" panose="02020603050405020304" pitchFamily="18" charset="0"/>
                        </a:rPr>
                        <a:t>Làm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người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đã</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hại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chịu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điều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xứng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đáng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điều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người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đó</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gây</a:t>
                      </a:r>
                      <a:r>
                        <a:rPr lang="en-US" sz="2400" b="0" dirty="0">
                          <a:effectLst/>
                          <a:latin typeface="Times New Roman" panose="02020603050405020304" pitchFamily="18" charset="0"/>
                          <a:cs typeface="Times New Roman" panose="02020603050405020304" pitchFamily="18" charset="0"/>
                        </a:rPr>
                        <a:t> ra</a:t>
                      </a: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ngợm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con)</a:t>
                      </a:r>
                    </a:p>
                  </a:txBody>
                  <a:tcPr marL="33124" marR="33124" marT="0" marB="0"/>
                </a:tc>
                <a:extLst>
                  <a:ext uri="{0D108BD9-81ED-4DB2-BD59-A6C34878D82A}">
                    <a16:rowId xmlns:a16="http://schemas.microsoft.com/office/drawing/2014/main" val="3366869417"/>
                  </a:ext>
                </a:extLst>
              </a:tr>
              <a:tr h="775435">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cao thủ</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người tài giỏi, có khả năng hành động, ứng phó hơn người</a:t>
                      </a:r>
                      <a:endParaRPr lang="en-US" sz="2400" b="0" dirty="0">
                        <a:effectLst/>
                        <a:latin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dế</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713749609"/>
                  </a:ext>
                </a:extLst>
              </a:tr>
              <a:tr h="1119287">
                <a:tc>
                  <a:txBody>
                    <a:bodyPr/>
                    <a:lstStyle/>
                    <a:p>
                      <a:pPr algn="l">
                        <a:lnSpc>
                          <a:spcPct val="100000"/>
                        </a:lnSpc>
                        <a:spcAft>
                          <a:spcPts val="0"/>
                        </a:spcAft>
                      </a:pPr>
                      <a:r>
                        <a:rPr lang="vi-VN" sz="2400" b="0">
                          <a:effectLst/>
                          <a:latin typeface="Times New Roman" panose="02020603050405020304" pitchFamily="18" charset="0"/>
                          <a:cs typeface="Times New Roman" panose="02020603050405020304" pitchFamily="18" charset="0"/>
                        </a:rPr>
                        <a:t>cử hành tang lễ</a:t>
                      </a:r>
                      <a:endParaRPr lang="en-US" sz="2400" b="0">
                        <a:effectLst/>
                        <a:latin typeface="Times New Roman" panose="02020603050405020304" pitchFamily="18" charset="0"/>
                        <a:cs typeface="Times New Roman" panose="02020603050405020304" pitchFamily="18" charset="0"/>
                      </a:endParaRPr>
                    </a:p>
                    <a:p>
                      <a:pPr algn="l">
                        <a:lnSpc>
                          <a:spcPct val="100000"/>
                        </a:lnSpc>
                        <a:spcAft>
                          <a:spcPts val="0"/>
                        </a:spcAft>
                      </a:pPr>
                      <a:r>
                        <a:rPr lang="nl-NL" sz="2400" b="0">
                          <a:effectLst/>
                          <a:latin typeface="Times New Roman" panose="02020603050405020304" pitchFamily="18" charset="0"/>
                          <a:cs typeface="Times New Roman" panose="02020603050405020304" pitchFamily="18" charset="0"/>
                        </a:rPr>
                        <a:t> </a:t>
                      </a:r>
                      <a:endParaRPr lang="en-US" sz="24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tang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tc>
                  <a:txBody>
                    <a:bodyPr/>
                    <a:lstStyle/>
                    <a:p>
                      <a:pPr algn="l">
                        <a:lnSpc>
                          <a:spcPct val="100000"/>
                        </a:lnSpc>
                        <a:spcAft>
                          <a:spcPts val="0"/>
                        </a:spcAft>
                      </a:pPr>
                      <a:r>
                        <a:rPr lang="vi-VN" sz="2400" b="0" dirty="0">
                          <a:effectLst/>
                          <a:latin typeface="Times New Roman" panose="02020603050405020304" pitchFamily="18" charset="0"/>
                          <a:cs typeface="Times New Roman" panose="02020603050405020304" pitchFamily="18" charset="0"/>
                        </a:rPr>
                        <a:t>Chôn cất và tưởng niệm con dế (hành động của nhân vật Lợi)</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tc>
                <a:extLst>
                  <a:ext uri="{0D108BD9-81ED-4DB2-BD59-A6C34878D82A}">
                    <a16:rowId xmlns:a16="http://schemas.microsoft.com/office/drawing/2014/main" val="3917306798"/>
                  </a:ext>
                </a:extLst>
              </a:tr>
            </a:tbl>
          </a:graphicData>
        </a:graphic>
      </p:graphicFrame>
    </p:spTree>
    <p:extLst>
      <p:ext uri="{BB962C8B-B14F-4D97-AF65-F5344CB8AC3E}">
        <p14:creationId xmlns:p14="http://schemas.microsoft.com/office/powerpoint/2010/main" val="25130495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8" name="图片 6">
            <a:extLst>
              <a:ext uri="{FF2B5EF4-FFF2-40B4-BE49-F238E27FC236}">
                <a16:creationId xmlns:a16="http://schemas.microsoft.com/office/drawing/2014/main" id="{4782C087-B578-AB44-A566-1278B725C2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754"/>
          <a:stretch/>
        </p:blipFill>
        <p:spPr>
          <a:xfrm>
            <a:off x="168528" y="956314"/>
            <a:ext cx="4530793" cy="4379771"/>
          </a:xfrm>
          <a:prstGeom prst="rect">
            <a:avLst/>
          </a:prstGeom>
        </p:spPr>
      </p:pic>
      <p:sp>
        <p:nvSpPr>
          <p:cNvPr id="7" name="Rectangle 6">
            <a:extLst>
              <a:ext uri="{FF2B5EF4-FFF2-40B4-BE49-F238E27FC236}">
                <a16:creationId xmlns:a16="http://schemas.microsoft.com/office/drawing/2014/main" id="{FCDF5629-A088-9541-80F0-D93A971BEE37}"/>
              </a:ext>
            </a:extLst>
          </p:cNvPr>
          <p:cNvSpPr/>
          <p:nvPr/>
        </p:nvSpPr>
        <p:spPr>
          <a:xfrm>
            <a:off x="824765" y="1910421"/>
            <a:ext cx="3392394" cy="1384995"/>
          </a:xfrm>
          <a:prstGeom prst="rect">
            <a:avLst/>
          </a:prstGeom>
        </p:spPr>
        <p:txBody>
          <a:bodyPr wrap="square">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Cứ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mỗi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đêm</a:t>
            </a:r>
            <a:r>
              <a:rPr lang="en-US" sz="2800" dirty="0">
                <a:solidFill>
                  <a:srgbClr val="0070C0"/>
                </a:solidFill>
                <a:latin typeface="Times New Roman" panose="02020603050405020304" pitchFamily="18" charset="0"/>
                <a:cs typeface="Times New Roman" panose="02020603050405020304" pitchFamily="18" charset="0"/>
              </a:rPr>
              <a:t>”.</a:t>
            </a:r>
          </a:p>
        </p:txBody>
      </p:sp>
      <p:pic>
        <p:nvPicPr>
          <p:cNvPr id="9" name="图片 6">
            <a:extLst>
              <a:ext uri="{FF2B5EF4-FFF2-40B4-BE49-F238E27FC236}">
                <a16:creationId xmlns:a16="http://schemas.microsoft.com/office/drawing/2014/main" id="{BFC1FBEA-8463-484C-9D70-29F2308A8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754"/>
          <a:stretch/>
        </p:blipFill>
        <p:spPr>
          <a:xfrm>
            <a:off x="4415183" y="956314"/>
            <a:ext cx="4530793" cy="4379771"/>
          </a:xfrm>
          <a:prstGeom prst="rect">
            <a:avLst/>
          </a:prstGeom>
        </p:spPr>
      </p:pic>
      <p:sp>
        <p:nvSpPr>
          <p:cNvPr id="10" name="Rectangle 9">
            <a:extLst>
              <a:ext uri="{FF2B5EF4-FFF2-40B4-BE49-F238E27FC236}">
                <a16:creationId xmlns:a16="http://schemas.microsoft.com/office/drawing/2014/main" id="{1449D0BB-15BD-1B47-9C41-20F03E06049F}"/>
              </a:ext>
            </a:extLst>
          </p:cNvPr>
          <p:cNvSpPr/>
          <p:nvPr/>
        </p:nvSpPr>
        <p:spPr>
          <a:xfrm>
            <a:off x="4989703" y="1910421"/>
            <a:ext cx="3177551" cy="1384995"/>
          </a:xfrm>
          <a:prstGeom prst="rect">
            <a:avLst/>
          </a:prstGeom>
        </p:spPr>
        <p:txBody>
          <a:bodyPr wrap="square">
            <a:spAutoFit/>
          </a:bodyPr>
          <a:lstStyle/>
          <a:p>
            <a:pPr algn="ct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bé</a:t>
            </a:r>
            <a:r>
              <a:rPr lang="en-US" sz="2800" dirty="0">
                <a:solidFill>
                  <a:srgbClr val="0070C0"/>
                </a:solidFill>
                <a:latin typeface="Times New Roman" panose="02020603050405020304" pitchFamily="18" charset="0"/>
                <a:cs typeface="Times New Roman" panose="02020603050405020304" pitchFamily="18" charset="0"/>
              </a:rPr>
              <a:t>.</a:t>
            </a:r>
          </a:p>
        </p:txBody>
      </p:sp>
      <p:pic>
        <p:nvPicPr>
          <p:cNvPr id="12" name="图片 11">
            <a:extLst>
              <a:ext uri="{FF2B5EF4-FFF2-40B4-BE49-F238E27FC236}">
                <a16:creationId xmlns:a16="http://schemas.microsoft.com/office/drawing/2014/main" id="{68307747-FB42-8549-8782-E600F250E8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6806"/>
          <a:stretch/>
        </p:blipFill>
        <p:spPr>
          <a:xfrm>
            <a:off x="123393" y="-99739"/>
            <a:ext cx="8937480" cy="1552066"/>
          </a:xfrm>
          <a:prstGeom prst="rect">
            <a:avLst/>
          </a:prstGeom>
        </p:spPr>
      </p:pic>
      <p:sp>
        <p:nvSpPr>
          <p:cNvPr id="15" name="Rectangle 14">
            <a:extLst>
              <a:ext uri="{FF2B5EF4-FFF2-40B4-BE49-F238E27FC236}">
                <a16:creationId xmlns:a16="http://schemas.microsoft.com/office/drawing/2014/main" id="{22564CA4-7D95-224A-8C26-DE772E3B2D6E}"/>
              </a:ext>
            </a:extLst>
          </p:cNvPr>
          <p:cNvSpPr/>
          <p:nvPr/>
        </p:nvSpPr>
        <p:spPr>
          <a:xfrm>
            <a:off x="367180" y="443140"/>
            <a:ext cx="8578796" cy="954107"/>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Câu</a:t>
            </a:r>
            <a:r>
              <a:rPr lang="en-US" altLang="zh-CN" sz="2800" b="1" dirty="0">
                <a:latin typeface="Times New Roman" panose="02020603050405020304" pitchFamily="18" charset="0"/>
                <a:cs typeface="Times New Roman" panose="02020603050405020304" pitchFamily="18" charset="0"/>
                <a:sym typeface="+mn-lt"/>
              </a:rPr>
              <a:t> 2. </a:t>
            </a:r>
            <a:r>
              <a:rPr lang="en-US" altLang="zh-CN" sz="2800" b="1" dirty="0" err="1">
                <a:latin typeface="Times New Roman" panose="02020603050405020304" pitchFamily="18" charset="0"/>
                <a:cs typeface="Times New Roman" panose="02020603050405020304" pitchFamily="18" charset="0"/>
                <a:sym typeface="+mn-lt"/>
              </a:rPr>
              <a:t>Hãy</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đặt</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một</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câu</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sử</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dụng</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dấu</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ngoặc</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kép</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và</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giải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thích</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công</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dụng</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của</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dấu</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ngoặc</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kép</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trong</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câu</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ấy</a:t>
            </a:r>
            <a:r>
              <a:rPr lang="en-US" altLang="zh-CN" sz="2800" b="1" dirty="0">
                <a:latin typeface="Times New Roman" panose="02020603050405020304" pitchFamily="18" charset="0"/>
                <a:cs typeface="Times New Roman" panose="02020603050405020304" pitchFamily="18" charset="0"/>
                <a:sym typeface="+mn-lt"/>
              </a:rPr>
              <a:t>.</a:t>
            </a:r>
          </a:p>
        </p:txBody>
      </p:sp>
    </p:spTree>
    <p:extLst>
      <p:ext uri="{BB962C8B-B14F-4D97-AF65-F5344CB8AC3E}">
        <p14:creationId xmlns:p14="http://schemas.microsoft.com/office/powerpoint/2010/main" val="1948072853"/>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8" name="Teardrop 17">
            <a:extLst>
              <a:ext uri="{FF2B5EF4-FFF2-40B4-BE49-F238E27FC236}">
                <a16:creationId xmlns:a16="http://schemas.microsoft.com/office/drawing/2014/main" id="{3C96BC7E-D14D-CA4C-9D02-7A3F5454C072}"/>
              </a:ext>
            </a:extLst>
          </p:cNvPr>
          <p:cNvSpPr/>
          <p:nvPr/>
        </p:nvSpPr>
        <p:spPr>
          <a:xfrm rot="9790704">
            <a:off x="7277664" y="-3654"/>
            <a:ext cx="1435857" cy="1127962"/>
          </a:xfrm>
          <a:prstGeom prst="teardrop">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anchor="ctr"/>
          <a:lstStyle/>
          <a:p>
            <a:pPr algn="ctr">
              <a:defRPr/>
            </a:pPr>
            <a:endParaRPr lang="th-TH" sz="3000" dirty="0">
              <a:latin typeface="宋体" panose="02010600030101010101" pitchFamily="2" charset="-122"/>
            </a:endParaRPr>
          </a:p>
        </p:txBody>
      </p:sp>
      <p:sp>
        <p:nvSpPr>
          <p:cNvPr id="19" name="Rectangle 18">
            <a:extLst>
              <a:ext uri="{FF2B5EF4-FFF2-40B4-BE49-F238E27FC236}">
                <a16:creationId xmlns:a16="http://schemas.microsoft.com/office/drawing/2014/main" id="{F4F2B745-0331-9B48-AD2D-C8CA4915EDEE}"/>
              </a:ext>
            </a:extLst>
          </p:cNvPr>
          <p:cNvSpPr/>
          <p:nvPr/>
        </p:nvSpPr>
        <p:spPr>
          <a:xfrm>
            <a:off x="7303333" y="454744"/>
            <a:ext cx="1213794" cy="523220"/>
          </a:xfrm>
          <a:prstGeom prst="rect">
            <a:avLst/>
          </a:prstGeom>
        </p:spPr>
        <p:txBody>
          <a:bodyPr wrap="none">
            <a:spAutoFit/>
          </a:bodyPr>
          <a:lstStyle/>
          <a:p>
            <a:r>
              <a:rPr lang="en-US" sz="2800" b="1" dirty="0">
                <a:solidFill>
                  <a:schemeClr val="bg1"/>
                </a:solidFill>
                <a:latin typeface="Times New Roman" panose="02020603050405020304" pitchFamily="18" charset="0"/>
                <a:ea typeface="Aachen" panose="02020500000000000000" pitchFamily="18" charset="77"/>
                <a:cs typeface="Times New Roman" panose="02020603050405020304" pitchFamily="18" charset="0"/>
                <a:sym typeface="+mn-lt"/>
              </a:rPr>
              <a:t>2 </a:t>
            </a:r>
            <a:r>
              <a:rPr lang="en-US" sz="2800" b="1" dirty="0" err="1">
                <a:solidFill>
                  <a:schemeClr val="bg1"/>
                </a:solidFill>
                <a:latin typeface="Times New Roman" panose="02020603050405020304" pitchFamily="18" charset="0"/>
                <a:ea typeface="Aachen" panose="02020500000000000000" pitchFamily="18" charset="77"/>
                <a:cs typeface="Times New Roman" panose="02020603050405020304" pitchFamily="18" charset="0"/>
                <a:sym typeface="+mn-lt"/>
              </a:rPr>
              <a:t>đoạn</a:t>
            </a:r>
            <a:endParaRPr lang="en-US" sz="2800" b="1" dirty="0">
              <a:solidFill>
                <a:schemeClr val="bg1"/>
              </a:solidFill>
              <a:latin typeface="Times New Roman" panose="02020603050405020304" pitchFamily="18" charset="0"/>
              <a:ea typeface="Aachen" panose="02020500000000000000" pitchFamily="18" charset="77"/>
              <a:cs typeface="Times New Roman" panose="02020603050405020304" pitchFamily="18" charset="0"/>
            </a:endParaRPr>
          </a:p>
        </p:txBody>
      </p:sp>
      <p:pic>
        <p:nvPicPr>
          <p:cNvPr id="8" name="图片 11">
            <a:extLst>
              <a:ext uri="{FF2B5EF4-FFF2-40B4-BE49-F238E27FC236}">
                <a16:creationId xmlns:a16="http://schemas.microsoft.com/office/drawing/2014/main" id="{F13B8EDA-D467-494C-AFDA-73E82B9004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32714" y="-326631"/>
            <a:ext cx="6866660" cy="1409220"/>
          </a:xfrm>
          <a:prstGeom prst="rect">
            <a:avLst/>
          </a:prstGeom>
        </p:spPr>
      </p:pic>
      <p:sp>
        <p:nvSpPr>
          <p:cNvPr id="3" name="Rectangle 2">
            <a:extLst>
              <a:ext uri="{FF2B5EF4-FFF2-40B4-BE49-F238E27FC236}">
                <a16:creationId xmlns:a16="http://schemas.microsoft.com/office/drawing/2014/main" id="{150A64D4-28E8-4046-9F9E-F1D3F00507F9}"/>
              </a:ext>
            </a:extLst>
          </p:cNvPr>
          <p:cNvSpPr/>
          <p:nvPr/>
        </p:nvSpPr>
        <p:spPr>
          <a:xfrm>
            <a:off x="12206" y="204916"/>
            <a:ext cx="6605526" cy="579967"/>
          </a:xfrm>
          <a:prstGeom prst="rect">
            <a:avLst/>
          </a:prstGeom>
        </p:spPr>
        <p:txBody>
          <a:bodyPr wrap="none">
            <a:spAutoFit/>
          </a:bodyPr>
          <a:lstStyle/>
          <a:p>
            <a:pPr algn="just">
              <a:lnSpc>
                <a:spcPct val="150000"/>
              </a:lnSpc>
            </a:pPr>
            <a:r>
              <a:rPr lang="en-US" altLang="zh-CN" sz="2000" dirty="0">
                <a:solidFill>
                  <a:schemeClr val="accent4">
                    <a:lumMod val="50000"/>
                  </a:schemeClr>
                </a:solidFill>
                <a:latin typeface="SVN-Monday" pitchFamily="2" charset="77"/>
                <a:cs typeface="+mn-ea"/>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Câu</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3.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Văn</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bản</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“Con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gái</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của</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mẹ</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có</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mấy</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400" b="1" dirty="0" err="1">
                <a:solidFill>
                  <a:schemeClr val="accent4">
                    <a:lumMod val="50000"/>
                  </a:schemeClr>
                </a:solidFill>
                <a:latin typeface="Times New Roman" panose="02020603050405020304" pitchFamily="18" charset="0"/>
                <a:cs typeface="Times New Roman" panose="02020603050405020304" pitchFamily="18" charset="0"/>
                <a:sym typeface="+mn-lt"/>
              </a:rPr>
              <a:t>đoạn</a:t>
            </a: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sym typeface="+mn-lt"/>
              </a:rPr>
              <a:t>?</a:t>
            </a:r>
          </a:p>
        </p:txBody>
      </p:sp>
      <p:sp>
        <p:nvSpPr>
          <p:cNvPr id="2" name="Rectangle 1"/>
          <p:cNvSpPr/>
          <p:nvPr/>
        </p:nvSpPr>
        <p:spPr>
          <a:xfrm>
            <a:off x="12206" y="1971586"/>
            <a:ext cx="9131794"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444444"/>
                </a:solidFill>
                <a:latin typeface="+mj-lt"/>
              </a:rPr>
              <a:t>- Đoạn 1 (Từ đầu đến thiếu thốn, khô khát): tình cảm của mẹ dành cho con,</a:t>
            </a:r>
          </a:p>
          <a:p>
            <a:pPr algn="just"/>
            <a:endParaRPr lang="en-US" sz="2800" dirty="0">
              <a:solidFill>
                <a:srgbClr val="444444"/>
              </a:solidFill>
              <a:latin typeface="+mj-lt"/>
            </a:endParaRPr>
          </a:p>
          <a:p>
            <a:pPr algn="just"/>
            <a:r>
              <a:rPr lang="vi-VN" sz="2800" dirty="0">
                <a:solidFill>
                  <a:srgbClr val="444444"/>
                </a:solidFill>
                <a:latin typeface="+mj-lt"/>
              </a:rPr>
              <a:t>- Đoạn 1 (còn lại): tình yêu thương Lam Anh dành cho mẹ.</a:t>
            </a:r>
            <a:endParaRPr lang="vi-VN" sz="2800" b="0" i="0" dirty="0">
              <a:solidFill>
                <a:srgbClr val="444444"/>
              </a:solidFill>
              <a:effectLst/>
              <a:latin typeface="+mj-lt"/>
            </a:endParaRPr>
          </a:p>
        </p:txBody>
      </p:sp>
    </p:spTree>
    <p:extLst>
      <p:ext uri="{BB962C8B-B14F-4D97-AF65-F5344CB8AC3E}">
        <p14:creationId xmlns:p14="http://schemas.microsoft.com/office/powerpoint/2010/main" val="412930857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4" name="Picture 3">
            <a:extLst>
              <a:ext uri="{FF2B5EF4-FFF2-40B4-BE49-F238E27FC236}">
                <a16:creationId xmlns:a16="http://schemas.microsoft.com/office/drawing/2014/main" id="{10CDC33F-C7C4-5946-A0F6-ACBEC7E79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03" y="2215341"/>
            <a:ext cx="6385247" cy="2805193"/>
          </a:xfrm>
          <a:prstGeom prst="rect">
            <a:avLst/>
          </a:prstGeom>
          <a:ln>
            <a:noFill/>
          </a:ln>
          <a:effectLst>
            <a:outerShdw blurRad="292100" dist="139700" dir="2700000" algn="tl" rotWithShape="0">
              <a:srgbClr val="333333">
                <a:alpha val="65000"/>
              </a:srgbClr>
            </a:outerShdw>
          </a:effectLst>
        </p:spPr>
      </p:pic>
      <p:sp>
        <p:nvSpPr>
          <p:cNvPr id="5" name="Rounded Rectangle 4">
            <a:extLst>
              <a:ext uri="{FF2B5EF4-FFF2-40B4-BE49-F238E27FC236}">
                <a16:creationId xmlns:a16="http://schemas.microsoft.com/office/drawing/2014/main" id="{7BD95D5E-F9F7-A84D-A6F9-64A49404C7C9}"/>
              </a:ext>
            </a:extLst>
          </p:cNvPr>
          <p:cNvSpPr/>
          <p:nvPr/>
        </p:nvSpPr>
        <p:spPr>
          <a:xfrm>
            <a:off x="1167338" y="2206590"/>
            <a:ext cx="2261970" cy="301774"/>
          </a:xfrm>
          <a:prstGeom prst="roundRect">
            <a:avLst/>
          </a:prstGeom>
          <a:noFill/>
          <a:ln w="381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4BFB4-E3E2-5D4C-861A-6B78E40CAC29}"/>
              </a:ext>
            </a:extLst>
          </p:cNvPr>
          <p:cNvSpPr/>
          <p:nvPr/>
        </p:nvSpPr>
        <p:spPr>
          <a:xfrm>
            <a:off x="2889328" y="1091674"/>
            <a:ext cx="184731" cy="369332"/>
          </a:xfrm>
          <a:prstGeom prst="rect">
            <a:avLst/>
          </a:prstGeom>
          <a:solidFill>
            <a:schemeClr val="accent2">
              <a:lumMod val="20000"/>
              <a:lumOff val="80000"/>
            </a:schemeClr>
          </a:solidFill>
        </p:spPr>
        <p:txBody>
          <a:bodyPr wrap="none">
            <a:spAutoFit/>
          </a:bodyPr>
          <a:lstStyle/>
          <a:p>
            <a:pPr algn="ctr"/>
            <a:endParaRPr lang="en-US" dirty="0">
              <a:solidFill>
                <a:srgbClr val="0070C0"/>
              </a:solidFill>
              <a:latin typeface="SVN-Monday" pitchFamily="2" charset="77"/>
            </a:endParaRPr>
          </a:p>
        </p:txBody>
      </p:sp>
      <p:grpSp>
        <p:nvGrpSpPr>
          <p:cNvPr id="11" name="Group 10">
            <a:extLst>
              <a:ext uri="{FF2B5EF4-FFF2-40B4-BE49-F238E27FC236}">
                <a16:creationId xmlns:a16="http://schemas.microsoft.com/office/drawing/2014/main" id="{7942A4C2-DD1C-3F4F-8492-EFE720A36C4C}"/>
              </a:ext>
            </a:extLst>
          </p:cNvPr>
          <p:cNvGrpSpPr/>
          <p:nvPr/>
        </p:nvGrpSpPr>
        <p:grpSpPr>
          <a:xfrm rot="3671097">
            <a:off x="3457500" y="397700"/>
            <a:ext cx="1496641" cy="2442135"/>
            <a:chOff x="581282" y="4608788"/>
            <a:chExt cx="1496641" cy="2106515"/>
          </a:xfrm>
        </p:grpSpPr>
        <p:pic>
          <p:nvPicPr>
            <p:cNvPr id="13" name="Picture 12">
              <a:extLst>
                <a:ext uri="{FF2B5EF4-FFF2-40B4-BE49-F238E27FC236}">
                  <a16:creationId xmlns:a16="http://schemas.microsoft.com/office/drawing/2014/main" id="{EB7E5B11-2981-D94A-9639-190DF85886D2}"/>
                </a:ext>
              </a:extLst>
            </p:cNvPr>
            <p:cNvPicPr>
              <a:picLocks noChangeAspect="1"/>
            </p:cNvPicPr>
            <p:nvPr/>
          </p:nvPicPr>
          <p:blipFill rotWithShape="1">
            <a:blip r:embed="rId5" cstate="hq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7253221">
              <a:off x="276345" y="4913725"/>
              <a:ext cx="2106515" cy="1496641"/>
            </a:xfrm>
            <a:prstGeom prst="rect">
              <a:avLst/>
            </a:prstGeom>
          </p:spPr>
        </p:pic>
        <p:sp>
          <p:nvSpPr>
            <p:cNvPr id="16" name="TextBox 72">
              <a:extLst>
                <a:ext uri="{FF2B5EF4-FFF2-40B4-BE49-F238E27FC236}">
                  <a16:creationId xmlns:a16="http://schemas.microsoft.com/office/drawing/2014/main" id="{157A5F75-0B31-9740-8C76-57A7456B9AC4}"/>
                </a:ext>
              </a:extLst>
            </p:cNvPr>
            <p:cNvSpPr txBox="1"/>
            <p:nvPr/>
          </p:nvSpPr>
          <p:spPr>
            <a:xfrm rot="17928903">
              <a:off x="561203" y="5226702"/>
              <a:ext cx="1490556" cy="553998"/>
            </a:xfrm>
            <a:prstGeom prst="rect">
              <a:avLst/>
            </a:prstGeom>
            <a:noFill/>
          </p:spPr>
          <p:txBody>
            <a:bodyPr wrap="none" lIns="0" tIns="0" rIns="0" bIns="0" rtlCol="0">
              <a:spAutoFit/>
            </a:bodyPr>
            <a:lstStyle/>
            <a:p>
              <a:pPr algn="ctr"/>
              <a:r>
                <a:rPr lang="en-US" b="1" dirty="0" err="1">
                  <a:solidFill>
                    <a:srgbClr val="0070C0"/>
                  </a:solidFill>
                  <a:latin typeface="Times New Roman" panose="02020603050405020304" pitchFamily="18" charset="0"/>
                  <a:cs typeface="Times New Roman" panose="02020603050405020304" pitchFamily="18" charset="0"/>
                </a:rPr>
                <a:t>Câu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chủ</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đề</a:t>
              </a:r>
              <a:endParaRPr lang="en-US" b="1" dirty="0">
                <a:solidFill>
                  <a:srgbClr val="0070C0"/>
                </a:solidFill>
                <a:latin typeface="Times New Roman" panose="02020603050405020304" pitchFamily="18" charset="0"/>
                <a:cs typeface="Times New Roman" panose="02020603050405020304" pitchFamily="18" charset="0"/>
              </a:endParaRPr>
            </a:p>
            <a:p>
              <a:pPr algn="ctr"/>
              <a:r>
                <a:rPr lang="en-US" b="1" dirty="0" err="1">
                  <a:solidFill>
                    <a:srgbClr val="0070C0"/>
                  </a:solidFill>
                  <a:latin typeface="Times New Roman" panose="02020603050405020304" pitchFamily="18" charset="0"/>
                  <a:cs typeface="Times New Roman" panose="02020603050405020304" pitchFamily="18" charset="0"/>
                </a:rPr>
                <a:t>đứng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ở</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đầu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đoạn</a:t>
              </a:r>
              <a:r>
                <a:rPr lang="en-US" b="1" dirty="0">
                  <a:solidFill>
                    <a:srgbClr val="0070C0"/>
                  </a:solidFill>
                  <a:latin typeface="Times New Roman" panose="02020603050405020304" pitchFamily="18" charset="0"/>
                  <a:cs typeface="Times New Roman" panose="02020603050405020304" pitchFamily="18" charset="0"/>
                </a:rPr>
                <a:t>.</a:t>
              </a:r>
            </a:p>
          </p:txBody>
        </p:sp>
      </p:grpSp>
      <p:grpSp>
        <p:nvGrpSpPr>
          <p:cNvPr id="18" name="Group 17">
            <a:extLst>
              <a:ext uri="{FF2B5EF4-FFF2-40B4-BE49-F238E27FC236}">
                <a16:creationId xmlns:a16="http://schemas.microsoft.com/office/drawing/2014/main" id="{8A527ACA-6F7D-7542-9576-B242287A348C}"/>
              </a:ext>
            </a:extLst>
          </p:cNvPr>
          <p:cNvGrpSpPr/>
          <p:nvPr/>
        </p:nvGrpSpPr>
        <p:grpSpPr>
          <a:xfrm rot="1170879">
            <a:off x="6967130" y="2151909"/>
            <a:ext cx="2106515" cy="1918224"/>
            <a:chOff x="3792748" y="4434963"/>
            <a:chExt cx="2106515" cy="1918224"/>
          </a:xfrm>
        </p:grpSpPr>
        <p:pic>
          <p:nvPicPr>
            <p:cNvPr id="19" name="Picture 18">
              <a:extLst>
                <a:ext uri="{FF2B5EF4-FFF2-40B4-BE49-F238E27FC236}">
                  <a16:creationId xmlns:a16="http://schemas.microsoft.com/office/drawing/2014/main" id="{EE6D1E53-40C6-C64F-8A19-5CCEC1E4355F}"/>
                </a:ext>
              </a:extLst>
            </p:cNvPr>
            <p:cNvPicPr>
              <a:picLocks noChangeAspect="1"/>
            </p:cNvPicPr>
            <p:nvPr/>
          </p:nvPicPr>
          <p:blipFill rotWithShape="1">
            <a:blip r:embed="rId6" cstate="hqprint">
              <a:duotone>
                <a:schemeClr val="accent4">
                  <a:shade val="45000"/>
                  <a:satMod val="135000"/>
                </a:schemeClr>
                <a:prstClr val="white"/>
              </a:duotone>
              <a:extLst>
                <a:ext uri="{28A0092B-C50C-407E-A947-70E740481C1C}">
                  <a14:useLocalDpi xmlns:a14="http://schemas.microsoft.com/office/drawing/2010/main" val="0"/>
                </a:ext>
              </a:extLst>
            </a:blip>
            <a:srcRect l="13070" r="13720"/>
            <a:stretch/>
          </p:blipFill>
          <p:spPr>
            <a:xfrm rot="19321532">
              <a:off x="3792748" y="4434963"/>
              <a:ext cx="2106515" cy="1918224"/>
            </a:xfrm>
            <a:prstGeom prst="rect">
              <a:avLst/>
            </a:prstGeom>
          </p:spPr>
        </p:pic>
        <p:sp>
          <p:nvSpPr>
            <p:cNvPr id="20" name="TextBox 72">
              <a:extLst>
                <a:ext uri="{FF2B5EF4-FFF2-40B4-BE49-F238E27FC236}">
                  <a16:creationId xmlns:a16="http://schemas.microsoft.com/office/drawing/2014/main" id="{0811009D-52DF-1D4F-BA88-66E9F263FD69}"/>
                </a:ext>
              </a:extLst>
            </p:cNvPr>
            <p:cNvSpPr txBox="1"/>
            <p:nvPr/>
          </p:nvSpPr>
          <p:spPr>
            <a:xfrm rot="20429121">
              <a:off x="4263865" y="4895718"/>
              <a:ext cx="1359346" cy="830997"/>
            </a:xfrm>
            <a:prstGeom prst="rect">
              <a:avLst/>
            </a:prstGeom>
            <a:noFill/>
          </p:spPr>
          <p:txBody>
            <a:bodyPr wrap="none" lIns="0" tIns="0" rIns="0" bIns="0" rtlCol="0">
              <a:spAutoFit/>
            </a:bodyPr>
            <a:lstStyle/>
            <a:p>
              <a:pPr algn="ctr"/>
              <a:r>
                <a:rPr lang="en-US" b="1" dirty="0" err="1">
                  <a:solidFill>
                    <a:srgbClr val="0070C0"/>
                  </a:solidFill>
                  <a:latin typeface="Times New Roman" panose="02020603050405020304" pitchFamily="18" charset="0"/>
                  <a:cs typeface="Times New Roman" panose="02020603050405020304" pitchFamily="18" charset="0"/>
                </a:rPr>
                <a:t>Đoạn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này</a:t>
              </a:r>
              <a:endParaRPr lang="en-US" b="1" dirty="0">
                <a:solidFill>
                  <a:srgbClr val="0070C0"/>
                </a:solidFill>
                <a:latin typeface="Times New Roman" panose="02020603050405020304" pitchFamily="18" charset="0"/>
                <a:cs typeface="Times New Roman" panose="02020603050405020304" pitchFamily="18" charset="0"/>
              </a:endParaRPr>
            </a:p>
            <a:p>
              <a:pPr algn="ctr"/>
              <a:r>
                <a:rPr lang="en-US" b="1" dirty="0" err="1">
                  <a:solidFill>
                    <a:srgbClr val="0070C0"/>
                  </a:solidFill>
                  <a:latin typeface="Times New Roman" panose="02020603050405020304" pitchFamily="18" charset="0"/>
                  <a:cs typeface="Times New Roman" panose="02020603050405020304" pitchFamily="18" charset="0"/>
                </a:rPr>
                <a:t>không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có</a:t>
              </a:r>
              <a:r>
                <a:rPr lang="en-US" b="1" dirty="0">
                  <a:solidFill>
                    <a:srgbClr val="0070C0"/>
                  </a:solidFill>
                  <a:latin typeface="Times New Roman" panose="02020603050405020304" pitchFamily="18" charset="0"/>
                  <a:cs typeface="Times New Roman" panose="02020603050405020304" pitchFamily="18" charset="0"/>
                </a:rPr>
                <a:t> </a:t>
              </a:r>
            </a:p>
            <a:p>
              <a:pPr algn="ctr"/>
              <a:r>
                <a:rPr lang="en-US" b="1" dirty="0" err="1">
                  <a:solidFill>
                    <a:srgbClr val="0070C0"/>
                  </a:solidFill>
                  <a:latin typeface="Times New Roman" panose="02020603050405020304" pitchFamily="18" charset="0"/>
                  <a:cs typeface="Times New Roman" panose="02020603050405020304" pitchFamily="18" charset="0"/>
                </a:rPr>
                <a:t>câu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chủ</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đề</a:t>
              </a:r>
              <a:endParaRPr lang="en-US" b="1" dirty="0">
                <a:solidFill>
                  <a:srgbClr val="0070C0"/>
                </a:solidFill>
                <a:latin typeface="Times New Roman" panose="02020603050405020304" pitchFamily="18" charset="0"/>
                <a:cs typeface="Times New Roman" panose="02020603050405020304" pitchFamily="18" charset="0"/>
              </a:endParaRPr>
            </a:p>
          </p:txBody>
        </p:sp>
      </p:grpSp>
      <p:pic>
        <p:nvPicPr>
          <p:cNvPr id="21" name="图片 11">
            <a:extLst>
              <a:ext uri="{FF2B5EF4-FFF2-40B4-BE49-F238E27FC236}">
                <a16:creationId xmlns:a16="http://schemas.microsoft.com/office/drawing/2014/main" id="{3BE778EC-DAE4-8243-B99B-E94A7ECA83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158133" y="-412004"/>
            <a:ext cx="8913131" cy="1552066"/>
          </a:xfrm>
          <a:prstGeom prst="rect">
            <a:avLst/>
          </a:prstGeom>
        </p:spPr>
      </p:pic>
      <p:sp>
        <p:nvSpPr>
          <p:cNvPr id="22" name="Rectangle 21">
            <a:extLst>
              <a:ext uri="{FF2B5EF4-FFF2-40B4-BE49-F238E27FC236}">
                <a16:creationId xmlns:a16="http://schemas.microsoft.com/office/drawing/2014/main" id="{1CB3393A-ABD3-2545-BFED-E4EF09FFEC01}"/>
              </a:ext>
            </a:extLst>
          </p:cNvPr>
          <p:cNvSpPr/>
          <p:nvPr/>
        </p:nvSpPr>
        <p:spPr>
          <a:xfrm>
            <a:off x="246434" y="290784"/>
            <a:ext cx="8648183" cy="523220"/>
          </a:xfrm>
          <a:prstGeom prst="rect">
            <a:avLst/>
          </a:prstGeom>
        </p:spPr>
        <p:txBody>
          <a:bodyPr wrap="square">
            <a:spAutoFit/>
          </a:bodyPr>
          <a:lstStyle/>
          <a:p>
            <a:pPr algn="ctr"/>
            <a:r>
              <a:rPr lang="en-US" altLang="zh-CN" sz="2000" dirty="0">
                <a:solidFill>
                  <a:schemeClr val="accent4">
                    <a:lumMod val="50000"/>
                  </a:schemeClr>
                </a:solidFill>
                <a:latin typeface="SVN-Monday" pitchFamily="2" charset="77"/>
                <a:cs typeface="+mn-ea"/>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Câu</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4.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Tìm</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câu</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chủ</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đề</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nếu</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có</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trong</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các</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đoạn</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văn</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4">
                    <a:lumMod val="50000"/>
                  </a:schemeClr>
                </a:solidFill>
                <a:latin typeface="Times New Roman" panose="02020603050405020304" pitchFamily="18" charset="0"/>
                <a:cs typeface="Times New Roman" panose="02020603050405020304" pitchFamily="18" charset="0"/>
                <a:sym typeface="+mn-lt"/>
              </a:rPr>
              <a:t>sau</a:t>
            </a:r>
            <a:r>
              <a:rPr lang="en-US" altLang="zh-CN" sz="2800" b="1" dirty="0">
                <a:solidFill>
                  <a:schemeClr val="accent4">
                    <a:lumMod val="50000"/>
                  </a:schemeClr>
                </a:solidFill>
                <a:latin typeface="Times New Roman" panose="02020603050405020304" pitchFamily="18" charset="0"/>
                <a:cs typeface="Times New Roman" panose="02020603050405020304" pitchFamily="18" charset="0"/>
                <a:sym typeface="+mn-lt"/>
              </a:rPr>
              <a:t>:</a:t>
            </a:r>
          </a:p>
        </p:txBody>
      </p:sp>
    </p:spTree>
    <p:extLst>
      <p:ext uri="{BB962C8B-B14F-4D97-AF65-F5344CB8AC3E}">
        <p14:creationId xmlns:p14="http://schemas.microsoft.com/office/powerpoint/2010/main" val="78132725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0.70"/>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4572000" y="3298890"/>
            <a:ext cx="5126385" cy="1845404"/>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txBody>
            <a:bodyPr/>
            <a:lstStyle/>
            <a:p>
              <a:endParaRPr lang="en-US"/>
            </a:p>
          </p:txBody>
        </p:sp>
      </p:grpSp>
      <p:grpSp>
        <p:nvGrpSpPr>
          <p:cNvPr id="5" name="Group 5"/>
          <p:cNvGrpSpPr/>
          <p:nvPr/>
        </p:nvGrpSpPr>
        <p:grpSpPr>
          <a:xfrm>
            <a:off x="-554385" y="3177079"/>
            <a:ext cx="5126385" cy="1967215"/>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txBody>
            <a:bodyPr/>
            <a:lstStyle/>
            <a:p>
              <a:endParaRPr lang="en-US"/>
            </a:p>
          </p:txBody>
        </p:sp>
      </p:grpSp>
      <p:sp>
        <p:nvSpPr>
          <p:cNvPr id="11" name="Freeform 11"/>
          <p:cNvSpPr/>
          <p:nvPr/>
        </p:nvSpPr>
        <p:spPr>
          <a:xfrm>
            <a:off x="685800" y="1362338"/>
            <a:ext cx="7658100" cy="3223264"/>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txBody>
          <a:bodyPr/>
          <a:lstStyle/>
          <a:p>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902">
            <a:off x="1583033" y="1132215"/>
            <a:ext cx="1238514" cy="558696"/>
          </a:xfrm>
          <a:prstGeom prst="rect">
            <a:avLst/>
          </a:prstGeom>
        </p:spPr>
      </p:pic>
      <p:pic>
        <p:nvPicPr>
          <p:cNvPr id="22" name="Picture 22"/>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73213" y="237831"/>
            <a:ext cx="501180" cy="554626"/>
          </a:xfrm>
          <a:prstGeom prst="rect">
            <a:avLst/>
          </a:prstGeom>
        </p:spPr>
      </p:pic>
      <p:pic>
        <p:nvPicPr>
          <p:cNvPr id="23" name="Picture 2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28370"/>
          <a:stretch>
            <a:fillRect/>
          </a:stretch>
        </p:blipFill>
        <p:spPr>
          <a:xfrm>
            <a:off x="8425591" y="4160687"/>
            <a:ext cx="745453" cy="823104"/>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50567" y="1006655"/>
            <a:ext cx="495377" cy="734386"/>
          </a:xfrm>
          <a:prstGeom prst="rect">
            <a:avLst/>
          </a:prstGeom>
        </p:spPr>
      </p:pic>
      <p:pic>
        <p:nvPicPr>
          <p:cNvPr id="28" name="Picture 28"/>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6761" y="3848868"/>
            <a:ext cx="302700" cy="358224"/>
          </a:xfrm>
          <a:prstGeom prst="rect">
            <a:avLst/>
          </a:prstGeom>
        </p:spPr>
      </p:pic>
      <p:sp>
        <p:nvSpPr>
          <p:cNvPr id="29" name="Rectangle 28"/>
          <p:cNvSpPr/>
          <p:nvPr/>
        </p:nvSpPr>
        <p:spPr>
          <a:xfrm>
            <a:off x="874392" y="1667047"/>
            <a:ext cx="7301419" cy="2554545"/>
          </a:xfrm>
          <a:prstGeom prst="rect">
            <a:avLst/>
          </a:prstGeom>
        </p:spPr>
        <p:txBody>
          <a:bodyPr wrap="square">
            <a:spAutoFit/>
          </a:bodyPr>
          <a:lstStyle/>
          <a:p>
            <a:pPr algn="just"/>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150 đến 200 chữ) kể</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về một kỉ niệm của em với người bạn thân mà em xem là điểm tựa tinh thần của mình. Trong đoạn văn có sử dụng dấu ngoặc kép.</a:t>
            </a:r>
            <a:endParaRPr lang="en-US" sz="32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Google Shape;2172;p52">
            <a:extLst>
              <a:ext uri="{FF2B5EF4-FFF2-40B4-BE49-F238E27FC236}">
                <a16:creationId xmlns:a16="http://schemas.microsoft.com/office/drawing/2014/main" id="{76116CF9-E3BF-2146-973E-4B6F76523B67}"/>
              </a:ext>
            </a:extLst>
          </p:cNvPr>
          <p:cNvSpPr txBox="1">
            <a:spLocks/>
          </p:cNvSpPr>
          <p:nvPr/>
        </p:nvSpPr>
        <p:spPr>
          <a:xfrm>
            <a:off x="3585581" y="670816"/>
            <a:ext cx="3331586" cy="735195"/>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b="1" dirty="0" err="1">
                <a:solidFill>
                  <a:srgbClr val="E66C7D"/>
                </a:solidFill>
                <a:latin typeface="Times New Roman" panose="02020603050405020304" pitchFamily="18" charset="0"/>
                <a:cs typeface="Times New Roman" panose="02020603050405020304" pitchFamily="18" charset="0"/>
              </a:rPr>
              <a:t>Viết</a:t>
            </a:r>
            <a:r>
              <a:rPr lang="en-US" sz="3600" b="1" dirty="0">
                <a:solidFill>
                  <a:srgbClr val="E66C7D"/>
                </a:solidFill>
                <a:latin typeface="Times New Roman" panose="02020603050405020304" pitchFamily="18" charset="0"/>
                <a:cs typeface="Times New Roman" panose="02020603050405020304" pitchFamily="18" charset="0"/>
              </a:rPr>
              <a:t> </a:t>
            </a:r>
            <a:r>
              <a:rPr lang="en-US" sz="3600" b="1" dirty="0" err="1">
                <a:solidFill>
                  <a:srgbClr val="E66C7D"/>
                </a:solidFill>
                <a:latin typeface="Times New Roman" panose="02020603050405020304" pitchFamily="18" charset="0"/>
                <a:cs typeface="Times New Roman" panose="02020603050405020304" pitchFamily="18" charset="0"/>
              </a:rPr>
              <a:t>ngắn</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par>
                          <p:cTn id="14" fill="hold">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67" name="图片 9">
            <a:extLst>
              <a:ext uri="{FF2B5EF4-FFF2-40B4-BE49-F238E27FC236}">
                <a16:creationId xmlns:a16="http://schemas.microsoft.com/office/drawing/2014/main" id="{9F51AAA5-4AC9-9D49-B063-07F37E7E35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140" r="24200" b="60367"/>
          <a:stretch/>
        </p:blipFill>
        <p:spPr>
          <a:xfrm rot="17198568">
            <a:off x="-108840" y="48729"/>
            <a:ext cx="1363530" cy="1006380"/>
          </a:xfrm>
          <a:prstGeom prst="rect">
            <a:avLst/>
          </a:prstGeom>
        </p:spPr>
      </p:pic>
      <p:sp>
        <p:nvSpPr>
          <p:cNvPr id="10" name="Google Shape;2172;p52">
            <a:extLst>
              <a:ext uri="{FF2B5EF4-FFF2-40B4-BE49-F238E27FC236}">
                <a16:creationId xmlns:a16="http://schemas.microsoft.com/office/drawing/2014/main" id="{737CBD88-01EE-3F47-AC51-A0BC9F09D9EA}"/>
              </a:ext>
            </a:extLst>
          </p:cNvPr>
          <p:cNvSpPr txBox="1">
            <a:spLocks/>
          </p:cNvSpPr>
          <p:nvPr/>
        </p:nvSpPr>
        <p:spPr>
          <a:xfrm>
            <a:off x="3007200" y="2144"/>
            <a:ext cx="3165000" cy="1275000"/>
          </a:xfrm>
          <a:prstGeom prst="rect">
            <a:avLst/>
          </a:prstGeom>
          <a:noFill/>
          <a:ln>
            <a:noFill/>
          </a:ln>
          <a:effectLst>
            <a:outerShdw blurRad="57150" dist="28575" dir="18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4200"/>
              <a:buFont typeface="Josefin Sans"/>
              <a:buNone/>
              <a:defRPr sz="4200" b="1" i="0" u="none" strike="noStrike" cap="none">
                <a:solidFill>
                  <a:schemeClr val="lt2"/>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US">
                <a:solidFill>
                  <a:schemeClr val="accent3"/>
                </a:solidFill>
              </a:rPr>
              <a:t>Viết ngắn</a:t>
            </a:r>
            <a:endParaRPr lang="en-US"/>
          </a:p>
        </p:txBody>
      </p:sp>
      <p:grpSp>
        <p:nvGrpSpPr>
          <p:cNvPr id="11" name="Group 10">
            <a:extLst>
              <a:ext uri="{FF2B5EF4-FFF2-40B4-BE49-F238E27FC236}">
                <a16:creationId xmlns:a16="http://schemas.microsoft.com/office/drawing/2014/main" id="{699A784F-066A-664A-BC8D-3A18BA28CBED}"/>
              </a:ext>
            </a:extLst>
          </p:cNvPr>
          <p:cNvGrpSpPr/>
          <p:nvPr/>
        </p:nvGrpSpPr>
        <p:grpSpPr>
          <a:xfrm>
            <a:off x="2438401" y="280482"/>
            <a:ext cx="777305" cy="615662"/>
            <a:chOff x="1813495" y="270667"/>
            <a:chExt cx="777305" cy="615662"/>
          </a:xfrm>
        </p:grpSpPr>
        <p:grpSp>
          <p:nvGrpSpPr>
            <p:cNvPr id="12" name="Группа 90">
              <a:extLst>
                <a:ext uri="{FF2B5EF4-FFF2-40B4-BE49-F238E27FC236}">
                  <a16:creationId xmlns:a16="http://schemas.microsoft.com/office/drawing/2014/main" id="{36450D33-8C50-8447-A6E3-A8724891072F}"/>
                </a:ext>
              </a:extLst>
            </p:cNvPr>
            <p:cNvGrpSpPr/>
            <p:nvPr/>
          </p:nvGrpSpPr>
          <p:grpSpPr>
            <a:xfrm>
              <a:off x="1813495" y="270667"/>
              <a:ext cx="469887" cy="615662"/>
              <a:chOff x="5891213" y="3209925"/>
              <a:chExt cx="2016125" cy="2641600"/>
            </a:xfrm>
            <a:solidFill>
              <a:schemeClr val="bg1"/>
            </a:solidFill>
          </p:grpSpPr>
          <p:sp>
            <p:nvSpPr>
              <p:cNvPr id="14" name="Freeform 80">
                <a:extLst>
                  <a:ext uri="{FF2B5EF4-FFF2-40B4-BE49-F238E27FC236}">
                    <a16:creationId xmlns:a16="http://schemas.microsoft.com/office/drawing/2014/main" id="{E78654FA-F8FC-8E46-A6F9-B66EC709CD51}"/>
                  </a:ext>
                </a:extLst>
              </p:cNvPr>
              <p:cNvSpPr>
                <a:spLocks/>
              </p:cNvSpPr>
              <p:nvPr/>
            </p:nvSpPr>
            <p:spPr bwMode="auto">
              <a:xfrm>
                <a:off x="6423026" y="3209925"/>
                <a:ext cx="952500" cy="438150"/>
              </a:xfrm>
              <a:custGeom>
                <a:avLst/>
                <a:gdLst>
                  <a:gd name="T0" fmla="*/ 409 w 1198"/>
                  <a:gd name="T1" fmla="*/ 0 h 553"/>
                  <a:gd name="T2" fmla="*/ 790 w 1198"/>
                  <a:gd name="T3" fmla="*/ 0 h 553"/>
                  <a:gd name="T4" fmla="*/ 815 w 1198"/>
                  <a:gd name="T5" fmla="*/ 2 h 553"/>
                  <a:gd name="T6" fmla="*/ 839 w 1198"/>
                  <a:gd name="T7" fmla="*/ 10 h 553"/>
                  <a:gd name="T8" fmla="*/ 860 w 1198"/>
                  <a:gd name="T9" fmla="*/ 21 h 553"/>
                  <a:gd name="T10" fmla="*/ 879 w 1198"/>
                  <a:gd name="T11" fmla="*/ 37 h 553"/>
                  <a:gd name="T12" fmla="*/ 894 w 1198"/>
                  <a:gd name="T13" fmla="*/ 56 h 553"/>
                  <a:gd name="T14" fmla="*/ 907 w 1198"/>
                  <a:gd name="T15" fmla="*/ 77 h 553"/>
                  <a:gd name="T16" fmla="*/ 914 w 1198"/>
                  <a:gd name="T17" fmla="*/ 102 h 553"/>
                  <a:gd name="T18" fmla="*/ 917 w 1198"/>
                  <a:gd name="T19" fmla="*/ 127 h 553"/>
                  <a:gd name="T20" fmla="*/ 917 w 1198"/>
                  <a:gd name="T21" fmla="*/ 290 h 553"/>
                  <a:gd name="T22" fmla="*/ 1198 w 1198"/>
                  <a:gd name="T23" fmla="*/ 290 h 553"/>
                  <a:gd name="T24" fmla="*/ 1198 w 1198"/>
                  <a:gd name="T25" fmla="*/ 489 h 553"/>
                  <a:gd name="T26" fmla="*/ 1196 w 1198"/>
                  <a:gd name="T27" fmla="*/ 506 h 553"/>
                  <a:gd name="T28" fmla="*/ 1190 w 1198"/>
                  <a:gd name="T29" fmla="*/ 521 h 553"/>
                  <a:gd name="T30" fmla="*/ 1179 w 1198"/>
                  <a:gd name="T31" fmla="*/ 535 h 553"/>
                  <a:gd name="T32" fmla="*/ 1166 w 1198"/>
                  <a:gd name="T33" fmla="*/ 544 h 553"/>
                  <a:gd name="T34" fmla="*/ 1151 w 1198"/>
                  <a:gd name="T35" fmla="*/ 550 h 553"/>
                  <a:gd name="T36" fmla="*/ 1135 w 1198"/>
                  <a:gd name="T37" fmla="*/ 553 h 553"/>
                  <a:gd name="T38" fmla="*/ 63 w 1198"/>
                  <a:gd name="T39" fmla="*/ 553 h 553"/>
                  <a:gd name="T40" fmla="*/ 47 w 1198"/>
                  <a:gd name="T41" fmla="*/ 550 h 553"/>
                  <a:gd name="T42" fmla="*/ 32 w 1198"/>
                  <a:gd name="T43" fmla="*/ 544 h 553"/>
                  <a:gd name="T44" fmla="*/ 19 w 1198"/>
                  <a:gd name="T45" fmla="*/ 535 h 553"/>
                  <a:gd name="T46" fmla="*/ 8 w 1198"/>
                  <a:gd name="T47" fmla="*/ 521 h 553"/>
                  <a:gd name="T48" fmla="*/ 2 w 1198"/>
                  <a:gd name="T49" fmla="*/ 506 h 553"/>
                  <a:gd name="T50" fmla="*/ 0 w 1198"/>
                  <a:gd name="T51" fmla="*/ 489 h 553"/>
                  <a:gd name="T52" fmla="*/ 0 w 1198"/>
                  <a:gd name="T53" fmla="*/ 290 h 553"/>
                  <a:gd name="T54" fmla="*/ 282 w 1198"/>
                  <a:gd name="T55" fmla="*/ 290 h 553"/>
                  <a:gd name="T56" fmla="*/ 282 w 1198"/>
                  <a:gd name="T57" fmla="*/ 127 h 553"/>
                  <a:gd name="T58" fmla="*/ 284 w 1198"/>
                  <a:gd name="T59" fmla="*/ 102 h 553"/>
                  <a:gd name="T60" fmla="*/ 291 w 1198"/>
                  <a:gd name="T61" fmla="*/ 77 h 553"/>
                  <a:gd name="T62" fmla="*/ 304 w 1198"/>
                  <a:gd name="T63" fmla="*/ 56 h 553"/>
                  <a:gd name="T64" fmla="*/ 319 w 1198"/>
                  <a:gd name="T65" fmla="*/ 37 h 553"/>
                  <a:gd name="T66" fmla="*/ 338 w 1198"/>
                  <a:gd name="T67" fmla="*/ 21 h 553"/>
                  <a:gd name="T68" fmla="*/ 359 w 1198"/>
                  <a:gd name="T69" fmla="*/ 10 h 553"/>
                  <a:gd name="T70" fmla="*/ 383 w 1198"/>
                  <a:gd name="T71" fmla="*/ 2 h 553"/>
                  <a:gd name="T72" fmla="*/ 409 w 1198"/>
                  <a:gd name="T7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8" h="553">
                    <a:moveTo>
                      <a:pt x="409" y="0"/>
                    </a:moveTo>
                    <a:lnTo>
                      <a:pt x="790" y="0"/>
                    </a:lnTo>
                    <a:lnTo>
                      <a:pt x="815" y="2"/>
                    </a:lnTo>
                    <a:lnTo>
                      <a:pt x="839" y="10"/>
                    </a:lnTo>
                    <a:lnTo>
                      <a:pt x="860" y="21"/>
                    </a:lnTo>
                    <a:lnTo>
                      <a:pt x="879" y="37"/>
                    </a:lnTo>
                    <a:lnTo>
                      <a:pt x="894" y="56"/>
                    </a:lnTo>
                    <a:lnTo>
                      <a:pt x="907" y="77"/>
                    </a:lnTo>
                    <a:lnTo>
                      <a:pt x="914" y="102"/>
                    </a:lnTo>
                    <a:lnTo>
                      <a:pt x="917" y="127"/>
                    </a:lnTo>
                    <a:lnTo>
                      <a:pt x="917" y="290"/>
                    </a:lnTo>
                    <a:lnTo>
                      <a:pt x="1198" y="290"/>
                    </a:lnTo>
                    <a:lnTo>
                      <a:pt x="1198" y="489"/>
                    </a:lnTo>
                    <a:lnTo>
                      <a:pt x="1196" y="506"/>
                    </a:lnTo>
                    <a:lnTo>
                      <a:pt x="1190" y="521"/>
                    </a:lnTo>
                    <a:lnTo>
                      <a:pt x="1179" y="535"/>
                    </a:lnTo>
                    <a:lnTo>
                      <a:pt x="1166" y="544"/>
                    </a:lnTo>
                    <a:lnTo>
                      <a:pt x="1151" y="550"/>
                    </a:lnTo>
                    <a:lnTo>
                      <a:pt x="1135" y="553"/>
                    </a:lnTo>
                    <a:lnTo>
                      <a:pt x="63" y="553"/>
                    </a:lnTo>
                    <a:lnTo>
                      <a:pt x="47" y="550"/>
                    </a:lnTo>
                    <a:lnTo>
                      <a:pt x="32" y="544"/>
                    </a:lnTo>
                    <a:lnTo>
                      <a:pt x="19" y="535"/>
                    </a:lnTo>
                    <a:lnTo>
                      <a:pt x="8" y="521"/>
                    </a:lnTo>
                    <a:lnTo>
                      <a:pt x="2" y="506"/>
                    </a:lnTo>
                    <a:lnTo>
                      <a:pt x="0" y="489"/>
                    </a:lnTo>
                    <a:lnTo>
                      <a:pt x="0" y="290"/>
                    </a:lnTo>
                    <a:lnTo>
                      <a:pt x="282" y="290"/>
                    </a:lnTo>
                    <a:lnTo>
                      <a:pt x="282" y="127"/>
                    </a:lnTo>
                    <a:lnTo>
                      <a:pt x="284" y="102"/>
                    </a:lnTo>
                    <a:lnTo>
                      <a:pt x="291" y="77"/>
                    </a:lnTo>
                    <a:lnTo>
                      <a:pt x="304" y="56"/>
                    </a:lnTo>
                    <a:lnTo>
                      <a:pt x="319" y="37"/>
                    </a:lnTo>
                    <a:lnTo>
                      <a:pt x="338" y="21"/>
                    </a:lnTo>
                    <a:lnTo>
                      <a:pt x="359" y="10"/>
                    </a:lnTo>
                    <a:lnTo>
                      <a:pt x="383" y="2"/>
                    </a:lnTo>
                    <a:lnTo>
                      <a:pt x="4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15" name="Freeform 81">
                <a:extLst>
                  <a:ext uri="{FF2B5EF4-FFF2-40B4-BE49-F238E27FC236}">
                    <a16:creationId xmlns:a16="http://schemas.microsoft.com/office/drawing/2014/main" id="{90984670-8474-814F-8025-57CDEF3FC0DB}"/>
                  </a:ext>
                </a:extLst>
              </p:cNvPr>
              <p:cNvSpPr>
                <a:spLocks noEditPoints="1"/>
              </p:cNvSpPr>
              <p:nvPr/>
            </p:nvSpPr>
            <p:spPr bwMode="auto">
              <a:xfrm>
                <a:off x="5891213" y="3438525"/>
                <a:ext cx="2016125" cy="2413000"/>
              </a:xfrm>
              <a:custGeom>
                <a:avLst/>
                <a:gdLst>
                  <a:gd name="T0" fmla="*/ 318 w 2540"/>
                  <a:gd name="T1" fmla="*/ 674 h 3040"/>
                  <a:gd name="T2" fmla="*/ 318 w 2540"/>
                  <a:gd name="T3" fmla="*/ 2723 h 3040"/>
                  <a:gd name="T4" fmla="*/ 2223 w 2540"/>
                  <a:gd name="T5" fmla="*/ 2723 h 3040"/>
                  <a:gd name="T6" fmla="*/ 2223 w 2540"/>
                  <a:gd name="T7" fmla="*/ 674 h 3040"/>
                  <a:gd name="T8" fmla="*/ 318 w 2540"/>
                  <a:gd name="T9" fmla="*/ 674 h 3040"/>
                  <a:gd name="T10" fmla="*/ 0 w 2540"/>
                  <a:gd name="T11" fmla="*/ 0 h 3040"/>
                  <a:gd name="T12" fmla="*/ 544 w 2540"/>
                  <a:gd name="T13" fmla="*/ 0 h 3040"/>
                  <a:gd name="T14" fmla="*/ 544 w 2540"/>
                  <a:gd name="T15" fmla="*/ 199 h 3040"/>
                  <a:gd name="T16" fmla="*/ 547 w 2540"/>
                  <a:gd name="T17" fmla="*/ 233 h 3040"/>
                  <a:gd name="T18" fmla="*/ 557 w 2540"/>
                  <a:gd name="T19" fmla="*/ 266 h 3040"/>
                  <a:gd name="T20" fmla="*/ 570 w 2540"/>
                  <a:gd name="T21" fmla="*/ 295 h 3040"/>
                  <a:gd name="T22" fmla="*/ 589 w 2540"/>
                  <a:gd name="T23" fmla="*/ 322 h 3040"/>
                  <a:gd name="T24" fmla="*/ 612 w 2540"/>
                  <a:gd name="T25" fmla="*/ 345 h 3040"/>
                  <a:gd name="T26" fmla="*/ 639 w 2540"/>
                  <a:gd name="T27" fmla="*/ 364 h 3040"/>
                  <a:gd name="T28" fmla="*/ 669 w 2540"/>
                  <a:gd name="T29" fmla="*/ 378 h 3040"/>
                  <a:gd name="T30" fmla="*/ 701 w 2540"/>
                  <a:gd name="T31" fmla="*/ 386 h 3040"/>
                  <a:gd name="T32" fmla="*/ 734 w 2540"/>
                  <a:gd name="T33" fmla="*/ 389 h 3040"/>
                  <a:gd name="T34" fmla="*/ 1806 w 2540"/>
                  <a:gd name="T35" fmla="*/ 389 h 3040"/>
                  <a:gd name="T36" fmla="*/ 1839 w 2540"/>
                  <a:gd name="T37" fmla="*/ 386 h 3040"/>
                  <a:gd name="T38" fmla="*/ 1871 w 2540"/>
                  <a:gd name="T39" fmla="*/ 378 h 3040"/>
                  <a:gd name="T40" fmla="*/ 1902 w 2540"/>
                  <a:gd name="T41" fmla="*/ 364 h 3040"/>
                  <a:gd name="T42" fmla="*/ 1928 w 2540"/>
                  <a:gd name="T43" fmla="*/ 345 h 3040"/>
                  <a:gd name="T44" fmla="*/ 1951 w 2540"/>
                  <a:gd name="T45" fmla="*/ 322 h 3040"/>
                  <a:gd name="T46" fmla="*/ 1970 w 2540"/>
                  <a:gd name="T47" fmla="*/ 295 h 3040"/>
                  <a:gd name="T48" fmla="*/ 1984 w 2540"/>
                  <a:gd name="T49" fmla="*/ 266 h 3040"/>
                  <a:gd name="T50" fmla="*/ 1993 w 2540"/>
                  <a:gd name="T51" fmla="*/ 233 h 3040"/>
                  <a:gd name="T52" fmla="*/ 1996 w 2540"/>
                  <a:gd name="T53" fmla="*/ 199 h 3040"/>
                  <a:gd name="T54" fmla="*/ 1996 w 2540"/>
                  <a:gd name="T55" fmla="*/ 0 h 3040"/>
                  <a:gd name="T56" fmla="*/ 2540 w 2540"/>
                  <a:gd name="T57" fmla="*/ 0 h 3040"/>
                  <a:gd name="T58" fmla="*/ 2540 w 2540"/>
                  <a:gd name="T59" fmla="*/ 2786 h 3040"/>
                  <a:gd name="T60" fmla="*/ 2537 w 2540"/>
                  <a:gd name="T61" fmla="*/ 2827 h 3040"/>
                  <a:gd name="T62" fmla="*/ 2527 w 2540"/>
                  <a:gd name="T63" fmla="*/ 2867 h 3040"/>
                  <a:gd name="T64" fmla="*/ 2511 w 2540"/>
                  <a:gd name="T65" fmla="*/ 2902 h 3040"/>
                  <a:gd name="T66" fmla="*/ 2491 w 2540"/>
                  <a:gd name="T67" fmla="*/ 2936 h 3040"/>
                  <a:gd name="T68" fmla="*/ 2466 w 2540"/>
                  <a:gd name="T69" fmla="*/ 2966 h 3040"/>
                  <a:gd name="T70" fmla="*/ 2436 w 2540"/>
                  <a:gd name="T71" fmla="*/ 2991 h 3040"/>
                  <a:gd name="T72" fmla="*/ 2402 w 2540"/>
                  <a:gd name="T73" fmla="*/ 3011 h 3040"/>
                  <a:gd name="T74" fmla="*/ 2366 w 2540"/>
                  <a:gd name="T75" fmla="*/ 3027 h 3040"/>
                  <a:gd name="T76" fmla="*/ 2327 w 2540"/>
                  <a:gd name="T77" fmla="*/ 3037 h 3040"/>
                  <a:gd name="T78" fmla="*/ 2286 w 2540"/>
                  <a:gd name="T79" fmla="*/ 3040 h 3040"/>
                  <a:gd name="T80" fmla="*/ 254 w 2540"/>
                  <a:gd name="T81" fmla="*/ 3040 h 3040"/>
                  <a:gd name="T82" fmla="*/ 213 w 2540"/>
                  <a:gd name="T83" fmla="*/ 3037 h 3040"/>
                  <a:gd name="T84" fmla="*/ 174 w 2540"/>
                  <a:gd name="T85" fmla="*/ 3027 h 3040"/>
                  <a:gd name="T86" fmla="*/ 138 w 2540"/>
                  <a:gd name="T87" fmla="*/ 3011 h 3040"/>
                  <a:gd name="T88" fmla="*/ 104 w 2540"/>
                  <a:gd name="T89" fmla="*/ 2991 h 3040"/>
                  <a:gd name="T90" fmla="*/ 74 w 2540"/>
                  <a:gd name="T91" fmla="*/ 2966 h 3040"/>
                  <a:gd name="T92" fmla="*/ 49 w 2540"/>
                  <a:gd name="T93" fmla="*/ 2936 h 3040"/>
                  <a:gd name="T94" fmla="*/ 29 w 2540"/>
                  <a:gd name="T95" fmla="*/ 2902 h 3040"/>
                  <a:gd name="T96" fmla="*/ 13 w 2540"/>
                  <a:gd name="T97" fmla="*/ 2867 h 3040"/>
                  <a:gd name="T98" fmla="*/ 3 w 2540"/>
                  <a:gd name="T99" fmla="*/ 2827 h 3040"/>
                  <a:gd name="T100" fmla="*/ 0 w 2540"/>
                  <a:gd name="T101" fmla="*/ 2786 h 3040"/>
                  <a:gd name="T102" fmla="*/ 0 w 2540"/>
                  <a:gd name="T103" fmla="*/ 0 h 3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0" h="3040">
                    <a:moveTo>
                      <a:pt x="318" y="674"/>
                    </a:moveTo>
                    <a:lnTo>
                      <a:pt x="318" y="2723"/>
                    </a:lnTo>
                    <a:lnTo>
                      <a:pt x="2223" y="2723"/>
                    </a:lnTo>
                    <a:lnTo>
                      <a:pt x="2223" y="674"/>
                    </a:lnTo>
                    <a:lnTo>
                      <a:pt x="318" y="674"/>
                    </a:lnTo>
                    <a:close/>
                    <a:moveTo>
                      <a:pt x="0" y="0"/>
                    </a:moveTo>
                    <a:lnTo>
                      <a:pt x="544" y="0"/>
                    </a:lnTo>
                    <a:lnTo>
                      <a:pt x="544" y="199"/>
                    </a:lnTo>
                    <a:lnTo>
                      <a:pt x="547" y="233"/>
                    </a:lnTo>
                    <a:lnTo>
                      <a:pt x="557" y="266"/>
                    </a:lnTo>
                    <a:lnTo>
                      <a:pt x="570" y="295"/>
                    </a:lnTo>
                    <a:lnTo>
                      <a:pt x="589" y="322"/>
                    </a:lnTo>
                    <a:lnTo>
                      <a:pt x="612" y="345"/>
                    </a:lnTo>
                    <a:lnTo>
                      <a:pt x="639" y="364"/>
                    </a:lnTo>
                    <a:lnTo>
                      <a:pt x="669" y="378"/>
                    </a:lnTo>
                    <a:lnTo>
                      <a:pt x="701" y="386"/>
                    </a:lnTo>
                    <a:lnTo>
                      <a:pt x="734" y="389"/>
                    </a:lnTo>
                    <a:lnTo>
                      <a:pt x="1806" y="389"/>
                    </a:lnTo>
                    <a:lnTo>
                      <a:pt x="1839" y="386"/>
                    </a:lnTo>
                    <a:lnTo>
                      <a:pt x="1871" y="378"/>
                    </a:lnTo>
                    <a:lnTo>
                      <a:pt x="1902" y="364"/>
                    </a:lnTo>
                    <a:lnTo>
                      <a:pt x="1928" y="345"/>
                    </a:lnTo>
                    <a:lnTo>
                      <a:pt x="1951" y="322"/>
                    </a:lnTo>
                    <a:lnTo>
                      <a:pt x="1970" y="295"/>
                    </a:lnTo>
                    <a:lnTo>
                      <a:pt x="1984" y="266"/>
                    </a:lnTo>
                    <a:lnTo>
                      <a:pt x="1993" y="233"/>
                    </a:lnTo>
                    <a:lnTo>
                      <a:pt x="1996" y="199"/>
                    </a:lnTo>
                    <a:lnTo>
                      <a:pt x="1996" y="0"/>
                    </a:lnTo>
                    <a:lnTo>
                      <a:pt x="2540" y="0"/>
                    </a:lnTo>
                    <a:lnTo>
                      <a:pt x="2540" y="2786"/>
                    </a:lnTo>
                    <a:lnTo>
                      <a:pt x="2537" y="2827"/>
                    </a:lnTo>
                    <a:lnTo>
                      <a:pt x="2527" y="2867"/>
                    </a:lnTo>
                    <a:lnTo>
                      <a:pt x="2511" y="2902"/>
                    </a:lnTo>
                    <a:lnTo>
                      <a:pt x="2491" y="2936"/>
                    </a:lnTo>
                    <a:lnTo>
                      <a:pt x="2466" y="2966"/>
                    </a:lnTo>
                    <a:lnTo>
                      <a:pt x="2436" y="2991"/>
                    </a:lnTo>
                    <a:lnTo>
                      <a:pt x="2402" y="3011"/>
                    </a:lnTo>
                    <a:lnTo>
                      <a:pt x="2366" y="3027"/>
                    </a:lnTo>
                    <a:lnTo>
                      <a:pt x="2327" y="3037"/>
                    </a:lnTo>
                    <a:lnTo>
                      <a:pt x="2286" y="3040"/>
                    </a:lnTo>
                    <a:lnTo>
                      <a:pt x="254" y="3040"/>
                    </a:lnTo>
                    <a:lnTo>
                      <a:pt x="213" y="3037"/>
                    </a:lnTo>
                    <a:lnTo>
                      <a:pt x="174" y="3027"/>
                    </a:lnTo>
                    <a:lnTo>
                      <a:pt x="138" y="3011"/>
                    </a:lnTo>
                    <a:lnTo>
                      <a:pt x="104" y="2991"/>
                    </a:lnTo>
                    <a:lnTo>
                      <a:pt x="74" y="2966"/>
                    </a:lnTo>
                    <a:lnTo>
                      <a:pt x="49" y="2936"/>
                    </a:lnTo>
                    <a:lnTo>
                      <a:pt x="29" y="2902"/>
                    </a:lnTo>
                    <a:lnTo>
                      <a:pt x="13" y="2867"/>
                    </a:lnTo>
                    <a:lnTo>
                      <a:pt x="3" y="2827"/>
                    </a:lnTo>
                    <a:lnTo>
                      <a:pt x="0" y="2786"/>
                    </a:lnTo>
                    <a:lnTo>
                      <a:pt x="0"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cs typeface="+mn-ea"/>
                  <a:sym typeface="+mn-lt"/>
                </a:endParaRPr>
              </a:p>
            </p:txBody>
          </p:sp>
        </p:grpSp>
        <p:sp>
          <p:nvSpPr>
            <p:cNvPr id="13"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EDAD812-2802-A34F-B001-A1F5DA8D243F}"/>
                </a:ext>
              </a:extLst>
            </p:cNvPr>
            <p:cNvSpPr>
              <a:spLocks noEditPoints="1"/>
            </p:cNvSpPr>
            <p:nvPr/>
          </p:nvSpPr>
          <p:spPr bwMode="auto">
            <a:xfrm>
              <a:off x="2057400" y="270667"/>
              <a:ext cx="533400" cy="472283"/>
            </a:xfrm>
            <a:custGeom>
              <a:avLst/>
              <a:gdLst>
                <a:gd name="T0" fmla="*/ 185 w 193"/>
                <a:gd name="T1" fmla="*/ 29 h 188"/>
                <a:gd name="T2" fmla="*/ 186 w 193"/>
                <a:gd name="T3" fmla="*/ 28 h 188"/>
                <a:gd name="T4" fmla="*/ 158 w 193"/>
                <a:gd name="T5" fmla="*/ 0 h 188"/>
                <a:gd name="T6" fmla="*/ 29 w 193"/>
                <a:gd name="T7" fmla="*/ 131 h 188"/>
                <a:gd name="T8" fmla="*/ 28 w 193"/>
                <a:gd name="T9" fmla="*/ 131 h 188"/>
                <a:gd name="T10" fmla="*/ 0 w 193"/>
                <a:gd name="T11" fmla="*/ 188 h 188"/>
                <a:gd name="T12" fmla="*/ 56 w 193"/>
                <a:gd name="T13" fmla="*/ 160 h 188"/>
                <a:gd name="T14" fmla="*/ 180 w 193"/>
                <a:gd name="T15" fmla="*/ 34 h 188"/>
                <a:gd name="T16" fmla="*/ 184 w 193"/>
                <a:gd name="T17" fmla="*/ 47 h 188"/>
                <a:gd name="T18" fmla="*/ 175 w 193"/>
                <a:gd name="T19" fmla="*/ 56 h 188"/>
                <a:gd name="T20" fmla="*/ 165 w 193"/>
                <a:gd name="T21" fmla="*/ 61 h 188"/>
                <a:gd name="T22" fmla="*/ 135 w 193"/>
                <a:gd name="T23" fmla="*/ 86 h 188"/>
                <a:gd name="T24" fmla="*/ 121 w 193"/>
                <a:gd name="T25" fmla="*/ 105 h 188"/>
                <a:gd name="T26" fmla="*/ 127 w 193"/>
                <a:gd name="T27" fmla="*/ 111 h 188"/>
                <a:gd name="T28" fmla="*/ 141 w 193"/>
                <a:gd name="T29" fmla="*/ 90 h 188"/>
                <a:gd name="T30" fmla="*/ 168 w 193"/>
                <a:gd name="T31" fmla="*/ 69 h 188"/>
                <a:gd name="T32" fmla="*/ 179 w 193"/>
                <a:gd name="T33" fmla="*/ 63 h 188"/>
                <a:gd name="T34" fmla="*/ 192 w 193"/>
                <a:gd name="T35" fmla="*/ 48 h 188"/>
                <a:gd name="T36" fmla="*/ 185 w 193"/>
                <a:gd name="T37" fmla="*/ 29 h 188"/>
                <a:gd name="T38" fmla="*/ 18 w 193"/>
                <a:gd name="T39" fmla="*/ 170 h 188"/>
                <a:gd name="T40" fmla="*/ 31 w 193"/>
                <a:gd name="T41" fmla="*/ 144 h 188"/>
                <a:gd name="T42" fmla="*/ 43 w 193"/>
                <a:gd name="T43" fmla="*/ 157 h 188"/>
                <a:gd name="T44" fmla="*/ 18 w 193"/>
                <a:gd name="T45" fmla="*/ 170 h 188"/>
                <a:gd name="T46" fmla="*/ 51 w 193"/>
                <a:gd name="T47" fmla="*/ 153 h 188"/>
                <a:gd name="T48" fmla="*/ 51 w 193"/>
                <a:gd name="T49" fmla="*/ 153 h 188"/>
                <a:gd name="T50" fmla="*/ 34 w 193"/>
                <a:gd name="T51" fmla="*/ 137 h 188"/>
                <a:gd name="T52" fmla="*/ 35 w 193"/>
                <a:gd name="T53" fmla="*/ 136 h 188"/>
                <a:gd name="T54" fmla="*/ 158 w 193"/>
                <a:gd name="T55" fmla="*/ 11 h 188"/>
                <a:gd name="T56" fmla="*/ 174 w 193"/>
                <a:gd name="T57" fmla="*/ 28 h 188"/>
                <a:gd name="T58" fmla="*/ 51 w 193"/>
                <a:gd name="T59" fmla="*/ 153 h 188"/>
                <a:gd name="T60" fmla="*/ 34 w 193"/>
                <a:gd name="T61" fmla="*/ 188 h 188"/>
                <a:gd name="T62" fmla="*/ 165 w 193"/>
                <a:gd name="T63" fmla="*/ 188 h 188"/>
                <a:gd name="T64" fmla="*/ 165 w 193"/>
                <a:gd name="T65" fmla="*/ 180 h 188"/>
                <a:gd name="T66" fmla="*/ 34 w 193"/>
                <a:gd name="T67" fmla="*/ 180 h 188"/>
                <a:gd name="T68" fmla="*/ 34 w 193"/>
                <a:gd name="T6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88">
                  <a:moveTo>
                    <a:pt x="185" y="29"/>
                  </a:moveTo>
                  <a:cubicBezTo>
                    <a:pt x="186" y="28"/>
                    <a:pt x="186" y="28"/>
                    <a:pt x="186" y="28"/>
                  </a:cubicBezTo>
                  <a:cubicBezTo>
                    <a:pt x="158" y="0"/>
                    <a:pt x="158" y="0"/>
                    <a:pt x="158" y="0"/>
                  </a:cubicBezTo>
                  <a:cubicBezTo>
                    <a:pt x="29" y="131"/>
                    <a:pt x="29" y="131"/>
                    <a:pt x="29" y="131"/>
                  </a:cubicBezTo>
                  <a:cubicBezTo>
                    <a:pt x="28" y="131"/>
                    <a:pt x="28" y="131"/>
                    <a:pt x="28" y="131"/>
                  </a:cubicBezTo>
                  <a:cubicBezTo>
                    <a:pt x="0" y="188"/>
                    <a:pt x="0" y="188"/>
                    <a:pt x="0" y="188"/>
                  </a:cubicBezTo>
                  <a:cubicBezTo>
                    <a:pt x="56" y="160"/>
                    <a:pt x="56" y="160"/>
                    <a:pt x="56" y="160"/>
                  </a:cubicBezTo>
                  <a:cubicBezTo>
                    <a:pt x="180" y="34"/>
                    <a:pt x="180" y="34"/>
                    <a:pt x="180" y="34"/>
                  </a:cubicBezTo>
                  <a:cubicBezTo>
                    <a:pt x="182" y="37"/>
                    <a:pt x="185" y="42"/>
                    <a:pt x="184" y="47"/>
                  </a:cubicBezTo>
                  <a:cubicBezTo>
                    <a:pt x="183" y="50"/>
                    <a:pt x="181" y="54"/>
                    <a:pt x="175" y="56"/>
                  </a:cubicBezTo>
                  <a:cubicBezTo>
                    <a:pt x="171" y="58"/>
                    <a:pt x="168" y="60"/>
                    <a:pt x="165" y="61"/>
                  </a:cubicBezTo>
                  <a:cubicBezTo>
                    <a:pt x="151" y="68"/>
                    <a:pt x="144" y="71"/>
                    <a:pt x="135" y="86"/>
                  </a:cubicBezTo>
                  <a:cubicBezTo>
                    <a:pt x="124" y="102"/>
                    <a:pt x="121" y="105"/>
                    <a:pt x="121" y="105"/>
                  </a:cubicBezTo>
                  <a:cubicBezTo>
                    <a:pt x="127" y="111"/>
                    <a:pt x="127" y="111"/>
                    <a:pt x="127" y="111"/>
                  </a:cubicBezTo>
                  <a:cubicBezTo>
                    <a:pt x="127" y="111"/>
                    <a:pt x="130" y="107"/>
                    <a:pt x="141" y="90"/>
                  </a:cubicBezTo>
                  <a:cubicBezTo>
                    <a:pt x="150" y="77"/>
                    <a:pt x="154" y="75"/>
                    <a:pt x="168" y="69"/>
                  </a:cubicBezTo>
                  <a:cubicBezTo>
                    <a:pt x="171" y="67"/>
                    <a:pt x="175" y="65"/>
                    <a:pt x="179" y="63"/>
                  </a:cubicBezTo>
                  <a:cubicBezTo>
                    <a:pt x="186" y="60"/>
                    <a:pt x="191" y="54"/>
                    <a:pt x="192" y="48"/>
                  </a:cubicBezTo>
                  <a:cubicBezTo>
                    <a:pt x="193" y="40"/>
                    <a:pt x="189" y="33"/>
                    <a:pt x="185" y="29"/>
                  </a:cubicBezTo>
                  <a:close/>
                  <a:moveTo>
                    <a:pt x="18" y="170"/>
                  </a:moveTo>
                  <a:cubicBezTo>
                    <a:pt x="31" y="144"/>
                    <a:pt x="31" y="144"/>
                    <a:pt x="31" y="144"/>
                  </a:cubicBezTo>
                  <a:cubicBezTo>
                    <a:pt x="43" y="157"/>
                    <a:pt x="43" y="157"/>
                    <a:pt x="43" y="157"/>
                  </a:cubicBezTo>
                  <a:lnTo>
                    <a:pt x="18" y="170"/>
                  </a:lnTo>
                  <a:close/>
                  <a:moveTo>
                    <a:pt x="51" y="153"/>
                  </a:moveTo>
                  <a:cubicBezTo>
                    <a:pt x="51" y="153"/>
                    <a:pt x="51" y="153"/>
                    <a:pt x="51" y="153"/>
                  </a:cubicBezTo>
                  <a:cubicBezTo>
                    <a:pt x="34" y="137"/>
                    <a:pt x="34" y="137"/>
                    <a:pt x="34" y="137"/>
                  </a:cubicBezTo>
                  <a:cubicBezTo>
                    <a:pt x="35" y="136"/>
                    <a:pt x="35" y="136"/>
                    <a:pt x="35" y="136"/>
                  </a:cubicBezTo>
                  <a:cubicBezTo>
                    <a:pt x="158" y="11"/>
                    <a:pt x="158" y="11"/>
                    <a:pt x="158" y="11"/>
                  </a:cubicBezTo>
                  <a:cubicBezTo>
                    <a:pt x="174" y="28"/>
                    <a:pt x="174" y="28"/>
                    <a:pt x="174" y="28"/>
                  </a:cubicBezTo>
                  <a:lnTo>
                    <a:pt x="51" y="153"/>
                  </a:lnTo>
                  <a:close/>
                  <a:moveTo>
                    <a:pt x="34" y="188"/>
                  </a:moveTo>
                  <a:cubicBezTo>
                    <a:pt x="165" y="188"/>
                    <a:pt x="165" y="188"/>
                    <a:pt x="165" y="188"/>
                  </a:cubicBezTo>
                  <a:cubicBezTo>
                    <a:pt x="165" y="180"/>
                    <a:pt x="165" y="180"/>
                    <a:pt x="165" y="180"/>
                  </a:cubicBezTo>
                  <a:cubicBezTo>
                    <a:pt x="34" y="180"/>
                    <a:pt x="34" y="180"/>
                    <a:pt x="34" y="180"/>
                  </a:cubicBezTo>
                  <a:lnTo>
                    <a:pt x="34" y="188"/>
                  </a:lnTo>
                  <a:close/>
                </a:path>
              </a:pathLst>
            </a:custGeom>
            <a:solidFill>
              <a:schemeClr val="bg1">
                <a:lumMod val="10000"/>
                <a:alpha val="40000"/>
              </a:schemeClr>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aphicFrame>
        <p:nvGraphicFramePr>
          <p:cNvPr id="16" name="Table 15">
            <a:extLst>
              <a:ext uri="{FF2B5EF4-FFF2-40B4-BE49-F238E27FC236}">
                <a16:creationId xmlns:a16="http://schemas.microsoft.com/office/drawing/2014/main" id="{708B530C-A847-4F42-854F-53217163337B}"/>
              </a:ext>
            </a:extLst>
          </p:cNvPr>
          <p:cNvGraphicFramePr>
            <a:graphicFrameLocks noGrp="1"/>
          </p:cNvGraphicFramePr>
          <p:nvPr>
            <p:extLst>
              <p:ext uri="{D42A27DB-BD31-4B8C-83A1-F6EECF244321}">
                <p14:modId xmlns:p14="http://schemas.microsoft.com/office/powerpoint/2010/main" val="2624469548"/>
              </p:ext>
            </p:extLst>
          </p:nvPr>
        </p:nvGraphicFramePr>
        <p:xfrm>
          <a:off x="76201" y="139122"/>
          <a:ext cx="8960215" cy="5034834"/>
        </p:xfrm>
        <a:graphic>
          <a:graphicData uri="http://schemas.openxmlformats.org/drawingml/2006/table">
            <a:tbl>
              <a:tblPr firstRow="1" firstCol="1" bandRow="1">
                <a:effectLst>
                  <a:outerShdw blurRad="50800" dist="38100" dir="2700000" algn="tl" rotWithShape="0">
                    <a:prstClr val="black">
                      <a:alpha val="40000"/>
                    </a:prstClr>
                  </a:outerShdw>
                </a:effectLst>
                <a:tableStyleId>{1FECB4D8-DB02-4DC6-A0A2-4F2EBAE1DC90}</a:tableStyleId>
              </a:tblPr>
              <a:tblGrid>
                <a:gridCol w="152400">
                  <a:extLst>
                    <a:ext uri="{9D8B030D-6E8A-4147-A177-3AD203B41FA5}">
                      <a16:colId xmlns:a16="http://schemas.microsoft.com/office/drawing/2014/main" val="20000"/>
                    </a:ext>
                  </a:extLst>
                </a:gridCol>
                <a:gridCol w="1558635">
                  <a:extLst>
                    <a:ext uri="{9D8B030D-6E8A-4147-A177-3AD203B41FA5}">
                      <a16:colId xmlns:a16="http://schemas.microsoft.com/office/drawing/2014/main" val="20001"/>
                    </a:ext>
                  </a:extLst>
                </a:gridCol>
                <a:gridCol w="5538355">
                  <a:extLst>
                    <a:ext uri="{9D8B030D-6E8A-4147-A177-3AD203B41FA5}">
                      <a16:colId xmlns:a16="http://schemas.microsoft.com/office/drawing/2014/main" val="20002"/>
                    </a:ext>
                  </a:extLst>
                </a:gridCol>
                <a:gridCol w="1153391">
                  <a:extLst>
                    <a:ext uri="{9D8B030D-6E8A-4147-A177-3AD203B41FA5}">
                      <a16:colId xmlns:a16="http://schemas.microsoft.com/office/drawing/2014/main" val="20003"/>
                    </a:ext>
                  </a:extLst>
                </a:gridCol>
                <a:gridCol w="557434">
                  <a:extLst>
                    <a:ext uri="{9D8B030D-6E8A-4147-A177-3AD203B41FA5}">
                      <a16:colId xmlns:a16="http://schemas.microsoft.com/office/drawing/2014/main" val="20004"/>
                    </a:ext>
                  </a:extLst>
                </a:gridCol>
              </a:tblGrid>
              <a:tr h="497591">
                <a:tc rowSpan="2" gridSpan="3">
                  <a:txBody>
                    <a:bodyPr/>
                    <a:lstStyle/>
                    <a:p>
                      <a:pPr marL="0" marR="0" algn="ctr">
                        <a:lnSpc>
                          <a:spcPct val="115000"/>
                        </a:lnSpc>
                        <a:spcBef>
                          <a:spcPts val="0"/>
                        </a:spcBef>
                        <a:spcAft>
                          <a:spcPts val="0"/>
                        </a:spcAft>
                        <a:tabLst>
                          <a:tab pos="914400" algn="l"/>
                        </a:tabLst>
                      </a:pPr>
                      <a:r>
                        <a:rPr lang="en-US" sz="2000" dirty="0" err="1">
                          <a:effectLst/>
                          <a:latin typeface="Times New Roman" panose="02020603050405020304" pitchFamily="18" charset="0"/>
                          <a:ea typeface="Aachen" panose="02020500000000000000" pitchFamily="18" charset="0"/>
                          <a:cs typeface="Times New Roman" panose="02020603050405020304" pitchFamily="18" charset="0"/>
                        </a:rPr>
                        <a:t>Bảng</a:t>
                      </a:r>
                      <a:r>
                        <a:rPr lang="en-US" sz="2000" dirty="0">
                          <a:effectLst/>
                          <a:latin typeface="Times New Roman" panose="02020603050405020304" pitchFamily="18" charset="0"/>
                          <a:ea typeface="Aachen" panose="02020500000000000000" pitchFamily="18" charset="0"/>
                          <a:cs typeface="Times New Roman" panose="02020603050405020304" pitchFamily="18" charset="0"/>
                        </a:rPr>
                        <a:t> </a:t>
                      </a:r>
                      <a:r>
                        <a:rPr lang="en-US" sz="2000" dirty="0" err="1">
                          <a:effectLst/>
                          <a:latin typeface="Times New Roman" panose="02020603050405020304" pitchFamily="18" charset="0"/>
                          <a:ea typeface="Aachen" panose="02020500000000000000" pitchFamily="18" charset="0"/>
                          <a:cs typeface="Times New Roman" panose="02020603050405020304" pitchFamily="18" charset="0"/>
                        </a:rPr>
                        <a:t>kiểm</a:t>
                      </a:r>
                      <a:endParaRPr lang="en-US" sz="2000" dirty="0">
                        <a:effectLst/>
                        <a:latin typeface="Times New Roman" panose="02020603050405020304" pitchFamily="18" charset="0"/>
                        <a:ea typeface="Aachen" panose="02020500000000000000" pitchFamily="18" charset="0"/>
                        <a:cs typeface="Times New Roman" panose="02020603050405020304" pitchFamily="18" charset="0"/>
                      </a:endParaRPr>
                    </a:p>
                  </a:txBody>
                  <a:tcPr marL="61692" marR="61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gridSpan="2">
                  <a:txBody>
                    <a:bodyPr/>
                    <a:lstStyle/>
                    <a:p>
                      <a:pPr marL="0" marR="0" algn="ctr">
                        <a:lnSpc>
                          <a:spcPct val="115000"/>
                        </a:lnSpc>
                        <a:spcBef>
                          <a:spcPts val="0"/>
                        </a:spcBef>
                        <a:spcAft>
                          <a:spcPts val="0"/>
                        </a:spcAft>
                        <a:tabLst>
                          <a:tab pos="914400" algn="l"/>
                        </a:tabLst>
                      </a:pPr>
                      <a:r>
                        <a:rPr lang="en-US" sz="2000" dirty="0" err="1">
                          <a:effectLst/>
                          <a:latin typeface="Times New Roman" panose="02020603050405020304" pitchFamily="18" charset="0"/>
                          <a:ea typeface="Aachen" panose="02020500000000000000" pitchFamily="18" charset="0"/>
                          <a:cs typeface="Times New Roman" panose="02020603050405020304" pitchFamily="18" charset="0"/>
                        </a:rPr>
                        <a:t>Phần</a:t>
                      </a:r>
                      <a:r>
                        <a:rPr lang="en-US" sz="2000" dirty="0">
                          <a:effectLst/>
                          <a:latin typeface="Times New Roman" panose="02020603050405020304" pitchFamily="18" charset="0"/>
                          <a:ea typeface="Aachen" panose="02020500000000000000" pitchFamily="18" charset="0"/>
                          <a:cs typeface="Times New Roman" panose="02020603050405020304" pitchFamily="18" charset="0"/>
                        </a:rPr>
                        <a:t> </a:t>
                      </a:r>
                      <a:r>
                        <a:rPr lang="en-US" sz="2000" dirty="0" err="1">
                          <a:effectLst/>
                          <a:latin typeface="Times New Roman" panose="02020603050405020304" pitchFamily="18" charset="0"/>
                          <a:ea typeface="Aachen" panose="02020500000000000000" pitchFamily="18" charset="0"/>
                          <a:cs typeface="Times New Roman" panose="02020603050405020304" pitchFamily="18" charset="0"/>
                        </a:rPr>
                        <a:t>đánh</a:t>
                      </a:r>
                      <a:r>
                        <a:rPr lang="en-US" sz="2000" dirty="0">
                          <a:effectLst/>
                          <a:latin typeface="Times New Roman" panose="02020603050405020304" pitchFamily="18" charset="0"/>
                          <a:ea typeface="Aachen" panose="02020500000000000000" pitchFamily="18" charset="0"/>
                          <a:cs typeface="Times New Roman" panose="02020603050405020304" pitchFamily="18" charset="0"/>
                        </a:rPr>
                        <a:t> </a:t>
                      </a:r>
                      <a:r>
                        <a:rPr lang="en-US" sz="2000" dirty="0" err="1">
                          <a:effectLst/>
                          <a:latin typeface="Times New Roman" panose="02020603050405020304" pitchFamily="18" charset="0"/>
                          <a:ea typeface="Aachen" panose="02020500000000000000" pitchFamily="18" charset="0"/>
                          <a:cs typeface="Times New Roman" panose="02020603050405020304" pitchFamily="18" charset="0"/>
                        </a:rPr>
                        <a:t>giá</a:t>
                      </a:r>
                      <a:endParaRPr lang="en-US" sz="2000" dirty="0">
                        <a:effectLst/>
                        <a:latin typeface="Times New Roman" panose="02020603050405020304" pitchFamily="18" charset="0"/>
                        <a:ea typeface="Aachen" panose="02020500000000000000" pitchFamily="18" charset="0"/>
                        <a:cs typeface="Times New Roman" panose="02020603050405020304" pitchFamily="18" charset="0"/>
                      </a:endParaRPr>
                    </a:p>
                  </a:txBody>
                  <a:tcPr marL="61692" marR="61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360814">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tabLst>
                          <a:tab pos="914400" algn="l"/>
                        </a:tabLst>
                      </a:pPr>
                      <a:r>
                        <a:rPr lang="en-US" sz="1800" b="1" dirty="0" err="1">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rPr>
                        <a:t>Chưa</a:t>
                      </a:r>
                      <a:r>
                        <a:rPr lang="en-US" sz="1800" b="1" dirty="0">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rPr>
                        <a:t> </a:t>
                      </a:r>
                      <a:r>
                        <a:rPr lang="en-US" sz="1800" b="1" dirty="0" err="1">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rPr>
                        <a:t>đạt</a:t>
                      </a:r>
                      <a:endParaRPr lang="en-US" sz="1800" b="1" dirty="0">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15000"/>
                        </a:lnSpc>
                        <a:spcBef>
                          <a:spcPts val="0"/>
                        </a:spcBef>
                        <a:spcAft>
                          <a:spcPts val="0"/>
                        </a:spcAft>
                        <a:tabLst>
                          <a:tab pos="914400" algn="l"/>
                        </a:tabLst>
                      </a:pPr>
                      <a:r>
                        <a:rPr lang="en-US" sz="1800" b="1" dirty="0" err="1">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rPr>
                        <a:t>Đạt</a:t>
                      </a:r>
                      <a:endParaRPr lang="en-US" sz="1800" b="1" dirty="0">
                        <a:solidFill>
                          <a:schemeClr val="accent4"/>
                        </a:solidFill>
                        <a:effectLst/>
                        <a:latin typeface="Times New Roman" panose="02020603050405020304" pitchFamily="18" charset="0"/>
                        <a:ea typeface="Aachen" panose="02020500000000000000" pitchFamily="18" charset="0"/>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r h="652451">
                <a:tc rowSpan="2" gridSpan="2">
                  <a:txBody>
                    <a:bodyPr/>
                    <a:lstStyle/>
                    <a:p>
                      <a:pPr marL="0" marR="0" algn="ctr">
                        <a:lnSpc>
                          <a:spcPct val="115000"/>
                        </a:lnSpc>
                        <a:spcBef>
                          <a:spcPts val="0"/>
                        </a:spcBef>
                        <a:spcAft>
                          <a:spcPts val="0"/>
                        </a:spcAft>
                        <a:tabLst>
                          <a:tab pos="914400" algn="l"/>
                        </a:tabLst>
                      </a:pPr>
                      <a:r>
                        <a:rPr lang="en-US" sz="2000" b="1" dirty="0" err="1">
                          <a:effectLst/>
                          <a:latin typeface="Times New Roman" panose="02020603050405020304" pitchFamily="18" charset="0"/>
                          <a:cs typeface="Times New Roman" panose="02020603050405020304" pitchFamily="18" charset="0"/>
                        </a:rPr>
                        <a:t>Yêu</a:t>
                      </a:r>
                      <a:r>
                        <a:rPr lang="en-US" sz="2000" b="1" baseline="0" dirty="0">
                          <a:effectLst/>
                          <a:latin typeface="Times New Roman" panose="02020603050405020304" pitchFamily="18" charset="0"/>
                          <a:cs typeface="Times New Roman" panose="02020603050405020304" pitchFamily="18" charset="0"/>
                        </a:rPr>
                        <a:t> </a:t>
                      </a:r>
                      <a:r>
                        <a:rPr lang="en-US" sz="2000" b="1" baseline="0" dirty="0" err="1">
                          <a:effectLst/>
                          <a:latin typeface="Times New Roman" panose="02020603050405020304" pitchFamily="18" charset="0"/>
                          <a:cs typeface="Times New Roman" panose="02020603050405020304" pitchFamily="18" charset="0"/>
                        </a:rPr>
                        <a:t>cầu</a:t>
                      </a:r>
                      <a:endParaRPr lang="en-US" sz="2000" b="1" baseline="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914400" algn="l"/>
                        </a:tabLst>
                      </a:pPr>
                      <a:endParaRPr lang="en-US" sz="2000" b="1" dirty="0">
                        <a:effectLst/>
                        <a:latin typeface="Times New Roman" panose="02020603050405020304" pitchFamily="18" charset="0"/>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TlToBr w="12700" cmpd="sng">
                      <a:noFill/>
                      <a:prstDash val="solid"/>
                    </a:lnTlToBr>
                    <a:lnBlToTr w="12700" cmpd="sng">
                      <a:noFill/>
                      <a:prstDash val="solid"/>
                    </a:lnBlToTr>
                  </a:tcPr>
                </a:tc>
                <a:tc rowSpan="2" hMerge="1">
                  <a:txBody>
                    <a:bodyPr/>
                    <a:lstStyle/>
                    <a:p>
                      <a:pPr marL="0" marR="0" algn="l">
                        <a:lnSpc>
                          <a:spcPct val="115000"/>
                        </a:lnSpc>
                        <a:spcBef>
                          <a:spcPts val="0"/>
                        </a:spcBef>
                        <a:spcAft>
                          <a:spcPts val="0"/>
                        </a:spcAft>
                        <a:tabLst>
                          <a:tab pos="914400" algn="l"/>
                        </a:tabLst>
                      </a:pPr>
                      <a:r>
                        <a:rPr lang="en-US" sz="1600">
                          <a:effectLst/>
                          <a:latin typeface="SVN-Androgyne" panose="02040603050506020204" pitchFamily="18" charset="0"/>
                        </a:rPr>
                        <a:t>Yêu</a:t>
                      </a:r>
                      <a:r>
                        <a:rPr lang="en-US" sz="1600" baseline="0">
                          <a:effectLst/>
                          <a:latin typeface="SVN-Androgyne" panose="02040603050506020204" pitchFamily="18" charset="0"/>
                        </a:rPr>
                        <a:t> cầu</a:t>
                      </a:r>
                    </a:p>
                    <a:p>
                      <a:pPr marL="0" marR="0" algn="l">
                        <a:lnSpc>
                          <a:spcPct val="115000"/>
                        </a:lnSpc>
                        <a:spcBef>
                          <a:spcPts val="0"/>
                        </a:spcBef>
                        <a:spcAft>
                          <a:spcPts val="0"/>
                        </a:spcAft>
                        <a:tabLst>
                          <a:tab pos="914400" algn="l"/>
                        </a:tabLst>
                      </a:pPr>
                      <a:endParaRPr lang="en-US" sz="1600">
                        <a:effectLst/>
                        <a:latin typeface="SVN-Androgyne" panose="02040603050506020204" pitchFamily="18" charset="0"/>
                        <a:cs typeface="Times New Roman"/>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2000" dirty="0" err="1">
                          <a:effectLst/>
                          <a:latin typeface="Times New Roman" panose="02020603050405020304" pitchFamily="18" charset="0"/>
                          <a:ea typeface="Calibri"/>
                          <a:cs typeface="Times New Roman" panose="02020603050405020304" pitchFamily="18" charset="0"/>
                        </a:rPr>
                        <a:t>Kể</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về</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kỉ</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niệm</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với</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một</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người</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thân</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mà</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em</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xem</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là</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điểm</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tựa</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tinh</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thần</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của</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mình</a:t>
                      </a:r>
                      <a:r>
                        <a:rPr lang="en-US" sz="2000" dirty="0">
                          <a:effectLst/>
                          <a:latin typeface="Times New Roman" panose="02020603050405020304" pitchFamily="18" charset="0"/>
                          <a:ea typeface="Calibri"/>
                          <a:cs typeface="Times New Roman" panose="02020603050405020304" pitchFamily="18" charset="0"/>
                        </a:rPr>
                        <a:t>.</a:t>
                      </a:r>
                      <a:r>
                        <a:rPr lang="vi-VN" sz="2000" dirty="0">
                          <a:latin typeface="Times New Roman" panose="02020603050405020304" pitchFamily="18" charset="0"/>
                          <a:ea typeface="Aachen" panose="02020500000000000000"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0917">
                <a:tc gridSpan="2" vMerge="1">
                  <a:txBody>
                    <a:bodyPr/>
                    <a:lstStyle/>
                    <a:p>
                      <a:endParaRPr lang="en-US"/>
                    </a:p>
                  </a:txBody>
                  <a:tcPr/>
                </a:tc>
                <a:tc hMerge="1" vMerge="1">
                  <a:txBody>
                    <a:bodyPr/>
                    <a:lstStyle/>
                    <a:p>
                      <a:pPr marL="0" marR="0" algn="l">
                        <a:lnSpc>
                          <a:spcPct val="115000"/>
                        </a:lnSpc>
                        <a:spcBef>
                          <a:spcPts val="0"/>
                        </a:spcBef>
                        <a:spcAft>
                          <a:spcPts val="0"/>
                        </a:spcAft>
                        <a:tabLst>
                          <a:tab pos="914400" algn="l"/>
                        </a:tabLst>
                      </a:pPr>
                      <a:r>
                        <a:rPr lang="en-US" sz="1800">
                          <a:effectLst/>
                          <a:latin typeface="SVN-Androgyne" panose="02040603050506020204" pitchFamily="18" charset="0"/>
                        </a:rPr>
                        <a:t>Phương thức biểu đạt</a:t>
                      </a:r>
                      <a:endParaRPr lang="en-US" sz="1800">
                        <a:effectLst/>
                        <a:latin typeface="SVN-Androgyne" panose="02040603050506020204" pitchFamily="18" charset="0"/>
                        <a:ea typeface="Calibri"/>
                        <a:cs typeface="Times New Roman"/>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tabLst>
                          <a:tab pos="914400" algn="l"/>
                        </a:tabLst>
                      </a:pPr>
                      <a:r>
                        <a:rPr lang="en-US" sz="2000" dirty="0" err="1">
                          <a:effectLst/>
                          <a:latin typeface="Times New Roman" panose="02020603050405020304" pitchFamily="18" charset="0"/>
                          <a:ea typeface="Calibri"/>
                          <a:cs typeface="Times New Roman" panose="02020603050405020304" pitchFamily="18" charset="0"/>
                        </a:rPr>
                        <a:t>Đoạn</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văn</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có</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sử</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dụng</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dấu</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ngoặc</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kép</a:t>
                      </a:r>
                      <a:r>
                        <a:rPr lang="en-US" sz="2000" dirty="0">
                          <a:effectLst/>
                          <a:latin typeface="Times New Roman" panose="02020603050405020304" pitchFamily="18" charset="0"/>
                          <a:ea typeface="Calibri"/>
                          <a:cs typeface="Times New Roman" panose="02020603050405020304" pitchFamily="18" charset="0"/>
                        </a:rPr>
                        <a:t>.</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507">
                <a:tc gridSpan="2">
                  <a:txBody>
                    <a:bodyPr/>
                    <a:lstStyle/>
                    <a:p>
                      <a:pPr marL="0" marR="0" algn="ctr">
                        <a:lnSpc>
                          <a:spcPct val="115000"/>
                        </a:lnSpc>
                        <a:spcBef>
                          <a:spcPts val="0"/>
                        </a:spcBef>
                        <a:spcAft>
                          <a:spcPts val="0"/>
                        </a:spcAft>
                        <a:tabLst>
                          <a:tab pos="914400" algn="l"/>
                        </a:tabLst>
                      </a:pPr>
                      <a:r>
                        <a:rPr lang="en-US" sz="2000" b="1" dirty="0" err="1">
                          <a:effectLst/>
                          <a:latin typeface="Times New Roman" panose="02020603050405020304" pitchFamily="18" charset="0"/>
                          <a:cs typeface="Times New Roman" panose="02020603050405020304" pitchFamily="18" charset="0"/>
                        </a:rPr>
                        <a:t>Phương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thức</a:t>
                      </a:r>
                      <a:r>
                        <a:rPr lang="en-US" sz="2000" b="1" dirty="0">
                          <a:effectLst/>
                          <a:latin typeface="Times New Roman" panose="02020603050405020304" pitchFamily="18" charset="0"/>
                          <a:cs typeface="Times New Roman" panose="02020603050405020304" pitchFamily="18" charset="0"/>
                        </a:rPr>
                        <a:t> </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l">
                        <a:lnSpc>
                          <a:spcPct val="115000"/>
                        </a:lnSpc>
                        <a:spcBef>
                          <a:spcPts val="0"/>
                        </a:spcBef>
                        <a:spcAft>
                          <a:spcPts val="0"/>
                        </a:spcAft>
                        <a:tabLst>
                          <a:tab pos="914400" algn="l"/>
                        </a:tabLst>
                      </a:pPr>
                      <a:r>
                        <a:rPr lang="en-US" sz="1600">
                          <a:effectLst/>
                          <a:latin typeface="SVN-Androgyne" panose="02040603050506020204" pitchFamily="18" charset="0"/>
                          <a:ea typeface="Calibri"/>
                          <a:cs typeface="Times New Roman"/>
                        </a:rPr>
                        <a:t>Phương thức biểu đạt</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tabLst>
                          <a:tab pos="914400" algn="l"/>
                        </a:tabLst>
                      </a:pPr>
                      <a:r>
                        <a:rPr lang="en-US" sz="2000" dirty="0" err="1">
                          <a:effectLst/>
                          <a:latin typeface="Times New Roman" panose="02020603050405020304" pitchFamily="18" charset="0"/>
                          <a:ea typeface="Calibri"/>
                          <a:cs typeface="Times New Roman" panose="02020603050405020304" pitchFamily="18" charset="0"/>
                        </a:rPr>
                        <a:t>Tự</a:t>
                      </a:r>
                      <a:r>
                        <a:rPr lang="en-US" sz="2000" dirty="0">
                          <a:effectLst/>
                          <a:latin typeface="Times New Roman" panose="02020603050405020304" pitchFamily="18" charset="0"/>
                          <a:ea typeface="Calibri"/>
                          <a:cs typeface="Times New Roman" panose="02020603050405020304" pitchFamily="18" charset="0"/>
                        </a:rPr>
                        <a:t> </a:t>
                      </a:r>
                      <a:r>
                        <a:rPr lang="en-US" sz="2000" dirty="0" err="1">
                          <a:effectLst/>
                          <a:latin typeface="Times New Roman" panose="02020603050405020304" pitchFamily="18" charset="0"/>
                          <a:ea typeface="Calibri"/>
                          <a:cs typeface="Times New Roman" panose="02020603050405020304" pitchFamily="18" charset="0"/>
                        </a:rPr>
                        <a:t>sự</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99396">
                <a:tc rowSpan="2">
                  <a:txBody>
                    <a:bodyPr/>
                    <a:lstStyle/>
                    <a:p>
                      <a:pPr marL="0" marR="0" algn="ctr">
                        <a:lnSpc>
                          <a:spcPct val="115000"/>
                        </a:lnSpc>
                        <a:spcBef>
                          <a:spcPts val="0"/>
                        </a:spcBef>
                        <a:spcAft>
                          <a:spcPts val="0"/>
                        </a:spcAft>
                        <a:tabLst>
                          <a:tab pos="914400" algn="l"/>
                        </a:tabLst>
                      </a:pPr>
                      <a:endParaRPr lang="en-US" sz="2000" b="1">
                        <a:solidFill>
                          <a:schemeClr val="accent3">
                            <a:lumMod val="75000"/>
                          </a:schemeClr>
                        </a:solidFill>
                        <a:effectLst/>
                        <a:latin typeface="Aachen" panose="02020500000000000000" pitchFamily="18" charset="0"/>
                        <a:ea typeface="Aachen" panose="02020500000000000000" pitchFamily="18" charset="0"/>
                        <a:cs typeface="Aachen" panose="02020500000000000000"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914400" algn="l"/>
                        </a:tabLst>
                      </a:pPr>
                      <a:r>
                        <a:rPr lang="en-US" sz="2000" b="1" dirty="0" err="1">
                          <a:effectLst/>
                          <a:latin typeface="Times New Roman" panose="02020603050405020304" pitchFamily="18" charset="0"/>
                          <a:cs typeface="Times New Roman" panose="02020603050405020304" pitchFamily="18" charset="0"/>
                        </a:rPr>
                        <a:t>Bố</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cục</a:t>
                      </a:r>
                      <a:endParaRPr lang="en-US" sz="2000" b="1"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tab pos="914400" algn="l"/>
                        </a:tabLst>
                        <a:defRPr/>
                      </a:pP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mở</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98709">
                <a:tc vMerge="1">
                  <a:txBody>
                    <a:bodyPr/>
                    <a:lstStyle/>
                    <a:p>
                      <a:pPr marL="0" marR="0" algn="ctr">
                        <a:lnSpc>
                          <a:spcPct val="115000"/>
                        </a:lnSpc>
                        <a:spcBef>
                          <a:spcPts val="0"/>
                        </a:spcBef>
                        <a:spcAft>
                          <a:spcPts val="0"/>
                        </a:spcAft>
                        <a:tabLst>
                          <a:tab pos="914400" algn="l"/>
                        </a:tabLst>
                      </a:pPr>
                      <a:r>
                        <a:rPr lang="en-US" sz="2400">
                          <a:solidFill>
                            <a:schemeClr val="accent3">
                              <a:lumMod val="75000"/>
                            </a:schemeClr>
                          </a:solidFill>
                          <a:effectLst/>
                          <a:latin typeface="Aachen" panose="02020500000000000000" pitchFamily="18" charset="0"/>
                          <a:ea typeface="Aachen" panose="02020500000000000000" pitchFamily="18" charset="0"/>
                          <a:cs typeface="Aachen" panose="02020500000000000000" pitchFamily="18" charset="0"/>
                        </a:rPr>
                        <a:t>Hình thức </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tabLst>
                          <a:tab pos="914400" algn="l"/>
                        </a:tabLst>
                      </a:pPr>
                      <a:r>
                        <a:rPr lang="en-US" sz="2000" b="1" dirty="0" err="1">
                          <a:effectLst/>
                          <a:latin typeface="Times New Roman" panose="02020603050405020304" pitchFamily="18" charset="0"/>
                          <a:cs typeface="Times New Roman" panose="02020603050405020304" pitchFamily="18" charset="0"/>
                        </a:rPr>
                        <a:t>Trình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bày</a:t>
                      </a:r>
                      <a:endParaRPr lang="en-US" sz="2000" b="1"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tabLst>
                          <a:tab pos="914400" algn="l"/>
                        </a:tabLst>
                      </a:pPr>
                      <a:r>
                        <a:rPr lang="en-US" sz="2000" dirty="0" err="1">
                          <a:effectLst/>
                          <a:latin typeface="Times New Roman" panose="02020603050405020304" pitchFamily="18" charset="0"/>
                          <a:cs typeface="Times New Roman" panose="02020603050405020304" pitchFamily="18" charset="0"/>
                        </a:rPr>
                        <a:t>Đúng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lùi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tabLst>
                          <a:tab pos="914400" algn="l"/>
                        </a:tabLst>
                      </a:pPr>
                      <a:r>
                        <a:rPr lang="en-US" sz="2400">
                          <a:effectLst/>
                          <a:latin typeface="Times New Roman" panose="02020603050405020304" pitchFamily="18" charset="0"/>
                          <a:cs typeface="Times New Roman" panose="02020603050405020304" pitchFamily="18" charset="0"/>
                        </a:rPr>
                        <a:t> </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314">
                <a:tc gridSpan="2">
                  <a:txBody>
                    <a:bodyPr/>
                    <a:lstStyle/>
                    <a:p>
                      <a:pPr marL="457200" marR="0" indent="-401638" algn="ctr">
                        <a:lnSpc>
                          <a:spcPct val="115000"/>
                        </a:lnSpc>
                        <a:spcBef>
                          <a:spcPts val="0"/>
                        </a:spcBef>
                        <a:spcAft>
                          <a:spcPts val="0"/>
                        </a:spcAft>
                        <a:tabLst>
                          <a:tab pos="914400" algn="l"/>
                        </a:tabLst>
                      </a:pPr>
                      <a:r>
                        <a:rPr lang="en-US" sz="2000" b="1" dirty="0" err="1">
                          <a:effectLst/>
                          <a:latin typeface="Times New Roman" panose="02020603050405020304" pitchFamily="18" charset="0"/>
                          <a:cs typeface="Times New Roman" panose="02020603050405020304" pitchFamily="18" charset="0"/>
                        </a:rPr>
                        <a:t>Diễn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đạt</a:t>
                      </a:r>
                      <a:endParaRPr lang="en-US" sz="2000" b="1" dirty="0">
                        <a:effectLst/>
                        <a:latin typeface="Times New Roman" panose="02020603050405020304" pitchFamily="18" charset="0"/>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hMerge="1">
                  <a:txBody>
                    <a:bodyPr/>
                    <a:lstStyle/>
                    <a:p>
                      <a:pPr marL="457200" marR="0" indent="-401638" algn="l">
                        <a:lnSpc>
                          <a:spcPct val="115000"/>
                        </a:lnSpc>
                        <a:spcBef>
                          <a:spcPts val="0"/>
                        </a:spcBef>
                        <a:spcAft>
                          <a:spcPts val="0"/>
                        </a:spcAft>
                        <a:tabLst>
                          <a:tab pos="914400" algn="l"/>
                        </a:tabLst>
                      </a:pPr>
                      <a:r>
                        <a:rPr lang="en-US" sz="1600">
                          <a:effectLst/>
                          <a:latin typeface="SVN-Androgyne" panose="02040603050506020204" pitchFamily="18" charset="0"/>
                        </a:rPr>
                        <a:t>Diễn đạt</a:t>
                      </a:r>
                      <a:endParaRPr lang="en-US" sz="1600">
                        <a:effectLst/>
                        <a:latin typeface="SVN-Androgyne" panose="02040603050506020204" pitchFamily="18" charset="0"/>
                        <a:ea typeface="Calibri"/>
                        <a:cs typeface="Times New Roman"/>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tabLst>
                          <a:tab pos="914400" algn="l"/>
                        </a:tabLst>
                      </a:pP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tabLst>
                          <a:tab pos="91440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7447">
                <a:tc gridSpan="5">
                  <a:txBody>
                    <a:bodyPr/>
                    <a:lstStyle/>
                    <a:p>
                      <a:pPr marL="0" marR="0" algn="ctr">
                        <a:lnSpc>
                          <a:spcPct val="115000"/>
                        </a:lnSpc>
                        <a:spcBef>
                          <a:spcPts val="0"/>
                        </a:spcBef>
                        <a:spcAft>
                          <a:spcPts val="0"/>
                        </a:spcAft>
                        <a:tabLst>
                          <a:tab pos="914400" algn="l"/>
                        </a:tabLst>
                      </a:pPr>
                      <a:r>
                        <a:rPr lang="en-US" sz="2000" dirty="0">
                          <a:solidFill>
                            <a:schemeClr val="accent3">
                              <a:lumMod val="75000"/>
                            </a:schemeClr>
                          </a:solidFill>
                          <a:effectLst/>
                          <a:latin typeface="Times New Roman" panose="02020603050405020304" pitchFamily="18" charset="0"/>
                          <a:ea typeface="Aachen" panose="02020500000000000000" pitchFamily="18" charset="0"/>
                          <a:cs typeface="Times New Roman" panose="02020603050405020304" pitchFamily="18" charset="0"/>
                        </a:rPr>
                        <a:t>KẾT QUẢ</a:t>
                      </a:r>
                      <a:endParaRPr lang="en-US" sz="2000" dirty="0">
                        <a:effectLst/>
                        <a:latin typeface="Times New Roman" panose="02020603050405020304" pitchFamily="18" charset="0"/>
                        <a:ea typeface="Calibri"/>
                        <a:cs typeface="Times New Roman" panose="02020603050405020304" pitchFamily="18" charset="0"/>
                      </a:endParaRPr>
                    </a:p>
                  </a:txBody>
                  <a:tcPr marL="61692" marR="61692"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hMerge="1">
                  <a:txBody>
                    <a:bodyPr/>
                    <a:lstStyle/>
                    <a:p>
                      <a:endParaRPr lang="en-US"/>
                    </a:p>
                  </a:txBody>
                  <a:tcPr/>
                </a:tc>
                <a:tc hMerge="1">
                  <a:txBody>
                    <a:bodyPr/>
                    <a:lstStyle/>
                    <a:p>
                      <a:endParaRPr lang="en-US"/>
                    </a:p>
                  </a:txBody>
                  <a:tcPr/>
                </a:tc>
                <a:tc hMerge="1">
                  <a:txBody>
                    <a:bodyPr/>
                    <a:lstStyle/>
                    <a:p>
                      <a:pPr marL="0" marR="0" algn="just">
                        <a:lnSpc>
                          <a:spcPct val="115000"/>
                        </a:lnSpc>
                        <a:spcBef>
                          <a:spcPts val="0"/>
                        </a:spcBef>
                        <a:spcAft>
                          <a:spcPts val="0"/>
                        </a:spcAft>
                        <a:tabLst>
                          <a:tab pos="914400" algn="l"/>
                        </a:tabLst>
                      </a:pPr>
                      <a:endParaRPr lang="en-US" sz="2400">
                        <a:effectLst/>
                        <a:latin typeface="Calibri"/>
                        <a:ea typeface="Calibri"/>
                        <a:cs typeface="Times New Roman"/>
                      </a:endParaRPr>
                    </a:p>
                  </a:txBody>
                  <a:tcPr marL="61692" marR="61692" marT="0" marB="0"/>
                </a:tc>
                <a:tc hMerge="1">
                  <a:txBody>
                    <a:bodyPr/>
                    <a:lstStyle/>
                    <a:p>
                      <a:pPr marL="0" marR="0" algn="just">
                        <a:lnSpc>
                          <a:spcPct val="115000"/>
                        </a:lnSpc>
                        <a:spcBef>
                          <a:spcPts val="0"/>
                        </a:spcBef>
                        <a:spcAft>
                          <a:spcPts val="0"/>
                        </a:spcAft>
                        <a:tabLst>
                          <a:tab pos="914400" algn="l"/>
                        </a:tabLst>
                      </a:pPr>
                      <a:endParaRPr lang="en-US" sz="2400">
                        <a:effectLst/>
                        <a:latin typeface="Calibri"/>
                        <a:ea typeface="Calibri"/>
                        <a:cs typeface="Times New Roman"/>
                      </a:endParaRPr>
                    </a:p>
                  </a:txBody>
                  <a:tcPr marL="61692" marR="61692" marT="0" marB="0"/>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396B3D15-D38E-2549-80B4-53110BA49894}"/>
              </a:ext>
            </a:extLst>
          </p:cNvPr>
          <p:cNvGraphicFramePr>
            <a:graphicFrameLocks noGrp="1"/>
          </p:cNvGraphicFramePr>
          <p:nvPr/>
        </p:nvGraphicFramePr>
        <p:xfrm>
          <a:off x="1155032" y="6514683"/>
          <a:ext cx="208280" cy="297180"/>
        </p:xfrm>
        <a:graphic>
          <a:graphicData uri="http://schemas.openxmlformats.org/drawingml/2006/table">
            <a:tbl>
              <a:tblPr/>
              <a:tblGrid>
                <a:gridCol w="208280">
                  <a:extLst>
                    <a:ext uri="{9D8B030D-6E8A-4147-A177-3AD203B41FA5}">
                      <a16:colId xmlns:a16="http://schemas.microsoft.com/office/drawing/2014/main" val="786918147"/>
                    </a:ext>
                  </a:extLst>
                </a:gridCol>
              </a:tblGrid>
              <a:tr h="0">
                <a:tc>
                  <a:txBody>
                    <a:bodyPr/>
                    <a:lstStyle/>
                    <a:p>
                      <a:endParaRPr lang="en-US"/>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extLst>
                  <a:ext uri="{0D108BD9-81ED-4DB2-BD59-A6C34878D82A}">
                    <a16:rowId xmlns:a16="http://schemas.microsoft.com/office/drawing/2014/main" val="227838867"/>
                  </a:ext>
                </a:extLst>
              </a:tr>
            </a:tbl>
          </a:graphicData>
        </a:graphic>
      </p:graphicFrame>
    </p:spTree>
    <p:extLst>
      <p:ext uri="{BB962C8B-B14F-4D97-AF65-F5344CB8AC3E}">
        <p14:creationId xmlns:p14="http://schemas.microsoft.com/office/powerpoint/2010/main" val="345597281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13" name="Picture 12">
            <a:extLst>
              <a:ext uri="{FF2B5EF4-FFF2-40B4-BE49-F238E27FC236}">
                <a16:creationId xmlns:a16="http://schemas.microsoft.com/office/drawing/2014/main" id="{49908964-E276-C84F-85B3-79A442D39BFD}"/>
              </a:ext>
            </a:extLst>
          </p:cNvPr>
          <p:cNvPicPr>
            <a:picLocks noChangeAspect="1"/>
          </p:cNvPicPr>
          <p:nvPr/>
        </p:nvPicPr>
        <p:blipFill>
          <a:blip r:embed="rId4"/>
          <a:stretch>
            <a:fillRect/>
          </a:stretch>
        </p:blipFill>
        <p:spPr>
          <a:xfrm>
            <a:off x="1813233" y="318150"/>
            <a:ext cx="5645385" cy="3767655"/>
          </a:xfrm>
          <a:prstGeom prst="rect">
            <a:avLst/>
          </a:prstGeom>
        </p:spPr>
      </p:pic>
      <p:pic>
        <p:nvPicPr>
          <p:cNvPr id="14" name="图片 6">
            <a:extLst>
              <a:ext uri="{FF2B5EF4-FFF2-40B4-BE49-F238E27FC236}">
                <a16:creationId xmlns:a16="http://schemas.microsoft.com/office/drawing/2014/main" id="{749DDD2A-5183-C94A-90A4-88F617751B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761" y="2602040"/>
            <a:ext cx="2922711" cy="2577796"/>
          </a:xfrm>
          <a:prstGeom prst="rect">
            <a:avLst/>
          </a:prstGeom>
        </p:spPr>
      </p:pic>
    </p:spTree>
    <p:extLst>
      <p:ext uri="{BB962C8B-B14F-4D97-AF65-F5344CB8AC3E}">
        <p14:creationId xmlns:p14="http://schemas.microsoft.com/office/powerpoint/2010/main" val="143746349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755" y="2520"/>
            <a:ext cx="9224267" cy="2127222"/>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1: </a:t>
            </a:r>
            <a:r>
              <a:rPr lang="en-US" altLang="zh-CN" sz="2800" b="1" dirty="0" err="1">
                <a:solidFill>
                  <a:srgbClr val="00B050"/>
                </a:solidFill>
                <a:latin typeface="Times New Roman" panose="02020603050405020304" pitchFamily="18" charset="0"/>
                <a:cs typeface="Times New Roman" panose="02020603050405020304" pitchFamily="18" charset="0"/>
              </a:rPr>
              <a:t>Từ</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nào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trong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sau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đây</a:t>
            </a:r>
            <a:r>
              <a:rPr lang="en-US" altLang="zh-CN" sz="2800" b="1" dirty="0">
                <a:solidFill>
                  <a:srgbClr val="00B050"/>
                </a:solidFill>
                <a:latin typeface="Times New Roman" panose="02020603050405020304" pitchFamily="18" charset="0"/>
                <a:cs typeface="Times New Roman" panose="02020603050405020304" pitchFamily="18" charset="0"/>
              </a:rPr>
              <a:t> KHÔNG </a:t>
            </a:r>
            <a:r>
              <a:rPr lang="en-US" altLang="zh-CN" sz="2800" b="1" dirty="0" err="1">
                <a:solidFill>
                  <a:srgbClr val="00B050"/>
                </a:solidFill>
                <a:latin typeface="Times New Roman" panose="02020603050405020304" pitchFamily="18" charset="0"/>
                <a:cs typeface="Times New Roman" panose="02020603050405020304" pitchFamily="18" charset="0"/>
              </a:rPr>
              <a:t>hiểu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theo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nghĩa</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thông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thường</a:t>
            </a:r>
            <a:r>
              <a:rPr lang="en-US" altLang="zh-CN" sz="2800" b="1" dirty="0">
                <a:solidFill>
                  <a:srgbClr val="00B050"/>
                </a:solidFill>
                <a:latin typeface="Times New Roman" panose="02020603050405020304" pitchFamily="18" charset="0"/>
                <a:cs typeface="Times New Roman" panose="02020603050405020304" pitchFamily="18" charset="0"/>
              </a:rPr>
              <a:t>: </a:t>
            </a:r>
          </a:p>
          <a:p>
            <a:r>
              <a:rPr lang="vi-VN" sz="2800" i="1" dirty="0">
                <a:solidFill>
                  <a:schemeClr val="tx1"/>
                </a:solidFill>
                <a:latin typeface="Times New Roman" panose="02020603050405020304" pitchFamily="18" charset="0"/>
                <a:cs typeface="Times New Roman" panose="02020603050405020304" pitchFamily="18" charset="0"/>
              </a:rPr>
              <a:t>Nhìn từ xa, cầu Long Biên như một dải lụa uốn lượn vắt ngang sông Hồng, những thực ra "dải lụa" ấy nặng tới 17 nghìn tấn!</a:t>
            </a:r>
            <a:endParaRPr lang="zh-CN" altLang="en-US" sz="2800" i="1" dirty="0">
              <a:solidFill>
                <a:srgbClr val="FF0000"/>
              </a:solidFill>
              <a:latin typeface="Times New Roman" panose="02020603050405020304" pitchFamily="18" charset="0"/>
              <a:cs typeface="Times New Roman" panose="02020603050405020304" pitchFamily="18" charset="0"/>
            </a:endParaRP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2" y="2572544"/>
            <a:ext cx="3724273" cy="874230"/>
            <a:chOff x="1231551" y="1255634"/>
            <a:chExt cx="1785062"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989246" y="1497939"/>
              <a:ext cx="762001" cy="277391"/>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Times New Roman" panose="02020603050405020304" pitchFamily="18" charset="0"/>
                  <a:cs typeface="Times New Roman" panose="02020603050405020304" pitchFamily="18" charset="0"/>
                </a:rPr>
                <a:t>A</a:t>
              </a:r>
            </a:p>
          </p:txBody>
        </p:sp>
      </p:grpSp>
      <p:sp>
        <p:nvSpPr>
          <p:cNvPr id="12" name="Rectangle 11">
            <a:extLst>
              <a:ext uri="{FF2B5EF4-FFF2-40B4-BE49-F238E27FC236}">
                <a16:creationId xmlns:a16="http://schemas.microsoft.com/office/drawing/2014/main" id="{C0C48F55-86C3-5B45-942F-C17E1222E816}"/>
              </a:ext>
            </a:extLst>
          </p:cNvPr>
          <p:cNvSpPr/>
          <p:nvPr/>
        </p:nvSpPr>
        <p:spPr>
          <a:xfrm>
            <a:off x="562610" y="2746138"/>
            <a:ext cx="2367956" cy="523220"/>
          </a:xfrm>
          <a:prstGeom prst="rect">
            <a:avLst/>
          </a:prstGeom>
        </p:spPr>
        <p:txBody>
          <a:bodyPr wrap="none">
            <a:spAutoFit/>
          </a:bodyPr>
          <a:lstStyle/>
          <a:p>
            <a:r>
              <a:rPr lang="vi-VN" sz="2800" i="1" dirty="0">
                <a:solidFill>
                  <a:schemeClr val="bg1"/>
                </a:solidFill>
                <a:latin typeface="Times New Roman" panose="02020603050405020304" pitchFamily="18" charset="0"/>
                <a:cs typeface="Times New Roman" panose="02020603050405020304" pitchFamily="18" charset="0"/>
              </a:rPr>
              <a:t>cầu Long Biên </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23" name="Group 30">
            <a:extLst>
              <a:ext uri="{FF2B5EF4-FFF2-40B4-BE49-F238E27FC236}">
                <a16:creationId xmlns:a16="http://schemas.microsoft.com/office/drawing/2014/main" id="{820A7983-D187-CC44-A0AD-84952068AEFF}"/>
              </a:ext>
            </a:extLst>
          </p:cNvPr>
          <p:cNvGrpSpPr/>
          <p:nvPr/>
        </p:nvGrpSpPr>
        <p:grpSpPr>
          <a:xfrm>
            <a:off x="3" y="3889575"/>
            <a:ext cx="3682212" cy="874231"/>
            <a:chOff x="1231550" y="1255633"/>
            <a:chExt cx="1785063" cy="762002"/>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990829" y="1496354"/>
              <a:ext cx="762001" cy="280559"/>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Times New Roman" panose="02020603050405020304" pitchFamily="18" charset="0"/>
                  <a:cs typeface="Times New Roman" panose="02020603050405020304" pitchFamily="18"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5129069" y="2554009"/>
            <a:ext cx="4027798" cy="874231"/>
            <a:chOff x="1231551" y="1255633"/>
            <a:chExt cx="1785062" cy="762002"/>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965969" y="1521215"/>
              <a:ext cx="762001" cy="230838"/>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Times New Roman" panose="02020603050405020304" pitchFamily="18" charset="0"/>
                  <a:cs typeface="Times New Roman" panose="02020603050405020304" pitchFamily="18"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5920407" y="2708147"/>
            <a:ext cx="1479892" cy="523220"/>
          </a:xfrm>
          <a:prstGeom prst="rect">
            <a:avLst/>
          </a:prstGeom>
        </p:spPr>
        <p:txBody>
          <a:bodyPr wrap="none">
            <a:spAutoFit/>
          </a:bodyPr>
          <a:lstStyle/>
          <a:p>
            <a:r>
              <a:rPr lang="en-US" sz="2800" i="1" dirty="0" err="1">
                <a:solidFill>
                  <a:schemeClr val="bg1"/>
                </a:solidFill>
                <a:latin typeface="Times New Roman" panose="02020603050405020304" pitchFamily="18" charset="0"/>
                <a:cs typeface="Times New Roman" panose="02020603050405020304" pitchFamily="18" charset="0"/>
              </a:rPr>
              <a:t>uốn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lượn</a:t>
            </a:r>
            <a:endParaRPr lang="en-US" sz="2800" i="1" dirty="0">
              <a:solidFill>
                <a:schemeClr val="bg1"/>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5129067" y="3814710"/>
            <a:ext cx="3207820" cy="874230"/>
            <a:chOff x="1231550" y="1255634"/>
            <a:chExt cx="1785063" cy="762001"/>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995472" y="1491712"/>
              <a:ext cx="762001" cy="289845"/>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Times New Roman" panose="02020603050405020304" pitchFamily="18" charset="0"/>
                  <a:cs typeface="Times New Roman" panose="02020603050405020304" pitchFamily="18"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635414" y="3995349"/>
            <a:ext cx="1609736" cy="523220"/>
          </a:xfrm>
          <a:prstGeom prst="rect">
            <a:avLst/>
          </a:prstGeom>
        </p:spPr>
        <p:txBody>
          <a:bodyPr wrap="none">
            <a:spAutoFit/>
          </a:bodyPr>
          <a:lstStyle/>
          <a:p>
            <a:r>
              <a:rPr lang="en-US" sz="2800" i="1" dirty="0" err="1">
                <a:solidFill>
                  <a:schemeClr val="bg1"/>
                </a:solidFill>
                <a:latin typeface="Times New Roman" panose="02020603050405020304" pitchFamily="18" charset="0"/>
                <a:cs typeface="Times New Roman" panose="02020603050405020304" pitchFamily="18" charset="0"/>
              </a:rPr>
              <a:t>vắt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ngang</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8B0F3C32-50FE-0249-95FC-36DE4402FD2A}"/>
              </a:ext>
            </a:extLst>
          </p:cNvPr>
          <p:cNvSpPr/>
          <p:nvPr/>
        </p:nvSpPr>
        <p:spPr>
          <a:xfrm>
            <a:off x="5774119" y="3953479"/>
            <a:ext cx="1592103" cy="523220"/>
          </a:xfrm>
          <a:prstGeom prst="rect">
            <a:avLst/>
          </a:prstGeom>
        </p:spPr>
        <p:txBody>
          <a:bodyPr wrap="none">
            <a:spAutoFit/>
          </a:bodyPr>
          <a:lstStyle/>
          <a:p>
            <a:r>
              <a:rPr lang="en-US" sz="2800" i="1" dirty="0">
                <a:solidFill>
                  <a:schemeClr val="bg1"/>
                </a:solidFill>
                <a:latin typeface="Times New Roman" panose="02020603050405020304" pitchFamily="18" charset="0"/>
                <a:cs typeface="Times New Roman" panose="02020603050405020304" pitchFamily="18" charset="0"/>
              </a:rPr>
              <a:t>“</a:t>
            </a:r>
            <a:r>
              <a:rPr lang="en-US" sz="2800" i="1" dirty="0" err="1">
                <a:solidFill>
                  <a:schemeClr val="bg1"/>
                </a:solidFill>
                <a:latin typeface="Times New Roman" panose="02020603050405020304" pitchFamily="18" charset="0"/>
                <a:cs typeface="Times New Roman" panose="02020603050405020304" pitchFamily="18" charset="0"/>
              </a:rPr>
              <a:t>dải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lụa</a:t>
            </a:r>
            <a:r>
              <a:rPr lang="en-US" sz="2800" i="1" dirty="0">
                <a:solidFill>
                  <a:schemeClr val="bg1"/>
                </a:solidFill>
                <a:latin typeface="Times New Roman" panose="02020603050405020304" pitchFamily="18" charset="0"/>
                <a:cs typeface="Times New Roman" panose="02020603050405020304" pitchFamily="18" charset="0"/>
              </a:rPr>
              <a:t>”</a:t>
            </a:r>
          </a:p>
        </p:txBody>
      </p:sp>
      <p:pic>
        <p:nvPicPr>
          <p:cNvPr id="26" name="Picture 25">
            <a:extLst>
              <a:ext uri="{FF2B5EF4-FFF2-40B4-BE49-F238E27FC236}">
                <a16:creationId xmlns:a16="http://schemas.microsoft.com/office/drawing/2014/main" id="{54D8661B-C038-2B43-997A-7190F9A05D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7072495" y="3193530"/>
            <a:ext cx="1639270" cy="1613131"/>
          </a:xfrm>
          <a:prstGeom prst="rect">
            <a:avLst/>
          </a:prstGeom>
        </p:spPr>
      </p:pic>
    </p:spTree>
    <p:extLst>
      <p:ext uri="{BB962C8B-B14F-4D97-AF65-F5344CB8AC3E}">
        <p14:creationId xmlns:p14="http://schemas.microsoft.com/office/powerpoint/2010/main" val="166797508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2000" tmFilter="0, 0; .2, .5; .8, .5; 1, 0"/>
                                        <p:tgtEl>
                                          <p:spTgt spid="31"/>
                                        </p:tgtEl>
                                      </p:cBhvr>
                                    </p:animEffect>
                                    <p:animScale>
                                      <p:cBhvr>
                                        <p:cTn id="53" dur="1000" autoRev="1" fill="hold"/>
                                        <p:tgtEl>
                                          <p:spTgt spid="31"/>
                                        </p:tgtEl>
                                      </p:cBhvr>
                                      <p:by x="105000" y="105000"/>
                                    </p:animScale>
                                  </p:childTnLst>
                                </p:cTn>
                              </p:par>
                              <p:par>
                                <p:cTn id="54" presetID="26" presetClass="emph" presetSubtype="0" fill="hold" grpId="1" nodeType="withEffect">
                                  <p:stCondLst>
                                    <p:cond delay="0"/>
                                  </p:stCondLst>
                                  <p:childTnLst>
                                    <p:animEffect transition="out" filter="fade">
                                      <p:cBhvr>
                                        <p:cTn id="55" dur="2000" tmFilter="0, 0; .2, .5; .8, .5; 1, 0"/>
                                        <p:tgtEl>
                                          <p:spTgt spid="35"/>
                                        </p:tgtEl>
                                      </p:cBhvr>
                                    </p:animEffect>
                                    <p:animScale>
                                      <p:cBhvr>
                                        <p:cTn id="56" dur="1000" autoRev="1" fill="hold"/>
                                        <p:tgtEl>
                                          <p:spTgt spid="35"/>
                                        </p:tgtEl>
                                      </p:cBhvr>
                                      <p:by x="105000" y="105000"/>
                                    </p:animScale>
                                  </p:childTnLst>
                                </p:cTn>
                              </p:par>
                              <p:par>
                                <p:cTn id="57" presetID="53" presetClass="entr" presetSubtype="16"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0" grpId="0"/>
      <p:bldP spid="34" grpId="0"/>
      <p:bldP spid="35" grpId="0"/>
      <p:bldP spid="3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52369" y="42772"/>
            <a:ext cx="9039638" cy="1418265"/>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2: </a:t>
            </a:r>
            <a:r>
              <a:rPr lang="en-US" altLang="zh-CN" sz="2800" b="1" dirty="0" err="1">
                <a:solidFill>
                  <a:srgbClr val="00B050"/>
                </a:solidFill>
                <a:latin typeface="Times New Roman" panose="02020603050405020304" pitchFamily="18" charset="0"/>
                <a:cs typeface="Times New Roman" panose="02020603050405020304" pitchFamily="18" charset="0"/>
              </a:rPr>
              <a:t>Từ</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nào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trong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sau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đây</a:t>
            </a:r>
            <a:r>
              <a:rPr lang="en-US" altLang="zh-CN" sz="2800" b="1" dirty="0">
                <a:solidFill>
                  <a:srgbClr val="00B050"/>
                </a:solidFill>
                <a:latin typeface="Times New Roman" panose="02020603050405020304" pitchFamily="18" charset="0"/>
                <a:cs typeface="Times New Roman" panose="02020603050405020304" pitchFamily="18" charset="0"/>
              </a:rPr>
              <a:t> KHÔNG </a:t>
            </a:r>
            <a:r>
              <a:rPr lang="en-US" altLang="zh-CN" sz="2800" b="1" dirty="0" err="1">
                <a:solidFill>
                  <a:srgbClr val="00B050"/>
                </a:solidFill>
                <a:latin typeface="Times New Roman" panose="02020603050405020304" pitchFamily="18" charset="0"/>
                <a:cs typeface="Times New Roman" panose="02020603050405020304" pitchFamily="18" charset="0"/>
              </a:rPr>
              <a:t>hiểu</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theo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nghĩa</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thông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thường</a:t>
            </a:r>
            <a:r>
              <a:rPr lang="en-US" altLang="zh-CN" sz="2800" b="1" dirty="0">
                <a:solidFill>
                  <a:srgbClr val="00B050"/>
                </a:solidFill>
                <a:latin typeface="Times New Roman" panose="02020603050405020304" pitchFamily="18" charset="0"/>
                <a:cs typeface="Times New Roman" panose="02020603050405020304" pitchFamily="18" charset="0"/>
              </a:rPr>
              <a:t>:</a:t>
            </a:r>
          </a:p>
          <a:p>
            <a:r>
              <a:rPr lang="vi-VN" altLang="zh-CN" sz="2800" i="1" dirty="0">
                <a:solidFill>
                  <a:schemeClr val="tx1"/>
                </a:solidFill>
                <a:latin typeface="Times New Roman" panose="02020603050405020304" pitchFamily="18" charset="0"/>
                <a:cs typeface="Times New Roman" panose="02020603050405020304" pitchFamily="18" charset="0"/>
              </a:rPr>
              <a:t>Chẳng đứa nào sung sướng vì “trả thù” được Lợi nữa.</a:t>
            </a:r>
            <a:endParaRPr lang="zh-CN" altLang="en-US" sz="2800" i="1" dirty="0">
              <a:solidFill>
                <a:srgbClr val="FF0000"/>
              </a:solidFill>
              <a:latin typeface="Times New Roman" panose="02020603050405020304" pitchFamily="18" charset="0"/>
              <a:cs typeface="Times New Roman" panose="02020603050405020304" pitchFamily="18" charset="0"/>
            </a:endParaRP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67512" y="2206498"/>
            <a:ext cx="4378907" cy="874230"/>
            <a:chOff x="1231550" y="1255634"/>
            <a:chExt cx="1785063"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A</a:t>
              </a:r>
            </a:p>
          </p:txBody>
        </p:sp>
      </p:grpSp>
      <p:sp>
        <p:nvSpPr>
          <p:cNvPr id="12" name="Rectangle 11">
            <a:extLst>
              <a:ext uri="{FF2B5EF4-FFF2-40B4-BE49-F238E27FC236}">
                <a16:creationId xmlns:a16="http://schemas.microsoft.com/office/drawing/2014/main" id="{C0C48F55-86C3-5B45-942F-C17E1222E816}"/>
              </a:ext>
            </a:extLst>
          </p:cNvPr>
          <p:cNvSpPr/>
          <p:nvPr/>
        </p:nvSpPr>
        <p:spPr>
          <a:xfrm>
            <a:off x="1403087" y="2387083"/>
            <a:ext cx="1367682" cy="523220"/>
          </a:xfrm>
          <a:prstGeom prst="rect">
            <a:avLst/>
          </a:prstGeom>
        </p:spPr>
        <p:txBody>
          <a:bodyPr wrap="none">
            <a:spAutoFit/>
          </a:bodyPr>
          <a:lstStyle/>
          <a:p>
            <a:r>
              <a:rPr lang="en-US" sz="2800" i="1" dirty="0" err="1">
                <a:solidFill>
                  <a:schemeClr val="bg1"/>
                </a:solidFill>
                <a:latin typeface="Times New Roman" panose="02020603050405020304" pitchFamily="18" charset="0"/>
                <a:cs typeface="Times New Roman" panose="02020603050405020304" pitchFamily="18" charset="0"/>
              </a:rPr>
              <a:t>đứa</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nào</a:t>
            </a:r>
            <a:endParaRPr lang="en-US" sz="2800" i="1" dirty="0">
              <a:solidFill>
                <a:schemeClr val="bg1"/>
              </a:solidFill>
              <a:latin typeface="Times New Roman" panose="02020603050405020304" pitchFamily="18" charset="0"/>
              <a:cs typeface="Times New Roman" panose="02020603050405020304" pitchFamily="18" charset="0"/>
            </a:endParaRPr>
          </a:p>
        </p:txBody>
      </p:sp>
      <p:grpSp>
        <p:nvGrpSpPr>
          <p:cNvPr id="23" name="Group 30">
            <a:extLst>
              <a:ext uri="{FF2B5EF4-FFF2-40B4-BE49-F238E27FC236}">
                <a16:creationId xmlns:a16="http://schemas.microsoft.com/office/drawing/2014/main" id="{820A7983-D187-CC44-A0AD-84952068AEFF}"/>
              </a:ext>
            </a:extLst>
          </p:cNvPr>
          <p:cNvGrpSpPr/>
          <p:nvPr/>
        </p:nvGrpSpPr>
        <p:grpSpPr>
          <a:xfrm>
            <a:off x="67511" y="3676809"/>
            <a:ext cx="4378910" cy="874230"/>
            <a:chOff x="1231550" y="1255634"/>
            <a:chExt cx="1785063" cy="762001"/>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5284022" y="2206498"/>
            <a:ext cx="3859788" cy="874230"/>
            <a:chOff x="1231550" y="1255634"/>
            <a:chExt cx="1785063" cy="762001"/>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6480462" y="2334867"/>
            <a:ext cx="1838965" cy="523220"/>
          </a:xfrm>
          <a:prstGeom prst="rect">
            <a:avLst/>
          </a:prstGeom>
        </p:spPr>
        <p:txBody>
          <a:bodyPr wrap="none">
            <a:spAutoFit/>
          </a:bodyPr>
          <a:lstStyle/>
          <a:p>
            <a:r>
              <a:rPr lang="en-US" sz="2800" i="1" dirty="0">
                <a:solidFill>
                  <a:schemeClr val="bg1"/>
                </a:solidFill>
                <a:latin typeface="Times New Roman" panose="02020603050405020304" pitchFamily="18" charset="0"/>
                <a:cs typeface="Times New Roman" panose="02020603050405020304" pitchFamily="18" charset="0"/>
              </a:rPr>
              <a:t>sung </a:t>
            </a:r>
            <a:r>
              <a:rPr lang="en-US" sz="2800" i="1" dirty="0" err="1">
                <a:solidFill>
                  <a:schemeClr val="bg1"/>
                </a:solidFill>
                <a:latin typeface="Times New Roman" panose="02020603050405020304" pitchFamily="18" charset="0"/>
                <a:cs typeface="Times New Roman" panose="02020603050405020304" pitchFamily="18" charset="0"/>
              </a:rPr>
              <a:t>sướng</a:t>
            </a:r>
            <a:endParaRPr lang="en-US" sz="2800" i="1" dirty="0">
              <a:solidFill>
                <a:schemeClr val="bg1"/>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5148320" y="3731918"/>
            <a:ext cx="3943687" cy="874230"/>
            <a:chOff x="1231550" y="1255634"/>
            <a:chExt cx="1785063" cy="762001"/>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965465" y="1521719"/>
              <a:ext cx="762001" cy="229832"/>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1280294" y="3826189"/>
            <a:ext cx="1552028" cy="523220"/>
          </a:xfrm>
          <a:prstGeom prst="rect">
            <a:avLst/>
          </a:prstGeom>
        </p:spPr>
        <p:txBody>
          <a:bodyPr wrap="none">
            <a:spAutoFit/>
          </a:bodyPr>
          <a:lstStyle/>
          <a:p>
            <a:r>
              <a:rPr lang="en-US" sz="2800" i="1" dirty="0">
                <a:solidFill>
                  <a:schemeClr val="bg1"/>
                </a:solidFill>
                <a:latin typeface="Times New Roman" panose="02020603050405020304" pitchFamily="18" charset="0"/>
                <a:cs typeface="Times New Roman" panose="02020603050405020304" pitchFamily="18" charset="0"/>
              </a:rPr>
              <a:t>“</a:t>
            </a:r>
            <a:r>
              <a:rPr lang="en-US" sz="2800" i="1" dirty="0" err="1">
                <a:solidFill>
                  <a:schemeClr val="bg1"/>
                </a:solidFill>
                <a:latin typeface="Times New Roman" panose="02020603050405020304" pitchFamily="18" charset="0"/>
                <a:cs typeface="Times New Roman" panose="02020603050405020304" pitchFamily="18" charset="0"/>
              </a:rPr>
              <a:t>trả</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thù</a:t>
            </a:r>
            <a:r>
              <a:rPr lang="en-US" sz="2800" i="1" dirty="0">
                <a:solidFill>
                  <a:schemeClr val="bg1"/>
                </a:solidFill>
                <a:latin typeface="Times New Roman" panose="02020603050405020304" pitchFamily="18" charset="0"/>
                <a:cs typeface="Times New Roman" panose="02020603050405020304" pitchFamily="18" charset="0"/>
              </a:rPr>
              <a:t>”</a:t>
            </a:r>
          </a:p>
        </p:txBody>
      </p:sp>
      <p:sp>
        <p:nvSpPr>
          <p:cNvPr id="35" name="Rectangle 34">
            <a:extLst>
              <a:ext uri="{FF2B5EF4-FFF2-40B4-BE49-F238E27FC236}">
                <a16:creationId xmlns:a16="http://schemas.microsoft.com/office/drawing/2014/main" id="{8B0F3C32-50FE-0249-95FC-36DE4402FD2A}"/>
              </a:ext>
            </a:extLst>
          </p:cNvPr>
          <p:cNvSpPr/>
          <p:nvPr/>
        </p:nvSpPr>
        <p:spPr>
          <a:xfrm>
            <a:off x="5710051" y="3852313"/>
            <a:ext cx="3215945" cy="523220"/>
          </a:xfrm>
          <a:prstGeom prst="rect">
            <a:avLst/>
          </a:prstGeom>
        </p:spPr>
        <p:txBody>
          <a:bodyPr wrap="none">
            <a:spAutoFit/>
          </a:bodyPr>
          <a:lstStyle/>
          <a:p>
            <a:r>
              <a:rPr lang="en-US" sz="2800" i="1" dirty="0" err="1">
                <a:solidFill>
                  <a:schemeClr val="bg1"/>
                </a:solidFill>
                <a:latin typeface="Times New Roman" panose="02020603050405020304" pitchFamily="18" charset="0"/>
                <a:cs typeface="Times New Roman" panose="02020603050405020304" pitchFamily="18" charset="0"/>
              </a:rPr>
              <a:t>Đáp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án</a:t>
            </a:r>
            <a:r>
              <a:rPr lang="en-US" sz="2800" i="1" dirty="0">
                <a:solidFill>
                  <a:schemeClr val="bg1"/>
                </a:solidFill>
                <a:latin typeface="Times New Roman" panose="02020603050405020304" pitchFamily="18" charset="0"/>
                <a:cs typeface="Times New Roman" panose="02020603050405020304" pitchFamily="18" charset="0"/>
              </a:rPr>
              <a:t> B </a:t>
            </a:r>
            <a:r>
              <a:rPr lang="en-US" sz="2800" i="1" dirty="0" err="1">
                <a:solidFill>
                  <a:schemeClr val="bg1"/>
                </a:solidFill>
                <a:latin typeface="Times New Roman" panose="02020603050405020304" pitchFamily="18" charset="0"/>
                <a:cs typeface="Times New Roman" panose="02020603050405020304" pitchFamily="18" charset="0"/>
              </a:rPr>
              <a:t>và</a:t>
            </a:r>
            <a:r>
              <a:rPr lang="en-US" sz="2800" i="1" dirty="0">
                <a:solidFill>
                  <a:schemeClr val="bg1"/>
                </a:solidFill>
                <a:latin typeface="Times New Roman" panose="02020603050405020304" pitchFamily="18" charset="0"/>
                <a:cs typeface="Times New Roman" panose="02020603050405020304" pitchFamily="18" charset="0"/>
              </a:rPr>
              <a:t> C </a:t>
            </a:r>
            <a:r>
              <a:rPr lang="en-US" sz="2800" i="1" dirty="0" err="1">
                <a:solidFill>
                  <a:schemeClr val="bg1"/>
                </a:solidFill>
                <a:latin typeface="Times New Roman" panose="02020603050405020304" pitchFamily="18" charset="0"/>
                <a:cs typeface="Times New Roman" panose="02020603050405020304" pitchFamily="18" charset="0"/>
              </a:rPr>
              <a:t>đúng</a:t>
            </a:r>
            <a:r>
              <a:rPr lang="en-US" sz="2800" i="1" dirty="0">
                <a:solidFill>
                  <a:schemeClr val="bg1"/>
                </a:solidFill>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AB7332B9-9E89-2C4C-B865-A1EAA63D64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2461662" y="3375703"/>
            <a:ext cx="1639270" cy="1613131"/>
          </a:xfrm>
          <a:prstGeom prst="rect">
            <a:avLst/>
          </a:prstGeom>
        </p:spPr>
      </p:pic>
    </p:spTree>
    <p:extLst>
      <p:ext uri="{BB962C8B-B14F-4D97-AF65-F5344CB8AC3E}">
        <p14:creationId xmlns:p14="http://schemas.microsoft.com/office/powerpoint/2010/main" val="209702498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3000" tmFilter="0, 0; .2, .5; .8, .5; 1, 0"/>
                                        <p:tgtEl>
                                          <p:spTgt spid="23"/>
                                        </p:tgtEl>
                                      </p:cBhvr>
                                    </p:animEffect>
                                    <p:animScale>
                                      <p:cBhvr>
                                        <p:cTn id="55" dur="1500" autoRev="1" fill="hold"/>
                                        <p:tgtEl>
                                          <p:spTgt spid="23"/>
                                        </p:tgtEl>
                                      </p:cBhvr>
                                      <p:by x="105000" y="105000"/>
                                    </p:animScale>
                                  </p:childTnLst>
                                </p:cTn>
                              </p:par>
                              <p:par>
                                <p:cTn id="56" presetID="26" presetClass="emph" presetSubtype="0" fill="hold" grpId="1" nodeType="withEffect">
                                  <p:stCondLst>
                                    <p:cond delay="0"/>
                                  </p:stCondLst>
                                  <p:childTnLst>
                                    <p:animEffect transition="out" filter="fade">
                                      <p:cBhvr>
                                        <p:cTn id="57" dur="3000" tmFilter="0, 0; .2, .5; .8, .5; 1, 0"/>
                                        <p:tgtEl>
                                          <p:spTgt spid="34"/>
                                        </p:tgtEl>
                                      </p:cBhvr>
                                    </p:animEffect>
                                    <p:animScale>
                                      <p:cBhvr>
                                        <p:cTn id="58" dur="1500" autoRev="1" fill="hold"/>
                                        <p:tgtEl>
                                          <p:spTgt spid="34"/>
                                        </p:tgtEl>
                                      </p:cBhvr>
                                      <p:by x="105000" y="105000"/>
                                    </p:animScale>
                                  </p:childTnLst>
                                </p:cTn>
                              </p:par>
                              <p:par>
                                <p:cTn id="59" presetID="53" presetClass="entr" presetSubtype="1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0" grpId="0"/>
      <p:bldP spid="34" grpId="0"/>
      <p:bldP spid="34" grpId="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1050884" y="64363"/>
            <a:ext cx="7186550" cy="874230"/>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3: </a:t>
            </a:r>
            <a:r>
              <a:rPr lang="en-US" altLang="zh-CN" sz="2800" b="1" dirty="0" err="1">
                <a:solidFill>
                  <a:srgbClr val="00B050"/>
                </a:solidFill>
                <a:latin typeface="Times New Roman" panose="02020603050405020304" pitchFamily="18" charset="0"/>
                <a:cs typeface="Times New Roman" panose="02020603050405020304" pitchFamily="18" charset="0"/>
              </a:rPr>
              <a:t>Trong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những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đáp</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án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dưới</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đây</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đâu</a:t>
            </a:r>
            <a:r>
              <a:rPr lang="en-US" altLang="zh-CN" sz="2800" b="1" dirty="0">
                <a:solidFill>
                  <a:srgbClr val="00B050"/>
                </a:solidFill>
                <a:latin typeface="Times New Roman" panose="02020603050405020304" pitchFamily="18" charset="0"/>
                <a:cs typeface="Times New Roman" panose="02020603050405020304" pitchFamily="18" charset="0"/>
              </a:rPr>
              <a:t> KHÔNG </a:t>
            </a:r>
            <a:r>
              <a:rPr lang="en-US" altLang="zh-CN" sz="2800" b="1" dirty="0" err="1">
                <a:solidFill>
                  <a:srgbClr val="00B050"/>
                </a:solidFill>
                <a:latin typeface="Times New Roman" panose="02020603050405020304" pitchFamily="18" charset="0"/>
                <a:cs typeface="Times New Roman" panose="02020603050405020304" pitchFamily="18" charset="0"/>
              </a:rPr>
              <a:t>phải</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là</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văn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bản</a:t>
            </a:r>
            <a:r>
              <a:rPr lang="en-US" altLang="zh-CN" sz="2800" b="1" dirty="0">
                <a:solidFill>
                  <a:srgbClr val="00B050"/>
                </a:solidFill>
                <a:latin typeface="Times New Roman" panose="02020603050405020304" pitchFamily="18" charset="0"/>
                <a:cs typeface="Times New Roman" panose="02020603050405020304" pitchFamily="18" charset="0"/>
              </a:rPr>
              <a:t>.</a:t>
            </a: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87846" y="1249672"/>
            <a:ext cx="4354949" cy="1456184"/>
            <a:chOff x="1231551" y="1255633"/>
            <a:chExt cx="2322514"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2097842" y="561410"/>
              <a:ext cx="762000" cy="215044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1008144" y="1479040"/>
              <a:ext cx="762001" cy="315188"/>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A</a:t>
              </a:r>
            </a:p>
          </p:txBody>
        </p:sp>
      </p:grpSp>
      <p:sp>
        <p:nvSpPr>
          <p:cNvPr id="12" name="Rectangle 11">
            <a:extLst>
              <a:ext uri="{FF2B5EF4-FFF2-40B4-BE49-F238E27FC236}">
                <a16:creationId xmlns:a16="http://schemas.microsoft.com/office/drawing/2014/main" id="{C0C48F55-86C3-5B45-942F-C17E1222E816}"/>
              </a:ext>
            </a:extLst>
          </p:cNvPr>
          <p:cNvSpPr/>
          <p:nvPr/>
        </p:nvSpPr>
        <p:spPr>
          <a:xfrm>
            <a:off x="644307" y="1312435"/>
            <a:ext cx="3564669" cy="1384995"/>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phẩm</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truyện</a:t>
            </a:r>
            <a:endParaRPr lang="en-US" sz="2800" i="1" dirty="0">
              <a:solidFill>
                <a:schemeClr val="bg1"/>
              </a:solidFill>
              <a:latin typeface="Times New Roman" panose="02020603050405020304" pitchFamily="18" charset="0"/>
              <a:cs typeface="Times New Roman" panose="02020603050405020304" pitchFamily="18" charset="0"/>
            </a:endParaRPr>
          </a:p>
          <a:p>
            <a:pPr algn="ctr"/>
            <a:r>
              <a:rPr lang="en-US" sz="2800" i="1" dirty="0" err="1">
                <a:solidFill>
                  <a:schemeClr val="bg1"/>
                </a:solidFill>
                <a:latin typeface="Times New Roman" panose="02020603050405020304" pitchFamily="18" charset="0"/>
                <a:cs typeface="Times New Roman" panose="02020603050405020304" pitchFamily="18" charset="0"/>
              </a:rPr>
              <a:t>Vd</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Gió</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lạnh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đầu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mùa</a:t>
            </a:r>
            <a:r>
              <a:rPr lang="en-US" sz="2800" i="1" dirty="0">
                <a:solidFill>
                  <a:schemeClr val="bg1"/>
                </a:solidFill>
                <a:latin typeface="Times New Roman" panose="02020603050405020304" pitchFamily="18" charset="0"/>
                <a:cs typeface="Times New Roman" panose="02020603050405020304" pitchFamily="18" charset="0"/>
              </a:rPr>
              <a:t>”</a:t>
            </a:r>
          </a:p>
        </p:txBody>
      </p:sp>
      <p:grpSp>
        <p:nvGrpSpPr>
          <p:cNvPr id="23" name="Group 30">
            <a:extLst>
              <a:ext uri="{FF2B5EF4-FFF2-40B4-BE49-F238E27FC236}">
                <a16:creationId xmlns:a16="http://schemas.microsoft.com/office/drawing/2014/main" id="{820A7983-D187-CC44-A0AD-84952068AEFF}"/>
              </a:ext>
            </a:extLst>
          </p:cNvPr>
          <p:cNvGrpSpPr/>
          <p:nvPr/>
        </p:nvGrpSpPr>
        <p:grpSpPr>
          <a:xfrm>
            <a:off x="1" y="3391382"/>
            <a:ext cx="4442794" cy="1474017"/>
            <a:chOff x="1231550" y="1255633"/>
            <a:chExt cx="2322515" cy="762002"/>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2097842" y="561410"/>
              <a:ext cx="762000" cy="215044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4969396" y="1157468"/>
            <a:ext cx="4174603" cy="1566221"/>
            <a:chOff x="1231550" y="1255633"/>
            <a:chExt cx="2312685" cy="762002"/>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2092927" y="566325"/>
              <a:ext cx="762000" cy="214061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5620110" y="1253638"/>
            <a:ext cx="3454524" cy="1384995"/>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bài</a:t>
            </a:r>
            <a:r>
              <a:rPr lang="en-US" sz="2800" i="1" dirty="0">
                <a:solidFill>
                  <a:schemeClr val="bg1"/>
                </a:solidFill>
                <a:latin typeface="Times New Roman" panose="02020603050405020304" pitchFamily="18" charset="0"/>
                <a:cs typeface="Times New Roman" panose="02020603050405020304" pitchFamily="18" charset="0"/>
              </a:rPr>
              <a:t> ca </a:t>
            </a:r>
            <a:r>
              <a:rPr lang="en-US" sz="2800" i="1" dirty="0" err="1">
                <a:solidFill>
                  <a:schemeClr val="bg1"/>
                </a:solidFill>
                <a:latin typeface="Times New Roman" panose="02020603050405020304" pitchFamily="18" charset="0"/>
                <a:cs typeface="Times New Roman" panose="02020603050405020304" pitchFamily="18" charset="0"/>
              </a:rPr>
              <a:t>dao</a:t>
            </a:r>
            <a:endParaRPr lang="en-US" sz="2800" i="1" dirty="0">
              <a:solidFill>
                <a:schemeClr val="bg1"/>
              </a:solidFill>
              <a:latin typeface="Times New Roman" panose="02020603050405020304" pitchFamily="18" charset="0"/>
              <a:cs typeface="Times New Roman" panose="02020603050405020304" pitchFamily="18" charset="0"/>
            </a:endParaRPr>
          </a:p>
          <a:p>
            <a:pPr algn="ctr"/>
            <a:r>
              <a:rPr lang="en-US" sz="2800" i="1" dirty="0">
                <a:solidFill>
                  <a:schemeClr val="bg1"/>
                </a:solidFill>
                <a:latin typeface="Times New Roman" panose="02020603050405020304" pitchFamily="18" charset="0"/>
                <a:cs typeface="Times New Roman" panose="02020603050405020304" pitchFamily="18" charset="0"/>
              </a:rPr>
              <a:t>“Ai </a:t>
            </a:r>
            <a:r>
              <a:rPr lang="en-US" sz="2800" i="1" dirty="0" err="1">
                <a:solidFill>
                  <a:schemeClr val="bg1"/>
                </a:solidFill>
                <a:latin typeface="Times New Roman" panose="02020603050405020304" pitchFamily="18" charset="0"/>
                <a:cs typeface="Times New Roman" panose="02020603050405020304" pitchFamily="18" charset="0"/>
              </a:rPr>
              <a:t>ơi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về</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miệt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Tháp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Mười</a:t>
            </a:r>
            <a:r>
              <a:rPr lang="en-US" sz="2800" i="1" dirty="0">
                <a:solidFill>
                  <a:schemeClr val="bg1"/>
                </a:solidFill>
                <a:latin typeface="Times New Roman" panose="02020603050405020304" pitchFamily="18" charset="0"/>
                <a:cs typeface="Times New Roman" panose="02020603050405020304" pitchFamily="18" charset="0"/>
              </a:rPr>
              <a:t> …”</a:t>
            </a: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4969395" y="3391383"/>
            <a:ext cx="4174415" cy="1562582"/>
            <a:chOff x="1231550" y="1255633"/>
            <a:chExt cx="2312685" cy="762002"/>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2092927" y="566325"/>
              <a:ext cx="762000" cy="214061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548014" y="3466084"/>
            <a:ext cx="3557792" cy="1384995"/>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bài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thơ</a:t>
            </a:r>
            <a:endParaRPr lang="en-US" sz="2800" i="1" dirty="0">
              <a:solidFill>
                <a:schemeClr val="bg1"/>
              </a:solidFill>
              <a:latin typeface="Times New Roman" panose="02020603050405020304" pitchFamily="18" charset="0"/>
              <a:cs typeface="Times New Roman" panose="02020603050405020304" pitchFamily="18" charset="0"/>
            </a:endParaRPr>
          </a:p>
          <a:p>
            <a:pPr algn="ctr"/>
            <a:r>
              <a:rPr lang="en-US" sz="2800" i="1" dirty="0" err="1">
                <a:solidFill>
                  <a:schemeClr val="bg1"/>
                </a:solidFill>
                <a:latin typeface="Times New Roman" panose="02020603050405020304" pitchFamily="18" charset="0"/>
                <a:cs typeface="Times New Roman" panose="02020603050405020304" pitchFamily="18" charset="0"/>
              </a:rPr>
              <a:t>Vd</a:t>
            </a:r>
            <a:r>
              <a:rPr lang="en-US" sz="2800" i="1" dirty="0">
                <a:solidFill>
                  <a:schemeClr val="bg1"/>
                </a:solidFill>
                <a:latin typeface="Times New Roman" panose="02020603050405020304" pitchFamily="18" charset="0"/>
                <a:cs typeface="Times New Roman" panose="02020603050405020304" pitchFamily="18" charset="0"/>
              </a:rPr>
              <a:t>:“</a:t>
            </a:r>
            <a:r>
              <a:rPr lang="en-US" sz="2800" i="1" dirty="0" err="1">
                <a:solidFill>
                  <a:schemeClr val="bg1"/>
                </a:solidFill>
                <a:latin typeface="Times New Roman" panose="02020603050405020304" pitchFamily="18" charset="0"/>
                <a:cs typeface="Times New Roman" panose="02020603050405020304" pitchFamily="18" charset="0"/>
              </a:rPr>
              <a:t>Việt</a:t>
            </a:r>
            <a:r>
              <a:rPr lang="en-US" sz="2800" i="1" dirty="0">
                <a:solidFill>
                  <a:schemeClr val="bg1"/>
                </a:solidFill>
                <a:latin typeface="Times New Roman" panose="02020603050405020304" pitchFamily="18" charset="0"/>
                <a:cs typeface="Times New Roman" panose="02020603050405020304" pitchFamily="18" charset="0"/>
              </a:rPr>
              <a:t> Nam </a:t>
            </a:r>
            <a:r>
              <a:rPr lang="en-US" sz="2800" i="1" dirty="0" err="1">
                <a:solidFill>
                  <a:schemeClr val="bg1"/>
                </a:solidFill>
                <a:latin typeface="Times New Roman" panose="02020603050405020304" pitchFamily="18" charset="0"/>
                <a:cs typeface="Times New Roman" panose="02020603050405020304" pitchFamily="18" charset="0"/>
              </a:rPr>
              <a:t>quê</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hương</a:t>
            </a:r>
            <a:r>
              <a:rPr lang="en-US" sz="2800" i="1" dirty="0">
                <a:solidFill>
                  <a:schemeClr val="bg1"/>
                </a:solidFill>
                <a:latin typeface="Times New Roman" panose="02020603050405020304" pitchFamily="18" charset="0"/>
                <a:cs typeface="Times New Roman" panose="02020603050405020304" pitchFamily="18" charset="0"/>
              </a:rPr>
              <a:t> ta”</a:t>
            </a:r>
          </a:p>
        </p:txBody>
      </p:sp>
      <p:sp>
        <p:nvSpPr>
          <p:cNvPr id="35" name="Rectangle 34">
            <a:extLst>
              <a:ext uri="{FF2B5EF4-FFF2-40B4-BE49-F238E27FC236}">
                <a16:creationId xmlns:a16="http://schemas.microsoft.com/office/drawing/2014/main" id="{8B0F3C32-50FE-0249-95FC-36DE4402FD2A}"/>
              </a:ext>
            </a:extLst>
          </p:cNvPr>
          <p:cNvSpPr/>
          <p:nvPr/>
        </p:nvSpPr>
        <p:spPr>
          <a:xfrm>
            <a:off x="5726827" y="3511886"/>
            <a:ext cx="3347807" cy="954107"/>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chào</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hỏi</a:t>
            </a:r>
            <a:endParaRPr lang="en-US" sz="2800" i="1" dirty="0">
              <a:solidFill>
                <a:schemeClr val="bg1"/>
              </a:solidFill>
              <a:latin typeface="Times New Roman" panose="02020603050405020304" pitchFamily="18" charset="0"/>
              <a:cs typeface="Times New Roman" panose="02020603050405020304" pitchFamily="18" charset="0"/>
            </a:endParaRPr>
          </a:p>
          <a:p>
            <a:r>
              <a:rPr lang="en-US" sz="2800" i="1" dirty="0" err="1">
                <a:solidFill>
                  <a:schemeClr val="bg1"/>
                </a:solidFill>
                <a:latin typeface="Times New Roman" panose="02020603050405020304" pitchFamily="18" charset="0"/>
                <a:cs typeface="Times New Roman" panose="02020603050405020304" pitchFamily="18" charset="0"/>
              </a:rPr>
              <a:t>Vd</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Chào</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buổi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sáng</a:t>
            </a:r>
            <a:r>
              <a:rPr lang="en-US" sz="2800" i="1" dirty="0">
                <a:solidFill>
                  <a:schemeClr val="bg1"/>
                </a:solidFill>
                <a:latin typeface="Times New Roman" panose="02020603050405020304" pitchFamily="18" charset="0"/>
                <a:cs typeface="Times New Roman" panose="02020603050405020304" pitchFamily="18" charset="0"/>
              </a:rPr>
              <a:t> !</a:t>
            </a:r>
          </a:p>
        </p:txBody>
      </p:sp>
      <p:pic>
        <p:nvPicPr>
          <p:cNvPr id="26" name="Picture 25">
            <a:extLst>
              <a:ext uri="{FF2B5EF4-FFF2-40B4-BE49-F238E27FC236}">
                <a16:creationId xmlns:a16="http://schemas.microsoft.com/office/drawing/2014/main" id="{F9C04945-122A-BC4B-A911-BA80EE7D27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4424114" y="3080304"/>
            <a:ext cx="1639270" cy="1613131"/>
          </a:xfrm>
          <a:prstGeom prst="rect">
            <a:avLst/>
          </a:prstGeom>
        </p:spPr>
      </p:pic>
    </p:spTree>
    <p:extLst>
      <p:ext uri="{BB962C8B-B14F-4D97-AF65-F5344CB8AC3E}">
        <p14:creationId xmlns:p14="http://schemas.microsoft.com/office/powerpoint/2010/main" val="98516018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grpId="1" nodeType="clickEffect">
                                  <p:stCondLst>
                                    <p:cond delay="0"/>
                                  </p:stCondLst>
                                  <p:childTnLst>
                                    <p:animEffect transition="out" filter="fade">
                                      <p:cBhvr>
                                        <p:cTn id="54" dur="3000" tmFilter="0, 0; .2, .5; .8, .5; 1, 0"/>
                                        <p:tgtEl>
                                          <p:spTgt spid="35"/>
                                        </p:tgtEl>
                                      </p:cBhvr>
                                    </p:animEffect>
                                    <p:animScale>
                                      <p:cBhvr>
                                        <p:cTn id="55" dur="1500" autoRev="1" fill="hold"/>
                                        <p:tgtEl>
                                          <p:spTgt spid="35"/>
                                        </p:tgtEl>
                                      </p:cBhvr>
                                      <p:by x="105000" y="105000"/>
                                    </p:animScale>
                                  </p:childTnLst>
                                </p:cTn>
                              </p:par>
                              <p:par>
                                <p:cTn id="56" presetID="26" presetClass="emph" presetSubtype="0" fill="hold" nodeType="withEffect">
                                  <p:stCondLst>
                                    <p:cond delay="0"/>
                                  </p:stCondLst>
                                  <p:childTnLst>
                                    <p:animEffect transition="out" filter="fade">
                                      <p:cBhvr>
                                        <p:cTn id="57" dur="3000" tmFilter="0, 0; .2, .5; .8, .5; 1, 0"/>
                                        <p:tgtEl>
                                          <p:spTgt spid="31"/>
                                        </p:tgtEl>
                                      </p:cBhvr>
                                    </p:animEffect>
                                    <p:animScale>
                                      <p:cBhvr>
                                        <p:cTn id="58" dur="1500" autoRev="1" fill="hold"/>
                                        <p:tgtEl>
                                          <p:spTgt spid="31"/>
                                        </p:tgtEl>
                                      </p:cBhvr>
                                      <p:by x="105000" y="105000"/>
                                    </p:animScale>
                                  </p:childTnLst>
                                </p:cTn>
                              </p:par>
                              <p:par>
                                <p:cTn id="59" presetID="53"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0" grpId="0"/>
      <p:bldP spid="34" grpId="0"/>
      <p:bldP spid="35" grpId="0"/>
      <p:bldP spid="3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918212" y="123776"/>
            <a:ext cx="7186549" cy="501257"/>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4: </a:t>
            </a:r>
            <a:r>
              <a:rPr lang="en-US" altLang="zh-CN" sz="2800" b="1" dirty="0" err="1">
                <a:solidFill>
                  <a:srgbClr val="00B050"/>
                </a:solidFill>
                <a:latin typeface="Times New Roman" panose="02020603050405020304" pitchFamily="18" charset="0"/>
                <a:cs typeface="Times New Roman" panose="02020603050405020304" pitchFamily="18" charset="0"/>
              </a:rPr>
              <a:t>Đặc</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điểm</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của</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văn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bản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là</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gì</a:t>
            </a:r>
            <a:r>
              <a:rPr lang="en-US" altLang="zh-CN" sz="2800" b="1" dirty="0">
                <a:solidFill>
                  <a:srgbClr val="00B050"/>
                </a:solidFill>
                <a:latin typeface="Times New Roman" panose="02020603050405020304" pitchFamily="18" charset="0"/>
                <a:cs typeface="Times New Roman" panose="02020603050405020304" pitchFamily="18" charset="0"/>
              </a:rPr>
              <a:t>?</a:t>
            </a: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127324" y="746288"/>
            <a:ext cx="4242446" cy="1614945"/>
            <a:chOff x="1231551" y="1255633"/>
            <a:chExt cx="2338694"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2105932" y="553320"/>
              <a:ext cx="762000" cy="216662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1006876" y="1480308"/>
              <a:ext cx="762001" cy="312652"/>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A</a:t>
              </a:r>
            </a:p>
          </p:txBody>
        </p:sp>
      </p:grpSp>
      <p:sp>
        <p:nvSpPr>
          <p:cNvPr id="12" name="Rectangle 11">
            <a:extLst>
              <a:ext uri="{FF2B5EF4-FFF2-40B4-BE49-F238E27FC236}">
                <a16:creationId xmlns:a16="http://schemas.microsoft.com/office/drawing/2014/main" id="{C0C48F55-86C3-5B45-942F-C17E1222E816}"/>
              </a:ext>
            </a:extLst>
          </p:cNvPr>
          <p:cNvSpPr/>
          <p:nvPr/>
        </p:nvSpPr>
        <p:spPr>
          <a:xfrm>
            <a:off x="694482" y="746285"/>
            <a:ext cx="3314143" cy="1384995"/>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bản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là</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sản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phẩm</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của</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hoạt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động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giao</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tiếp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bằng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ngôn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ngữ</a:t>
            </a:r>
            <a:r>
              <a:rPr lang="en-US" sz="2800" i="1" dirty="0">
                <a:solidFill>
                  <a:schemeClr val="bg1"/>
                </a:solidFill>
                <a:latin typeface="Times New Roman" panose="02020603050405020304" pitchFamily="18" charset="0"/>
                <a:cs typeface="Times New Roman" panose="02020603050405020304" pitchFamily="18" charset="0"/>
              </a:rPr>
              <a:t>.</a:t>
            </a:r>
          </a:p>
        </p:txBody>
      </p:sp>
      <p:grpSp>
        <p:nvGrpSpPr>
          <p:cNvPr id="23" name="Group 30">
            <a:extLst>
              <a:ext uri="{FF2B5EF4-FFF2-40B4-BE49-F238E27FC236}">
                <a16:creationId xmlns:a16="http://schemas.microsoft.com/office/drawing/2014/main" id="{820A7983-D187-CC44-A0AD-84952068AEFF}"/>
              </a:ext>
            </a:extLst>
          </p:cNvPr>
          <p:cNvGrpSpPr/>
          <p:nvPr/>
        </p:nvGrpSpPr>
        <p:grpSpPr>
          <a:xfrm>
            <a:off x="127323" y="3105000"/>
            <a:ext cx="4062712" cy="1779516"/>
            <a:chOff x="1231550" y="1255634"/>
            <a:chExt cx="2338694" cy="762001"/>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2105931" y="553321"/>
              <a:ext cx="762000" cy="2166626"/>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4936930" y="818200"/>
            <a:ext cx="4087025" cy="1895674"/>
            <a:chOff x="1231551" y="1255633"/>
            <a:chExt cx="2140710" cy="762001"/>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2006940" y="652312"/>
              <a:ext cx="762000" cy="1968643"/>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1006578" y="1480606"/>
              <a:ext cx="762001" cy="312055"/>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5511776" y="897992"/>
            <a:ext cx="3261834" cy="1815882"/>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bản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là</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tập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hợp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của</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đoạn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hoàn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chỉnh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về</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nội</a:t>
            </a:r>
            <a:r>
              <a:rPr lang="en-US" sz="2800" i="1" dirty="0">
                <a:solidFill>
                  <a:schemeClr val="bg1"/>
                </a:solidFill>
                <a:latin typeface="Times New Roman" panose="02020603050405020304" pitchFamily="18" charset="0"/>
                <a:cs typeface="Times New Roman" panose="02020603050405020304" pitchFamily="18" charset="0"/>
              </a:rPr>
              <a:t> dung </a:t>
            </a:r>
            <a:r>
              <a:rPr lang="en-US" sz="2800" i="1" dirty="0" err="1">
                <a:solidFill>
                  <a:schemeClr val="bg1"/>
                </a:solidFill>
                <a:latin typeface="Times New Roman" panose="02020603050405020304" pitchFamily="18" charset="0"/>
                <a:cs typeface="Times New Roman" panose="02020603050405020304" pitchFamily="18" charset="0"/>
              </a:rPr>
              <a:t>và</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hình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thức</a:t>
            </a:r>
            <a:r>
              <a:rPr lang="en-US" sz="2800" i="1" dirty="0">
                <a:solidFill>
                  <a:schemeClr val="bg1"/>
                </a:solidFill>
                <a:latin typeface="Times New Roman" panose="02020603050405020304" pitchFamily="18" charset="0"/>
                <a:cs typeface="Times New Roman" panose="02020603050405020304" pitchFamily="18" charset="0"/>
              </a:rPr>
              <a:t>.</a:t>
            </a: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4936929" y="3105000"/>
            <a:ext cx="3975577" cy="1521027"/>
            <a:chOff x="1231550" y="1261060"/>
            <a:chExt cx="2140711" cy="773901"/>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2151334" y="802132"/>
              <a:ext cx="762000" cy="167985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1080978" y="1423532"/>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966796" y="3105000"/>
            <a:ext cx="2864424" cy="1815882"/>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bản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đoạn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có</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tính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liên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kết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chặt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chẽ</a:t>
            </a:r>
            <a:r>
              <a:rPr lang="en-US" sz="2800" i="1" dirty="0">
                <a:solidFill>
                  <a:schemeClr val="bg1"/>
                </a:solidFill>
                <a:latin typeface="Times New Roman" panose="02020603050405020304" pitchFamily="18" charset="0"/>
                <a:cs typeface="Times New Roman" panose="02020603050405020304" pitchFamily="18" charset="0"/>
              </a:rPr>
              <a:t>.</a:t>
            </a:r>
          </a:p>
        </p:txBody>
      </p:sp>
      <p:sp>
        <p:nvSpPr>
          <p:cNvPr id="35" name="Rectangle 34">
            <a:extLst>
              <a:ext uri="{FF2B5EF4-FFF2-40B4-BE49-F238E27FC236}">
                <a16:creationId xmlns:a16="http://schemas.microsoft.com/office/drawing/2014/main" id="{8B0F3C32-50FE-0249-95FC-36DE4402FD2A}"/>
              </a:ext>
            </a:extLst>
          </p:cNvPr>
          <p:cNvSpPr/>
          <p:nvPr/>
        </p:nvSpPr>
        <p:spPr>
          <a:xfrm>
            <a:off x="5874061" y="3184709"/>
            <a:ext cx="2437970" cy="954107"/>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Các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đáp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trên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đều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đúng</a:t>
            </a:r>
            <a:r>
              <a:rPr lang="en-US" sz="2800" i="1" dirty="0">
                <a:solidFill>
                  <a:schemeClr val="bg1"/>
                </a:solidFill>
                <a:latin typeface="Times New Roman" panose="02020603050405020304" pitchFamily="18" charset="0"/>
                <a:cs typeface="Times New Roman" panose="02020603050405020304" pitchFamily="18" charset="0"/>
              </a:rPr>
              <a:t>.</a:t>
            </a:r>
          </a:p>
        </p:txBody>
      </p:sp>
      <p:pic>
        <p:nvPicPr>
          <p:cNvPr id="36" name="Picture 35">
            <a:extLst>
              <a:ext uri="{FF2B5EF4-FFF2-40B4-BE49-F238E27FC236}">
                <a16:creationId xmlns:a16="http://schemas.microsoft.com/office/drawing/2014/main" id="{4C275E9B-F27B-9540-8DC0-787566B643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7384686" y="3382345"/>
            <a:ext cx="1639270" cy="1613131"/>
          </a:xfrm>
          <a:prstGeom prst="rect">
            <a:avLst/>
          </a:prstGeom>
        </p:spPr>
      </p:pic>
    </p:spTree>
    <p:extLst>
      <p:ext uri="{BB962C8B-B14F-4D97-AF65-F5344CB8AC3E}">
        <p14:creationId xmlns:p14="http://schemas.microsoft.com/office/powerpoint/2010/main" val="373629654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grpId="1" nodeType="clickEffect">
                                  <p:stCondLst>
                                    <p:cond delay="0"/>
                                  </p:stCondLst>
                                  <p:childTnLst>
                                    <p:animEffect transition="out" filter="fade">
                                      <p:cBhvr>
                                        <p:cTn id="54" dur="3000" tmFilter="0, 0; .2, .5; .8, .5; 1, 0"/>
                                        <p:tgtEl>
                                          <p:spTgt spid="35"/>
                                        </p:tgtEl>
                                      </p:cBhvr>
                                    </p:animEffect>
                                    <p:animScale>
                                      <p:cBhvr>
                                        <p:cTn id="55" dur="1500" autoRev="1" fill="hold"/>
                                        <p:tgtEl>
                                          <p:spTgt spid="35"/>
                                        </p:tgtEl>
                                      </p:cBhvr>
                                      <p:by x="105000" y="105000"/>
                                    </p:animScale>
                                  </p:childTnLst>
                                </p:cTn>
                              </p:par>
                              <p:par>
                                <p:cTn id="56" presetID="26" presetClass="emph" presetSubtype="0" fill="hold" nodeType="withEffect">
                                  <p:stCondLst>
                                    <p:cond delay="0"/>
                                  </p:stCondLst>
                                  <p:childTnLst>
                                    <p:animEffect transition="out" filter="fade">
                                      <p:cBhvr>
                                        <p:cTn id="57" dur="3000" tmFilter="0, 0; .2, .5; .8, .5; 1, 0"/>
                                        <p:tgtEl>
                                          <p:spTgt spid="31"/>
                                        </p:tgtEl>
                                      </p:cBhvr>
                                    </p:animEffect>
                                    <p:animScale>
                                      <p:cBhvr>
                                        <p:cTn id="58" dur="1500" autoRev="1" fill="hold"/>
                                        <p:tgtEl>
                                          <p:spTgt spid="31"/>
                                        </p:tgtEl>
                                      </p:cBhvr>
                                      <p:by x="105000" y="105000"/>
                                    </p:animScale>
                                  </p:childTnLst>
                                </p:cTn>
                              </p:par>
                              <p:par>
                                <p:cTn id="59" presetID="53" presetClass="entr" presetSubtype="16"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0" grpId="0"/>
      <p:bldP spid="34" grpId="0"/>
      <p:bldP spid="35" grpId="0"/>
      <p:bldP spid="3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918211" y="538146"/>
            <a:ext cx="7215136" cy="1014430"/>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5: </a:t>
            </a:r>
            <a:r>
              <a:rPr lang="en-US" altLang="zh-CN" sz="2800" b="1" dirty="0" err="1">
                <a:solidFill>
                  <a:srgbClr val="00B050"/>
                </a:solidFill>
                <a:latin typeface="Times New Roman" panose="02020603050405020304" pitchFamily="18" charset="0"/>
                <a:cs typeface="Times New Roman" panose="02020603050405020304" pitchFamily="18" charset="0"/>
              </a:rPr>
              <a:t>Đơn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vị</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trực</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tiếp</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tạo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nên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văn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bản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là</a:t>
            </a:r>
            <a:r>
              <a:rPr lang="en-US" altLang="zh-CN" sz="2800" b="1" dirty="0">
                <a:solidFill>
                  <a:srgbClr val="00B050"/>
                </a:solidFill>
                <a:latin typeface="Times New Roman" panose="02020603050405020304" pitchFamily="18" charset="0"/>
                <a:cs typeface="Times New Roman" panose="02020603050405020304" pitchFamily="18" charset="0"/>
              </a:rPr>
              <a:t> …</a:t>
            </a: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453524" y="2256632"/>
            <a:ext cx="3270752" cy="1190142"/>
            <a:chOff x="1231550" y="1255634"/>
            <a:chExt cx="1785063"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A</a:t>
              </a:r>
            </a:p>
          </p:txBody>
        </p:sp>
      </p:grpSp>
      <p:grpSp>
        <p:nvGrpSpPr>
          <p:cNvPr id="23" name="Group 30">
            <a:extLst>
              <a:ext uri="{FF2B5EF4-FFF2-40B4-BE49-F238E27FC236}">
                <a16:creationId xmlns:a16="http://schemas.microsoft.com/office/drawing/2014/main" id="{820A7983-D187-CC44-A0AD-84952068AEFF}"/>
              </a:ext>
            </a:extLst>
          </p:cNvPr>
          <p:cNvGrpSpPr/>
          <p:nvPr/>
        </p:nvGrpSpPr>
        <p:grpSpPr>
          <a:xfrm>
            <a:off x="469862" y="3732712"/>
            <a:ext cx="3254413" cy="874230"/>
            <a:chOff x="1231550" y="1255634"/>
            <a:chExt cx="1785063" cy="762001"/>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5148320" y="2571750"/>
            <a:ext cx="2815589" cy="874230"/>
            <a:chOff x="1231550" y="1255634"/>
            <a:chExt cx="1785063" cy="762001"/>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5987378" y="2808809"/>
            <a:ext cx="1323912" cy="523220"/>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Tiếng</a:t>
            </a:r>
            <a:endParaRPr lang="en-US" sz="2800" i="1" dirty="0">
              <a:solidFill>
                <a:schemeClr val="bg1"/>
              </a:solidFill>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5148320" y="3731918"/>
            <a:ext cx="2815589" cy="874230"/>
            <a:chOff x="1231550" y="1255634"/>
            <a:chExt cx="1785063" cy="762001"/>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1649762" y="3907534"/>
            <a:ext cx="2074516" cy="523220"/>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8B0F3C32-50FE-0249-95FC-36DE4402FD2A}"/>
              </a:ext>
            </a:extLst>
          </p:cNvPr>
          <p:cNvSpPr/>
          <p:nvPr/>
        </p:nvSpPr>
        <p:spPr>
          <a:xfrm>
            <a:off x="1445259" y="2526036"/>
            <a:ext cx="2169643" cy="523220"/>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Đoạn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endParaRPr lang="en-US" sz="2800" i="1" dirty="0">
              <a:solidFill>
                <a:schemeClr val="bg1"/>
              </a:solidFill>
              <a:latin typeface="Times New Roman" panose="02020603050405020304" pitchFamily="18" charset="0"/>
              <a:cs typeface="Times New Roman" panose="02020603050405020304" pitchFamily="18" charset="0"/>
            </a:endParaRPr>
          </a:p>
        </p:txBody>
      </p:sp>
      <p:pic>
        <p:nvPicPr>
          <p:cNvPr id="22" name="图片 9">
            <a:extLst>
              <a:ext uri="{FF2B5EF4-FFF2-40B4-BE49-F238E27FC236}">
                <a16:creationId xmlns:a16="http://schemas.microsoft.com/office/drawing/2014/main" id="{2365EA35-B449-F44A-8C01-1AFE5DCB9E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7140" r="24200" b="60367"/>
          <a:stretch/>
        </p:blipFill>
        <p:spPr>
          <a:xfrm rot="15902675">
            <a:off x="30177" y="481019"/>
            <a:ext cx="1363530" cy="1006380"/>
          </a:xfrm>
          <a:prstGeom prst="rect">
            <a:avLst/>
          </a:prstGeom>
        </p:spPr>
      </p:pic>
      <p:sp>
        <p:nvSpPr>
          <p:cNvPr id="26" name="Rectangle 25">
            <a:extLst>
              <a:ext uri="{FF2B5EF4-FFF2-40B4-BE49-F238E27FC236}">
                <a16:creationId xmlns:a16="http://schemas.microsoft.com/office/drawing/2014/main" id="{3645F8A5-389B-8240-8F20-9C10A59B8064}"/>
              </a:ext>
            </a:extLst>
          </p:cNvPr>
          <p:cNvSpPr/>
          <p:nvPr/>
        </p:nvSpPr>
        <p:spPr>
          <a:xfrm>
            <a:off x="5987378" y="3945794"/>
            <a:ext cx="3275195" cy="523220"/>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Từ</a:t>
            </a:r>
            <a:endParaRPr lang="en-US" sz="2800" i="1" dirty="0">
              <a:solidFill>
                <a:schemeClr val="bg1"/>
              </a:solidFill>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BA4F6DD1-AC6A-C046-8267-569AD4B6B3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2542201" y="2187245"/>
            <a:ext cx="1639270" cy="1613131"/>
          </a:xfrm>
          <a:prstGeom prst="rect">
            <a:avLst/>
          </a:prstGeom>
        </p:spPr>
      </p:pic>
    </p:spTree>
    <p:extLst>
      <p:ext uri="{BB962C8B-B14F-4D97-AF65-F5344CB8AC3E}">
        <p14:creationId xmlns:p14="http://schemas.microsoft.com/office/powerpoint/2010/main" val="219431232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10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3000" tmFilter="0, 0; .2, .5; .8, .5; 1, 0"/>
                                        <p:tgtEl>
                                          <p:spTgt spid="16"/>
                                        </p:tgtEl>
                                      </p:cBhvr>
                                    </p:animEffect>
                                    <p:animScale>
                                      <p:cBhvr>
                                        <p:cTn id="60" dur="1500" autoRev="1" fill="hold"/>
                                        <p:tgtEl>
                                          <p:spTgt spid="16"/>
                                        </p:tgtEl>
                                      </p:cBhvr>
                                      <p:by x="105000" y="105000"/>
                                    </p:animScale>
                                  </p:childTnLst>
                                </p:cTn>
                              </p:par>
                              <p:par>
                                <p:cTn id="61" presetID="26" presetClass="emph" presetSubtype="0" fill="hold" grpId="1" nodeType="withEffect">
                                  <p:stCondLst>
                                    <p:cond delay="0"/>
                                  </p:stCondLst>
                                  <p:childTnLst>
                                    <p:animEffect transition="out" filter="fade">
                                      <p:cBhvr>
                                        <p:cTn id="62" dur="3000" tmFilter="0, 0; .2, .5; .8, .5; 1, 0"/>
                                        <p:tgtEl>
                                          <p:spTgt spid="35"/>
                                        </p:tgtEl>
                                      </p:cBhvr>
                                    </p:animEffect>
                                    <p:animScale>
                                      <p:cBhvr>
                                        <p:cTn id="63" dur="1500" autoRev="1" fill="hold"/>
                                        <p:tgtEl>
                                          <p:spTgt spid="35"/>
                                        </p:tgtEl>
                                      </p:cBhvr>
                                      <p:by x="105000" y="105000"/>
                                    </p:animScale>
                                  </p:childTnLst>
                                </p:cTn>
                              </p:par>
                              <p:par>
                                <p:cTn id="64" presetID="53" presetClass="entr" presetSubtype="16"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p:bldP spid="34" grpId="0"/>
      <p:bldP spid="35" grpId="0"/>
      <p:bldP spid="35" grpId="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4"/>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107982" y="98307"/>
            <a:ext cx="8827673" cy="773093"/>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solidFill>
                  <a:srgbClr val="00B050"/>
                </a:solidFill>
                <a:latin typeface="Times New Roman" panose="02020603050405020304" pitchFamily="18" charset="0"/>
                <a:cs typeface="Times New Roman" panose="02020603050405020304" pitchFamily="18" charset="0"/>
              </a:rPr>
              <a:t>Câu</a:t>
            </a:r>
            <a:r>
              <a:rPr lang="en-US" altLang="zh-CN" sz="2800" b="1" dirty="0">
                <a:solidFill>
                  <a:srgbClr val="00B050"/>
                </a:solidFill>
                <a:latin typeface="Times New Roman" panose="02020603050405020304" pitchFamily="18" charset="0"/>
                <a:cs typeface="Times New Roman" panose="02020603050405020304" pitchFamily="18" charset="0"/>
              </a:rPr>
              <a:t> 6: </a:t>
            </a:r>
            <a:r>
              <a:rPr lang="en-US" altLang="zh-CN" sz="2800" b="1" dirty="0" err="1">
                <a:solidFill>
                  <a:srgbClr val="00B050"/>
                </a:solidFill>
                <a:latin typeface="Times New Roman" panose="02020603050405020304" pitchFamily="18" charset="0"/>
                <a:cs typeface="Times New Roman" panose="02020603050405020304" pitchFamily="18" charset="0"/>
              </a:rPr>
              <a:t>Đoạn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văn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là</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đơn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vị</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trực</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tiếp</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tạo</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nên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văn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bản</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và</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có</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những</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đặc</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điểm</a:t>
            </a:r>
            <a:r>
              <a:rPr lang="en-US" altLang="zh-CN" sz="2800" b="1" dirty="0">
                <a:solidFill>
                  <a:srgbClr val="00B050"/>
                </a:solidFill>
                <a:latin typeface="Times New Roman" panose="02020603050405020304" pitchFamily="18" charset="0"/>
                <a:cs typeface="Times New Roman" panose="02020603050405020304" pitchFamily="18" charset="0"/>
              </a:rPr>
              <a:t> </a:t>
            </a:r>
            <a:r>
              <a:rPr lang="en-US" altLang="zh-CN" sz="2800" b="1" dirty="0" err="1">
                <a:solidFill>
                  <a:srgbClr val="00B050"/>
                </a:solidFill>
                <a:latin typeface="Times New Roman" panose="02020603050405020304" pitchFamily="18" charset="0"/>
                <a:cs typeface="Times New Roman" panose="02020603050405020304" pitchFamily="18" charset="0"/>
              </a:rPr>
              <a:t>sau</a:t>
            </a:r>
            <a:r>
              <a:rPr lang="en-US" altLang="zh-CN" sz="2800" b="1" dirty="0">
                <a:solidFill>
                  <a:srgbClr val="00B050"/>
                </a:solidFill>
                <a:latin typeface="Times New Roman" panose="02020603050405020304" pitchFamily="18" charset="0"/>
                <a:cs typeface="Times New Roman" panose="02020603050405020304" pitchFamily="18" charset="0"/>
              </a:rPr>
              <a:t>:</a:t>
            </a:r>
          </a:p>
        </p:txBody>
      </p:sp>
      <p:grpSp>
        <p:nvGrpSpPr>
          <p:cNvPr id="16" name="Group 30">
            <a:extLst>
              <a:ext uri="{FF2B5EF4-FFF2-40B4-BE49-F238E27FC236}">
                <a16:creationId xmlns:a16="http://schemas.microsoft.com/office/drawing/2014/main" id="{EDF60FBE-BFF3-CA40-822E-5F6D6BE7FCD2}"/>
              </a:ext>
            </a:extLst>
          </p:cNvPr>
          <p:cNvGrpSpPr/>
          <p:nvPr/>
        </p:nvGrpSpPr>
        <p:grpSpPr>
          <a:xfrm>
            <a:off x="566" y="1211862"/>
            <a:ext cx="4166320" cy="1347271"/>
            <a:chOff x="1231550" y="1255634"/>
            <a:chExt cx="2200467" cy="762001"/>
          </a:xfrm>
        </p:grpSpPr>
        <p:sp>
          <p:nvSpPr>
            <p:cNvPr id="20" name="Flowchart: Off-page Connector 22">
              <a:extLst>
                <a:ext uri="{FF2B5EF4-FFF2-40B4-BE49-F238E27FC236}">
                  <a16:creationId xmlns:a16="http://schemas.microsoft.com/office/drawing/2014/main" id="{1A1E207D-E8A3-6A44-A463-C62A792A03B5}"/>
                </a:ext>
              </a:extLst>
            </p:cNvPr>
            <p:cNvSpPr/>
            <p:nvPr/>
          </p:nvSpPr>
          <p:spPr>
            <a:xfrm rot="16200000">
              <a:off x="2036818" y="622434"/>
              <a:ext cx="762000" cy="202839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1" name="Round Same Side Corner Rectangle 23">
              <a:extLst>
                <a:ext uri="{FF2B5EF4-FFF2-40B4-BE49-F238E27FC236}">
                  <a16:creationId xmlns:a16="http://schemas.microsoft.com/office/drawing/2014/main" id="{3ACD0399-FD6D-DD40-84A2-67280934591D}"/>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A</a:t>
              </a:r>
            </a:p>
          </p:txBody>
        </p:sp>
      </p:grpSp>
      <p:sp>
        <p:nvSpPr>
          <p:cNvPr id="12" name="Rectangle 11">
            <a:extLst>
              <a:ext uri="{FF2B5EF4-FFF2-40B4-BE49-F238E27FC236}">
                <a16:creationId xmlns:a16="http://schemas.microsoft.com/office/drawing/2014/main" id="{C0C48F55-86C3-5B45-942F-C17E1222E816}"/>
              </a:ext>
            </a:extLst>
          </p:cNvPr>
          <p:cNvSpPr/>
          <p:nvPr/>
        </p:nvSpPr>
        <p:spPr>
          <a:xfrm>
            <a:off x="873142" y="1392101"/>
            <a:ext cx="2923353" cy="954107"/>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Biểu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đạt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nội</a:t>
            </a:r>
            <a:r>
              <a:rPr lang="en-US" sz="2800" i="1" dirty="0">
                <a:solidFill>
                  <a:schemeClr val="bg1"/>
                </a:solidFill>
                <a:latin typeface="Times New Roman" panose="02020603050405020304" pitchFamily="18" charset="0"/>
                <a:cs typeface="Times New Roman" panose="02020603050405020304" pitchFamily="18" charset="0"/>
              </a:rPr>
              <a:t> dung </a:t>
            </a:r>
            <a:r>
              <a:rPr lang="en-US" sz="2800" i="1" dirty="0" err="1">
                <a:solidFill>
                  <a:schemeClr val="bg1"/>
                </a:solidFill>
                <a:latin typeface="Times New Roman" panose="02020603050405020304" pitchFamily="18" charset="0"/>
                <a:cs typeface="Times New Roman" panose="02020603050405020304" pitchFamily="18" charset="0"/>
              </a:rPr>
              <a:t>tương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đối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trọn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vẹn</a:t>
            </a:r>
            <a:r>
              <a:rPr lang="en-US" sz="2800" i="1" dirty="0">
                <a:solidFill>
                  <a:schemeClr val="bg1"/>
                </a:solidFill>
                <a:latin typeface="Times New Roman" panose="02020603050405020304" pitchFamily="18" charset="0"/>
                <a:cs typeface="Times New Roman" panose="02020603050405020304" pitchFamily="18" charset="0"/>
              </a:rPr>
              <a:t>. </a:t>
            </a:r>
          </a:p>
        </p:txBody>
      </p:sp>
      <p:grpSp>
        <p:nvGrpSpPr>
          <p:cNvPr id="23" name="Group 30">
            <a:extLst>
              <a:ext uri="{FF2B5EF4-FFF2-40B4-BE49-F238E27FC236}">
                <a16:creationId xmlns:a16="http://schemas.microsoft.com/office/drawing/2014/main" id="{820A7983-D187-CC44-A0AD-84952068AEFF}"/>
              </a:ext>
            </a:extLst>
          </p:cNvPr>
          <p:cNvGrpSpPr/>
          <p:nvPr/>
        </p:nvGrpSpPr>
        <p:grpSpPr>
          <a:xfrm>
            <a:off x="566" y="3183038"/>
            <a:ext cx="4396982" cy="1701478"/>
            <a:chOff x="1231550" y="1255634"/>
            <a:chExt cx="2122521" cy="762001"/>
          </a:xfrm>
        </p:grpSpPr>
        <p:sp>
          <p:nvSpPr>
            <p:cNvPr id="24" name="Flowchart: Off-page Connector 22">
              <a:extLst>
                <a:ext uri="{FF2B5EF4-FFF2-40B4-BE49-F238E27FC236}">
                  <a16:creationId xmlns:a16="http://schemas.microsoft.com/office/drawing/2014/main" id="{9B1186E2-A62E-2B48-924B-9753491913E8}"/>
                </a:ext>
              </a:extLst>
            </p:cNvPr>
            <p:cNvSpPr/>
            <p:nvPr/>
          </p:nvSpPr>
          <p:spPr>
            <a:xfrm rot="16200000">
              <a:off x="1997845" y="661407"/>
              <a:ext cx="762000" cy="1950453"/>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5" name="Round Same Side Corner Rectangle 23">
              <a:extLst>
                <a:ext uri="{FF2B5EF4-FFF2-40B4-BE49-F238E27FC236}">
                  <a16:creationId xmlns:a16="http://schemas.microsoft.com/office/drawing/2014/main" id="{D2B1E97A-DD72-644B-A1C1-A3E619C5114B}"/>
                </a:ext>
              </a:extLst>
            </p:cNvPr>
            <p:cNvSpPr/>
            <p:nvPr/>
          </p:nvSpPr>
          <p:spPr>
            <a:xfrm rot="16200000">
              <a:off x="998478" y="1488706"/>
              <a:ext cx="762001" cy="295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C</a:t>
              </a:r>
            </a:p>
          </p:txBody>
        </p:sp>
      </p:grpSp>
      <p:grpSp>
        <p:nvGrpSpPr>
          <p:cNvPr id="27" name="Group 30">
            <a:extLst>
              <a:ext uri="{FF2B5EF4-FFF2-40B4-BE49-F238E27FC236}">
                <a16:creationId xmlns:a16="http://schemas.microsoft.com/office/drawing/2014/main" id="{E3750E2C-86D5-B04D-AC43-C00C1F9DD641}"/>
              </a:ext>
            </a:extLst>
          </p:cNvPr>
          <p:cNvGrpSpPr/>
          <p:nvPr/>
        </p:nvGrpSpPr>
        <p:grpSpPr>
          <a:xfrm>
            <a:off x="4687748" y="1088021"/>
            <a:ext cx="4352080" cy="1620456"/>
            <a:chOff x="1231550" y="1255633"/>
            <a:chExt cx="2228116" cy="762002"/>
          </a:xfrm>
        </p:grpSpPr>
        <p:sp>
          <p:nvSpPr>
            <p:cNvPr id="28" name="Flowchart: Off-page Connector 22">
              <a:extLst>
                <a:ext uri="{FF2B5EF4-FFF2-40B4-BE49-F238E27FC236}">
                  <a16:creationId xmlns:a16="http://schemas.microsoft.com/office/drawing/2014/main" id="{E7ADA3B1-9EC6-9B4B-9D88-4F2B45099CD0}"/>
                </a:ext>
              </a:extLst>
            </p:cNvPr>
            <p:cNvSpPr/>
            <p:nvPr/>
          </p:nvSpPr>
          <p:spPr>
            <a:xfrm rot="16200000">
              <a:off x="2050642" y="608609"/>
              <a:ext cx="762000" cy="2056048"/>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29" name="Round Same Side Corner Rectangle 23">
              <a:extLst>
                <a:ext uri="{FF2B5EF4-FFF2-40B4-BE49-F238E27FC236}">
                  <a16:creationId xmlns:a16="http://schemas.microsoft.com/office/drawing/2014/main" id="{370D5A96-6371-6344-8103-6BCFC0E06D56}"/>
                </a:ext>
              </a:extLst>
            </p:cNvPr>
            <p:cNvSpPr/>
            <p:nvPr/>
          </p:nvSpPr>
          <p:spPr>
            <a:xfrm rot="16200000">
              <a:off x="1010547" y="1476637"/>
              <a:ext cx="762001" cy="319995"/>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B</a:t>
              </a:r>
            </a:p>
          </p:txBody>
        </p:sp>
      </p:grpSp>
      <p:sp>
        <p:nvSpPr>
          <p:cNvPr id="30" name="Rectangle 29">
            <a:extLst>
              <a:ext uri="{FF2B5EF4-FFF2-40B4-BE49-F238E27FC236}">
                <a16:creationId xmlns:a16="http://schemas.microsoft.com/office/drawing/2014/main" id="{2017FCB3-F161-3B43-887D-3345F20F24E7}"/>
              </a:ext>
            </a:extLst>
          </p:cNvPr>
          <p:cNvSpPr/>
          <p:nvPr/>
        </p:nvSpPr>
        <p:spPr>
          <a:xfrm>
            <a:off x="5560325" y="1138813"/>
            <a:ext cx="3004941" cy="1569660"/>
          </a:xfrm>
          <a:prstGeom prst="rect">
            <a:avLst/>
          </a:prstGeom>
        </p:spPr>
        <p:txBody>
          <a:bodyPr wrap="square">
            <a:spAutoFit/>
          </a:bodyPr>
          <a:lstStyle/>
          <a:p>
            <a:r>
              <a:rPr lang="en-US" sz="2400" i="1" dirty="0" err="1">
                <a:solidFill>
                  <a:schemeClr val="bg1"/>
                </a:solidFill>
                <a:latin typeface="Times New Roman" panose="02020603050405020304" pitchFamily="18" charset="0"/>
                <a:cs typeface="Times New Roman" panose="02020603050405020304" pitchFamily="18" charset="0"/>
              </a:rPr>
              <a:t>Bắt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đầu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từ</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chỗ</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hoa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lùi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đầu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dòng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kết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thúc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bằng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dấu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câu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dùng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để</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ngắt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a:t>
            </a:r>
          </a:p>
        </p:txBody>
      </p:sp>
      <p:grpSp>
        <p:nvGrpSpPr>
          <p:cNvPr id="31" name="Group 30">
            <a:extLst>
              <a:ext uri="{FF2B5EF4-FFF2-40B4-BE49-F238E27FC236}">
                <a16:creationId xmlns:a16="http://schemas.microsoft.com/office/drawing/2014/main" id="{9AE68C17-50AE-5743-B1D7-645E6EE20094}"/>
              </a:ext>
            </a:extLst>
          </p:cNvPr>
          <p:cNvGrpSpPr/>
          <p:nvPr/>
        </p:nvGrpSpPr>
        <p:grpSpPr>
          <a:xfrm>
            <a:off x="4687748" y="3271501"/>
            <a:ext cx="3974989" cy="1334647"/>
            <a:chOff x="1231550" y="1255634"/>
            <a:chExt cx="2228115" cy="762001"/>
          </a:xfrm>
        </p:grpSpPr>
        <p:sp>
          <p:nvSpPr>
            <p:cNvPr id="32" name="Flowchart: Off-page Connector 22">
              <a:extLst>
                <a:ext uri="{FF2B5EF4-FFF2-40B4-BE49-F238E27FC236}">
                  <a16:creationId xmlns:a16="http://schemas.microsoft.com/office/drawing/2014/main" id="{A942FE86-BCFF-A444-B040-F573CCE88582}"/>
                </a:ext>
              </a:extLst>
            </p:cNvPr>
            <p:cNvSpPr/>
            <p:nvPr/>
          </p:nvSpPr>
          <p:spPr>
            <a:xfrm rot="16200000">
              <a:off x="2050642" y="608610"/>
              <a:ext cx="762000" cy="205604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p>
          </p:txBody>
        </p:sp>
        <p:sp>
          <p:nvSpPr>
            <p:cNvPr id="33" name="Round Same Side Corner Rectangle 23">
              <a:extLst>
                <a:ext uri="{FF2B5EF4-FFF2-40B4-BE49-F238E27FC236}">
                  <a16:creationId xmlns:a16="http://schemas.microsoft.com/office/drawing/2014/main" id="{20F73E43-9A0C-0E46-8E43-909CB29F968B}"/>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Impact" panose="020B0806030902050204" pitchFamily="34" charset="0"/>
                </a:rPr>
                <a:t>D</a:t>
              </a:r>
            </a:p>
          </p:txBody>
        </p:sp>
      </p:grpSp>
      <p:sp>
        <p:nvSpPr>
          <p:cNvPr id="34" name="Rectangle 33">
            <a:extLst>
              <a:ext uri="{FF2B5EF4-FFF2-40B4-BE49-F238E27FC236}">
                <a16:creationId xmlns:a16="http://schemas.microsoft.com/office/drawing/2014/main" id="{BFC84D65-520F-4645-BBD8-223ED33F20B0}"/>
              </a:ext>
            </a:extLst>
          </p:cNvPr>
          <p:cNvSpPr/>
          <p:nvPr/>
        </p:nvSpPr>
        <p:spPr>
          <a:xfrm>
            <a:off x="720485" y="3402745"/>
            <a:ext cx="3076010" cy="1384995"/>
          </a:xfrm>
          <a:prstGeom prst="rect">
            <a:avLst/>
          </a:prstGeom>
        </p:spPr>
        <p:txBody>
          <a:bodyPr wrap="square">
            <a:spAutoFit/>
          </a:bodyPr>
          <a:lstStyle/>
          <a:p>
            <a:r>
              <a:rPr lang="en-US" sz="2800" i="1" dirty="0" err="1">
                <a:solidFill>
                  <a:schemeClr val="bg1"/>
                </a:solidFill>
                <a:latin typeface="Times New Roman" panose="02020603050405020304" pitchFamily="18" charset="0"/>
                <a:cs typeface="Times New Roman" panose="02020603050405020304" pitchFamily="18" charset="0"/>
              </a:rPr>
              <a:t>Đoạn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văn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có</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câu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chủ</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đề</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nêu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ý</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chính</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đoạn</a:t>
            </a:r>
            <a:r>
              <a:rPr lang="en-US" sz="2800" i="1" dirty="0">
                <a:solidFill>
                  <a:schemeClr val="bg1"/>
                </a:solidFill>
                <a:latin typeface="Times New Roman" panose="02020603050405020304" pitchFamily="18" charset="0"/>
                <a:cs typeface="Times New Roman" panose="02020603050405020304" pitchFamily="18" charset="0"/>
              </a:rPr>
              <a:t>.</a:t>
            </a:r>
          </a:p>
        </p:txBody>
      </p:sp>
      <p:sp>
        <p:nvSpPr>
          <p:cNvPr id="35" name="Rectangle 34">
            <a:extLst>
              <a:ext uri="{FF2B5EF4-FFF2-40B4-BE49-F238E27FC236}">
                <a16:creationId xmlns:a16="http://schemas.microsoft.com/office/drawing/2014/main" id="{8B0F3C32-50FE-0249-95FC-36DE4402FD2A}"/>
              </a:ext>
            </a:extLst>
          </p:cNvPr>
          <p:cNvSpPr/>
          <p:nvPr/>
        </p:nvSpPr>
        <p:spPr>
          <a:xfrm>
            <a:off x="5560324" y="3286772"/>
            <a:ext cx="2257587" cy="954107"/>
          </a:xfrm>
          <a:prstGeom prst="rect">
            <a:avLst/>
          </a:prstGeom>
        </p:spPr>
        <p:txBody>
          <a:bodyPr wrap="square">
            <a:spAutoFit/>
          </a:bodyPr>
          <a:lstStyle/>
          <a:p>
            <a:pPr algn="ctr"/>
            <a:r>
              <a:rPr lang="en-US" sz="2800" i="1" dirty="0" err="1">
                <a:solidFill>
                  <a:schemeClr val="bg1"/>
                </a:solidFill>
                <a:latin typeface="Times New Roman" panose="02020603050405020304" pitchFamily="18" charset="0"/>
                <a:cs typeface="Times New Roman" panose="02020603050405020304" pitchFamily="18" charset="0"/>
              </a:rPr>
              <a:t>Các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đáp</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án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trên</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đều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đúng</a:t>
            </a:r>
            <a:r>
              <a:rPr lang="en-US" sz="2800" i="1" dirty="0">
                <a:solidFill>
                  <a:schemeClr val="bg1"/>
                </a:solidFill>
                <a:latin typeface="Times New Roman" panose="02020603050405020304" pitchFamily="18" charset="0"/>
                <a:cs typeface="Times New Roman" panose="02020603050405020304" pitchFamily="18" charset="0"/>
              </a:rPr>
              <a:t>.</a:t>
            </a:r>
          </a:p>
        </p:txBody>
      </p:sp>
      <p:pic>
        <p:nvPicPr>
          <p:cNvPr id="26" name="Picture 25">
            <a:extLst>
              <a:ext uri="{FF2B5EF4-FFF2-40B4-BE49-F238E27FC236}">
                <a16:creationId xmlns:a16="http://schemas.microsoft.com/office/drawing/2014/main" id="{14761EEA-C0F7-0B4E-AC21-206F73A1FE4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7205019" y="3402745"/>
            <a:ext cx="1639270" cy="1613131"/>
          </a:xfrm>
          <a:prstGeom prst="rect">
            <a:avLst/>
          </a:prstGeom>
        </p:spPr>
      </p:pic>
    </p:spTree>
    <p:extLst>
      <p:ext uri="{BB962C8B-B14F-4D97-AF65-F5344CB8AC3E}">
        <p14:creationId xmlns:p14="http://schemas.microsoft.com/office/powerpoint/2010/main" val="97138952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grpId="1" nodeType="clickEffect">
                                  <p:stCondLst>
                                    <p:cond delay="0"/>
                                  </p:stCondLst>
                                  <p:childTnLst>
                                    <p:animEffect transition="out" filter="fade">
                                      <p:cBhvr>
                                        <p:cTn id="54" dur="3000" tmFilter="0, 0; .2, .5; .8, .5; 1, 0"/>
                                        <p:tgtEl>
                                          <p:spTgt spid="35"/>
                                        </p:tgtEl>
                                      </p:cBhvr>
                                    </p:animEffect>
                                    <p:animScale>
                                      <p:cBhvr>
                                        <p:cTn id="55" dur="1500" autoRev="1" fill="hold"/>
                                        <p:tgtEl>
                                          <p:spTgt spid="35"/>
                                        </p:tgtEl>
                                      </p:cBhvr>
                                      <p:by x="105000" y="105000"/>
                                    </p:animScale>
                                  </p:childTnLst>
                                </p:cTn>
                              </p:par>
                              <p:par>
                                <p:cTn id="56" presetID="26" presetClass="emph" presetSubtype="0" fill="hold" nodeType="withEffect">
                                  <p:stCondLst>
                                    <p:cond delay="0"/>
                                  </p:stCondLst>
                                  <p:childTnLst>
                                    <p:animEffect transition="out" filter="fade">
                                      <p:cBhvr>
                                        <p:cTn id="57" dur="3000" tmFilter="0, 0; .2, .5; .8, .5; 1, 0"/>
                                        <p:tgtEl>
                                          <p:spTgt spid="31"/>
                                        </p:tgtEl>
                                      </p:cBhvr>
                                    </p:animEffect>
                                    <p:animScale>
                                      <p:cBhvr>
                                        <p:cTn id="58" dur="1500" autoRev="1" fill="hold"/>
                                        <p:tgtEl>
                                          <p:spTgt spid="31"/>
                                        </p:tgtEl>
                                      </p:cBhvr>
                                      <p:by x="105000" y="105000"/>
                                    </p:animScale>
                                  </p:childTnLst>
                                </p:cTn>
                              </p:par>
                              <p:par>
                                <p:cTn id="59" presetID="53"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0" grpId="0"/>
      <p:bldP spid="34" grpId="0"/>
      <p:bldP spid="35" grpId="0"/>
      <p:bldP spid="3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rotWithShape="1">
          <a:blip r:embed="rId3"/>
          <a:srcRect r="41164" b="3854"/>
          <a:stretch/>
        </p:blipFill>
        <p:spPr>
          <a:xfrm>
            <a:off x="566" y="2521"/>
            <a:ext cx="9143434" cy="5142567"/>
          </a:xfrm>
          <a:prstGeom prst="rect">
            <a:avLst/>
          </a:prstGeom>
        </p:spPr>
      </p:pic>
      <p:pic>
        <p:nvPicPr>
          <p:cNvPr id="22" name="图片 8" descr="图片包含 屏幕截图, 监视器&#10;&#10;自动生成的说明">
            <a:extLst>
              <a:ext uri="{FF2B5EF4-FFF2-40B4-BE49-F238E27FC236}">
                <a16:creationId xmlns:a16="http://schemas.microsoft.com/office/drawing/2014/main" id="{3079E4B6-7882-4C47-953C-DC414FEE36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 y="-192003"/>
            <a:ext cx="9143434" cy="3560438"/>
          </a:xfrm>
          <a:prstGeom prst="rect">
            <a:avLst/>
          </a:prstGeom>
        </p:spPr>
      </p:pic>
      <p:sp>
        <p:nvSpPr>
          <p:cNvPr id="26" name="文本框 9">
            <a:extLst>
              <a:ext uri="{FF2B5EF4-FFF2-40B4-BE49-F238E27FC236}">
                <a16:creationId xmlns:a16="http://schemas.microsoft.com/office/drawing/2014/main" id="{D0793F18-92A5-A54F-8DC2-7E842699FE37}"/>
              </a:ext>
            </a:extLst>
          </p:cNvPr>
          <p:cNvSpPr txBox="1"/>
          <p:nvPr/>
        </p:nvSpPr>
        <p:spPr>
          <a:xfrm>
            <a:off x="1400537" y="1126551"/>
            <a:ext cx="6551271" cy="923330"/>
          </a:xfrm>
          <a:prstGeom prst="rect">
            <a:avLst/>
          </a:prstGeom>
          <a:noFill/>
        </p:spPr>
        <p:txBody>
          <a:bodyPr wrap="square" rtlCol="0">
            <a:spAutoFit/>
          </a:bodyPr>
          <a:lstStyle/>
          <a:p>
            <a:pPr algn="ctr"/>
            <a:r>
              <a:rPr lang="en-US" altLang="zh-CN" sz="5400" b="1" dirty="0">
                <a:solidFill>
                  <a:srgbClr val="FF0000"/>
                </a:solidFill>
                <a:latin typeface="Times New Roman" panose="02020603050405020304" pitchFamily="18" charset="0"/>
                <a:cs typeface="Times New Roman" panose="02020603050405020304" pitchFamily="18" charset="0"/>
                <a:sym typeface="+mn-lt"/>
              </a:rPr>
              <a:t>I. Tri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thức</a:t>
            </a:r>
            <a:r>
              <a:rPr lang="en-US" altLang="zh-CN" sz="5400" b="1" dirty="0">
                <a:solidFill>
                  <a:srgbClr val="FF0000"/>
                </a:solidFill>
                <a:latin typeface="Times New Roman" panose="02020603050405020304" pitchFamily="18"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Tiếng</a:t>
            </a:r>
            <a:r>
              <a:rPr lang="en-US" altLang="zh-CN" sz="5400" b="1" dirty="0">
                <a:solidFill>
                  <a:srgbClr val="FF0000"/>
                </a:solidFill>
                <a:latin typeface="Times New Roman" panose="02020603050405020304" pitchFamily="18"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cs typeface="Times New Roman" panose="02020603050405020304" pitchFamily="18" charset="0"/>
                <a:sym typeface="+mn-lt"/>
              </a:rPr>
              <a:t>Việt</a:t>
            </a:r>
            <a:endParaRPr lang="zh-CN" altLang="en-US" sz="54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00232855"/>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www.freeppt7.com">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4143</TotalTime>
  <Words>1662</Words>
  <Application>Microsoft Office PowerPoint</Application>
  <PresentationFormat>Custom</PresentationFormat>
  <Paragraphs>216</Paragraphs>
  <Slides>26</Slides>
  <Notes>20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26</vt:i4>
      </vt:variant>
    </vt:vector>
  </HeadingPairs>
  <TitlesOfParts>
    <vt:vector size="42" baseType="lpstr">
      <vt:lpstr>等线</vt:lpstr>
      <vt:lpstr>微软雅黑</vt:lpstr>
      <vt:lpstr>宋体</vt:lpstr>
      <vt:lpstr>Aachen</vt:lpstr>
      <vt:lpstr>Arial</vt:lpstr>
      <vt:lpstr>Bebas Neue</vt:lpstr>
      <vt:lpstr>Calibri</vt:lpstr>
      <vt:lpstr>Corbel</vt:lpstr>
      <vt:lpstr>Impact</vt:lpstr>
      <vt:lpstr>Muli</vt:lpstr>
      <vt:lpstr>SVN-Monday</vt:lpstr>
      <vt:lpstr>Times New Roman</vt:lpstr>
      <vt:lpstr>www.freeppt7.com</vt:lpstr>
      <vt:lpstr>www.jpppt.com</vt:lpstr>
      <vt:lpstr>Office Theme</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Bùi Thái Thuận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Dấu ngoặc kép, văn bản, đoạn văn</dc:title>
  <dc:subject>B79_G6</dc:subject>
  <dc:creator>Ms Ngọc Phan</dc:creator>
  <cp:keywords>vietlanglit</cp:keywords>
  <dc:description>vietlanglit.com</dc:description>
  <cp:lastModifiedBy>Nguyễn Châu Bảo Hân</cp:lastModifiedBy>
  <cp:revision>324</cp:revision>
  <dcterms:created xsi:type="dcterms:W3CDTF">2017-06-23T02:08:31Z</dcterms:created>
  <dcterms:modified xsi:type="dcterms:W3CDTF">2025-01-19T14:56:40Z</dcterms:modified>
  <cp:category>Ngữ văn 6 CTST</cp:category>
</cp:coreProperties>
</file>