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 id="2147483678" r:id="rId4"/>
    <p:sldMasterId id="2147483690" r:id="rId5"/>
    <p:sldMasterId id="2147483713" r:id="rId6"/>
    <p:sldMasterId id="2147483725" r:id="rId7"/>
    <p:sldMasterId id="2147483761" r:id="rId8"/>
    <p:sldMasterId id="2147483773" r:id="rId9"/>
    <p:sldMasterId id="2147483789" r:id="rId10"/>
    <p:sldMasterId id="2147483801" r:id="rId11"/>
    <p:sldMasterId id="2147483813" r:id="rId12"/>
  </p:sldMasterIdLst>
  <p:notesMasterIdLst>
    <p:notesMasterId r:id="rId63"/>
  </p:notesMasterIdLst>
  <p:sldIdLst>
    <p:sldId id="1858" r:id="rId13"/>
    <p:sldId id="1828" r:id="rId14"/>
    <p:sldId id="256" r:id="rId15"/>
    <p:sldId id="1812" r:id="rId16"/>
    <p:sldId id="1826" r:id="rId17"/>
    <p:sldId id="1827" r:id="rId18"/>
    <p:sldId id="1829" r:id="rId19"/>
    <p:sldId id="1830" r:id="rId20"/>
    <p:sldId id="1857" r:id="rId21"/>
    <p:sldId id="1831" r:id="rId22"/>
    <p:sldId id="1836" r:id="rId23"/>
    <p:sldId id="1837" r:id="rId24"/>
    <p:sldId id="1838" r:id="rId25"/>
    <p:sldId id="1835" r:id="rId26"/>
    <p:sldId id="1840" r:id="rId27"/>
    <p:sldId id="1839" r:id="rId28"/>
    <p:sldId id="1845" r:id="rId29"/>
    <p:sldId id="1832" r:id="rId30"/>
    <p:sldId id="1846" r:id="rId31"/>
    <p:sldId id="1847" r:id="rId32"/>
    <p:sldId id="1800" r:id="rId33"/>
    <p:sldId id="1801" r:id="rId34"/>
    <p:sldId id="1816" r:id="rId35"/>
    <p:sldId id="1817" r:id="rId36"/>
    <p:sldId id="1818" r:id="rId37"/>
    <p:sldId id="1855" r:id="rId38"/>
    <p:sldId id="1804" r:id="rId39"/>
    <p:sldId id="1805" r:id="rId40"/>
    <p:sldId id="1806" r:id="rId41"/>
    <p:sldId id="1819" r:id="rId42"/>
    <p:sldId id="1807" r:id="rId43"/>
    <p:sldId id="1853" r:id="rId44"/>
    <p:sldId id="1856" r:id="rId45"/>
    <p:sldId id="1854" r:id="rId46"/>
    <p:sldId id="1848" r:id="rId47"/>
    <p:sldId id="1849" r:id="rId48"/>
    <p:sldId id="1850" r:id="rId49"/>
    <p:sldId id="1851" r:id="rId50"/>
    <p:sldId id="1852" r:id="rId51"/>
    <p:sldId id="1820" r:id="rId52"/>
    <p:sldId id="1841" r:id="rId53"/>
    <p:sldId id="1844" r:id="rId54"/>
    <p:sldId id="1843" r:id="rId55"/>
    <p:sldId id="1842" r:id="rId56"/>
    <p:sldId id="1794" r:id="rId57"/>
    <p:sldId id="1823" r:id="rId58"/>
    <p:sldId id="1824" r:id="rId59"/>
    <p:sldId id="1825" r:id="rId60"/>
    <p:sldId id="1822" r:id="rId61"/>
    <p:sldId id="1821"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4E1"/>
    <a:srgbClr val="95A9E3"/>
    <a:srgbClr val="98ACE4"/>
    <a:srgbClr val="839BDE"/>
    <a:srgbClr val="89ACCB"/>
    <a:srgbClr val="F3A4BC"/>
    <a:srgbClr val="F33CBC"/>
    <a:srgbClr val="9CBD87"/>
    <a:srgbClr val="B8B8B8"/>
    <a:srgbClr val="99BA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8955"/>
  </p:normalViewPr>
  <p:slideViewPr>
    <p:cSldViewPr snapToGrid="0">
      <p:cViewPr varScale="1">
        <p:scale>
          <a:sx n="74" d="100"/>
          <a:sy n="74" d="100"/>
        </p:scale>
        <p:origin x="4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740F7-7D00-44D8-B480-7DAA827D3373}" type="datetimeFigureOut">
              <a:rPr lang="zh-CN" altLang="en-US" smtClean="0"/>
              <a:t>2025/1/6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1EF-44F8-4A68-A628-C93C70430C93}" type="slidenum">
              <a:rPr lang="zh-CN" altLang="en-US" smtClean="0"/>
              <a:t>‹#›</a:t>
            </a:fld>
            <a:endParaRPr lang="zh-CN" altLang="en-US"/>
          </a:p>
        </p:txBody>
      </p:sp>
    </p:spTree>
    <p:extLst>
      <p:ext uri="{BB962C8B-B14F-4D97-AF65-F5344CB8AC3E}">
        <p14:creationId xmlns:p14="http://schemas.microsoft.com/office/powerpoint/2010/main" val="40316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21</a:t>
            </a:fld>
            <a:endParaRPr lang="zh-CN" altLang="en-US"/>
          </a:p>
        </p:txBody>
      </p:sp>
    </p:spTree>
    <p:extLst>
      <p:ext uri="{BB962C8B-B14F-4D97-AF65-F5344CB8AC3E}">
        <p14:creationId xmlns:p14="http://schemas.microsoft.com/office/powerpoint/2010/main" val="90516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30</a:t>
            </a:fld>
            <a:endParaRPr lang="zh-CN" altLang="en-US"/>
          </a:p>
        </p:txBody>
      </p:sp>
    </p:spTree>
    <p:extLst>
      <p:ext uri="{BB962C8B-B14F-4D97-AF65-F5344CB8AC3E}">
        <p14:creationId xmlns:p14="http://schemas.microsoft.com/office/powerpoint/2010/main" val="299423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31</a:t>
            </a:fld>
            <a:endParaRPr lang="zh-CN" altLang="en-US"/>
          </a:p>
        </p:txBody>
      </p:sp>
    </p:spTree>
    <p:extLst>
      <p:ext uri="{BB962C8B-B14F-4D97-AF65-F5344CB8AC3E}">
        <p14:creationId xmlns:p14="http://schemas.microsoft.com/office/powerpoint/2010/main" val="318746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A1ED5-B953-45A0-8397-5BA84D1397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388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A1ED5-B953-45A0-8397-5BA84D1397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75742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A1ED5-B953-45A0-8397-5BA84D1397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7177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1 ngoai hinh, 2 ngon ngu, 3 hanh dong, 4 y nghi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A1ED5-B953-45A0-8397-5BA84D1397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84005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9642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824288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88706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199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22</a:t>
            </a:fld>
            <a:endParaRPr lang="zh-CN" altLang="en-US"/>
          </a:p>
        </p:txBody>
      </p:sp>
    </p:spTree>
    <p:extLst>
      <p:ext uri="{BB962C8B-B14F-4D97-AF65-F5344CB8AC3E}">
        <p14:creationId xmlns:p14="http://schemas.microsoft.com/office/powerpoint/2010/main" val="223956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23</a:t>
            </a:fld>
            <a:endParaRPr lang="zh-CN" altLang="en-US"/>
          </a:p>
        </p:txBody>
      </p:sp>
    </p:spTree>
    <p:extLst>
      <p:ext uri="{BB962C8B-B14F-4D97-AF65-F5344CB8AC3E}">
        <p14:creationId xmlns:p14="http://schemas.microsoft.com/office/powerpoint/2010/main" val="268816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24</a:t>
            </a:fld>
            <a:endParaRPr lang="zh-CN" altLang="en-US"/>
          </a:p>
        </p:txBody>
      </p:sp>
    </p:spTree>
    <p:extLst>
      <p:ext uri="{BB962C8B-B14F-4D97-AF65-F5344CB8AC3E}">
        <p14:creationId xmlns:p14="http://schemas.microsoft.com/office/powerpoint/2010/main" val="373694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25</a:t>
            </a:fld>
            <a:endParaRPr lang="zh-CN" altLang="en-US"/>
          </a:p>
        </p:txBody>
      </p:sp>
    </p:spTree>
    <p:extLst>
      <p:ext uri="{BB962C8B-B14F-4D97-AF65-F5344CB8AC3E}">
        <p14:creationId xmlns:p14="http://schemas.microsoft.com/office/powerpoint/2010/main" val="148846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26</a:t>
            </a:fld>
            <a:endParaRPr lang="zh-CN" altLang="en-US"/>
          </a:p>
        </p:txBody>
      </p:sp>
    </p:spTree>
    <p:extLst>
      <p:ext uri="{BB962C8B-B14F-4D97-AF65-F5344CB8AC3E}">
        <p14:creationId xmlns:p14="http://schemas.microsoft.com/office/powerpoint/2010/main" val="89071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27</a:t>
            </a:fld>
            <a:endParaRPr lang="zh-CN" altLang="en-US"/>
          </a:p>
        </p:txBody>
      </p:sp>
    </p:spTree>
    <p:extLst>
      <p:ext uri="{BB962C8B-B14F-4D97-AF65-F5344CB8AC3E}">
        <p14:creationId xmlns:p14="http://schemas.microsoft.com/office/powerpoint/2010/main" val="25431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28</a:t>
            </a:fld>
            <a:endParaRPr lang="zh-CN" altLang="en-US"/>
          </a:p>
        </p:txBody>
      </p:sp>
    </p:spTree>
    <p:extLst>
      <p:ext uri="{BB962C8B-B14F-4D97-AF65-F5344CB8AC3E}">
        <p14:creationId xmlns:p14="http://schemas.microsoft.com/office/powerpoint/2010/main" val="262156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chợt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bỗng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thoáng</a:t>
            </a:r>
            <a:r>
              <a:rPr lang="en-US" sz="1200" kern="1200" dirty="0">
                <a:solidFill>
                  <a:schemeClr val="tx1"/>
                </a:solidFill>
                <a:effectLst/>
                <a:latin typeface="+mn-lt"/>
                <a:ea typeface="+mn-ea"/>
                <a:cs typeface="+mn-cs"/>
              </a:rPr>
              <a:t> qua.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29</a:t>
            </a:fld>
            <a:endParaRPr lang="zh-CN" altLang="en-US"/>
          </a:p>
        </p:txBody>
      </p:sp>
    </p:spTree>
    <p:extLst>
      <p:ext uri="{BB962C8B-B14F-4D97-AF65-F5344CB8AC3E}">
        <p14:creationId xmlns:p14="http://schemas.microsoft.com/office/powerpoint/2010/main" val="103380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103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797315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394232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61091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33434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07937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82522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21059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181714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6925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493389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3900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786050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65703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1707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2430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24622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6317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7695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62794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3084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34272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107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33720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108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1052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2437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24909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946976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893960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048415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360530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132094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786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460015"/>
      </p:ext>
    </p:extLst>
  </p:cSld>
  <p:clrMapOvr>
    <a:masterClrMapping/>
  </p:clrMapOvr>
  <p:transition spd="med" advTm="3000">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8334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0119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90726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3160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36153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0915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40141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89949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81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976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12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37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862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691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5539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692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869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2284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301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365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88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757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067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104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61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65670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040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6939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77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327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330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647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7018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7512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5623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223137" y="-101599"/>
            <a:ext cx="9410891" cy="6911129"/>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12;p2"/>
          <p:cNvSpPr txBox="1">
            <a:spLocks noGrp="1"/>
          </p:cNvSpPr>
          <p:nvPr>
            <p:ph type="ctrTitle"/>
          </p:nvPr>
        </p:nvSpPr>
        <p:spPr>
          <a:xfrm>
            <a:off x="2108467" y="1173123"/>
            <a:ext cx="7982000" cy="2484800"/>
          </a:xfrm>
          <a:prstGeom prst="rect">
            <a:avLst/>
          </a:prstGeom>
        </p:spPr>
        <p:txBody>
          <a:bodyPr spcFirstLastPara="1" wrap="square" lIns="121897" tIns="121897" rIns="121897" bIns="121897" anchor="t" anchorCtr="0">
            <a:noAutofit/>
          </a:bodyPr>
          <a:lstStyle>
            <a:lvl1pPr lvl="0" algn="ctr">
              <a:lnSpc>
                <a:spcPct val="80000"/>
              </a:lnSpc>
              <a:spcBef>
                <a:spcPts val="0"/>
              </a:spcBef>
              <a:spcAft>
                <a:spcPts val="0"/>
              </a:spcAft>
              <a:buSzPts val="5200"/>
              <a:buFont typeface="Fredoka One"/>
              <a:buNone/>
              <a:defRPr sz="7900">
                <a:latin typeface="Fredoka One"/>
                <a:ea typeface="Fredoka One"/>
                <a:cs typeface="Fredoka One"/>
                <a:sym typeface="Fredoka One"/>
              </a:defRPr>
            </a:lvl1pPr>
            <a:lvl2pPr lvl="1" algn="ctr">
              <a:spcBef>
                <a:spcPts val="0"/>
              </a:spcBef>
              <a:spcAft>
                <a:spcPts val="0"/>
              </a:spcAft>
              <a:buSzPts val="5200"/>
              <a:buFont typeface="Fredoka One"/>
              <a:buNone/>
              <a:defRPr sz="6900">
                <a:latin typeface="Fredoka One"/>
                <a:ea typeface="Fredoka One"/>
                <a:cs typeface="Fredoka One"/>
                <a:sym typeface="Fredoka One"/>
              </a:defRPr>
            </a:lvl2pPr>
            <a:lvl3pPr lvl="2" algn="ctr">
              <a:spcBef>
                <a:spcPts val="0"/>
              </a:spcBef>
              <a:spcAft>
                <a:spcPts val="0"/>
              </a:spcAft>
              <a:buSzPts val="5200"/>
              <a:buFont typeface="Fredoka One"/>
              <a:buNone/>
              <a:defRPr sz="6900">
                <a:latin typeface="Fredoka One"/>
                <a:ea typeface="Fredoka One"/>
                <a:cs typeface="Fredoka One"/>
                <a:sym typeface="Fredoka One"/>
              </a:defRPr>
            </a:lvl3pPr>
            <a:lvl4pPr lvl="3" algn="ctr">
              <a:spcBef>
                <a:spcPts val="0"/>
              </a:spcBef>
              <a:spcAft>
                <a:spcPts val="0"/>
              </a:spcAft>
              <a:buSzPts val="5200"/>
              <a:buFont typeface="Fredoka One"/>
              <a:buNone/>
              <a:defRPr sz="6900">
                <a:latin typeface="Fredoka One"/>
                <a:ea typeface="Fredoka One"/>
                <a:cs typeface="Fredoka One"/>
                <a:sym typeface="Fredoka One"/>
              </a:defRPr>
            </a:lvl4pPr>
            <a:lvl5pPr lvl="4" algn="ctr">
              <a:spcBef>
                <a:spcPts val="0"/>
              </a:spcBef>
              <a:spcAft>
                <a:spcPts val="0"/>
              </a:spcAft>
              <a:buSzPts val="5200"/>
              <a:buFont typeface="Fredoka One"/>
              <a:buNone/>
              <a:defRPr sz="6900">
                <a:latin typeface="Fredoka One"/>
                <a:ea typeface="Fredoka One"/>
                <a:cs typeface="Fredoka One"/>
                <a:sym typeface="Fredoka One"/>
              </a:defRPr>
            </a:lvl5pPr>
            <a:lvl6pPr lvl="5" algn="ctr">
              <a:spcBef>
                <a:spcPts val="0"/>
              </a:spcBef>
              <a:spcAft>
                <a:spcPts val="0"/>
              </a:spcAft>
              <a:buSzPts val="5200"/>
              <a:buFont typeface="Fredoka One"/>
              <a:buNone/>
              <a:defRPr sz="6900">
                <a:latin typeface="Fredoka One"/>
                <a:ea typeface="Fredoka One"/>
                <a:cs typeface="Fredoka One"/>
                <a:sym typeface="Fredoka One"/>
              </a:defRPr>
            </a:lvl6pPr>
            <a:lvl7pPr lvl="6" algn="ctr">
              <a:spcBef>
                <a:spcPts val="0"/>
              </a:spcBef>
              <a:spcAft>
                <a:spcPts val="0"/>
              </a:spcAft>
              <a:buSzPts val="5200"/>
              <a:buFont typeface="Fredoka One"/>
              <a:buNone/>
              <a:defRPr sz="6900">
                <a:latin typeface="Fredoka One"/>
                <a:ea typeface="Fredoka One"/>
                <a:cs typeface="Fredoka One"/>
                <a:sym typeface="Fredoka One"/>
              </a:defRPr>
            </a:lvl7pPr>
            <a:lvl8pPr lvl="7" algn="ctr">
              <a:spcBef>
                <a:spcPts val="0"/>
              </a:spcBef>
              <a:spcAft>
                <a:spcPts val="0"/>
              </a:spcAft>
              <a:buSzPts val="5200"/>
              <a:buFont typeface="Fredoka One"/>
              <a:buNone/>
              <a:defRPr sz="6900">
                <a:latin typeface="Fredoka One"/>
                <a:ea typeface="Fredoka One"/>
                <a:cs typeface="Fredoka One"/>
                <a:sym typeface="Fredoka One"/>
              </a:defRPr>
            </a:lvl8pPr>
            <a:lvl9pPr lvl="8" algn="ctr">
              <a:spcBef>
                <a:spcPts val="0"/>
              </a:spcBef>
              <a:spcAft>
                <a:spcPts val="0"/>
              </a:spcAft>
              <a:buSzPts val="5200"/>
              <a:buFont typeface="Fredoka One"/>
              <a:buNone/>
              <a:defRPr sz="69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763867" y="4430023"/>
            <a:ext cx="6671200" cy="7200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4" name="Google Shape;14;p2"/>
          <p:cNvSpPr txBox="1">
            <a:spLocks noGrp="1"/>
          </p:cNvSpPr>
          <p:nvPr>
            <p:ph type="subTitle" idx="2"/>
          </p:nvPr>
        </p:nvSpPr>
        <p:spPr>
          <a:xfrm>
            <a:off x="2763867" y="3365392"/>
            <a:ext cx="6671200" cy="854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accent6"/>
              </a:buClr>
              <a:buSzPts val="2800"/>
              <a:buFont typeface="Fredoka One"/>
              <a:buNone/>
              <a:defRPr sz="52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37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8153705" y="35673"/>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772736" y="-157767"/>
            <a:ext cx="837933" cy="854667"/>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1527433" y="6239506"/>
            <a:ext cx="815600" cy="877933"/>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224500" y="4513373"/>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456520" y="5402901"/>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10911805" y="47115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9438" y="-11766"/>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1810133" y="5319773"/>
            <a:ext cx="653800" cy="58033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9966571" y="-11766"/>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92167" y="7071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rot="-3983438">
            <a:off x="91050" y="6099854"/>
            <a:ext cx="1238737" cy="1190404"/>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0492022" y="501601"/>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1601438" y="4755600"/>
            <a:ext cx="428767" cy="39340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555767" y="956334"/>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0993238" y="90539"/>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3617500" y="4332063"/>
            <a:ext cx="3733" cy="4167"/>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22151" y="5149007"/>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9857200" y="5247240"/>
            <a:ext cx="1445200" cy="175513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933400" y="4112992"/>
            <a:ext cx="8400" cy="28867"/>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91268" y="1758601"/>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997768" y="1474336"/>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1536333" y="36114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1650587" y="59943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052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562501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6667597" y="3392234"/>
            <a:ext cx="4971371" cy="3208052"/>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5"/>
          <p:cNvGrpSpPr/>
          <p:nvPr/>
        </p:nvGrpSpPr>
        <p:grpSpPr>
          <a:xfrm flipH="1">
            <a:off x="486897" y="1055434"/>
            <a:ext cx="4971371" cy="3208052"/>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Google Shape;82;p5"/>
          <p:cNvSpPr/>
          <p:nvPr/>
        </p:nvSpPr>
        <p:spPr>
          <a:xfrm rot="4873688">
            <a:off x="9429415" y="900100"/>
            <a:ext cx="882564" cy="1540995"/>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5"/>
          <p:cNvSpPr/>
          <p:nvPr/>
        </p:nvSpPr>
        <p:spPr>
          <a:xfrm rot="4873688">
            <a:off x="10616031" y="153680"/>
            <a:ext cx="1229429" cy="1190396"/>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5"/>
          <p:cNvSpPr/>
          <p:nvPr/>
        </p:nvSpPr>
        <p:spPr>
          <a:xfrm rot="4873688">
            <a:off x="9536982" y="2174713"/>
            <a:ext cx="653797" cy="58033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5"/>
          <p:cNvSpPr/>
          <p:nvPr/>
        </p:nvSpPr>
        <p:spPr>
          <a:xfrm rot="4873688">
            <a:off x="11548384" y="917377"/>
            <a:ext cx="430632" cy="39339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5"/>
          <p:cNvSpPr/>
          <p:nvPr/>
        </p:nvSpPr>
        <p:spPr>
          <a:xfrm rot="4873688">
            <a:off x="10217986" y="1523651"/>
            <a:ext cx="1130863" cy="799797"/>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5"/>
          <p:cNvSpPr/>
          <p:nvPr/>
        </p:nvSpPr>
        <p:spPr>
          <a:xfrm rot="4873688">
            <a:off x="11462705" y="1497648"/>
            <a:ext cx="923464" cy="797964"/>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5"/>
          <p:cNvSpPr/>
          <p:nvPr/>
        </p:nvSpPr>
        <p:spPr>
          <a:xfrm rot="947751">
            <a:off x="8669001" y="2014597"/>
            <a:ext cx="1207987" cy="118322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5"/>
          <p:cNvSpPr/>
          <p:nvPr/>
        </p:nvSpPr>
        <p:spPr>
          <a:xfrm rot="474534">
            <a:off x="646784" y="5608392"/>
            <a:ext cx="1617253" cy="571973"/>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5"/>
          <p:cNvSpPr/>
          <p:nvPr/>
        </p:nvSpPr>
        <p:spPr>
          <a:xfrm rot="474534">
            <a:off x="51559" y="5997588"/>
            <a:ext cx="1053679" cy="82214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5"/>
          <p:cNvSpPr/>
          <p:nvPr/>
        </p:nvSpPr>
        <p:spPr>
          <a:xfrm rot="474534">
            <a:off x="2683524" y="4658119"/>
            <a:ext cx="1214581" cy="108438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5"/>
          <p:cNvSpPr/>
          <p:nvPr/>
        </p:nvSpPr>
        <p:spPr>
          <a:xfrm rot="474534">
            <a:off x="1628657" y="4371785"/>
            <a:ext cx="1498051" cy="170352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5"/>
          <p:cNvSpPr/>
          <p:nvPr/>
        </p:nvSpPr>
        <p:spPr>
          <a:xfrm rot="474534">
            <a:off x="3993183" y="4850812"/>
            <a:ext cx="430639" cy="411072"/>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5"/>
          <p:cNvSpPr/>
          <p:nvPr/>
        </p:nvSpPr>
        <p:spPr>
          <a:xfrm>
            <a:off x="1375968" y="6033300"/>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5"/>
          <p:cNvSpPr txBox="1">
            <a:spLocks noGrp="1"/>
          </p:cNvSpPr>
          <p:nvPr>
            <p:ph type="title"/>
          </p:nvPr>
        </p:nvSpPr>
        <p:spPr>
          <a:xfrm>
            <a:off x="953200" y="459444"/>
            <a:ext cx="10285600" cy="7636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1212067" y="2214967"/>
            <a:ext cx="3991200" cy="1806800"/>
          </a:xfrm>
          <a:prstGeom prst="rect">
            <a:avLst/>
          </a:prstGeom>
        </p:spPr>
        <p:txBody>
          <a:bodyPr spcFirstLastPara="1" wrap="square" lIns="121897" tIns="121897" rIns="121897" bIns="121897"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6988733" y="4539533"/>
            <a:ext cx="3991200" cy="18068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1212067" y="1543925"/>
            <a:ext cx="3991200" cy="711200"/>
          </a:xfrm>
          <a:prstGeom prst="rect">
            <a:avLst/>
          </a:prstGeom>
        </p:spPr>
        <p:txBody>
          <a:bodyPr spcFirstLastPara="1" wrap="square" lIns="121897" tIns="121897" rIns="121897" bIns="121897" anchor="t" anchorCtr="0">
            <a:noAutofit/>
          </a:bodyPr>
          <a:lstStyle>
            <a:lvl1pPr lvl="0">
              <a:spcBef>
                <a:spcPts val="0"/>
              </a:spcBef>
              <a:spcAft>
                <a:spcPts val="0"/>
              </a:spcAft>
              <a:buSzPts val="2100"/>
              <a:buFont typeface="Bebas Neue"/>
              <a:buNone/>
              <a:defRPr sz="29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6988733" y="3868492"/>
            <a:ext cx="3991200" cy="711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23779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p:nvPr/>
        </p:nvSpPr>
        <p:spPr>
          <a:xfrm>
            <a:off x="-193080" y="5518369"/>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a:off x="323035" y="6057330"/>
            <a:ext cx="1091944" cy="1049337"/>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6"/>
          <p:cNvSpPr/>
          <p:nvPr/>
        </p:nvSpPr>
        <p:spPr>
          <a:xfrm rot="-5886372">
            <a:off x="278276" y="6020423"/>
            <a:ext cx="425504" cy="42382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6"/>
          <p:cNvSpPr/>
          <p:nvPr/>
        </p:nvSpPr>
        <p:spPr>
          <a:xfrm>
            <a:off x="1198406" y="34263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133163" y="9434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6"/>
          <p:cNvSpPr/>
          <p:nvPr/>
        </p:nvSpPr>
        <p:spPr>
          <a:xfrm>
            <a:off x="163971" y="957829"/>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6"/>
          <p:cNvSpPr/>
          <p:nvPr/>
        </p:nvSpPr>
        <p:spPr>
          <a:xfrm>
            <a:off x="10940669" y="226631"/>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11656109" y="162691"/>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6"/>
          <p:cNvSpPr/>
          <p:nvPr/>
        </p:nvSpPr>
        <p:spPr>
          <a:xfrm>
            <a:off x="-43714" y="5008253"/>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6"/>
          <p:cNvSpPr/>
          <p:nvPr/>
        </p:nvSpPr>
        <p:spPr>
          <a:xfrm>
            <a:off x="11273239" y="5059064"/>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11016732" y="5710814"/>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6"/>
          <p:cNvSpPr/>
          <p:nvPr/>
        </p:nvSpPr>
        <p:spPr>
          <a:xfrm>
            <a:off x="10439891" y="600332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6"/>
          <p:cNvSpPr/>
          <p:nvPr/>
        </p:nvSpPr>
        <p:spPr>
          <a:xfrm>
            <a:off x="11230928" y="6475534"/>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6"/>
          <p:cNvSpPr/>
          <p:nvPr/>
        </p:nvSpPr>
        <p:spPr>
          <a:xfrm>
            <a:off x="11807223" y="1045740"/>
            <a:ext cx="738639" cy="753389"/>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6"/>
          <p:cNvSpPr txBox="1">
            <a:spLocks noGrp="1"/>
          </p:cNvSpPr>
          <p:nvPr>
            <p:ph type="ctrTitle"/>
          </p:nvPr>
        </p:nvSpPr>
        <p:spPr>
          <a:xfrm>
            <a:off x="953133" y="320900"/>
            <a:ext cx="10285600" cy="1261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2542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5800797" y="-247867"/>
            <a:ext cx="5990452" cy="7430221"/>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Google Shape;120;p7"/>
          <p:cNvSpPr/>
          <p:nvPr/>
        </p:nvSpPr>
        <p:spPr>
          <a:xfrm>
            <a:off x="3212452" y="4301801"/>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7"/>
          <p:cNvSpPr/>
          <p:nvPr/>
        </p:nvSpPr>
        <p:spPr>
          <a:xfrm>
            <a:off x="3339684" y="5508867"/>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7"/>
          <p:cNvSpPr/>
          <p:nvPr/>
        </p:nvSpPr>
        <p:spPr>
          <a:xfrm>
            <a:off x="2406653" y="6227840"/>
            <a:ext cx="429667" cy="409233"/>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7"/>
          <p:cNvSpPr/>
          <p:nvPr/>
        </p:nvSpPr>
        <p:spPr>
          <a:xfrm>
            <a:off x="4161084" y="4047973"/>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7"/>
          <p:cNvSpPr/>
          <p:nvPr/>
        </p:nvSpPr>
        <p:spPr>
          <a:xfrm>
            <a:off x="1590384" y="4762633"/>
            <a:ext cx="1464733" cy="13076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7"/>
          <p:cNvSpPr/>
          <p:nvPr/>
        </p:nvSpPr>
        <p:spPr>
          <a:xfrm>
            <a:off x="3180351" y="5059200"/>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7"/>
          <p:cNvSpPr/>
          <p:nvPr/>
        </p:nvSpPr>
        <p:spPr>
          <a:xfrm>
            <a:off x="11335400" y="922373"/>
            <a:ext cx="1020077" cy="1037403"/>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7"/>
          <p:cNvSpPr/>
          <p:nvPr/>
        </p:nvSpPr>
        <p:spPr>
          <a:xfrm>
            <a:off x="10480205" y="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7"/>
          <p:cNvSpPr/>
          <p:nvPr/>
        </p:nvSpPr>
        <p:spPr>
          <a:xfrm rot="-5643251">
            <a:off x="9280359" y="-519549"/>
            <a:ext cx="1498037" cy="1703504"/>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7"/>
          <p:cNvSpPr/>
          <p:nvPr/>
        </p:nvSpPr>
        <p:spPr>
          <a:xfrm>
            <a:off x="11506872" y="102306"/>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7"/>
          <p:cNvSpPr/>
          <p:nvPr/>
        </p:nvSpPr>
        <p:spPr>
          <a:xfrm>
            <a:off x="12010701" y="326873"/>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7"/>
          <p:cNvSpPr/>
          <p:nvPr/>
        </p:nvSpPr>
        <p:spPr>
          <a:xfrm>
            <a:off x="663138" y="5886567"/>
            <a:ext cx="1421033" cy="8928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7"/>
          <p:cNvSpPr/>
          <p:nvPr/>
        </p:nvSpPr>
        <p:spPr>
          <a:xfrm rot="-2700000">
            <a:off x="127401" y="5328012"/>
            <a:ext cx="969057" cy="144425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7"/>
          <p:cNvSpPr/>
          <p:nvPr/>
        </p:nvSpPr>
        <p:spPr>
          <a:xfrm rot="1429023">
            <a:off x="-236973" y="6217153"/>
            <a:ext cx="1442337" cy="100898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7"/>
          <p:cNvSpPr txBox="1">
            <a:spLocks noGrp="1"/>
          </p:cNvSpPr>
          <p:nvPr>
            <p:ph type="title"/>
          </p:nvPr>
        </p:nvSpPr>
        <p:spPr>
          <a:xfrm>
            <a:off x="906300" y="519184"/>
            <a:ext cx="4578800" cy="2438000"/>
          </a:xfrm>
          <a:prstGeom prst="rect">
            <a:avLst/>
          </a:prstGeom>
        </p:spPr>
        <p:txBody>
          <a:bodyPr spcFirstLastPara="1" wrap="square" lIns="121897" tIns="121897" rIns="121897" bIns="121897"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48333" y="1804711"/>
            <a:ext cx="4990400" cy="3321600"/>
          </a:xfrm>
          <a:prstGeom prst="rect">
            <a:avLst/>
          </a:prstGeom>
        </p:spPr>
        <p:txBody>
          <a:bodyPr spcFirstLastPara="1" wrap="square" lIns="121897" tIns="121897" rIns="121897" bIns="121897" anchor="t" anchorCtr="0">
            <a:noAutofit/>
          </a:bodyPr>
          <a:lstStyle>
            <a:lvl1pPr marL="609585" lvl="0" indent="-389457">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1219170" lvl="1" indent="-372524">
              <a:spcBef>
                <a:spcPts val="0"/>
              </a:spcBef>
              <a:spcAft>
                <a:spcPts val="0"/>
              </a:spcAft>
              <a:buClr>
                <a:srgbClr val="999999"/>
              </a:buClr>
              <a:buSzPts val="800"/>
              <a:buFont typeface="Open Sans"/>
              <a:buChar char="○"/>
              <a:defRPr/>
            </a:lvl2pPr>
            <a:lvl3pPr marL="1828754" lvl="2" indent="-372524">
              <a:spcBef>
                <a:spcPts val="0"/>
              </a:spcBef>
              <a:spcAft>
                <a:spcPts val="0"/>
              </a:spcAft>
              <a:buClr>
                <a:srgbClr val="999999"/>
              </a:buClr>
              <a:buSzPts val="800"/>
              <a:buFont typeface="Open Sans"/>
              <a:buChar char="■"/>
              <a:defRPr/>
            </a:lvl3pPr>
            <a:lvl4pPr marL="2438339" lvl="3" indent="-372524">
              <a:spcBef>
                <a:spcPts val="0"/>
              </a:spcBef>
              <a:spcAft>
                <a:spcPts val="0"/>
              </a:spcAft>
              <a:buClr>
                <a:srgbClr val="999999"/>
              </a:buClr>
              <a:buSzPts val="800"/>
              <a:buFont typeface="Open Sans"/>
              <a:buChar char="●"/>
              <a:defRPr/>
            </a:lvl4pPr>
            <a:lvl5pPr marL="3047924" lvl="4" indent="-406390">
              <a:spcBef>
                <a:spcPts val="0"/>
              </a:spcBef>
              <a:spcAft>
                <a:spcPts val="0"/>
              </a:spcAft>
              <a:buClr>
                <a:srgbClr val="999999"/>
              </a:buClr>
              <a:buSzPts val="1200"/>
              <a:buFont typeface="Open Sans"/>
              <a:buChar char="○"/>
              <a:defRPr/>
            </a:lvl5pPr>
            <a:lvl6pPr marL="3657509" lvl="5" indent="-406390">
              <a:spcBef>
                <a:spcPts val="0"/>
              </a:spcBef>
              <a:spcAft>
                <a:spcPts val="0"/>
              </a:spcAft>
              <a:buClr>
                <a:srgbClr val="999999"/>
              </a:buClr>
              <a:buSzPts val="1200"/>
              <a:buFont typeface="Open Sans"/>
              <a:buChar char="■"/>
              <a:defRPr/>
            </a:lvl6pPr>
            <a:lvl7pPr marL="4267093" lvl="6" indent="-364058">
              <a:spcBef>
                <a:spcPts val="0"/>
              </a:spcBef>
              <a:spcAft>
                <a:spcPts val="0"/>
              </a:spcAft>
              <a:buClr>
                <a:srgbClr val="999999"/>
              </a:buClr>
              <a:buSzPts val="700"/>
              <a:buFont typeface="Open Sans"/>
              <a:buChar char="●"/>
              <a:defRPr/>
            </a:lvl7pPr>
            <a:lvl8pPr marL="4876678" lvl="7" indent="-364058">
              <a:spcBef>
                <a:spcPts val="0"/>
              </a:spcBef>
              <a:spcAft>
                <a:spcPts val="0"/>
              </a:spcAft>
              <a:buClr>
                <a:srgbClr val="999999"/>
              </a:buClr>
              <a:buSzPts val="700"/>
              <a:buFont typeface="Open Sans"/>
              <a:buChar char="○"/>
              <a:defRPr/>
            </a:lvl8pPr>
            <a:lvl9pPr marL="5486263" lvl="8" indent="-355591">
              <a:spcBef>
                <a:spcPts val="0"/>
              </a:spcBef>
              <a:spcAft>
                <a:spcPts val="0"/>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278406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7"/>
        <p:cNvGrpSpPr/>
        <p:nvPr/>
      </p:nvGrpSpPr>
      <p:grpSpPr>
        <a:xfrm>
          <a:off x="0" y="0"/>
          <a:ext cx="0" cy="0"/>
          <a:chOff x="0" y="0"/>
          <a:chExt cx="0" cy="0"/>
        </a:xfrm>
      </p:grpSpPr>
      <p:sp>
        <p:nvSpPr>
          <p:cNvPr id="158" name="Google Shape;158;p9"/>
          <p:cNvSpPr/>
          <p:nvPr/>
        </p:nvSpPr>
        <p:spPr>
          <a:xfrm>
            <a:off x="9450852" y="5385686"/>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9"/>
          <p:cNvSpPr/>
          <p:nvPr/>
        </p:nvSpPr>
        <p:spPr>
          <a:xfrm>
            <a:off x="762423" y="6"/>
            <a:ext cx="738639" cy="753389"/>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9"/>
          <p:cNvSpPr/>
          <p:nvPr/>
        </p:nvSpPr>
        <p:spPr>
          <a:xfrm>
            <a:off x="10660220" y="369497"/>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9"/>
          <p:cNvSpPr/>
          <p:nvPr/>
        </p:nvSpPr>
        <p:spPr>
          <a:xfrm>
            <a:off x="11111563" y="5340981"/>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9"/>
          <p:cNvSpPr/>
          <p:nvPr/>
        </p:nvSpPr>
        <p:spPr>
          <a:xfrm>
            <a:off x="9782458" y="5980011"/>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9"/>
          <p:cNvSpPr/>
          <p:nvPr/>
        </p:nvSpPr>
        <p:spPr>
          <a:xfrm>
            <a:off x="1712561" y="268897"/>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9"/>
          <p:cNvSpPr/>
          <p:nvPr/>
        </p:nvSpPr>
        <p:spPr>
          <a:xfrm>
            <a:off x="98369" y="129109"/>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9"/>
          <p:cNvSpPr/>
          <p:nvPr/>
        </p:nvSpPr>
        <p:spPr>
          <a:xfrm>
            <a:off x="-12" y="7624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9"/>
          <p:cNvSpPr/>
          <p:nvPr/>
        </p:nvSpPr>
        <p:spPr>
          <a:xfrm>
            <a:off x="10935668" y="1247895"/>
            <a:ext cx="1091944" cy="1049337"/>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9"/>
          <p:cNvSpPr/>
          <p:nvPr/>
        </p:nvSpPr>
        <p:spPr>
          <a:xfrm>
            <a:off x="1452683" y="982110"/>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9"/>
          <p:cNvSpPr/>
          <p:nvPr/>
        </p:nvSpPr>
        <p:spPr>
          <a:xfrm>
            <a:off x="11070363" y="6366549"/>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9"/>
          <p:cNvSpPr/>
          <p:nvPr/>
        </p:nvSpPr>
        <p:spPr>
          <a:xfrm>
            <a:off x="126831" y="6368166"/>
            <a:ext cx="378751" cy="360739"/>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9"/>
          <p:cNvSpPr/>
          <p:nvPr/>
        </p:nvSpPr>
        <p:spPr>
          <a:xfrm>
            <a:off x="10453621" y="145278"/>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9"/>
          <p:cNvSpPr/>
          <p:nvPr/>
        </p:nvSpPr>
        <p:spPr>
          <a:xfrm>
            <a:off x="955066" y="16893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9"/>
          <p:cNvSpPr/>
          <p:nvPr/>
        </p:nvSpPr>
        <p:spPr>
          <a:xfrm>
            <a:off x="960791" y="14387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9"/>
          <p:cNvSpPr/>
          <p:nvPr/>
        </p:nvSpPr>
        <p:spPr>
          <a:xfrm>
            <a:off x="115369" y="5367194"/>
            <a:ext cx="1291163"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9"/>
          <p:cNvSpPr/>
          <p:nvPr/>
        </p:nvSpPr>
        <p:spPr>
          <a:xfrm>
            <a:off x="941137" y="5638446"/>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9"/>
          <p:cNvSpPr/>
          <p:nvPr/>
        </p:nvSpPr>
        <p:spPr>
          <a:xfrm>
            <a:off x="10769239" y="967442"/>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9"/>
          <p:cNvSpPr/>
          <p:nvPr/>
        </p:nvSpPr>
        <p:spPr>
          <a:xfrm>
            <a:off x="115367" y="4485531"/>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9"/>
          <p:cNvSpPr/>
          <p:nvPr/>
        </p:nvSpPr>
        <p:spPr>
          <a:xfrm>
            <a:off x="10041741" y="4743354"/>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9"/>
          <p:cNvSpPr/>
          <p:nvPr/>
        </p:nvSpPr>
        <p:spPr>
          <a:xfrm>
            <a:off x="11220943" y="4634473"/>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9"/>
          <p:cNvSpPr txBox="1">
            <a:spLocks noGrp="1"/>
          </p:cNvSpPr>
          <p:nvPr>
            <p:ph type="title"/>
          </p:nvPr>
        </p:nvSpPr>
        <p:spPr>
          <a:xfrm>
            <a:off x="3134600" y="464033"/>
            <a:ext cx="5922800" cy="8824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80" name="Google Shape;180;p9"/>
          <p:cNvSpPr txBox="1">
            <a:spLocks noGrp="1"/>
          </p:cNvSpPr>
          <p:nvPr>
            <p:ph type="subTitle" idx="1"/>
          </p:nvPr>
        </p:nvSpPr>
        <p:spPr>
          <a:xfrm>
            <a:off x="3418200" y="1746921"/>
            <a:ext cx="5355600" cy="1990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780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extLst>
      <p:ext uri="{BB962C8B-B14F-4D97-AF65-F5344CB8AC3E}">
        <p14:creationId xmlns:p14="http://schemas.microsoft.com/office/powerpoint/2010/main" val="3548114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8"/>
        <p:cNvGrpSpPr/>
        <p:nvPr/>
      </p:nvGrpSpPr>
      <p:grpSpPr>
        <a:xfrm>
          <a:off x="0" y="0"/>
          <a:ext cx="0" cy="0"/>
          <a:chOff x="0" y="0"/>
          <a:chExt cx="0" cy="0"/>
        </a:xfrm>
      </p:grpSpPr>
      <p:grpSp>
        <p:nvGrpSpPr>
          <p:cNvPr id="219" name="Google Shape;219;p13"/>
          <p:cNvGrpSpPr/>
          <p:nvPr/>
        </p:nvGrpSpPr>
        <p:grpSpPr>
          <a:xfrm flipH="1">
            <a:off x="1166880" y="1336040"/>
            <a:ext cx="9930248" cy="5205349"/>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2" name="Google Shape;222;p13"/>
          <p:cNvSpPr/>
          <p:nvPr/>
        </p:nvSpPr>
        <p:spPr>
          <a:xfrm>
            <a:off x="565272" y="106973"/>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3"/>
          <p:cNvSpPr/>
          <p:nvPr/>
        </p:nvSpPr>
        <p:spPr>
          <a:xfrm>
            <a:off x="1300868" y="848134"/>
            <a:ext cx="837933" cy="854700"/>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13"/>
          <p:cNvSpPr/>
          <p:nvPr/>
        </p:nvSpPr>
        <p:spPr>
          <a:xfrm>
            <a:off x="49133" y="611934"/>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1093472" y="590004"/>
            <a:ext cx="1091833" cy="617567"/>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3"/>
          <p:cNvSpPr/>
          <p:nvPr/>
        </p:nvSpPr>
        <p:spPr>
          <a:xfrm rot="10800000">
            <a:off x="10429638" y="5811733"/>
            <a:ext cx="1229433" cy="11904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13"/>
          <p:cNvSpPr/>
          <p:nvPr/>
        </p:nvSpPr>
        <p:spPr>
          <a:xfrm rot="10800000">
            <a:off x="10149538" y="6322233"/>
            <a:ext cx="430633" cy="39340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rot="10800000">
            <a:off x="11946468" y="5256473"/>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13"/>
          <p:cNvSpPr/>
          <p:nvPr/>
        </p:nvSpPr>
        <p:spPr>
          <a:xfrm rot="10800000">
            <a:off x="10963500" y="4241706"/>
            <a:ext cx="1445200" cy="175513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13"/>
          <p:cNvSpPr/>
          <p:nvPr/>
        </p:nvSpPr>
        <p:spPr>
          <a:xfrm>
            <a:off x="-571065" y="5104033"/>
            <a:ext cx="1421033" cy="8928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13"/>
          <p:cNvSpPr/>
          <p:nvPr/>
        </p:nvSpPr>
        <p:spPr>
          <a:xfrm>
            <a:off x="1102805" y="6350206"/>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13"/>
          <p:cNvSpPr/>
          <p:nvPr/>
        </p:nvSpPr>
        <p:spPr>
          <a:xfrm>
            <a:off x="1017736" y="6201406"/>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13"/>
          <p:cNvSpPr/>
          <p:nvPr/>
        </p:nvSpPr>
        <p:spPr>
          <a:xfrm>
            <a:off x="49133" y="5811774"/>
            <a:ext cx="1442400" cy="100903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13"/>
          <p:cNvSpPr/>
          <p:nvPr/>
        </p:nvSpPr>
        <p:spPr>
          <a:xfrm>
            <a:off x="10464971" y="9913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3"/>
          <p:cNvSpPr/>
          <p:nvPr/>
        </p:nvSpPr>
        <p:spPr>
          <a:xfrm>
            <a:off x="11292667" y="1290240"/>
            <a:ext cx="653800" cy="58033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3"/>
          <p:cNvSpPr/>
          <p:nvPr/>
        </p:nvSpPr>
        <p:spPr>
          <a:xfrm>
            <a:off x="10912569" y="273367"/>
            <a:ext cx="1130867" cy="79980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3"/>
          <p:cNvSpPr/>
          <p:nvPr/>
        </p:nvSpPr>
        <p:spPr>
          <a:xfrm>
            <a:off x="10704905" y="106973"/>
            <a:ext cx="1208033" cy="118326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3"/>
          <p:cNvSpPr txBox="1">
            <a:spLocks noGrp="1"/>
          </p:cNvSpPr>
          <p:nvPr>
            <p:ph type="ctrTitle"/>
          </p:nvPr>
        </p:nvSpPr>
        <p:spPr>
          <a:xfrm>
            <a:off x="2250007" y="2127859"/>
            <a:ext cx="2542000" cy="770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200"/>
              <a:buNone/>
              <a:defRPr sz="32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39" name="Google Shape;239;p13"/>
          <p:cNvSpPr txBox="1">
            <a:spLocks noGrp="1"/>
          </p:cNvSpPr>
          <p:nvPr>
            <p:ph type="subTitle" idx="1"/>
          </p:nvPr>
        </p:nvSpPr>
        <p:spPr>
          <a:xfrm>
            <a:off x="1817633" y="2685867"/>
            <a:ext cx="2974400" cy="1246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240" name="Google Shape;240;p13"/>
          <p:cNvSpPr txBox="1">
            <a:spLocks noGrp="1"/>
          </p:cNvSpPr>
          <p:nvPr>
            <p:ph type="title" idx="2" hasCustomPrompt="1"/>
          </p:nvPr>
        </p:nvSpPr>
        <p:spPr>
          <a:xfrm>
            <a:off x="4740700" y="2127867"/>
            <a:ext cx="1458800" cy="1804400"/>
          </a:xfrm>
          <a:prstGeom prst="rect">
            <a:avLst/>
          </a:prstGeom>
        </p:spPr>
        <p:txBody>
          <a:bodyPr spcFirstLastPara="1" wrap="square" lIns="121897" tIns="121897" rIns="121897" bIns="121897" anchor="t" anchorCtr="0">
            <a:noAutofit/>
          </a:bodyPr>
          <a:lstStyle>
            <a:lvl1pPr lvl="0" rtl="0">
              <a:spcBef>
                <a:spcPts val="0"/>
              </a:spcBef>
              <a:spcAft>
                <a:spcPts val="0"/>
              </a:spcAft>
              <a:buSzPts val="4800"/>
              <a:buNone/>
              <a:defRPr sz="6400">
                <a:solidFill>
                  <a:schemeClr val="accent6"/>
                </a:solidFill>
              </a:defRPr>
            </a:lvl1pPr>
            <a:lvl2pPr lvl="1"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7408240" y="2127859"/>
            <a:ext cx="2542000" cy="770400"/>
          </a:xfrm>
          <a:prstGeom prst="rect">
            <a:avLst/>
          </a:prstGeom>
        </p:spPr>
        <p:txBody>
          <a:bodyPr spcFirstLastPara="1" wrap="square" lIns="121897" tIns="121897" rIns="121897" bIns="121897" anchor="t" anchorCtr="0">
            <a:noAutofit/>
          </a:bodyPr>
          <a:lstStyle>
            <a:lvl1pPr lvl="0" rtl="0">
              <a:spcBef>
                <a:spcPts val="0"/>
              </a:spcBef>
              <a:spcAft>
                <a:spcPts val="0"/>
              </a:spcAft>
              <a:buSzPts val="1200"/>
              <a:buNone/>
              <a:defRPr sz="32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42" name="Google Shape;242;p13"/>
          <p:cNvSpPr txBox="1">
            <a:spLocks noGrp="1"/>
          </p:cNvSpPr>
          <p:nvPr>
            <p:ph type="subTitle" idx="4"/>
          </p:nvPr>
        </p:nvSpPr>
        <p:spPr>
          <a:xfrm>
            <a:off x="7408200" y="2685867"/>
            <a:ext cx="2974400" cy="1246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243" name="Google Shape;243;p13"/>
          <p:cNvSpPr txBox="1">
            <a:spLocks noGrp="1"/>
          </p:cNvSpPr>
          <p:nvPr>
            <p:ph type="title" idx="5" hasCustomPrompt="1"/>
          </p:nvPr>
        </p:nvSpPr>
        <p:spPr>
          <a:xfrm>
            <a:off x="5999633" y="2127867"/>
            <a:ext cx="1458800" cy="1800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4800"/>
              <a:buNone/>
              <a:defRPr sz="6400">
                <a:solidFill>
                  <a:schemeClr val="accent6"/>
                </a:solidFill>
              </a:defRPr>
            </a:lvl1pPr>
            <a:lvl2pPr lvl="1"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2250003" y="4089368"/>
            <a:ext cx="2542000" cy="770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200"/>
              <a:buNone/>
              <a:defRPr sz="32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45" name="Google Shape;245;p13"/>
          <p:cNvSpPr txBox="1">
            <a:spLocks noGrp="1"/>
          </p:cNvSpPr>
          <p:nvPr>
            <p:ph type="subTitle" idx="7"/>
          </p:nvPr>
        </p:nvSpPr>
        <p:spPr>
          <a:xfrm>
            <a:off x="1817600" y="4647433"/>
            <a:ext cx="2974400" cy="1242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246" name="Google Shape;246;p13"/>
          <p:cNvSpPr txBox="1">
            <a:spLocks noGrp="1"/>
          </p:cNvSpPr>
          <p:nvPr>
            <p:ph type="title" idx="8" hasCustomPrompt="1"/>
          </p:nvPr>
        </p:nvSpPr>
        <p:spPr>
          <a:xfrm>
            <a:off x="4737133" y="4089367"/>
            <a:ext cx="1458800" cy="1800000"/>
          </a:xfrm>
          <a:prstGeom prst="rect">
            <a:avLst/>
          </a:prstGeom>
        </p:spPr>
        <p:txBody>
          <a:bodyPr spcFirstLastPara="1" wrap="square" lIns="121897" tIns="121897" rIns="121897" bIns="121897" anchor="t" anchorCtr="0">
            <a:noAutofit/>
          </a:bodyPr>
          <a:lstStyle>
            <a:lvl1pPr lvl="0" rtl="0">
              <a:spcBef>
                <a:spcPts val="0"/>
              </a:spcBef>
              <a:spcAft>
                <a:spcPts val="0"/>
              </a:spcAft>
              <a:buSzPts val="4800"/>
              <a:buNone/>
              <a:defRPr sz="6400">
                <a:solidFill>
                  <a:schemeClr val="accent6"/>
                </a:solidFill>
              </a:defRPr>
            </a:lvl1pPr>
            <a:lvl2pPr lvl="1"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964800" y="387933"/>
            <a:ext cx="10262400" cy="12164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sz="4800">
                <a:solidFill>
                  <a:srgbClr val="4C4B4B"/>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48" name="Google Shape;248;p13"/>
          <p:cNvSpPr txBox="1">
            <a:spLocks noGrp="1"/>
          </p:cNvSpPr>
          <p:nvPr>
            <p:ph type="ctrTitle" idx="13"/>
          </p:nvPr>
        </p:nvSpPr>
        <p:spPr>
          <a:xfrm>
            <a:off x="7408240" y="4089367"/>
            <a:ext cx="2542000" cy="770400"/>
          </a:xfrm>
          <a:prstGeom prst="rect">
            <a:avLst/>
          </a:prstGeom>
        </p:spPr>
        <p:txBody>
          <a:bodyPr spcFirstLastPara="1" wrap="square" lIns="121897" tIns="121897" rIns="121897" bIns="121897" anchor="t" anchorCtr="0">
            <a:noAutofit/>
          </a:bodyPr>
          <a:lstStyle>
            <a:lvl1pPr lvl="0" rtl="0">
              <a:spcBef>
                <a:spcPts val="0"/>
              </a:spcBef>
              <a:spcAft>
                <a:spcPts val="0"/>
              </a:spcAft>
              <a:buSzPts val="1200"/>
              <a:buNone/>
              <a:defRPr sz="32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49" name="Google Shape;249;p13"/>
          <p:cNvSpPr txBox="1">
            <a:spLocks noGrp="1"/>
          </p:cNvSpPr>
          <p:nvPr>
            <p:ph type="subTitle" idx="14"/>
          </p:nvPr>
        </p:nvSpPr>
        <p:spPr>
          <a:xfrm>
            <a:off x="7408233" y="4647433"/>
            <a:ext cx="2974400" cy="1242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250" name="Google Shape;250;p13"/>
          <p:cNvSpPr txBox="1">
            <a:spLocks noGrp="1"/>
          </p:cNvSpPr>
          <p:nvPr>
            <p:ph type="title" idx="15" hasCustomPrompt="1"/>
          </p:nvPr>
        </p:nvSpPr>
        <p:spPr>
          <a:xfrm>
            <a:off x="5996067" y="4089367"/>
            <a:ext cx="1458800" cy="1800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4800"/>
              <a:buNone/>
              <a:defRPr sz="6400">
                <a:solidFill>
                  <a:schemeClr val="accent6"/>
                </a:solidFill>
              </a:defRPr>
            </a:lvl1pPr>
            <a:lvl2pPr lvl="1"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6400">
                <a:latin typeface="Fira Sans Extra Condensed"/>
                <a:ea typeface="Fira Sans Extra Condensed"/>
                <a:cs typeface="Fira Sans Extra Condensed"/>
                <a:sym typeface="Fira Sans Extra Condensed"/>
              </a:defRPr>
            </a:lvl9pPr>
          </a:lstStyle>
          <a:p>
            <a:r>
              <a:t>xx%</a:t>
            </a:r>
          </a:p>
        </p:txBody>
      </p:sp>
    </p:spTree>
    <p:extLst>
      <p:ext uri="{BB962C8B-B14F-4D97-AF65-F5344CB8AC3E}">
        <p14:creationId xmlns:p14="http://schemas.microsoft.com/office/powerpoint/2010/main" val="3793417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1"/>
        <p:cNvGrpSpPr/>
        <p:nvPr/>
      </p:nvGrpSpPr>
      <p:grpSpPr>
        <a:xfrm>
          <a:off x="0" y="0"/>
          <a:ext cx="0" cy="0"/>
          <a:chOff x="0" y="0"/>
          <a:chExt cx="0" cy="0"/>
        </a:xfrm>
      </p:grpSpPr>
      <p:grpSp>
        <p:nvGrpSpPr>
          <p:cNvPr id="252" name="Google Shape;252;p14"/>
          <p:cNvGrpSpPr/>
          <p:nvPr/>
        </p:nvGrpSpPr>
        <p:grpSpPr>
          <a:xfrm flipH="1">
            <a:off x="2062507" y="826329"/>
            <a:ext cx="8066988" cy="5205349"/>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5" name="Google Shape;255;p14"/>
          <p:cNvSpPr/>
          <p:nvPr/>
        </p:nvSpPr>
        <p:spPr>
          <a:xfrm>
            <a:off x="-380865" y="6342034"/>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4"/>
          <p:cNvSpPr/>
          <p:nvPr/>
        </p:nvSpPr>
        <p:spPr>
          <a:xfrm>
            <a:off x="303355" y="4297073"/>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4"/>
          <p:cNvSpPr/>
          <p:nvPr/>
        </p:nvSpPr>
        <p:spPr>
          <a:xfrm>
            <a:off x="1206168" y="5605033"/>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4"/>
          <p:cNvSpPr/>
          <p:nvPr/>
        </p:nvSpPr>
        <p:spPr>
          <a:xfrm>
            <a:off x="179420" y="4325739"/>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4"/>
          <p:cNvSpPr/>
          <p:nvPr/>
        </p:nvSpPr>
        <p:spPr>
          <a:xfrm>
            <a:off x="775403" y="64647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4"/>
          <p:cNvSpPr/>
          <p:nvPr/>
        </p:nvSpPr>
        <p:spPr>
          <a:xfrm>
            <a:off x="9623805" y="934073"/>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4"/>
          <p:cNvSpPr/>
          <p:nvPr/>
        </p:nvSpPr>
        <p:spPr>
          <a:xfrm>
            <a:off x="9782333" y="1877573"/>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4"/>
          <p:cNvSpPr/>
          <p:nvPr/>
        </p:nvSpPr>
        <p:spPr>
          <a:xfrm>
            <a:off x="10179089" y="1506036"/>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4"/>
          <p:cNvSpPr/>
          <p:nvPr/>
        </p:nvSpPr>
        <p:spPr>
          <a:xfrm>
            <a:off x="11718553" y="-134466"/>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4"/>
          <p:cNvSpPr/>
          <p:nvPr/>
        </p:nvSpPr>
        <p:spPr>
          <a:xfrm>
            <a:off x="1194584" y="5171901"/>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4"/>
          <p:cNvSpPr/>
          <p:nvPr/>
        </p:nvSpPr>
        <p:spPr>
          <a:xfrm>
            <a:off x="1627000" y="1877570"/>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4"/>
          <p:cNvSpPr/>
          <p:nvPr/>
        </p:nvSpPr>
        <p:spPr>
          <a:xfrm>
            <a:off x="9232184" y="290507"/>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4"/>
          <p:cNvSpPr/>
          <p:nvPr/>
        </p:nvSpPr>
        <p:spPr>
          <a:xfrm rot="8100000">
            <a:off x="1810204" y="4760038"/>
            <a:ext cx="837925" cy="854692"/>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4"/>
          <p:cNvSpPr/>
          <p:nvPr/>
        </p:nvSpPr>
        <p:spPr>
          <a:xfrm rot="8100000">
            <a:off x="1993597" y="5075172"/>
            <a:ext cx="1091823" cy="61756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4"/>
          <p:cNvSpPr/>
          <p:nvPr/>
        </p:nvSpPr>
        <p:spPr>
          <a:xfrm rot="8829132">
            <a:off x="-401045" y="4972032"/>
            <a:ext cx="1498008" cy="1703471"/>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4"/>
          <p:cNvSpPr/>
          <p:nvPr/>
        </p:nvSpPr>
        <p:spPr>
          <a:xfrm>
            <a:off x="11618500" y="507285"/>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4"/>
          <p:cNvSpPr/>
          <p:nvPr/>
        </p:nvSpPr>
        <p:spPr>
          <a:xfrm>
            <a:off x="10836005" y="-2393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4"/>
          <p:cNvSpPr/>
          <p:nvPr/>
        </p:nvSpPr>
        <p:spPr>
          <a:xfrm>
            <a:off x="8372657" y="873173"/>
            <a:ext cx="751281" cy="66686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4"/>
          <p:cNvSpPr/>
          <p:nvPr/>
        </p:nvSpPr>
        <p:spPr>
          <a:xfrm>
            <a:off x="10439501" y="290501"/>
            <a:ext cx="969067" cy="144426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4"/>
          <p:cNvSpPr txBox="1">
            <a:spLocks noGrp="1"/>
          </p:cNvSpPr>
          <p:nvPr>
            <p:ph type="title"/>
          </p:nvPr>
        </p:nvSpPr>
        <p:spPr>
          <a:xfrm>
            <a:off x="3889200" y="4588977"/>
            <a:ext cx="4413600" cy="6420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400"/>
              <a:buNone/>
              <a:defRPr sz="28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5" name="Google Shape;275;p14"/>
          <p:cNvSpPr txBox="1">
            <a:spLocks noGrp="1"/>
          </p:cNvSpPr>
          <p:nvPr>
            <p:ph type="subTitle" idx="1"/>
          </p:nvPr>
        </p:nvSpPr>
        <p:spPr>
          <a:xfrm>
            <a:off x="3032000" y="1634677"/>
            <a:ext cx="6128000" cy="234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4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98900" y="3603206"/>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4"/>
          <p:cNvSpPr/>
          <p:nvPr/>
        </p:nvSpPr>
        <p:spPr>
          <a:xfrm>
            <a:off x="-96797" y="3603203"/>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81161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8"/>
        <p:cNvGrpSpPr/>
        <p:nvPr/>
      </p:nvGrpSpPr>
      <p:grpSpPr>
        <a:xfrm>
          <a:off x="0" y="0"/>
          <a:ext cx="0" cy="0"/>
          <a:chOff x="0" y="0"/>
          <a:chExt cx="0" cy="0"/>
        </a:xfrm>
      </p:grpSpPr>
      <p:grpSp>
        <p:nvGrpSpPr>
          <p:cNvPr id="279" name="Google Shape;279;p15"/>
          <p:cNvGrpSpPr/>
          <p:nvPr/>
        </p:nvGrpSpPr>
        <p:grpSpPr>
          <a:xfrm>
            <a:off x="1241505" y="-95466"/>
            <a:ext cx="9410891" cy="6911129"/>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 name="Google Shape;282;p15"/>
          <p:cNvSpPr/>
          <p:nvPr/>
        </p:nvSpPr>
        <p:spPr>
          <a:xfrm>
            <a:off x="10607752" y="4877586"/>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5"/>
          <p:cNvSpPr/>
          <p:nvPr/>
        </p:nvSpPr>
        <p:spPr>
          <a:xfrm>
            <a:off x="592582" y="1275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5"/>
          <p:cNvSpPr/>
          <p:nvPr/>
        </p:nvSpPr>
        <p:spPr>
          <a:xfrm>
            <a:off x="1246939" y="780865"/>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5"/>
          <p:cNvSpPr/>
          <p:nvPr/>
        </p:nvSpPr>
        <p:spPr>
          <a:xfrm>
            <a:off x="10854938" y="10"/>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5"/>
          <p:cNvSpPr/>
          <p:nvPr/>
        </p:nvSpPr>
        <p:spPr>
          <a:xfrm>
            <a:off x="1088255" y="5936236"/>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5"/>
          <p:cNvSpPr/>
          <p:nvPr/>
        </p:nvSpPr>
        <p:spPr>
          <a:xfrm>
            <a:off x="137597" y="572646"/>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5"/>
          <p:cNvSpPr/>
          <p:nvPr/>
        </p:nvSpPr>
        <p:spPr>
          <a:xfrm>
            <a:off x="-89280" y="5448979"/>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5"/>
          <p:cNvSpPr/>
          <p:nvPr/>
        </p:nvSpPr>
        <p:spPr>
          <a:xfrm>
            <a:off x="10939358" y="5471911"/>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5"/>
          <p:cNvSpPr/>
          <p:nvPr/>
        </p:nvSpPr>
        <p:spPr>
          <a:xfrm>
            <a:off x="497371" y="156372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5"/>
          <p:cNvSpPr/>
          <p:nvPr/>
        </p:nvSpPr>
        <p:spPr>
          <a:xfrm>
            <a:off x="10231053" y="1469897"/>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5"/>
          <p:cNvSpPr/>
          <p:nvPr/>
        </p:nvSpPr>
        <p:spPr>
          <a:xfrm>
            <a:off x="10972941" y="1405957"/>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5"/>
          <p:cNvSpPr/>
          <p:nvPr/>
        </p:nvSpPr>
        <p:spPr>
          <a:xfrm>
            <a:off x="322799" y="1610445"/>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5"/>
          <p:cNvSpPr/>
          <p:nvPr/>
        </p:nvSpPr>
        <p:spPr>
          <a:xfrm>
            <a:off x="3609789" y="5063290"/>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15"/>
          <p:cNvSpPr/>
          <p:nvPr/>
        </p:nvSpPr>
        <p:spPr>
          <a:xfrm>
            <a:off x="9945376" y="5395517"/>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5"/>
          <p:cNvSpPr/>
          <p:nvPr/>
        </p:nvSpPr>
        <p:spPr>
          <a:xfrm>
            <a:off x="881653" y="5712416"/>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5"/>
          <p:cNvSpPr/>
          <p:nvPr/>
        </p:nvSpPr>
        <p:spPr>
          <a:xfrm>
            <a:off x="4769791" y="4870176"/>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5"/>
          <p:cNvSpPr/>
          <p:nvPr/>
        </p:nvSpPr>
        <p:spPr>
          <a:xfrm>
            <a:off x="144353" y="5014503"/>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5"/>
          <p:cNvSpPr/>
          <p:nvPr/>
        </p:nvSpPr>
        <p:spPr>
          <a:xfrm>
            <a:off x="11437007" y="1192797"/>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5"/>
          <p:cNvSpPr/>
          <p:nvPr/>
        </p:nvSpPr>
        <p:spPr>
          <a:xfrm>
            <a:off x="10829104" y="4666079"/>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5"/>
          <p:cNvSpPr/>
          <p:nvPr/>
        </p:nvSpPr>
        <p:spPr>
          <a:xfrm>
            <a:off x="122232" y="4669363"/>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5"/>
          <p:cNvSpPr/>
          <p:nvPr/>
        </p:nvSpPr>
        <p:spPr>
          <a:xfrm>
            <a:off x="1054277" y="558882"/>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5"/>
          <p:cNvSpPr/>
          <p:nvPr/>
        </p:nvSpPr>
        <p:spPr>
          <a:xfrm rot="-1644660">
            <a:off x="10515131" y="6133489"/>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5"/>
          <p:cNvSpPr txBox="1">
            <a:spLocks noGrp="1"/>
          </p:cNvSpPr>
          <p:nvPr>
            <p:ph type="title" hasCustomPrompt="1"/>
          </p:nvPr>
        </p:nvSpPr>
        <p:spPr>
          <a:xfrm>
            <a:off x="2964800" y="995233"/>
            <a:ext cx="6262400" cy="102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5" name="Google Shape;305;p15"/>
          <p:cNvSpPr txBox="1">
            <a:spLocks noGrp="1"/>
          </p:cNvSpPr>
          <p:nvPr>
            <p:ph type="subTitle" idx="1"/>
          </p:nvPr>
        </p:nvSpPr>
        <p:spPr>
          <a:xfrm>
            <a:off x="2964800" y="1773100"/>
            <a:ext cx="6262400" cy="798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400"/>
              <a:buFont typeface="PT Sans"/>
              <a:buNone/>
              <a:defRPr sz="23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964800" y="2605748"/>
            <a:ext cx="6262400" cy="102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7" name="Google Shape;307;p15"/>
          <p:cNvSpPr txBox="1">
            <a:spLocks noGrp="1"/>
          </p:cNvSpPr>
          <p:nvPr>
            <p:ph type="subTitle" idx="3"/>
          </p:nvPr>
        </p:nvSpPr>
        <p:spPr>
          <a:xfrm>
            <a:off x="2964800" y="3406192"/>
            <a:ext cx="6262400" cy="798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400"/>
              <a:buFont typeface="PT Sans"/>
              <a:buNone/>
              <a:defRPr sz="23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964800" y="4252584"/>
            <a:ext cx="6262400" cy="102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9" name="Google Shape;309;p15"/>
          <p:cNvSpPr txBox="1">
            <a:spLocks noGrp="1"/>
          </p:cNvSpPr>
          <p:nvPr>
            <p:ph type="subTitle" idx="5"/>
          </p:nvPr>
        </p:nvSpPr>
        <p:spPr>
          <a:xfrm>
            <a:off x="2964800" y="5064351"/>
            <a:ext cx="6262400" cy="798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400"/>
              <a:buFont typeface="PT Sans"/>
              <a:buNone/>
              <a:defRPr sz="2300">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435672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950967" y="323667"/>
            <a:ext cx="10290000" cy="1261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sp>
        <p:nvSpPr>
          <p:cNvPr id="363" name="Google Shape;363;p19"/>
          <p:cNvSpPr/>
          <p:nvPr/>
        </p:nvSpPr>
        <p:spPr>
          <a:xfrm>
            <a:off x="318432" y="-126303"/>
            <a:ext cx="1000999" cy="893613"/>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9"/>
          <p:cNvSpPr/>
          <p:nvPr/>
        </p:nvSpPr>
        <p:spPr>
          <a:xfrm>
            <a:off x="-128377" y="-372905"/>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9"/>
          <p:cNvSpPr/>
          <p:nvPr/>
        </p:nvSpPr>
        <p:spPr>
          <a:xfrm>
            <a:off x="458613" y="773284"/>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9"/>
          <p:cNvSpPr/>
          <p:nvPr/>
        </p:nvSpPr>
        <p:spPr>
          <a:xfrm>
            <a:off x="766545" y="99848"/>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9"/>
          <p:cNvSpPr/>
          <p:nvPr/>
        </p:nvSpPr>
        <p:spPr>
          <a:xfrm>
            <a:off x="11507758" y="377670"/>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9"/>
          <p:cNvSpPr/>
          <p:nvPr/>
        </p:nvSpPr>
        <p:spPr>
          <a:xfrm>
            <a:off x="11069699" y="44099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9"/>
          <p:cNvSpPr/>
          <p:nvPr/>
        </p:nvSpPr>
        <p:spPr>
          <a:xfrm>
            <a:off x="10828259" y="-126293"/>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9"/>
          <p:cNvSpPr/>
          <p:nvPr/>
        </p:nvSpPr>
        <p:spPr>
          <a:xfrm>
            <a:off x="-14" y="5355640"/>
            <a:ext cx="511564" cy="467312"/>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9"/>
          <p:cNvSpPr/>
          <p:nvPr/>
        </p:nvSpPr>
        <p:spPr>
          <a:xfrm>
            <a:off x="-128363" y="5877626"/>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9"/>
          <p:cNvSpPr/>
          <p:nvPr/>
        </p:nvSpPr>
        <p:spPr>
          <a:xfrm>
            <a:off x="245067" y="6311064"/>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9"/>
          <p:cNvSpPr/>
          <p:nvPr/>
        </p:nvSpPr>
        <p:spPr>
          <a:xfrm>
            <a:off x="11622792" y="5728767"/>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9"/>
          <p:cNvSpPr/>
          <p:nvPr/>
        </p:nvSpPr>
        <p:spPr>
          <a:xfrm>
            <a:off x="11269307" y="6240331"/>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9"/>
          <p:cNvSpPr/>
          <p:nvPr/>
        </p:nvSpPr>
        <p:spPr>
          <a:xfrm>
            <a:off x="10874571" y="6121907"/>
            <a:ext cx="511564" cy="467312"/>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32980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0" name="Google Shape;380;p20"/>
          <p:cNvSpPr/>
          <p:nvPr/>
        </p:nvSpPr>
        <p:spPr>
          <a:xfrm rot="-952867">
            <a:off x="9450741" y="6143721"/>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20"/>
          <p:cNvSpPr/>
          <p:nvPr/>
        </p:nvSpPr>
        <p:spPr>
          <a:xfrm>
            <a:off x="912482"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20"/>
          <p:cNvSpPr/>
          <p:nvPr/>
        </p:nvSpPr>
        <p:spPr>
          <a:xfrm>
            <a:off x="10265773" y="5329147"/>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20"/>
          <p:cNvSpPr/>
          <p:nvPr/>
        </p:nvSpPr>
        <p:spPr>
          <a:xfrm>
            <a:off x="8829138" y="15204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20"/>
          <p:cNvSpPr/>
          <p:nvPr/>
        </p:nvSpPr>
        <p:spPr>
          <a:xfrm>
            <a:off x="912463" y="92681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20"/>
          <p:cNvSpPr/>
          <p:nvPr/>
        </p:nvSpPr>
        <p:spPr>
          <a:xfrm>
            <a:off x="124528" y="748734"/>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20"/>
          <p:cNvSpPr/>
          <p:nvPr/>
        </p:nvSpPr>
        <p:spPr>
          <a:xfrm>
            <a:off x="8804225"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20"/>
          <p:cNvSpPr/>
          <p:nvPr/>
        </p:nvSpPr>
        <p:spPr>
          <a:xfrm>
            <a:off x="1807891"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20"/>
          <p:cNvSpPr/>
          <p:nvPr/>
        </p:nvSpPr>
        <p:spPr>
          <a:xfrm>
            <a:off x="685027"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20"/>
          <p:cNvSpPr/>
          <p:nvPr/>
        </p:nvSpPr>
        <p:spPr>
          <a:xfrm>
            <a:off x="9029171" y="585879"/>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20"/>
          <p:cNvSpPr/>
          <p:nvPr/>
        </p:nvSpPr>
        <p:spPr>
          <a:xfrm>
            <a:off x="10103713" y="516476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20"/>
          <p:cNvSpPr/>
          <p:nvPr/>
        </p:nvSpPr>
        <p:spPr>
          <a:xfrm>
            <a:off x="9703849"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20"/>
          <p:cNvSpPr/>
          <p:nvPr/>
        </p:nvSpPr>
        <p:spPr>
          <a:xfrm>
            <a:off x="11241037" y="1027865"/>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20"/>
          <p:cNvSpPr/>
          <p:nvPr/>
        </p:nvSpPr>
        <p:spPr>
          <a:xfrm>
            <a:off x="387820" y="6020469"/>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20"/>
          <p:cNvSpPr/>
          <p:nvPr/>
        </p:nvSpPr>
        <p:spPr>
          <a:xfrm>
            <a:off x="-242730" y="580236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20"/>
          <p:cNvSpPr/>
          <p:nvPr/>
        </p:nvSpPr>
        <p:spPr>
          <a:xfrm>
            <a:off x="829099" y="54424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a:off x="11066153" y="614478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a:off x="1330539" y="5662592"/>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rot="3660777">
            <a:off x="2167131"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11358831" y="55246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121897" tIns="121897" rIns="121897" bIns="121897"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121897" tIns="121897" rIns="121897" bIns="121897" anchor="t" anchorCtr="0">
            <a:noAutofit/>
          </a:bodyPr>
          <a:lstStyle>
            <a:lvl1pPr lvl="0" algn="ctr" rtl="0">
              <a:lnSpc>
                <a:spcPct val="115000"/>
              </a:lnSpc>
              <a:spcBef>
                <a:spcPts val="0"/>
              </a:spcBef>
              <a:spcAft>
                <a:spcPts val="0"/>
              </a:spcAft>
              <a:buSzPts val="12000"/>
              <a:buNone/>
              <a:defRPr sz="127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7376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380397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07"/>
        <p:cNvGrpSpPr/>
        <p:nvPr/>
      </p:nvGrpSpPr>
      <p:grpSpPr>
        <a:xfrm>
          <a:off x="0" y="0"/>
          <a:ext cx="0" cy="0"/>
          <a:chOff x="0" y="0"/>
          <a:chExt cx="0" cy="0"/>
        </a:xfrm>
      </p:grpSpPr>
      <p:grpSp>
        <p:nvGrpSpPr>
          <p:cNvPr id="408" name="Google Shape;408;p21"/>
          <p:cNvGrpSpPr/>
          <p:nvPr/>
        </p:nvGrpSpPr>
        <p:grpSpPr>
          <a:xfrm flipH="1">
            <a:off x="2062507" y="1299172"/>
            <a:ext cx="8066988" cy="5205349"/>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1" name="Google Shape;411;p21"/>
          <p:cNvSpPr/>
          <p:nvPr/>
        </p:nvSpPr>
        <p:spPr>
          <a:xfrm>
            <a:off x="595200" y="1035767"/>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1"/>
          <p:cNvSpPr/>
          <p:nvPr/>
        </p:nvSpPr>
        <p:spPr>
          <a:xfrm>
            <a:off x="1025738" y="145701"/>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1"/>
          <p:cNvSpPr/>
          <p:nvPr/>
        </p:nvSpPr>
        <p:spPr>
          <a:xfrm>
            <a:off x="392000" y="2266000"/>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1"/>
          <p:cNvSpPr/>
          <p:nvPr/>
        </p:nvSpPr>
        <p:spPr>
          <a:xfrm>
            <a:off x="901800" y="174373"/>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1"/>
          <p:cNvSpPr/>
          <p:nvPr/>
        </p:nvSpPr>
        <p:spPr>
          <a:xfrm>
            <a:off x="2062500" y="1105337"/>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1"/>
          <p:cNvSpPr/>
          <p:nvPr/>
        </p:nvSpPr>
        <p:spPr>
          <a:xfrm>
            <a:off x="203203" y="1947400"/>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1"/>
          <p:cNvSpPr/>
          <p:nvPr/>
        </p:nvSpPr>
        <p:spPr>
          <a:xfrm>
            <a:off x="3211272" y="1654102"/>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1"/>
          <p:cNvSpPr/>
          <p:nvPr/>
        </p:nvSpPr>
        <p:spPr>
          <a:xfrm>
            <a:off x="3401033" y="2428206"/>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1"/>
          <p:cNvSpPr/>
          <p:nvPr/>
        </p:nvSpPr>
        <p:spPr>
          <a:xfrm>
            <a:off x="10057438" y="4185974"/>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1"/>
          <p:cNvSpPr/>
          <p:nvPr/>
        </p:nvSpPr>
        <p:spPr>
          <a:xfrm>
            <a:off x="9766333" y="5451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1"/>
          <p:cNvSpPr/>
          <p:nvPr/>
        </p:nvSpPr>
        <p:spPr>
          <a:xfrm>
            <a:off x="11401736" y="5711134"/>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1"/>
          <p:cNvSpPr/>
          <p:nvPr/>
        </p:nvSpPr>
        <p:spPr>
          <a:xfrm>
            <a:off x="1627000" y="1877570"/>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1"/>
          <p:cNvSpPr/>
          <p:nvPr/>
        </p:nvSpPr>
        <p:spPr>
          <a:xfrm>
            <a:off x="11112536" y="6302007"/>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1"/>
          <p:cNvSpPr/>
          <p:nvPr/>
        </p:nvSpPr>
        <p:spPr>
          <a:xfrm>
            <a:off x="1755133" y="2479206"/>
            <a:ext cx="969067" cy="144426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1"/>
          <p:cNvSpPr/>
          <p:nvPr/>
        </p:nvSpPr>
        <p:spPr>
          <a:xfrm rot="8100000">
            <a:off x="10858336" y="4482871"/>
            <a:ext cx="837925" cy="854692"/>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1"/>
          <p:cNvSpPr/>
          <p:nvPr/>
        </p:nvSpPr>
        <p:spPr>
          <a:xfrm rot="8100000">
            <a:off x="11041730" y="4798006"/>
            <a:ext cx="1091823" cy="61756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1"/>
          <p:cNvSpPr/>
          <p:nvPr/>
        </p:nvSpPr>
        <p:spPr>
          <a:xfrm rot="8829132">
            <a:off x="-261079" y="415799"/>
            <a:ext cx="1498008" cy="1703471"/>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1"/>
          <p:cNvSpPr/>
          <p:nvPr/>
        </p:nvSpPr>
        <p:spPr>
          <a:xfrm>
            <a:off x="9999836" y="4852801"/>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1"/>
          <p:cNvSpPr/>
          <p:nvPr/>
        </p:nvSpPr>
        <p:spPr>
          <a:xfrm>
            <a:off x="9604989" y="2961433"/>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1"/>
          <p:cNvSpPr/>
          <p:nvPr/>
        </p:nvSpPr>
        <p:spPr>
          <a:xfrm>
            <a:off x="10885824" y="3684433"/>
            <a:ext cx="751281" cy="66686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1"/>
          <p:cNvSpPr txBox="1">
            <a:spLocks noGrp="1"/>
          </p:cNvSpPr>
          <p:nvPr>
            <p:ph type="ctrTitle"/>
          </p:nvPr>
        </p:nvSpPr>
        <p:spPr>
          <a:xfrm>
            <a:off x="2925800" y="2479200"/>
            <a:ext cx="6340400" cy="12556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2100">
                <a:solidFill>
                  <a:srgbClr val="000000"/>
                </a:solidFill>
              </a:defRPr>
            </a:lvl2pPr>
            <a:lvl3pPr lvl="2" rtl="0">
              <a:spcBef>
                <a:spcPts val="0"/>
              </a:spcBef>
              <a:spcAft>
                <a:spcPts val="0"/>
              </a:spcAft>
              <a:buClr>
                <a:srgbClr val="000000"/>
              </a:buClr>
              <a:buSzPts val="1600"/>
              <a:buNone/>
              <a:defRPr sz="2100">
                <a:solidFill>
                  <a:srgbClr val="000000"/>
                </a:solidFill>
              </a:defRPr>
            </a:lvl3pPr>
            <a:lvl4pPr lvl="3" rtl="0">
              <a:spcBef>
                <a:spcPts val="0"/>
              </a:spcBef>
              <a:spcAft>
                <a:spcPts val="0"/>
              </a:spcAft>
              <a:buClr>
                <a:srgbClr val="000000"/>
              </a:buClr>
              <a:buSzPts val="1600"/>
              <a:buNone/>
              <a:defRPr sz="2100">
                <a:solidFill>
                  <a:srgbClr val="000000"/>
                </a:solidFill>
              </a:defRPr>
            </a:lvl4pPr>
            <a:lvl5pPr lvl="4" rtl="0">
              <a:spcBef>
                <a:spcPts val="0"/>
              </a:spcBef>
              <a:spcAft>
                <a:spcPts val="0"/>
              </a:spcAft>
              <a:buClr>
                <a:srgbClr val="000000"/>
              </a:buClr>
              <a:buSzPts val="1600"/>
              <a:buNone/>
              <a:defRPr sz="2100">
                <a:solidFill>
                  <a:srgbClr val="000000"/>
                </a:solidFill>
              </a:defRPr>
            </a:lvl5pPr>
            <a:lvl6pPr lvl="5" rtl="0">
              <a:spcBef>
                <a:spcPts val="0"/>
              </a:spcBef>
              <a:spcAft>
                <a:spcPts val="0"/>
              </a:spcAft>
              <a:buClr>
                <a:srgbClr val="000000"/>
              </a:buClr>
              <a:buSzPts val="1600"/>
              <a:buNone/>
              <a:defRPr sz="2100">
                <a:solidFill>
                  <a:srgbClr val="000000"/>
                </a:solidFill>
              </a:defRPr>
            </a:lvl6pPr>
            <a:lvl7pPr lvl="6" rtl="0">
              <a:spcBef>
                <a:spcPts val="0"/>
              </a:spcBef>
              <a:spcAft>
                <a:spcPts val="0"/>
              </a:spcAft>
              <a:buClr>
                <a:srgbClr val="000000"/>
              </a:buClr>
              <a:buSzPts val="1600"/>
              <a:buNone/>
              <a:defRPr sz="2100">
                <a:solidFill>
                  <a:srgbClr val="000000"/>
                </a:solidFill>
              </a:defRPr>
            </a:lvl7pPr>
            <a:lvl8pPr lvl="7" rtl="0">
              <a:spcBef>
                <a:spcPts val="0"/>
              </a:spcBef>
              <a:spcAft>
                <a:spcPts val="0"/>
              </a:spcAft>
              <a:buClr>
                <a:srgbClr val="000000"/>
              </a:buClr>
              <a:buSzPts val="1600"/>
              <a:buNone/>
              <a:defRPr sz="2100">
                <a:solidFill>
                  <a:srgbClr val="000000"/>
                </a:solidFill>
              </a:defRPr>
            </a:lvl8pPr>
            <a:lvl9pPr lvl="8" rtl="0">
              <a:spcBef>
                <a:spcPts val="0"/>
              </a:spcBef>
              <a:spcAft>
                <a:spcPts val="0"/>
              </a:spcAft>
              <a:buClr>
                <a:srgbClr val="000000"/>
              </a:buClr>
              <a:buSzPts val="1600"/>
              <a:buNone/>
              <a:defRPr sz="2100">
                <a:solidFill>
                  <a:srgbClr val="000000"/>
                </a:solidFill>
              </a:defRPr>
            </a:lvl9pPr>
          </a:lstStyle>
          <a:p>
            <a:endParaRPr/>
          </a:p>
        </p:txBody>
      </p:sp>
      <p:sp>
        <p:nvSpPr>
          <p:cNvPr id="432" name="Google Shape;432;p21"/>
          <p:cNvSpPr txBox="1">
            <a:spLocks noGrp="1"/>
          </p:cNvSpPr>
          <p:nvPr>
            <p:ph type="subTitle" idx="1"/>
          </p:nvPr>
        </p:nvSpPr>
        <p:spPr>
          <a:xfrm>
            <a:off x="2925800" y="3864600"/>
            <a:ext cx="6340400" cy="1886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49080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389900" y="2855999"/>
            <a:ext cx="4218400" cy="18924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10734149" y="96234"/>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3"/>
          <p:cNvSpPr/>
          <p:nvPr/>
        </p:nvSpPr>
        <p:spPr>
          <a:xfrm>
            <a:off x="11331573" y="763565"/>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23"/>
          <p:cNvSpPr/>
          <p:nvPr/>
        </p:nvSpPr>
        <p:spPr>
          <a:xfrm>
            <a:off x="10279163" y="54137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23"/>
          <p:cNvSpPr/>
          <p:nvPr/>
        </p:nvSpPr>
        <p:spPr>
          <a:xfrm>
            <a:off x="10662503" y="1723358"/>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3"/>
          <p:cNvSpPr/>
          <p:nvPr/>
        </p:nvSpPr>
        <p:spPr>
          <a:xfrm>
            <a:off x="10237963" y="1566945"/>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3"/>
          <p:cNvSpPr/>
          <p:nvPr/>
        </p:nvSpPr>
        <p:spPr>
          <a:xfrm>
            <a:off x="11195845" y="527615"/>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3"/>
          <p:cNvSpPr/>
          <p:nvPr/>
        </p:nvSpPr>
        <p:spPr>
          <a:xfrm rot="1039124">
            <a:off x="6087350" y="4509435"/>
            <a:ext cx="738607" cy="75338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3"/>
          <p:cNvSpPr/>
          <p:nvPr/>
        </p:nvSpPr>
        <p:spPr>
          <a:xfrm rot="-5705381">
            <a:off x="1672438" y="6280354"/>
            <a:ext cx="1252607" cy="786981"/>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3"/>
          <p:cNvSpPr/>
          <p:nvPr/>
        </p:nvSpPr>
        <p:spPr>
          <a:xfrm rot="1039124">
            <a:off x="5159943" y="5608923"/>
            <a:ext cx="1250943" cy="574655"/>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3"/>
          <p:cNvSpPr/>
          <p:nvPr/>
        </p:nvSpPr>
        <p:spPr>
          <a:xfrm rot="1039124">
            <a:off x="4112485" y="6115797"/>
            <a:ext cx="1421447" cy="74515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3"/>
          <p:cNvSpPr/>
          <p:nvPr/>
        </p:nvSpPr>
        <p:spPr>
          <a:xfrm rot="1039124">
            <a:off x="2888539" y="6181153"/>
            <a:ext cx="1291108" cy="11526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3"/>
          <p:cNvSpPr/>
          <p:nvPr/>
        </p:nvSpPr>
        <p:spPr>
          <a:xfrm rot="1039124">
            <a:off x="3190516" y="5342894"/>
            <a:ext cx="1271421" cy="88942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3"/>
          <p:cNvSpPr/>
          <p:nvPr/>
        </p:nvSpPr>
        <p:spPr>
          <a:xfrm rot="-4850917">
            <a:off x="5028685" y="5093373"/>
            <a:ext cx="854252" cy="127315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3"/>
          <p:cNvSpPr/>
          <p:nvPr/>
        </p:nvSpPr>
        <p:spPr>
          <a:xfrm rot="1314892">
            <a:off x="6823716" y="4581850"/>
            <a:ext cx="1070637" cy="9558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3"/>
          <p:cNvSpPr/>
          <p:nvPr/>
        </p:nvSpPr>
        <p:spPr>
          <a:xfrm rot="1314892">
            <a:off x="7801673" y="4598787"/>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3"/>
          <p:cNvSpPr/>
          <p:nvPr/>
        </p:nvSpPr>
        <p:spPr>
          <a:xfrm rot="1314892">
            <a:off x="7399120" y="3714972"/>
            <a:ext cx="577968" cy="691917"/>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3"/>
          <p:cNvSpPr txBox="1">
            <a:spLocks noGrp="1"/>
          </p:cNvSpPr>
          <p:nvPr>
            <p:ph type="ctrTitle"/>
          </p:nvPr>
        </p:nvSpPr>
        <p:spPr>
          <a:xfrm>
            <a:off x="963200" y="467756"/>
            <a:ext cx="10265600" cy="1255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2100">
                <a:solidFill>
                  <a:srgbClr val="000000"/>
                </a:solidFill>
              </a:defRPr>
            </a:lvl2pPr>
            <a:lvl3pPr lvl="2" rtl="0">
              <a:spcBef>
                <a:spcPts val="0"/>
              </a:spcBef>
              <a:spcAft>
                <a:spcPts val="0"/>
              </a:spcAft>
              <a:buClr>
                <a:srgbClr val="000000"/>
              </a:buClr>
              <a:buSzPts val="1600"/>
              <a:buNone/>
              <a:defRPr sz="2100">
                <a:solidFill>
                  <a:srgbClr val="000000"/>
                </a:solidFill>
              </a:defRPr>
            </a:lvl3pPr>
            <a:lvl4pPr lvl="3" rtl="0">
              <a:spcBef>
                <a:spcPts val="0"/>
              </a:spcBef>
              <a:spcAft>
                <a:spcPts val="0"/>
              </a:spcAft>
              <a:buClr>
                <a:srgbClr val="000000"/>
              </a:buClr>
              <a:buSzPts val="1600"/>
              <a:buNone/>
              <a:defRPr sz="2100">
                <a:solidFill>
                  <a:srgbClr val="000000"/>
                </a:solidFill>
              </a:defRPr>
            </a:lvl4pPr>
            <a:lvl5pPr lvl="4" rtl="0">
              <a:spcBef>
                <a:spcPts val="0"/>
              </a:spcBef>
              <a:spcAft>
                <a:spcPts val="0"/>
              </a:spcAft>
              <a:buClr>
                <a:srgbClr val="000000"/>
              </a:buClr>
              <a:buSzPts val="1600"/>
              <a:buNone/>
              <a:defRPr sz="2100">
                <a:solidFill>
                  <a:srgbClr val="000000"/>
                </a:solidFill>
              </a:defRPr>
            </a:lvl5pPr>
            <a:lvl6pPr lvl="5" rtl="0">
              <a:spcBef>
                <a:spcPts val="0"/>
              </a:spcBef>
              <a:spcAft>
                <a:spcPts val="0"/>
              </a:spcAft>
              <a:buClr>
                <a:srgbClr val="000000"/>
              </a:buClr>
              <a:buSzPts val="1600"/>
              <a:buNone/>
              <a:defRPr sz="2100">
                <a:solidFill>
                  <a:srgbClr val="000000"/>
                </a:solidFill>
              </a:defRPr>
            </a:lvl6pPr>
            <a:lvl7pPr lvl="6" rtl="0">
              <a:spcBef>
                <a:spcPts val="0"/>
              </a:spcBef>
              <a:spcAft>
                <a:spcPts val="0"/>
              </a:spcAft>
              <a:buClr>
                <a:srgbClr val="000000"/>
              </a:buClr>
              <a:buSzPts val="1600"/>
              <a:buNone/>
              <a:defRPr sz="2100">
                <a:solidFill>
                  <a:srgbClr val="000000"/>
                </a:solidFill>
              </a:defRPr>
            </a:lvl7pPr>
            <a:lvl8pPr lvl="7" rtl="0">
              <a:spcBef>
                <a:spcPts val="0"/>
              </a:spcBef>
              <a:spcAft>
                <a:spcPts val="0"/>
              </a:spcAft>
              <a:buClr>
                <a:srgbClr val="000000"/>
              </a:buClr>
              <a:buSzPts val="1600"/>
              <a:buNone/>
              <a:defRPr sz="2100">
                <a:solidFill>
                  <a:srgbClr val="000000"/>
                </a:solidFill>
              </a:defRPr>
            </a:lvl8pPr>
            <a:lvl9pPr lvl="8" rtl="0">
              <a:spcBef>
                <a:spcPts val="0"/>
              </a:spcBef>
              <a:spcAft>
                <a:spcPts val="0"/>
              </a:spcAft>
              <a:buClr>
                <a:srgbClr val="000000"/>
              </a:buClr>
              <a:buSzPts val="1600"/>
              <a:buNone/>
              <a:defRPr sz="2100">
                <a:solidFill>
                  <a:srgbClr val="000000"/>
                </a:solidFill>
              </a:defRPr>
            </a:lvl9pPr>
          </a:lstStyle>
          <a:p>
            <a:endParaRPr/>
          </a:p>
        </p:txBody>
      </p:sp>
    </p:spTree>
    <p:extLst>
      <p:ext uri="{BB962C8B-B14F-4D97-AF65-F5344CB8AC3E}">
        <p14:creationId xmlns:p14="http://schemas.microsoft.com/office/powerpoint/2010/main" val="2007070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6684933" y="2852600"/>
            <a:ext cx="4218400" cy="23792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5769816" y="6581142"/>
            <a:ext cx="718952" cy="773899"/>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4"/>
          <p:cNvSpPr/>
          <p:nvPr/>
        </p:nvSpPr>
        <p:spPr>
          <a:xfrm>
            <a:off x="5227125" y="523422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24"/>
          <p:cNvSpPr/>
          <p:nvPr/>
        </p:nvSpPr>
        <p:spPr>
          <a:xfrm>
            <a:off x="4502602" y="4079964"/>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24"/>
          <p:cNvSpPr/>
          <p:nvPr/>
        </p:nvSpPr>
        <p:spPr>
          <a:xfrm>
            <a:off x="6018160" y="5706434"/>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24"/>
          <p:cNvSpPr/>
          <p:nvPr/>
        </p:nvSpPr>
        <p:spPr>
          <a:xfrm>
            <a:off x="3821175" y="4980084"/>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24"/>
          <p:cNvSpPr/>
          <p:nvPr/>
        </p:nvSpPr>
        <p:spPr>
          <a:xfrm>
            <a:off x="4297461" y="5706440"/>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24"/>
          <p:cNvSpPr/>
          <p:nvPr/>
        </p:nvSpPr>
        <p:spPr>
          <a:xfrm>
            <a:off x="789071" y="1486510"/>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24"/>
          <p:cNvSpPr/>
          <p:nvPr/>
        </p:nvSpPr>
        <p:spPr>
          <a:xfrm>
            <a:off x="237071" y="351926"/>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24"/>
          <p:cNvSpPr/>
          <p:nvPr/>
        </p:nvSpPr>
        <p:spPr>
          <a:xfrm>
            <a:off x="-174761" y="658319"/>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24"/>
          <p:cNvSpPr/>
          <p:nvPr/>
        </p:nvSpPr>
        <p:spPr>
          <a:xfrm>
            <a:off x="1125913" y="442106"/>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24"/>
          <p:cNvSpPr/>
          <p:nvPr/>
        </p:nvSpPr>
        <p:spPr>
          <a:xfrm>
            <a:off x="1591637" y="680647"/>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24"/>
          <p:cNvSpPr txBox="1">
            <a:spLocks noGrp="1"/>
          </p:cNvSpPr>
          <p:nvPr>
            <p:ph type="ctrTitle"/>
          </p:nvPr>
        </p:nvSpPr>
        <p:spPr>
          <a:xfrm>
            <a:off x="963200" y="467756"/>
            <a:ext cx="10265600" cy="1255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2100">
                <a:solidFill>
                  <a:srgbClr val="000000"/>
                </a:solidFill>
              </a:defRPr>
            </a:lvl2pPr>
            <a:lvl3pPr lvl="2" rtl="0">
              <a:spcBef>
                <a:spcPts val="0"/>
              </a:spcBef>
              <a:spcAft>
                <a:spcPts val="0"/>
              </a:spcAft>
              <a:buClr>
                <a:srgbClr val="000000"/>
              </a:buClr>
              <a:buSzPts val="1600"/>
              <a:buNone/>
              <a:defRPr sz="2100">
                <a:solidFill>
                  <a:srgbClr val="000000"/>
                </a:solidFill>
              </a:defRPr>
            </a:lvl3pPr>
            <a:lvl4pPr lvl="3" rtl="0">
              <a:spcBef>
                <a:spcPts val="0"/>
              </a:spcBef>
              <a:spcAft>
                <a:spcPts val="0"/>
              </a:spcAft>
              <a:buClr>
                <a:srgbClr val="000000"/>
              </a:buClr>
              <a:buSzPts val="1600"/>
              <a:buNone/>
              <a:defRPr sz="2100">
                <a:solidFill>
                  <a:srgbClr val="000000"/>
                </a:solidFill>
              </a:defRPr>
            </a:lvl4pPr>
            <a:lvl5pPr lvl="4" rtl="0">
              <a:spcBef>
                <a:spcPts val="0"/>
              </a:spcBef>
              <a:spcAft>
                <a:spcPts val="0"/>
              </a:spcAft>
              <a:buClr>
                <a:srgbClr val="000000"/>
              </a:buClr>
              <a:buSzPts val="1600"/>
              <a:buNone/>
              <a:defRPr sz="2100">
                <a:solidFill>
                  <a:srgbClr val="000000"/>
                </a:solidFill>
              </a:defRPr>
            </a:lvl5pPr>
            <a:lvl6pPr lvl="5" rtl="0">
              <a:spcBef>
                <a:spcPts val="0"/>
              </a:spcBef>
              <a:spcAft>
                <a:spcPts val="0"/>
              </a:spcAft>
              <a:buClr>
                <a:srgbClr val="000000"/>
              </a:buClr>
              <a:buSzPts val="1600"/>
              <a:buNone/>
              <a:defRPr sz="2100">
                <a:solidFill>
                  <a:srgbClr val="000000"/>
                </a:solidFill>
              </a:defRPr>
            </a:lvl6pPr>
            <a:lvl7pPr lvl="6" rtl="0">
              <a:spcBef>
                <a:spcPts val="0"/>
              </a:spcBef>
              <a:spcAft>
                <a:spcPts val="0"/>
              </a:spcAft>
              <a:buClr>
                <a:srgbClr val="000000"/>
              </a:buClr>
              <a:buSzPts val="1600"/>
              <a:buNone/>
              <a:defRPr sz="2100">
                <a:solidFill>
                  <a:srgbClr val="000000"/>
                </a:solidFill>
              </a:defRPr>
            </a:lvl7pPr>
            <a:lvl8pPr lvl="7" rtl="0">
              <a:spcBef>
                <a:spcPts val="0"/>
              </a:spcBef>
              <a:spcAft>
                <a:spcPts val="0"/>
              </a:spcAft>
              <a:buClr>
                <a:srgbClr val="000000"/>
              </a:buClr>
              <a:buSzPts val="1600"/>
              <a:buNone/>
              <a:defRPr sz="2100">
                <a:solidFill>
                  <a:srgbClr val="000000"/>
                </a:solidFill>
              </a:defRPr>
            </a:lvl8pPr>
            <a:lvl9pPr lvl="8" rtl="0">
              <a:spcBef>
                <a:spcPts val="0"/>
              </a:spcBef>
              <a:spcAft>
                <a:spcPts val="0"/>
              </a:spcAft>
              <a:buClr>
                <a:srgbClr val="000000"/>
              </a:buClr>
              <a:buSzPts val="1600"/>
              <a:buNone/>
              <a:defRPr sz="2100">
                <a:solidFill>
                  <a:srgbClr val="000000"/>
                </a:solidFill>
              </a:defRPr>
            </a:lvl9pPr>
          </a:lstStyle>
          <a:p>
            <a:endParaRPr/>
          </a:p>
        </p:txBody>
      </p:sp>
    </p:spTree>
    <p:extLst>
      <p:ext uri="{BB962C8B-B14F-4D97-AF65-F5344CB8AC3E}">
        <p14:creationId xmlns:p14="http://schemas.microsoft.com/office/powerpoint/2010/main" val="279884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953133" y="463012"/>
            <a:ext cx="10285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953133" y="2276203"/>
            <a:ext cx="5159200" cy="3746400"/>
          </a:xfrm>
          <a:prstGeom prst="rect">
            <a:avLst/>
          </a:prstGeom>
        </p:spPr>
        <p:txBody>
          <a:bodyPr spcFirstLastPara="1" wrap="square" lIns="121897" tIns="121897" rIns="121897" bIns="121897"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6079533" y="2276184"/>
            <a:ext cx="5159200" cy="3137200"/>
          </a:xfrm>
          <a:prstGeom prst="rect">
            <a:avLst/>
          </a:prstGeom>
        </p:spPr>
        <p:txBody>
          <a:bodyPr spcFirstLastPara="1" wrap="square" lIns="121897" tIns="121897" rIns="121897" bIns="121897"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953133" y="1444617"/>
            <a:ext cx="5159200" cy="763600"/>
          </a:xfrm>
          <a:prstGeom prst="rect">
            <a:avLst/>
          </a:prstGeom>
        </p:spPr>
        <p:txBody>
          <a:bodyPr spcFirstLastPara="1" wrap="square" lIns="121897" tIns="121897" rIns="121897" bIns="121897" anchor="t" anchorCtr="0">
            <a:noAutofit/>
          </a:bodyPr>
          <a:lstStyle>
            <a:lvl1pPr lv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6079533" y="1444617"/>
            <a:ext cx="5159200" cy="763600"/>
          </a:xfrm>
          <a:prstGeom prst="rect">
            <a:avLst/>
          </a:prstGeom>
        </p:spPr>
        <p:txBody>
          <a:bodyPr spcFirstLastPara="1" wrap="square" lIns="121897" tIns="121897" rIns="121897" bIns="121897" anchor="t" anchorCtr="0">
            <a:noAutofit/>
          </a:bodyPr>
          <a:lstStyle>
            <a:lvl1pPr lvl="0"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11035856" y="-4"/>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a:off x="11475263" y="536721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26"/>
          <p:cNvSpPr/>
          <p:nvPr/>
        </p:nvSpPr>
        <p:spPr>
          <a:xfrm>
            <a:off x="98369" y="129109"/>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6"/>
          <p:cNvSpPr/>
          <p:nvPr/>
        </p:nvSpPr>
        <p:spPr>
          <a:xfrm>
            <a:off x="11434063" y="63927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26"/>
          <p:cNvSpPr/>
          <p:nvPr/>
        </p:nvSpPr>
        <p:spPr>
          <a:xfrm>
            <a:off x="-381034" y="5522394"/>
            <a:ext cx="1291163"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26"/>
          <p:cNvSpPr/>
          <p:nvPr/>
        </p:nvSpPr>
        <p:spPr>
          <a:xfrm>
            <a:off x="11144871" y="597942"/>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26"/>
          <p:cNvSpPr/>
          <p:nvPr/>
        </p:nvSpPr>
        <p:spPr>
          <a:xfrm>
            <a:off x="-634482" y="4823097"/>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6"/>
          <p:cNvSpPr/>
          <p:nvPr/>
        </p:nvSpPr>
        <p:spPr>
          <a:xfrm>
            <a:off x="125381" y="6406399"/>
            <a:ext cx="378751" cy="360739"/>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197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3"/>
        <p:cNvGrpSpPr/>
        <p:nvPr/>
      </p:nvGrpSpPr>
      <p:grpSpPr>
        <a:xfrm>
          <a:off x="0" y="0"/>
          <a:ext cx="0" cy="0"/>
          <a:chOff x="0" y="0"/>
          <a:chExt cx="0" cy="0"/>
        </a:xfrm>
      </p:grpSpPr>
      <p:sp>
        <p:nvSpPr>
          <p:cNvPr id="514" name="Google Shape;514;p27"/>
          <p:cNvSpPr/>
          <p:nvPr/>
        </p:nvSpPr>
        <p:spPr>
          <a:xfrm>
            <a:off x="10241605" y="-249400"/>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513300" y="4776406"/>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27"/>
          <p:cNvSpPr/>
          <p:nvPr/>
        </p:nvSpPr>
        <p:spPr>
          <a:xfrm>
            <a:off x="11320100" y="593451"/>
            <a:ext cx="837933" cy="854700"/>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a:off x="241396" y="6398003"/>
            <a:ext cx="1091765" cy="501532"/>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847905" y="5762467"/>
            <a:ext cx="1229433" cy="11904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1689505" y="5689933"/>
            <a:ext cx="430633" cy="39340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1028289" y="101757"/>
            <a:ext cx="1091833" cy="617567"/>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rot="10800000">
            <a:off x="-472600" y="61651"/>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rot="10800000">
            <a:off x="-200312" y="1073683"/>
            <a:ext cx="1076579" cy="9610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rot="7059861">
            <a:off x="747693" y="-20175"/>
            <a:ext cx="1442428" cy="100905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204503" y="5982433"/>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rot="947751">
            <a:off x="234933" y="456797"/>
            <a:ext cx="1207987" cy="118322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rot="-3302788">
            <a:off x="10060281" y="6175836"/>
            <a:ext cx="1130843" cy="79978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txBox="1">
            <a:spLocks noGrp="1"/>
          </p:cNvSpPr>
          <p:nvPr>
            <p:ph type="ctrTitle"/>
          </p:nvPr>
        </p:nvSpPr>
        <p:spPr>
          <a:xfrm>
            <a:off x="965700" y="389989"/>
            <a:ext cx="10265600" cy="1261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528" name="Google Shape;528;p27"/>
          <p:cNvSpPr txBox="1">
            <a:spLocks noGrp="1"/>
          </p:cNvSpPr>
          <p:nvPr>
            <p:ph type="subTitle" idx="1"/>
          </p:nvPr>
        </p:nvSpPr>
        <p:spPr>
          <a:xfrm>
            <a:off x="948792" y="4275167"/>
            <a:ext cx="3058800" cy="1483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529" name="Google Shape;529;p27"/>
          <p:cNvSpPr txBox="1">
            <a:spLocks noGrp="1"/>
          </p:cNvSpPr>
          <p:nvPr>
            <p:ph type="subTitle" idx="2"/>
          </p:nvPr>
        </p:nvSpPr>
        <p:spPr>
          <a:xfrm>
            <a:off x="4570880" y="4275167"/>
            <a:ext cx="3058800" cy="1483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530" name="Google Shape;530;p27"/>
          <p:cNvSpPr txBox="1">
            <a:spLocks noGrp="1"/>
          </p:cNvSpPr>
          <p:nvPr>
            <p:ph type="ctrTitle" idx="3"/>
          </p:nvPr>
        </p:nvSpPr>
        <p:spPr>
          <a:xfrm>
            <a:off x="731992" y="3782288"/>
            <a:ext cx="3492400" cy="5132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SzPts val="1600"/>
              <a:buFont typeface="Fira Sans Condensed"/>
              <a:buNone/>
              <a:defRPr sz="2900"/>
            </a:lvl1pPr>
            <a:lvl2pPr lvl="1"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4354080" y="3782288"/>
            <a:ext cx="3492400" cy="5132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SzPts val="1600"/>
              <a:buFont typeface="Fira Sans Condensed"/>
              <a:buNone/>
              <a:defRPr sz="2900"/>
            </a:lvl1pPr>
            <a:lvl2pPr lvl="1"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8184408" y="4275167"/>
            <a:ext cx="3058800" cy="1483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533" name="Google Shape;533;p27"/>
          <p:cNvSpPr txBox="1">
            <a:spLocks noGrp="1"/>
          </p:cNvSpPr>
          <p:nvPr>
            <p:ph type="ctrTitle" idx="6"/>
          </p:nvPr>
        </p:nvSpPr>
        <p:spPr>
          <a:xfrm>
            <a:off x="7967608" y="3782288"/>
            <a:ext cx="3492400" cy="5132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SzPts val="1600"/>
              <a:buFont typeface="Fira Sans Condensed"/>
              <a:buNone/>
              <a:defRPr sz="2900"/>
            </a:lvl1pPr>
            <a:lvl2pPr lvl="1"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2100">
                <a:latin typeface="Fira Sans Condensed"/>
                <a:ea typeface="Fira Sans Condensed"/>
                <a:cs typeface="Fira Sans Condensed"/>
                <a:sym typeface="Fira Sans Condensed"/>
              </a:defRPr>
            </a:lvl9pPr>
          </a:lstStyle>
          <a:p>
            <a:endParaRPr/>
          </a:p>
        </p:txBody>
      </p:sp>
    </p:spTree>
    <p:extLst>
      <p:ext uri="{BB962C8B-B14F-4D97-AF65-F5344CB8AC3E}">
        <p14:creationId xmlns:p14="http://schemas.microsoft.com/office/powerpoint/2010/main" val="2572940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4"/>
        <p:cNvGrpSpPr/>
        <p:nvPr/>
      </p:nvGrpSpPr>
      <p:grpSpPr>
        <a:xfrm>
          <a:off x="0" y="0"/>
          <a:ext cx="0" cy="0"/>
          <a:chOff x="0" y="0"/>
          <a:chExt cx="0" cy="0"/>
        </a:xfrm>
      </p:grpSpPr>
      <p:sp>
        <p:nvSpPr>
          <p:cNvPr id="535" name="Google Shape;535;p28"/>
          <p:cNvSpPr/>
          <p:nvPr/>
        </p:nvSpPr>
        <p:spPr>
          <a:xfrm rot="-5400000">
            <a:off x="134513" y="4692678"/>
            <a:ext cx="718952" cy="773899"/>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8"/>
          <p:cNvSpPr/>
          <p:nvPr/>
        </p:nvSpPr>
        <p:spPr>
          <a:xfrm rot="-5400000">
            <a:off x="555913" y="6210792"/>
            <a:ext cx="511564" cy="467312"/>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8"/>
          <p:cNvSpPr/>
          <p:nvPr/>
        </p:nvSpPr>
        <p:spPr>
          <a:xfrm>
            <a:off x="578020" y="-488870"/>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8"/>
          <p:cNvSpPr/>
          <p:nvPr/>
        </p:nvSpPr>
        <p:spPr>
          <a:xfrm>
            <a:off x="953135" y="612496"/>
            <a:ext cx="1091944" cy="1049337"/>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8"/>
          <p:cNvSpPr/>
          <p:nvPr/>
        </p:nvSpPr>
        <p:spPr>
          <a:xfrm rot="-5400000">
            <a:off x="-6487" y="6559940"/>
            <a:ext cx="377957" cy="346783"/>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8"/>
          <p:cNvSpPr/>
          <p:nvPr/>
        </p:nvSpPr>
        <p:spPr>
          <a:xfrm rot="-5400000">
            <a:off x="-495133" y="5396847"/>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8"/>
          <p:cNvSpPr/>
          <p:nvPr/>
        </p:nvSpPr>
        <p:spPr>
          <a:xfrm>
            <a:off x="-463100" y="-54412"/>
            <a:ext cx="1291163"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8"/>
          <p:cNvSpPr/>
          <p:nvPr/>
        </p:nvSpPr>
        <p:spPr>
          <a:xfrm>
            <a:off x="224139" y="803470"/>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8"/>
          <p:cNvSpPr/>
          <p:nvPr/>
        </p:nvSpPr>
        <p:spPr>
          <a:xfrm>
            <a:off x="10501225" y="30845"/>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8"/>
          <p:cNvSpPr/>
          <p:nvPr/>
        </p:nvSpPr>
        <p:spPr>
          <a:xfrm>
            <a:off x="11789131" y="4169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8"/>
          <p:cNvSpPr/>
          <p:nvPr/>
        </p:nvSpPr>
        <p:spPr>
          <a:xfrm>
            <a:off x="10077003" y="692431"/>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8"/>
          <p:cNvSpPr/>
          <p:nvPr/>
        </p:nvSpPr>
        <p:spPr>
          <a:xfrm>
            <a:off x="11341160" y="1028467"/>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8"/>
          <p:cNvSpPr/>
          <p:nvPr/>
        </p:nvSpPr>
        <p:spPr>
          <a:xfrm>
            <a:off x="11582561" y="5222285"/>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8"/>
          <p:cNvSpPr/>
          <p:nvPr/>
        </p:nvSpPr>
        <p:spPr>
          <a:xfrm>
            <a:off x="11322683" y="593549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8"/>
          <p:cNvSpPr/>
          <p:nvPr/>
        </p:nvSpPr>
        <p:spPr>
          <a:xfrm>
            <a:off x="10830791" y="6392123"/>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8"/>
          <p:cNvSpPr txBox="1">
            <a:spLocks noGrp="1"/>
          </p:cNvSpPr>
          <p:nvPr>
            <p:ph type="title"/>
          </p:nvPr>
        </p:nvSpPr>
        <p:spPr>
          <a:xfrm>
            <a:off x="953133" y="463692"/>
            <a:ext cx="10285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763967" y="4276767"/>
            <a:ext cx="25124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3483361" y="4276772"/>
            <a:ext cx="25104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6200748" y="4276772"/>
            <a:ext cx="25120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763967" y="3594367"/>
            <a:ext cx="25124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3483189" y="3594367"/>
            <a:ext cx="25104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6200412" y="3594367"/>
            <a:ext cx="2512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8919893" y="4276772"/>
            <a:ext cx="25116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8919235" y="3594367"/>
            <a:ext cx="2511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34444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953133" y="463692"/>
            <a:ext cx="10285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958667" y="2539035"/>
            <a:ext cx="2549200" cy="1292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954567" y="4735803"/>
            <a:ext cx="2557600" cy="1292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8688101" y="2539043"/>
            <a:ext cx="2549200" cy="12924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954568" y="1970503"/>
            <a:ext cx="2557600" cy="7636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954567" y="4167263"/>
            <a:ext cx="2557600" cy="7636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8688092" y="1970503"/>
            <a:ext cx="2549200" cy="763600"/>
          </a:xfrm>
          <a:prstGeom prst="rect">
            <a:avLst/>
          </a:prstGeom>
        </p:spPr>
        <p:txBody>
          <a:bodyPr spcFirstLastPara="1" wrap="square" lIns="121897" tIns="121897" rIns="121897" bIns="121897" anchor="t" anchorCtr="0">
            <a:noAutofit/>
          </a:bodyPr>
          <a:lstStyle>
            <a:lvl1pPr lvl="0"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8688099" y="4735803"/>
            <a:ext cx="2549200" cy="12924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8688095" y="4167263"/>
            <a:ext cx="2549200" cy="763600"/>
          </a:xfrm>
          <a:prstGeom prst="rect">
            <a:avLst/>
          </a:prstGeom>
        </p:spPr>
        <p:txBody>
          <a:bodyPr spcFirstLastPara="1" wrap="square" lIns="121897" tIns="121897" rIns="121897" bIns="121897" anchor="t" anchorCtr="0">
            <a:noAutofit/>
          </a:bodyPr>
          <a:lstStyle>
            <a:lvl1pPr lvl="0"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3962816" y="2009874"/>
            <a:ext cx="2001101" cy="177618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9"/>
          <p:cNvSpPr/>
          <p:nvPr/>
        </p:nvSpPr>
        <p:spPr>
          <a:xfrm>
            <a:off x="3992121" y="4142381"/>
            <a:ext cx="1885627" cy="1917653"/>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9"/>
          <p:cNvSpPr/>
          <p:nvPr/>
        </p:nvSpPr>
        <p:spPr>
          <a:xfrm rot="-3959077">
            <a:off x="6340718" y="1879701"/>
            <a:ext cx="1783773" cy="1814128"/>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9"/>
          <p:cNvSpPr/>
          <p:nvPr/>
        </p:nvSpPr>
        <p:spPr>
          <a:xfrm rot="4726819">
            <a:off x="6161409" y="4118777"/>
            <a:ext cx="2002349" cy="187178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9"/>
          <p:cNvSpPr/>
          <p:nvPr/>
        </p:nvSpPr>
        <p:spPr>
          <a:xfrm rot="10800000">
            <a:off x="699941" y="-157946"/>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9"/>
          <p:cNvSpPr/>
          <p:nvPr/>
        </p:nvSpPr>
        <p:spPr>
          <a:xfrm rot="10800000">
            <a:off x="-137905" y="893060"/>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9"/>
          <p:cNvSpPr/>
          <p:nvPr/>
        </p:nvSpPr>
        <p:spPr>
          <a:xfrm rot="10800000">
            <a:off x="28535" y="40933"/>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9"/>
          <p:cNvSpPr/>
          <p:nvPr/>
        </p:nvSpPr>
        <p:spPr>
          <a:xfrm>
            <a:off x="1498483" y="242410"/>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9"/>
          <p:cNvSpPr/>
          <p:nvPr/>
        </p:nvSpPr>
        <p:spPr>
          <a:xfrm>
            <a:off x="11400739" y="249165"/>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9"/>
          <p:cNvSpPr/>
          <p:nvPr/>
        </p:nvSpPr>
        <p:spPr>
          <a:xfrm>
            <a:off x="10291397" y="40948"/>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9"/>
          <p:cNvSpPr/>
          <p:nvPr/>
        </p:nvSpPr>
        <p:spPr>
          <a:xfrm rot="-8100000">
            <a:off x="10615553" y="1037719"/>
            <a:ext cx="1250967" cy="574665"/>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9"/>
          <p:cNvSpPr/>
          <p:nvPr/>
        </p:nvSpPr>
        <p:spPr>
          <a:xfrm>
            <a:off x="-470547" y="619238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9"/>
          <p:cNvSpPr/>
          <p:nvPr/>
        </p:nvSpPr>
        <p:spPr>
          <a:xfrm>
            <a:off x="11339539" y="5971065"/>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9"/>
          <p:cNvSpPr/>
          <p:nvPr/>
        </p:nvSpPr>
        <p:spPr>
          <a:xfrm>
            <a:off x="11681639" y="5826575"/>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29"/>
          <p:cNvSpPr/>
          <p:nvPr/>
        </p:nvSpPr>
        <p:spPr>
          <a:xfrm rot="-1954014">
            <a:off x="-95904" y="5347768"/>
            <a:ext cx="1064887" cy="104305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29"/>
          <p:cNvSpPr/>
          <p:nvPr/>
        </p:nvSpPr>
        <p:spPr>
          <a:xfrm>
            <a:off x="10676074" y="6250407"/>
            <a:ext cx="564801" cy="504211"/>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9"/>
          <p:cNvSpPr/>
          <p:nvPr/>
        </p:nvSpPr>
        <p:spPr>
          <a:xfrm>
            <a:off x="543568" y="5675130"/>
            <a:ext cx="1091944" cy="1049337"/>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9"/>
          <p:cNvSpPr/>
          <p:nvPr/>
        </p:nvSpPr>
        <p:spPr>
          <a:xfrm>
            <a:off x="11295060" y="5420301"/>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9450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7"/>
        <p:cNvGrpSpPr/>
        <p:nvPr/>
      </p:nvGrpSpPr>
      <p:grpSpPr>
        <a:xfrm>
          <a:off x="0" y="0"/>
          <a:ext cx="0" cy="0"/>
          <a:chOff x="0" y="0"/>
          <a:chExt cx="0" cy="0"/>
        </a:xfrm>
      </p:grpSpPr>
      <p:sp>
        <p:nvSpPr>
          <p:cNvPr id="588" name="Google Shape;588;p30"/>
          <p:cNvSpPr/>
          <p:nvPr/>
        </p:nvSpPr>
        <p:spPr>
          <a:xfrm>
            <a:off x="11327820" y="573060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0"/>
          <p:cNvSpPr/>
          <p:nvPr/>
        </p:nvSpPr>
        <p:spPr>
          <a:xfrm rot="6155620">
            <a:off x="758575" y="80651"/>
            <a:ext cx="738645" cy="7534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0"/>
          <p:cNvSpPr/>
          <p:nvPr/>
        </p:nvSpPr>
        <p:spPr>
          <a:xfrm rot="6155620">
            <a:off x="-352469" y="646374"/>
            <a:ext cx="1083756" cy="1049348"/>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0"/>
          <p:cNvSpPr/>
          <p:nvPr/>
        </p:nvSpPr>
        <p:spPr>
          <a:xfrm rot="6155620">
            <a:off x="982922" y="177561"/>
            <a:ext cx="962460" cy="54439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0"/>
          <p:cNvSpPr/>
          <p:nvPr/>
        </p:nvSpPr>
        <p:spPr>
          <a:xfrm>
            <a:off x="164219" y="587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0"/>
          <p:cNvSpPr/>
          <p:nvPr/>
        </p:nvSpPr>
        <p:spPr>
          <a:xfrm>
            <a:off x="11563428" y="-79239"/>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0"/>
          <p:cNvSpPr/>
          <p:nvPr/>
        </p:nvSpPr>
        <p:spPr>
          <a:xfrm>
            <a:off x="10401559" y="6343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0"/>
          <p:cNvSpPr/>
          <p:nvPr/>
        </p:nvSpPr>
        <p:spPr>
          <a:xfrm>
            <a:off x="10366915" y="58734"/>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0"/>
          <p:cNvSpPr/>
          <p:nvPr/>
        </p:nvSpPr>
        <p:spPr>
          <a:xfrm>
            <a:off x="11127739" y="1135831"/>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0"/>
          <p:cNvSpPr/>
          <p:nvPr/>
        </p:nvSpPr>
        <p:spPr>
          <a:xfrm rot="-5203737">
            <a:off x="-11991" y="6282634"/>
            <a:ext cx="1368261" cy="1268267"/>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0"/>
          <p:cNvSpPr/>
          <p:nvPr/>
        </p:nvSpPr>
        <p:spPr>
          <a:xfrm rot="-5203737">
            <a:off x="674646" y="5863889"/>
            <a:ext cx="377973" cy="346796"/>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0"/>
          <p:cNvSpPr/>
          <p:nvPr/>
        </p:nvSpPr>
        <p:spPr>
          <a:xfrm rot="-5203737">
            <a:off x="-335869" y="5065847"/>
            <a:ext cx="883769" cy="1379016"/>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0"/>
          <p:cNvSpPr/>
          <p:nvPr/>
        </p:nvSpPr>
        <p:spPr>
          <a:xfrm>
            <a:off x="10893058" y="6081845"/>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0"/>
          <p:cNvSpPr/>
          <p:nvPr/>
        </p:nvSpPr>
        <p:spPr>
          <a:xfrm>
            <a:off x="11324482" y="5406263"/>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30"/>
          <p:cNvSpPr txBox="1">
            <a:spLocks noGrp="1"/>
          </p:cNvSpPr>
          <p:nvPr>
            <p:ph type="title"/>
          </p:nvPr>
        </p:nvSpPr>
        <p:spPr>
          <a:xfrm>
            <a:off x="953133" y="463619"/>
            <a:ext cx="10285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3016551" y="2110167"/>
            <a:ext cx="2804400" cy="10392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3018951" y="1552200"/>
            <a:ext cx="2799600" cy="536000"/>
          </a:xfrm>
          <a:prstGeom prst="rect">
            <a:avLst/>
          </a:prstGeom>
        </p:spPr>
        <p:txBody>
          <a:bodyPr spcFirstLastPara="1" wrap="square" lIns="121897" tIns="121897" rIns="121897" bIns="121897" anchor="t" anchorCtr="0">
            <a:noAutofit/>
          </a:bodyPr>
          <a:lstStyle>
            <a:lvl1pPr lv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3016551" y="3740732"/>
            <a:ext cx="2804400" cy="10392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3018951" y="3182765"/>
            <a:ext cx="2799600" cy="536000"/>
          </a:xfrm>
          <a:prstGeom prst="rect">
            <a:avLst/>
          </a:prstGeom>
        </p:spPr>
        <p:txBody>
          <a:bodyPr spcFirstLastPara="1" wrap="square" lIns="121897" tIns="121897" rIns="121897" bIns="121897" anchor="t" anchorCtr="0">
            <a:noAutofit/>
          </a:bodyPr>
          <a:lstStyle>
            <a:lvl1pPr lvl="0"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6370917" y="2109199"/>
            <a:ext cx="2804400" cy="1039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6375717" y="1551232"/>
            <a:ext cx="2799600" cy="536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3016551" y="5372264"/>
            <a:ext cx="2804400" cy="1039200"/>
          </a:xfrm>
          <a:prstGeom prst="rect">
            <a:avLst/>
          </a:prstGeom>
        </p:spPr>
        <p:txBody>
          <a:bodyPr spcFirstLastPara="1" wrap="square" lIns="121897" tIns="121897" rIns="121897" bIns="121897"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3018951" y="4814297"/>
            <a:ext cx="2799600" cy="536000"/>
          </a:xfrm>
          <a:prstGeom prst="rect">
            <a:avLst/>
          </a:prstGeom>
        </p:spPr>
        <p:txBody>
          <a:bodyPr spcFirstLastPara="1" wrap="square" lIns="121897" tIns="121897" rIns="121897" bIns="121897" anchor="t" anchorCtr="0">
            <a:noAutofit/>
          </a:bodyPr>
          <a:lstStyle>
            <a:lvl1pPr lvl="0"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6370917" y="3740731"/>
            <a:ext cx="2804400" cy="1039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6375717" y="3182764"/>
            <a:ext cx="2799600" cy="536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6370917" y="5372264"/>
            <a:ext cx="2804400" cy="1039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6375717" y="4814297"/>
            <a:ext cx="2799600" cy="5360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100"/>
              <a:buFont typeface="Bebas Neue"/>
              <a:buNone/>
              <a:defRPr sz="29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7716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0"/>
        <p:cNvGrpSpPr/>
        <p:nvPr/>
      </p:nvGrpSpPr>
      <p:grpSpPr>
        <a:xfrm>
          <a:off x="0" y="0"/>
          <a:ext cx="0" cy="0"/>
          <a:chOff x="0" y="0"/>
          <a:chExt cx="0" cy="0"/>
        </a:xfrm>
      </p:grpSpPr>
      <p:grpSp>
        <p:nvGrpSpPr>
          <p:cNvPr id="641" name="Google Shape;641;p32"/>
          <p:cNvGrpSpPr/>
          <p:nvPr/>
        </p:nvGrpSpPr>
        <p:grpSpPr>
          <a:xfrm rot="10800000">
            <a:off x="1509365" y="354519"/>
            <a:ext cx="9410891" cy="6911129"/>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4" name="Google Shape;644;p32"/>
          <p:cNvSpPr/>
          <p:nvPr/>
        </p:nvSpPr>
        <p:spPr>
          <a:xfrm rot="10800000">
            <a:off x="16908" y="1236708"/>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32"/>
          <p:cNvSpPr/>
          <p:nvPr/>
        </p:nvSpPr>
        <p:spPr>
          <a:xfrm rot="10800000">
            <a:off x="10143595" y="6538490"/>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32"/>
          <p:cNvSpPr/>
          <p:nvPr/>
        </p:nvSpPr>
        <p:spPr>
          <a:xfrm rot="10800000">
            <a:off x="10176191" y="5635907"/>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2"/>
          <p:cNvSpPr/>
          <p:nvPr/>
        </p:nvSpPr>
        <p:spPr>
          <a:xfrm rot="10800000">
            <a:off x="52545" y="5894592"/>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2"/>
          <p:cNvSpPr/>
          <p:nvPr/>
        </p:nvSpPr>
        <p:spPr>
          <a:xfrm rot="10800000">
            <a:off x="9705300" y="-34265"/>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2"/>
          <p:cNvSpPr/>
          <p:nvPr/>
        </p:nvSpPr>
        <p:spPr>
          <a:xfrm rot="10800000">
            <a:off x="11095365" y="587283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2"/>
          <p:cNvSpPr/>
          <p:nvPr/>
        </p:nvSpPr>
        <p:spPr>
          <a:xfrm rot="10800000">
            <a:off x="11473062" y="36280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2"/>
          <p:cNvSpPr/>
          <p:nvPr/>
        </p:nvSpPr>
        <p:spPr>
          <a:xfrm rot="10800000">
            <a:off x="-30233" y="911275"/>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2"/>
          <p:cNvSpPr/>
          <p:nvPr/>
        </p:nvSpPr>
        <p:spPr>
          <a:xfrm rot="10800000">
            <a:off x="10413399" y="503178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2"/>
          <p:cNvSpPr/>
          <p:nvPr/>
        </p:nvSpPr>
        <p:spPr>
          <a:xfrm rot="10800000">
            <a:off x="846972" y="4650956"/>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2"/>
          <p:cNvSpPr/>
          <p:nvPr/>
        </p:nvSpPr>
        <p:spPr>
          <a:xfrm rot="10800000">
            <a:off x="809217" y="5417452"/>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2"/>
          <p:cNvSpPr/>
          <p:nvPr/>
        </p:nvSpPr>
        <p:spPr>
          <a:xfrm rot="10800000">
            <a:off x="11458567" y="519738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2"/>
          <p:cNvSpPr/>
          <p:nvPr/>
        </p:nvSpPr>
        <p:spPr>
          <a:xfrm rot="10800000">
            <a:off x="8548681" y="2103230"/>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2"/>
          <p:cNvSpPr/>
          <p:nvPr/>
        </p:nvSpPr>
        <p:spPr>
          <a:xfrm rot="10800000">
            <a:off x="1332656" y="395700"/>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2"/>
          <p:cNvSpPr/>
          <p:nvPr/>
        </p:nvSpPr>
        <p:spPr>
          <a:xfrm rot="10800000">
            <a:off x="9858601" y="712584"/>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2"/>
          <p:cNvSpPr/>
          <p:nvPr/>
        </p:nvSpPr>
        <p:spPr>
          <a:xfrm rot="10800000">
            <a:off x="7384571" y="2274569"/>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2"/>
          <p:cNvSpPr/>
          <p:nvPr/>
        </p:nvSpPr>
        <p:spPr>
          <a:xfrm rot="10800000">
            <a:off x="11020549" y="1450651"/>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2"/>
          <p:cNvSpPr/>
          <p:nvPr/>
        </p:nvSpPr>
        <p:spPr>
          <a:xfrm rot="10800000">
            <a:off x="-89278" y="5273973"/>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2"/>
          <p:cNvSpPr/>
          <p:nvPr/>
        </p:nvSpPr>
        <p:spPr>
          <a:xfrm rot="10800000">
            <a:off x="478424" y="1230988"/>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32"/>
          <p:cNvSpPr/>
          <p:nvPr/>
        </p:nvSpPr>
        <p:spPr>
          <a:xfrm rot="10800000">
            <a:off x="10974657" y="1457776"/>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2"/>
          <p:cNvSpPr/>
          <p:nvPr/>
        </p:nvSpPr>
        <p:spPr>
          <a:xfrm rot="10800000">
            <a:off x="10145033" y="6066924"/>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2"/>
          <p:cNvSpPr/>
          <p:nvPr/>
        </p:nvSpPr>
        <p:spPr>
          <a:xfrm rot="9155340">
            <a:off x="375204" y="147274"/>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313164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66"/>
        <p:cNvGrpSpPr/>
        <p:nvPr/>
      </p:nvGrpSpPr>
      <p:grpSpPr>
        <a:xfrm>
          <a:off x="0" y="0"/>
          <a:ext cx="0" cy="0"/>
          <a:chOff x="0" y="0"/>
          <a:chExt cx="0" cy="0"/>
        </a:xfrm>
      </p:grpSpPr>
      <p:sp>
        <p:nvSpPr>
          <p:cNvPr id="667" name="Google Shape;667;p33"/>
          <p:cNvSpPr/>
          <p:nvPr/>
        </p:nvSpPr>
        <p:spPr>
          <a:xfrm rot="-952867">
            <a:off x="9450741" y="6143721"/>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3"/>
          <p:cNvSpPr/>
          <p:nvPr/>
        </p:nvSpPr>
        <p:spPr>
          <a:xfrm>
            <a:off x="912482"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3"/>
          <p:cNvSpPr/>
          <p:nvPr/>
        </p:nvSpPr>
        <p:spPr>
          <a:xfrm>
            <a:off x="10265773" y="5329147"/>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3"/>
          <p:cNvSpPr/>
          <p:nvPr/>
        </p:nvSpPr>
        <p:spPr>
          <a:xfrm>
            <a:off x="10815938" y="2299060"/>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3"/>
          <p:cNvSpPr/>
          <p:nvPr/>
        </p:nvSpPr>
        <p:spPr>
          <a:xfrm>
            <a:off x="912463" y="92681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3"/>
          <p:cNvSpPr/>
          <p:nvPr/>
        </p:nvSpPr>
        <p:spPr>
          <a:xfrm>
            <a:off x="124528" y="748734"/>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3"/>
          <p:cNvSpPr/>
          <p:nvPr/>
        </p:nvSpPr>
        <p:spPr>
          <a:xfrm>
            <a:off x="8265758" y="6144770"/>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3"/>
          <p:cNvSpPr/>
          <p:nvPr/>
        </p:nvSpPr>
        <p:spPr>
          <a:xfrm>
            <a:off x="124523" y="2149353"/>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3"/>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3"/>
          <p:cNvSpPr/>
          <p:nvPr/>
        </p:nvSpPr>
        <p:spPr>
          <a:xfrm>
            <a:off x="685027"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3"/>
          <p:cNvSpPr/>
          <p:nvPr/>
        </p:nvSpPr>
        <p:spPr>
          <a:xfrm>
            <a:off x="11015971" y="2732896"/>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33"/>
          <p:cNvSpPr/>
          <p:nvPr/>
        </p:nvSpPr>
        <p:spPr>
          <a:xfrm>
            <a:off x="10103713" y="516476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33"/>
          <p:cNvSpPr/>
          <p:nvPr/>
        </p:nvSpPr>
        <p:spPr>
          <a:xfrm>
            <a:off x="9703849"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33"/>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33"/>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33"/>
          <p:cNvSpPr/>
          <p:nvPr/>
        </p:nvSpPr>
        <p:spPr>
          <a:xfrm>
            <a:off x="11241037" y="1027865"/>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33"/>
          <p:cNvSpPr/>
          <p:nvPr/>
        </p:nvSpPr>
        <p:spPr>
          <a:xfrm>
            <a:off x="387820" y="6020469"/>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3"/>
          <p:cNvSpPr/>
          <p:nvPr/>
        </p:nvSpPr>
        <p:spPr>
          <a:xfrm>
            <a:off x="-242730" y="580236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3"/>
          <p:cNvSpPr/>
          <p:nvPr/>
        </p:nvSpPr>
        <p:spPr>
          <a:xfrm>
            <a:off x="829099" y="54424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3"/>
          <p:cNvSpPr/>
          <p:nvPr/>
        </p:nvSpPr>
        <p:spPr>
          <a:xfrm>
            <a:off x="1985708" y="5709135"/>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3"/>
          <p:cNvSpPr/>
          <p:nvPr/>
        </p:nvSpPr>
        <p:spPr>
          <a:xfrm>
            <a:off x="11066153" y="614478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33"/>
          <p:cNvSpPr/>
          <p:nvPr/>
        </p:nvSpPr>
        <p:spPr>
          <a:xfrm>
            <a:off x="1330539" y="5662592"/>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33"/>
          <p:cNvSpPr/>
          <p:nvPr/>
        </p:nvSpPr>
        <p:spPr>
          <a:xfrm rot="3660777">
            <a:off x="-17572" y="4080451"/>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3"/>
          <p:cNvSpPr/>
          <p:nvPr/>
        </p:nvSpPr>
        <p:spPr>
          <a:xfrm>
            <a:off x="11358831" y="5524682"/>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173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5121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2"/>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lIns="121917" tIns="60958" rIns="121917" bIns="60958"/>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B7FB242-887E-4FBD-BBF2-BE5F9D1D0288}" type="datetimeFigureOut">
              <a:rPr kumimoji="0" lang="zh-CN" altLang="en-US" sz="1900" b="0" i="0" u="none" strike="noStrike" kern="0" cap="none" spc="0" normalizeH="0" baseline="0" noProof="0" smtClean="0">
                <a:ln>
                  <a:noFill/>
                </a:ln>
                <a:solidFill>
                  <a:srgbClr val="000000"/>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2025/1/6</a:t>
            </a:fld>
            <a:endParaRPr kumimoji="0" lang="zh-CN" altLang="en-US" sz="19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lIns="121917" tIns="60958" rIns="121917" bIns="60958"/>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9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lIns="121917" tIns="60958" rIns="121917" bIns="60958"/>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2FDD889-5730-4C0B-93DE-013744909241}" type="slidenum">
              <a:rPr kumimoji="0" lang="zh-CN" altLang="en-US" sz="1900" b="0" i="0" u="none" strike="noStrike" kern="0" cap="none" spc="0" normalizeH="0" baseline="0" noProof="0" smtClean="0">
                <a:ln>
                  <a:noFill/>
                </a:ln>
                <a:solidFill>
                  <a:srgbClr val="000000"/>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1900" b="0" i="0" u="none" strike="noStrike" kern="0" cap="none" spc="0" normalizeH="0" baseline="0" noProof="0">
              <a:ln>
                <a:noFill/>
              </a:ln>
              <a:solidFill>
                <a:srgbClr val="000000"/>
              </a:solidFill>
              <a:effectLst/>
              <a:uLnTx/>
              <a:uFillTx/>
              <a:latin typeface="Arial"/>
              <a:ea typeface="宋体" panose="02010600030101010101" pitchFamily="2" charset="-122"/>
              <a:cs typeface="Arial"/>
              <a:sym typeface="Arial"/>
            </a:endParaRPr>
          </a:p>
        </p:txBody>
      </p:sp>
    </p:spTree>
    <p:extLst>
      <p:ext uri="{BB962C8B-B14F-4D97-AF65-F5344CB8AC3E}">
        <p14:creationId xmlns:p14="http://schemas.microsoft.com/office/powerpoint/2010/main" val="3683650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0882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950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002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6858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803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5674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780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0977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55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4" name="页脚占位符 3">
            <a:extLst>
              <a:ext uri="{FF2B5EF4-FFF2-40B4-BE49-F238E27FC236}">
                <a16:creationId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45066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2258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195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1712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1708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831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236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2351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351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929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72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204238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85001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3334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3316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257426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51502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97791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143724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55061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4258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744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010762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9510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6214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7742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42398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35726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20355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9162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18748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98431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167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5.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
        <p:nvSpPr>
          <p:cNvPr id="7" name="TextBox 7">
            <a:extLst>
              <a:ext uri="{FF2B5EF4-FFF2-40B4-BE49-F238E27FC236}">
                <a16:creationId xmlns:a16="http://schemas.microsoft.com/office/drawing/2014/main" id="{7F897293-02BB-402F-BDCD-14EFA9F77FE9}"/>
              </a:ext>
            </a:extLst>
          </p:cNvPr>
          <p:cNvSpPr txBox="1"/>
          <p:nvPr userDrawn="1"/>
        </p:nvSpPr>
        <p:spPr>
          <a:xfrm>
            <a:off x="11368088" y="6629142"/>
            <a:ext cx="838200" cy="18466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rgbClr val="8FA4E1"/>
                </a:solidFill>
              </a:rPr>
              <a:t>Ms. Ngoc Phan</a:t>
            </a:r>
          </a:p>
        </p:txBody>
      </p:sp>
    </p:spTree>
    <p:extLst>
      <p:ext uri="{BB962C8B-B14F-4D97-AF65-F5344CB8AC3E}">
        <p14:creationId xmlns:p14="http://schemas.microsoft.com/office/powerpoint/2010/main" val="305160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8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999009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5844930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268400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5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14084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062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71447"/>
            <a:ext cx="11360800" cy="7636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897" tIns="121897" rIns="121897" bIns="121897"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2259732233"/>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1564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06-01-2025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05943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73888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06-01-2025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21155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9.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4.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F83E1-8E06-0794-419D-38A88E36B9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F412F13-5D37-5BE0-17A3-8846F53FC73E}"/>
              </a:ext>
            </a:extLst>
          </p:cNvPr>
          <p:cNvSpPr/>
          <p:nvPr/>
        </p:nvSpPr>
        <p:spPr>
          <a:xfrm>
            <a:off x="2725489" y="2292652"/>
            <a:ext cx="65457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Tree>
    <p:extLst>
      <p:ext uri="{BB962C8B-B14F-4D97-AF65-F5344CB8AC3E}">
        <p14:creationId xmlns:p14="http://schemas.microsoft.com/office/powerpoint/2010/main" val="2900750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8A05B-0FD1-4F92-A8E6-BCA41B5C9609}"/>
              </a:ext>
            </a:extLst>
          </p:cNvPr>
          <p:cNvSpPr txBox="1"/>
          <p:nvPr/>
        </p:nvSpPr>
        <p:spPr>
          <a:xfrm>
            <a:off x="339213" y="205509"/>
            <a:ext cx="6346923" cy="646331"/>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141786" y="1221770"/>
            <a:ext cx="8657303"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a. </a:t>
            </a:r>
            <a:r>
              <a:rPr lang="en-US" sz="4000" dirty="0" err="1">
                <a:solidFill>
                  <a:srgbClr val="FF0000"/>
                </a:solidFill>
                <a:latin typeface="Times New Roman" panose="02020603050405020304" pitchFamily="18" charset="0"/>
                <a:cs typeface="Times New Roman" panose="02020603050405020304" pitchFamily="18" charset="0"/>
              </a:rPr>
              <a:t>Tác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Thạch</a:t>
            </a:r>
            <a:r>
              <a:rPr lang="en-US" sz="4000" dirty="0">
                <a:solidFill>
                  <a:srgbClr val="FF0000"/>
                </a:solidFill>
                <a:latin typeface="Times New Roman" panose="02020603050405020304" pitchFamily="18" charset="0"/>
                <a:cs typeface="Times New Roman" panose="02020603050405020304" pitchFamily="18" charset="0"/>
              </a:rPr>
              <a:t> Lam </a:t>
            </a:r>
            <a:r>
              <a:rPr lang="en-US" sz="4000" b="1" i="1" dirty="0">
                <a:solidFill>
                  <a:srgbClr val="FF0000"/>
                </a:solidFill>
                <a:latin typeface="Times New Roman" panose="02020603050405020304" pitchFamily="18" charset="0"/>
                <a:cs typeface="Times New Roman" panose="02020603050405020304" pitchFamily="18" charset="0"/>
              </a:rPr>
              <a:t>(1910 – 1942) </a:t>
            </a:r>
          </a:p>
          <a:p>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Xem</a:t>
            </a:r>
            <a:r>
              <a:rPr lang="en-US" sz="4000" dirty="0">
                <a:solidFill>
                  <a:srgbClr val="FF0000"/>
                </a:solidFill>
                <a:latin typeface="Times New Roman" panose="02020603050405020304" pitchFamily="18" charset="0"/>
                <a:cs typeface="Times New Roman" panose="02020603050405020304" pitchFamily="18" charset="0"/>
              </a:rPr>
              <a:t> SGK/ tr.12</a:t>
            </a:r>
          </a:p>
        </p:txBody>
      </p:sp>
    </p:spTree>
    <p:extLst>
      <p:ext uri="{BB962C8B-B14F-4D97-AF65-F5344CB8AC3E}">
        <p14:creationId xmlns:p14="http://schemas.microsoft.com/office/powerpoint/2010/main" val="373745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 name="TextBox 3"/>
          <p:cNvSpPr txBox="1"/>
          <p:nvPr/>
        </p:nvSpPr>
        <p:spPr>
          <a:xfrm>
            <a:off x="1503484" y="614090"/>
            <a:ext cx="9185033" cy="589072"/>
          </a:xfrm>
          <a:prstGeom prst="rect">
            <a:avLst/>
          </a:prstGeom>
        </p:spPr>
        <p:txBody>
          <a:bodyPr lIns="0" tIns="0" rIns="0" bIns="0" rtlCol="0" anchor="t">
            <a:spAutoFit/>
          </a:bodyPr>
          <a:lstStyle/>
          <a:p>
            <a:pPr defTabSz="609630">
              <a:lnSpc>
                <a:spcPts val="5000"/>
              </a:lnSpc>
              <a:spcBef>
                <a:spcPct val="0"/>
              </a:spcBef>
            </a:pPr>
            <a:r>
              <a:rPr lang="en-US" sz="3600" b="1" i="1" dirty="0">
                <a:solidFill>
                  <a:srgbClr val="5E3023"/>
                </a:solidFill>
                <a:latin typeface="Times New Roman" panose="02020603050405020304" pitchFamily="18" charset="0"/>
                <a:cs typeface="Times New Roman" panose="02020603050405020304" pitchFamily="18" charset="0"/>
              </a:rPr>
              <a:t>a. </a:t>
            </a:r>
            <a:r>
              <a:rPr lang="en-US" sz="3600" b="1" i="1" dirty="0" err="1">
                <a:solidFill>
                  <a:srgbClr val="5E3023"/>
                </a:solidFill>
                <a:latin typeface="Times New Roman" panose="02020603050405020304" pitchFamily="18" charset="0"/>
                <a:cs typeface="Times New Roman" panose="02020603050405020304" pitchFamily="18" charset="0"/>
              </a:rPr>
              <a:t>Tác</a:t>
            </a:r>
            <a:r>
              <a:rPr lang="en-US" sz="3600" b="1" i="1" dirty="0">
                <a:solidFill>
                  <a:srgbClr val="5E3023"/>
                </a:solidFill>
                <a:latin typeface="Times New Roman" panose="02020603050405020304" pitchFamily="18" charset="0"/>
                <a:cs typeface="Times New Roman" panose="02020603050405020304" pitchFamily="18" charset="0"/>
              </a:rPr>
              <a:t> </a:t>
            </a:r>
            <a:r>
              <a:rPr lang="en-US" sz="3600" b="1" i="1" dirty="0" err="1">
                <a:solidFill>
                  <a:srgbClr val="5E3023"/>
                </a:solidFill>
                <a:latin typeface="Times New Roman" panose="02020603050405020304" pitchFamily="18" charset="0"/>
                <a:cs typeface="Times New Roman" panose="02020603050405020304" pitchFamily="18" charset="0"/>
              </a:rPr>
              <a:t>giả</a:t>
            </a:r>
            <a:r>
              <a:rPr lang="en-US" sz="3600" b="1" i="1" dirty="0">
                <a:solidFill>
                  <a:srgbClr val="5E3023"/>
                </a:solidFill>
                <a:latin typeface="Times New Roman" panose="02020603050405020304" pitchFamily="18" charset="0"/>
                <a:cs typeface="Times New Roman" panose="02020603050405020304" pitchFamily="18" charset="0"/>
              </a:rPr>
              <a:t> </a:t>
            </a:r>
            <a:r>
              <a:rPr lang="en-US" sz="3600" b="1" i="1" dirty="0" err="1">
                <a:solidFill>
                  <a:srgbClr val="5E3023"/>
                </a:solidFill>
                <a:latin typeface="Times New Roman" panose="02020603050405020304" pitchFamily="18" charset="0"/>
                <a:cs typeface="Times New Roman" panose="02020603050405020304" pitchFamily="18" charset="0"/>
              </a:rPr>
              <a:t>Thạch</a:t>
            </a:r>
            <a:r>
              <a:rPr lang="en-US" sz="3600" b="1" i="1" dirty="0">
                <a:solidFill>
                  <a:srgbClr val="5E3023"/>
                </a:solidFill>
                <a:latin typeface="Times New Roman" panose="02020603050405020304" pitchFamily="18" charset="0"/>
                <a:cs typeface="Times New Roman" panose="02020603050405020304" pitchFamily="18" charset="0"/>
              </a:rPr>
              <a:t> Lam (1910 – 1942) </a:t>
            </a:r>
          </a:p>
        </p:txBody>
      </p:sp>
      <p:pic>
        <p:nvPicPr>
          <p:cNvPr id="25" name="Picture 1" descr="Description: https://hoc24.vn/source/V%C4%83n6/nha-van-thach-lam.jpg"/>
          <p:cNvPicPr>
            <a:picLocks noChangeAspect="1" noChangeArrowheads="1"/>
          </p:cNvPicPr>
          <p:nvPr/>
        </p:nvPicPr>
        <p:blipFill rotWithShape="1">
          <a:blip r:embed="rId2">
            <a:extLst>
              <a:ext uri="{28A0092B-C50C-407E-A947-70E740481C1C}">
                <a14:useLocalDpi xmlns:a14="http://schemas.microsoft.com/office/drawing/2010/main" val="0"/>
              </a:ext>
            </a:extLst>
          </a:blip>
          <a:srcRect b="7390"/>
          <a:stretch/>
        </p:blipFill>
        <p:spPr bwMode="auto">
          <a:xfrm>
            <a:off x="379374" y="1737937"/>
            <a:ext cx="3251200" cy="4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692388" y="1495917"/>
            <a:ext cx="8386541" cy="3539430"/>
          </a:xfrm>
          <a:prstGeom prst="rect">
            <a:avLst/>
          </a:prstGeom>
          <a:noFill/>
        </p:spPr>
        <p:txBody>
          <a:bodyPr wrap="square" rtlCol="0">
            <a:spAutoFit/>
          </a:bodyPr>
          <a:lstStyle/>
          <a:p>
            <a:pPr marL="381019" indent="-381019" defTabSz="609630">
              <a:buFontTx/>
              <a:buChar char="-"/>
            </a:pPr>
            <a:r>
              <a:rPr lang="en-US" sz="3200" b="1" dirty="0" err="1">
                <a:solidFill>
                  <a:prstClr val="black"/>
                </a:solidFill>
                <a:latin typeface="Times New Roman" panose="02020603050405020304" pitchFamily="18" charset="0"/>
                <a:cs typeface="Times New Roman" panose="02020603050405020304" pitchFamily="18" charset="0"/>
              </a:rPr>
              <a:t>Tên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khai</a:t>
            </a:r>
            <a:r>
              <a:rPr lang="en-US" sz="3200" b="1" dirty="0">
                <a:solidFill>
                  <a:prstClr val="black"/>
                </a:solidFill>
                <a:latin typeface="Times New Roman" panose="02020603050405020304" pitchFamily="18" charset="0"/>
                <a:cs typeface="Times New Roman" panose="02020603050405020304" pitchFamily="18" charset="0"/>
              </a:rPr>
              <a:t> sinh: </a:t>
            </a:r>
            <a:r>
              <a:rPr lang="vi-VN" sz="3200" dirty="0">
                <a:solidFill>
                  <a:prstClr val="black"/>
                </a:solidFill>
                <a:latin typeface="Times New Roman" panose="02020603050405020304" pitchFamily="18" charset="0"/>
                <a:cs typeface="Times New Roman" panose="02020603050405020304" pitchFamily="18" charset="0"/>
              </a:rPr>
              <a:t>Nguyễn Tường Vinh.</a:t>
            </a:r>
            <a:endParaRPr lang="en-US" sz="3200" dirty="0">
              <a:solidFill>
                <a:prstClr val="black"/>
              </a:solidFill>
              <a:latin typeface="Times New Roman" panose="02020603050405020304" pitchFamily="18" charset="0"/>
              <a:cs typeface="Times New Roman" panose="02020603050405020304" pitchFamily="18" charset="0"/>
            </a:endParaRPr>
          </a:p>
          <a:p>
            <a:pPr marL="381019" indent="-381019" defTabSz="609630">
              <a:buFontTx/>
              <a:buChar char="-"/>
            </a:pPr>
            <a:r>
              <a:rPr lang="en-US" sz="3200" b="1" dirty="0" err="1">
                <a:solidFill>
                  <a:prstClr val="black"/>
                </a:solidFill>
                <a:latin typeface="Times New Roman" panose="02020603050405020304" pitchFamily="18" charset="0"/>
                <a:cs typeface="Times New Roman" panose="02020603050405020304" pitchFamily="18" charset="0"/>
              </a:rPr>
              <a:t>Quê</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quán</a:t>
            </a:r>
            <a:r>
              <a:rPr lang="en-US" sz="3200" b="1"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Hà Nội, lúc nhỏ ở quê ngoại Cẩm Giàng, Hải Dương.</a:t>
            </a:r>
          </a:p>
          <a:p>
            <a:pPr marL="381019" indent="-381019" defTabSz="609630">
              <a:buFontTx/>
              <a:buChar char="-"/>
            </a:pPr>
            <a:r>
              <a:rPr lang="en-US" sz="3200" dirty="0" err="1">
                <a:solidFill>
                  <a:prstClr val="black"/>
                </a:solidFill>
                <a:latin typeface="Times New Roman" panose="02020603050405020304" pitchFamily="18" charset="0"/>
                <a:cs typeface="Times New Roman" panose="02020603050405020304" pitchFamily="18" charset="0"/>
              </a:rPr>
              <a:t>Truyện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r>
              <a:rPr lang="en-US" sz="3200" dirty="0">
                <a:solidFill>
                  <a:prstClr val="black"/>
                </a:solidFill>
                <a:latin typeface="Times New Roman" panose="02020603050405020304" pitchFamily="18" charset="0"/>
                <a:cs typeface="Times New Roman" panose="02020603050405020304" pitchFamily="18" charset="0"/>
              </a:rPr>
              <a:t> của </a:t>
            </a:r>
            <a:r>
              <a:rPr lang="en-US" sz="3200" dirty="0" err="1">
                <a:solidFill>
                  <a:prstClr val="black"/>
                </a:solidFill>
                <a:latin typeface="Times New Roman" panose="02020603050405020304" pitchFamily="18" charset="0"/>
                <a:cs typeface="Times New Roman" panose="02020603050405020304" pitchFamily="18" charset="0"/>
              </a:rPr>
              <a:t>ông</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giàu cảm xúc, lời văn bình dị và đậm chất thơ. Nhân vật chính thường là những con người bé nhỏ, cuộc sống nhiều vất vả, cơ cực mà tâm hồn vẫn tinh tế, đôn hậu</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61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 name="TextBox 3"/>
          <p:cNvSpPr txBox="1"/>
          <p:nvPr/>
        </p:nvSpPr>
        <p:spPr>
          <a:xfrm>
            <a:off x="1503484" y="614090"/>
            <a:ext cx="9185033" cy="589072"/>
          </a:xfrm>
          <a:prstGeom prst="rect">
            <a:avLst/>
          </a:prstGeom>
        </p:spPr>
        <p:txBody>
          <a:bodyPr lIns="0" tIns="0" rIns="0" bIns="0" rtlCol="0" anchor="t">
            <a:spAutoFit/>
          </a:bodyPr>
          <a:lstStyle/>
          <a:p>
            <a:pPr algn="ctr" defTabSz="609630">
              <a:lnSpc>
                <a:spcPts val="5000"/>
              </a:lnSpc>
              <a:spcBef>
                <a:spcPct val="0"/>
              </a:spcBef>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Một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số</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tác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phẩm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tiêu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biểu</a:t>
            </a:r>
            <a:endParaRPr lang="en-US" sz="3600" b="1" i="1" dirty="0">
              <a:latin typeface="Times New Roman" panose="02020603050405020304" pitchFamily="18" charset="0"/>
              <a:cs typeface="Times New Roman" panose="02020603050405020304" pitchFamily="18" charset="0"/>
            </a:endParaRPr>
          </a:p>
        </p:txBody>
      </p:sp>
      <p:pic>
        <p:nvPicPr>
          <p:cNvPr id="9" name="Picture 10" descr="http://image.issuu.com/130305195930-7d30844297a84f86aace7fdc56de5608/jpg/page_1_thumb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46" y="1737937"/>
            <a:ext cx="2946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http://d4.violet.vn/uploads/blogs/736731/p1030284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25237"/>
            <a:ext cx="279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062" t="3409" r="6863" b="4167"/>
          <a:stretch/>
        </p:blipFill>
        <p:spPr>
          <a:xfrm>
            <a:off x="7988079" y="1747461"/>
            <a:ext cx="2794000" cy="3962400"/>
          </a:xfrm>
          <a:prstGeom prst="rect">
            <a:avLst/>
          </a:prstGeom>
        </p:spPr>
      </p:pic>
    </p:spTree>
    <p:extLst>
      <p:ext uri="{BB962C8B-B14F-4D97-AF65-F5344CB8AC3E}">
        <p14:creationId xmlns:p14="http://schemas.microsoft.com/office/powerpoint/2010/main" val="153550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 name="TextBox 3"/>
          <p:cNvSpPr txBox="1"/>
          <p:nvPr/>
        </p:nvSpPr>
        <p:spPr>
          <a:xfrm>
            <a:off x="-1030468" y="171638"/>
            <a:ext cx="9185033" cy="589072"/>
          </a:xfrm>
          <a:prstGeom prst="rect">
            <a:avLst/>
          </a:prstGeom>
        </p:spPr>
        <p:txBody>
          <a:bodyPr lIns="0" tIns="0" rIns="0" bIns="0" rtlCol="0" anchor="t">
            <a:spAutoFit/>
          </a:bodyPr>
          <a:lstStyle/>
          <a:p>
            <a:pPr algn="ctr" defTabSz="609630">
              <a:lnSpc>
                <a:spcPts val="5000"/>
              </a:lnSpc>
              <a:spcBef>
                <a:spcPct val="0"/>
              </a:spcBef>
            </a:pPr>
            <a:r>
              <a:rPr lang="en-US" sz="3600" b="1" i="1" dirty="0">
                <a:solidFill>
                  <a:srgbClr val="FF0000"/>
                </a:solidFill>
                <a:latin typeface="Times New Roman" panose="02020603050405020304" pitchFamily="18" charset="0"/>
                <a:cs typeface="Times New Roman" panose="02020603050405020304" pitchFamily="18" charset="0"/>
              </a:rPr>
              <a:t>b. </a:t>
            </a:r>
            <a:r>
              <a:rPr lang="en-US" sz="3600" b="1" i="1" dirty="0" err="1">
                <a:solidFill>
                  <a:srgbClr val="FF0000"/>
                </a:solidFill>
                <a:latin typeface="Times New Roman" panose="02020603050405020304" pitchFamily="18" charset="0"/>
                <a:cs typeface="Times New Roman" panose="02020603050405020304" pitchFamily="18" charset="0"/>
              </a:rPr>
              <a:t>Tác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phẩm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Gió</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lạnh</a:t>
            </a:r>
            <a:r>
              <a:rPr lang="en-US" sz="3600" b="1" i="1" dirty="0">
                <a:solidFill>
                  <a:srgbClr val="FF0000"/>
                </a:solidFill>
                <a:latin typeface="Times New Roman" panose="02020603050405020304" pitchFamily="18" charset="0"/>
                <a:cs typeface="Times New Roman" panose="02020603050405020304" pitchFamily="18" charset="0"/>
              </a:rPr>
              <a:t> đầu </a:t>
            </a:r>
            <a:r>
              <a:rPr lang="en-US" sz="3600" b="1" i="1" dirty="0" err="1">
                <a:solidFill>
                  <a:srgbClr val="FF0000"/>
                </a:solidFill>
                <a:latin typeface="Times New Roman" panose="02020603050405020304" pitchFamily="18" charset="0"/>
                <a:cs typeface="Times New Roman" panose="02020603050405020304" pitchFamily="18" charset="0"/>
              </a:rPr>
              <a:t>mùa</a:t>
            </a:r>
            <a:r>
              <a:rPr lang="en-US" sz="3600" b="1" i="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7101" y="760710"/>
            <a:ext cx="8453251" cy="3416320"/>
          </a:xfrm>
          <a:prstGeom prst="rect">
            <a:avLst/>
          </a:prstGeom>
        </p:spPr>
        <p:txBody>
          <a:bodyPr wrap="square">
            <a:spAutoFit/>
          </a:bodyPr>
          <a:lstStyle/>
          <a:p>
            <a:pPr marL="381019" indent="-381019" algn="just" defTabSz="609630">
              <a:lnSpc>
                <a:spcPct val="150000"/>
              </a:lnSpc>
              <a:buFontTx/>
              <a:buChar char="-"/>
            </a:pP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tác năm 1937.</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81019" indent="-381019" algn="just" defTabSz="609630">
              <a:lnSpc>
                <a:spcPct val="150000"/>
              </a:lnSpc>
              <a:buFontTx/>
              <a:buChar char="-"/>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 </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 ngắn</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81019" indent="-381019" algn="just" defTabSz="609630">
              <a:lnSpc>
                <a:spcPct val="150000"/>
              </a:lnSpc>
              <a:buFontTx/>
              <a:buChar char="-"/>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kể: </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ngôi thứ ba</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81019" indent="-381019" algn="just" defTabSz="609630">
              <a:lnSpc>
                <a:spcPct val="150000"/>
              </a:lnSpc>
              <a:buFontTx/>
              <a:buChar char="-"/>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 và Lan</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3037" y="466174"/>
            <a:ext cx="4409768" cy="4921778"/>
          </a:xfrm>
          <a:prstGeom prst="rect">
            <a:avLst/>
          </a:prstGeom>
        </p:spPr>
      </p:pic>
    </p:spTree>
    <p:extLst>
      <p:ext uri="{BB962C8B-B14F-4D97-AF65-F5344CB8AC3E}">
        <p14:creationId xmlns:p14="http://schemas.microsoft.com/office/powerpoint/2010/main" val="69882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8A05B-0FD1-4F92-A8E6-BCA41B5C9609}"/>
              </a:ext>
            </a:extLst>
          </p:cNvPr>
          <p:cNvSpPr txBox="1"/>
          <p:nvPr/>
        </p:nvSpPr>
        <p:spPr>
          <a:xfrm>
            <a:off x="206277" y="402936"/>
            <a:ext cx="6346923" cy="646331"/>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1C8A05B-0FD1-4F92-A8E6-BCA41B5C9609}"/>
              </a:ext>
            </a:extLst>
          </p:cNvPr>
          <p:cNvSpPr txBox="1"/>
          <p:nvPr/>
        </p:nvSpPr>
        <p:spPr>
          <a:xfrm>
            <a:off x="206277" y="1348508"/>
            <a:ext cx="6346923" cy="1754326"/>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ea typeface="微软雅黑"/>
                <a:cs typeface="Times New Roman" panose="02020603050405020304" pitchFamily="18" charset="0"/>
              </a:rPr>
              <a:t>2</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hiểu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chú</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thích</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R="0" lvl="0" algn="l" defTabSz="609630" rtl="0" eaLnBrk="1" fontAlgn="auto" latinLnBrk="0" hangingPunct="1">
              <a:lnSpc>
                <a:spcPct val="100000"/>
              </a:lnSpc>
              <a:spcBef>
                <a:spcPts val="0"/>
              </a:spcBef>
              <a:spcAft>
                <a:spcPts val="0"/>
              </a:spcAft>
              <a:buClrTx/>
              <a:buSzTx/>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R="0" lvl="0" algn="l" defTabSz="60963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98659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8A05B-0FD1-4F92-A8E6-BCA41B5C9609}"/>
              </a:ext>
            </a:extLst>
          </p:cNvPr>
          <p:cNvSpPr txBox="1"/>
          <p:nvPr/>
        </p:nvSpPr>
        <p:spPr>
          <a:xfrm>
            <a:off x="206277" y="371763"/>
            <a:ext cx="6346923" cy="646331"/>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1C8A05B-0FD1-4F92-A8E6-BCA41B5C9609}"/>
              </a:ext>
            </a:extLst>
          </p:cNvPr>
          <p:cNvSpPr txBox="1"/>
          <p:nvPr/>
        </p:nvSpPr>
        <p:spPr>
          <a:xfrm>
            <a:off x="206276" y="1296553"/>
            <a:ext cx="6346923" cy="2308324"/>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微软雅黑"/>
                <a:cs typeface="Times New Roman" panose="02020603050405020304" pitchFamily="18" charset="0"/>
              </a:rPr>
              <a:t>2</a:t>
            </a:r>
            <a:r>
              <a:rPr kumimoji="0" lang="en-US" sz="3600" b="1" i="0" u="none" strike="noStrike" kern="1200" cap="none" spc="0" normalizeH="0" baseline="0" noProof="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hiểu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chú</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thích</a:t>
            </a:r>
            <a:endParaRPr lang="en-US" sz="3600" b="1" dirty="0">
              <a:latin typeface="Times New Roman" panose="02020603050405020304" pitchFamily="18" charset="0"/>
              <a:ea typeface="微软雅黑"/>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p>
          <a:p>
            <a:pPr marR="0" lvl="0" algn="l" defTabSz="609630" rtl="0" eaLnBrk="1" fontAlgn="auto" latinLnBrk="0" hangingPunct="1">
              <a:lnSpc>
                <a:spcPct val="100000"/>
              </a:lnSpc>
              <a:spcBef>
                <a:spcPts val="0"/>
              </a:spcBef>
              <a:spcAft>
                <a:spcPts val="0"/>
              </a:spcAft>
              <a:buClrTx/>
              <a:buSzTx/>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R="0" lvl="0" algn="l" defTabSz="60963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3761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8A05B-0FD1-4F92-A8E6-BCA41B5C9609}"/>
              </a:ext>
            </a:extLst>
          </p:cNvPr>
          <p:cNvSpPr txBox="1"/>
          <p:nvPr/>
        </p:nvSpPr>
        <p:spPr>
          <a:xfrm>
            <a:off x="351750" y="330200"/>
            <a:ext cx="6346923" cy="646331"/>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1C8A05B-0FD1-4F92-A8E6-BCA41B5C9609}"/>
              </a:ext>
            </a:extLst>
          </p:cNvPr>
          <p:cNvSpPr txBox="1"/>
          <p:nvPr/>
        </p:nvSpPr>
        <p:spPr>
          <a:xfrm>
            <a:off x="351749" y="1338117"/>
            <a:ext cx="6346923" cy="1754326"/>
          </a:xfrm>
          <a:prstGeom prst="rect">
            <a:avLst/>
          </a:prstGeom>
          <a:solidFill>
            <a:srgbClr val="FFC000"/>
          </a:solid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微软雅黑"/>
                <a:cs typeface="Times New Roman" panose="02020603050405020304" pitchFamily="18" charset="0"/>
              </a:rPr>
              <a:t>2</a:t>
            </a:r>
            <a:r>
              <a:rPr kumimoji="0" lang="en-US" sz="3600" b="1" i="0" u="none" strike="noStrike" kern="1200" cap="none" spc="0" normalizeH="0" baseline="0" noProof="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hiểu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chú</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thích</a:t>
            </a:r>
            <a:endParaRPr lang="en-US" sz="3600" b="1" dirty="0">
              <a:latin typeface="Times New Roman" panose="02020603050405020304" pitchFamily="18" charset="0"/>
              <a:ea typeface="微软雅黑"/>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p>
          <a:p>
            <a:pPr marR="0" lvl="0" algn="l" defTabSz="60963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
        <p:nvSpPr>
          <p:cNvPr id="2" name="Rectangle 1"/>
          <p:cNvSpPr/>
          <p:nvPr/>
        </p:nvSpPr>
        <p:spPr>
          <a:xfrm>
            <a:off x="206277" y="3973575"/>
            <a:ext cx="6492395" cy="646331"/>
          </a:xfrm>
          <a:prstGeom prst="rect">
            <a:avLst/>
          </a:prstGeom>
        </p:spPr>
        <p:txBody>
          <a:bodyPr wrap="square">
            <a:spAutoFit/>
          </a:bodyPr>
          <a:lstStyle/>
          <a:p>
            <a:pPr lvl="0" algn="just" defTabSz="609630"/>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89C7BA0-8D63-7191-09E9-2832073CEEAF}"/>
              </a:ext>
            </a:extLst>
          </p:cNvPr>
          <p:cNvSpPr txBox="1"/>
          <p:nvPr/>
        </p:nvSpPr>
        <p:spPr>
          <a:xfrm>
            <a:off x="6496916" y="3965554"/>
            <a:ext cx="1369002" cy="646331"/>
          </a:xfrm>
          <a:prstGeom prst="rect">
            <a:avLst/>
          </a:prstGeom>
          <a:noFill/>
        </p:spPr>
        <p:txBody>
          <a:bodyPr wrap="square">
            <a:spAutoFit/>
          </a:bodyPr>
          <a:lstStyle/>
          <a:p>
            <a:r>
              <a:rPr lang="vi-VN"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 sự</a:t>
            </a:r>
            <a:endParaRPr lang="en-US" sz="3600"/>
          </a:p>
        </p:txBody>
      </p:sp>
    </p:spTree>
    <p:extLst>
      <p:ext uri="{BB962C8B-B14F-4D97-AF65-F5344CB8AC3E}">
        <p14:creationId xmlns:p14="http://schemas.microsoft.com/office/powerpoint/2010/main" val="3533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 name="TextBox 3"/>
          <p:cNvSpPr txBox="1"/>
          <p:nvPr/>
        </p:nvSpPr>
        <p:spPr>
          <a:xfrm>
            <a:off x="3716038" y="710985"/>
            <a:ext cx="4636967" cy="553998"/>
          </a:xfrm>
          <a:prstGeom prst="rect">
            <a:avLst/>
          </a:prstGeom>
        </p:spPr>
        <p:txBody>
          <a:bodyPr wrap="square" lIns="0" tIns="0" rIns="0" bIns="0" rtlCol="0" anchor="t">
            <a:spAutoFit/>
          </a:bodyPr>
          <a:lstStyle/>
          <a:p>
            <a:pPr algn="ctr" defTabSz="609630">
              <a:spcBef>
                <a:spcPct val="0"/>
              </a:spcBef>
            </a:pPr>
            <a:r>
              <a:rPr lang="en-US" sz="3600" b="1" dirty="0">
                <a:solidFill>
                  <a:srgbClr val="FF0000"/>
                </a:solidFill>
                <a:latin typeface="Times New Roman" panose="02020603050405020304" pitchFamily="18" charset="0"/>
                <a:cs typeface="Times New Roman" panose="02020603050405020304" pitchFamily="18" charset="0"/>
              </a:rPr>
              <a:t>4</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BỐ CỤC VĂN BẢN</a:t>
            </a:r>
          </a:p>
        </p:txBody>
      </p:sp>
      <p:sp>
        <p:nvSpPr>
          <p:cNvPr id="5" name="Rounded Rectangle 4"/>
          <p:cNvSpPr/>
          <p:nvPr/>
        </p:nvSpPr>
        <p:spPr>
          <a:xfrm>
            <a:off x="530942" y="2890775"/>
            <a:ext cx="1943354" cy="2235200"/>
          </a:xfrm>
          <a:prstGeom prst="roundRect">
            <a:avLst/>
          </a:prstGeom>
          <a:solidFill>
            <a:srgbClr val="EFD8C7"/>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600" b="1" dirty="0">
                <a:solidFill>
                  <a:srgbClr val="FF0000"/>
                </a:solidFill>
                <a:latin typeface="Times New Roman" panose="02020603050405020304" pitchFamily="18" charset="0"/>
                <a:cs typeface="Times New Roman" panose="02020603050405020304" pitchFamily="18" charset="0"/>
              </a:rPr>
              <a:t>2 PHẦN</a:t>
            </a:r>
          </a:p>
        </p:txBody>
      </p:sp>
      <p:sp>
        <p:nvSpPr>
          <p:cNvPr id="6" name="Rounded Rectangle 5"/>
          <p:cNvSpPr/>
          <p:nvPr/>
        </p:nvSpPr>
        <p:spPr>
          <a:xfrm>
            <a:off x="3505200" y="2096643"/>
            <a:ext cx="7264400" cy="1588265"/>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600" b="1" dirty="0">
                <a:solidFill>
                  <a:prstClr val="black"/>
                </a:solidFill>
                <a:latin typeface="Times New Roman" panose="02020603050405020304" pitchFamily="18" charset="0"/>
                <a:cs typeface="Times New Roman" panose="02020603050405020304" pitchFamily="18" charset="0"/>
              </a:rPr>
              <a:t>- Phần 1: </a:t>
            </a:r>
            <a:r>
              <a:rPr lang="en-US" sz="3600" i="1" dirty="0">
                <a:solidFill>
                  <a:prstClr val="black"/>
                </a:solidFill>
                <a:latin typeface="Times New Roman" panose="02020603050405020304" pitchFamily="18" charset="0"/>
                <a:cs typeface="Times New Roman" panose="02020603050405020304" pitchFamily="18" charset="0"/>
              </a:rPr>
              <a:t>từ</a:t>
            </a:r>
            <a:r>
              <a:rPr lang="vi-VN" sz="3600" i="1" dirty="0">
                <a:solidFill>
                  <a:prstClr val="black"/>
                </a:solidFill>
                <a:latin typeface="Times New Roman" panose="02020603050405020304" pitchFamily="18" charset="0"/>
                <a:cs typeface="Times New Roman" panose="02020603050405020304" pitchFamily="18" charset="0"/>
              </a:rPr>
              <a:t> đầu đến </a:t>
            </a:r>
            <a:r>
              <a:rPr lang="en-US" sz="3600" i="1" dirty="0">
                <a:solidFill>
                  <a:prstClr val="black"/>
                </a:solidFill>
                <a:latin typeface="Times New Roman" panose="02020603050405020304" pitchFamily="18" charset="0"/>
                <a:cs typeface="Times New Roman" panose="02020603050405020304" pitchFamily="18" charset="0"/>
              </a:rPr>
              <a:t>"</a:t>
            </a:r>
            <a:r>
              <a:rPr lang="en-US" sz="3600" i="1" dirty="0" err="1">
                <a:solidFill>
                  <a:prstClr val="black"/>
                </a:solidFill>
                <a:latin typeface="Times New Roman" panose="02020603050405020304" pitchFamily="18" charset="0"/>
                <a:cs typeface="Times New Roman" panose="02020603050405020304" pitchFamily="18" charset="0"/>
              </a:rPr>
              <a:t>mày</a:t>
            </a:r>
            <a:r>
              <a:rPr lang="vi-VN" sz="3600" i="1" dirty="0">
                <a:solidFill>
                  <a:prstClr val="black"/>
                </a:solidFill>
                <a:latin typeface="Times New Roman" panose="02020603050405020304" pitchFamily="18" charset="0"/>
                <a:cs typeface="Times New Roman" panose="02020603050405020304" pitchFamily="18" charset="0"/>
              </a:rPr>
              <a:t> may cho</a:t>
            </a:r>
            <a:r>
              <a:rPr lang="en-US" sz="3600" i="1"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vi-VN" sz="3600" b="1" dirty="0">
                <a:solidFill>
                  <a:prstClr val="black"/>
                </a:solidFill>
                <a:latin typeface="Times New Roman" panose="02020603050405020304" pitchFamily="18" charset="0"/>
                <a:cs typeface="Times New Roman" panose="02020603050405020304" pitchFamily="18" charset="0"/>
              </a:rPr>
              <a:t> đứa trẻ khi gió lạnh đầu mùa về</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12" name="Rounded Rectangle 11"/>
          <p:cNvSpPr/>
          <p:nvPr/>
        </p:nvSpPr>
        <p:spPr>
          <a:xfrm>
            <a:off x="3505200" y="4365174"/>
            <a:ext cx="7264400" cy="1588265"/>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600" b="1" dirty="0">
                <a:solidFill>
                  <a:prstClr val="black"/>
                </a:solidFill>
                <a:latin typeface="Times New Roman" panose="02020603050405020304" pitchFamily="18" charset="0"/>
                <a:cs typeface="Times New Roman" panose="02020603050405020304" pitchFamily="18" charset="0"/>
              </a:rPr>
              <a:t>- Phần </a:t>
            </a:r>
            <a:r>
              <a:rPr lang="vi-VN" sz="3600" b="1" dirty="0">
                <a:solidFill>
                  <a:prstClr val="black"/>
                </a:solidFill>
                <a:latin typeface="Times New Roman" panose="02020603050405020304" pitchFamily="18" charset="0"/>
                <a:cs typeface="Times New Roman" panose="02020603050405020304" pitchFamily="18" charset="0"/>
              </a:rPr>
              <a:t>2: </a:t>
            </a:r>
            <a:r>
              <a:rPr lang="vi-VN" sz="3600" i="1" dirty="0">
                <a:solidFill>
                  <a:prstClr val="black"/>
                </a:solidFill>
                <a:latin typeface="Times New Roman" panose="02020603050405020304" pitchFamily="18" charset="0"/>
                <a:cs typeface="Times New Roman" panose="02020603050405020304" pitchFamily="18" charset="0"/>
              </a:rPr>
              <a:t>còn lại</a:t>
            </a:r>
            <a:r>
              <a:rPr lang="vi-VN" sz="3600" dirty="0">
                <a:solidFill>
                  <a:prstClr val="black"/>
                </a:solidFill>
                <a:latin typeface="Times New Roman" panose="02020603050405020304" pitchFamily="18" charset="0"/>
                <a:cs typeface="Times New Roman" panose="02020603050405020304" pitchFamily="18" charset="0"/>
              </a:rPr>
              <a:t>: </a:t>
            </a:r>
            <a:r>
              <a:rPr lang="vi-VN" sz="3600" b="1" dirty="0">
                <a:solidFill>
                  <a:prstClr val="black"/>
                </a:solidFill>
                <a:latin typeface="Times New Roman" panose="02020603050405020304" pitchFamily="18" charset="0"/>
                <a:cs typeface="Times New Roman" panose="02020603050405020304" pitchFamily="18" charset="0"/>
              </a:rPr>
              <a:t>Hành động đẹp của hai chị em Sơn và Lan.</a:t>
            </a:r>
            <a:endParaRPr lang="en-US" sz="3600" b="1" dirty="0">
              <a:solidFill>
                <a:prstClr val="black"/>
              </a:solidFill>
              <a:latin typeface="Times New Roman" panose="02020603050405020304" pitchFamily="18" charset="0"/>
              <a:cs typeface="Times New Roman" panose="02020603050405020304" pitchFamily="18" charset="0"/>
            </a:endParaRPr>
          </a:p>
        </p:txBody>
      </p:sp>
      <p:cxnSp>
        <p:nvCxnSpPr>
          <p:cNvPr id="9" name="Straight Arrow Connector 8"/>
          <p:cNvCxnSpPr>
            <a:stCxn id="5" idx="3"/>
            <a:endCxn id="6" idx="1"/>
          </p:cNvCxnSpPr>
          <p:nvPr/>
        </p:nvCxnSpPr>
        <p:spPr>
          <a:xfrm flipV="1">
            <a:off x="2474296" y="2890775"/>
            <a:ext cx="1030904" cy="111760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5" idx="3"/>
            <a:endCxn id="12" idx="1"/>
          </p:cNvCxnSpPr>
          <p:nvPr/>
        </p:nvCxnSpPr>
        <p:spPr>
          <a:xfrm>
            <a:off x="2474296" y="4008375"/>
            <a:ext cx="1030904" cy="1150931"/>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35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190166" y="1850061"/>
            <a:ext cx="7746065" cy="2743693"/>
            <a:chOff x="-12193" y="0"/>
            <a:chExt cx="15492129" cy="5487386"/>
          </a:xfrm>
        </p:grpSpPr>
        <p:grpSp>
          <p:nvGrpSpPr>
            <p:cNvPr id="4" name="Group 4"/>
            <p:cNvGrpSpPr/>
            <p:nvPr/>
          </p:nvGrpSpPr>
          <p:grpSpPr>
            <a:xfrm>
              <a:off x="0" y="0"/>
              <a:ext cx="15479936" cy="5091174"/>
              <a:chOff x="0" y="0"/>
              <a:chExt cx="9029400" cy="2969667"/>
            </a:xfrm>
          </p:grpSpPr>
          <p:sp>
            <p:nvSpPr>
              <p:cNvPr id="5" name="Freeform 5"/>
              <p:cNvSpPr/>
              <p:nvPr/>
            </p:nvSpPr>
            <p:spPr>
              <a:xfrm>
                <a:off x="0" y="-4073"/>
                <a:ext cx="9035790"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txBody>
              <a:bodyPr/>
              <a:lstStyle/>
              <a:p>
                <a:endParaRPr lang="en-US"/>
              </a:p>
            </p:txBody>
          </p:sp>
        </p:grpSp>
        <p:sp>
          <p:nvSpPr>
            <p:cNvPr id="6" name="TextBox 6"/>
            <p:cNvSpPr txBox="1"/>
            <p:nvPr/>
          </p:nvSpPr>
          <p:spPr>
            <a:xfrm>
              <a:off x="-12193" y="1584010"/>
              <a:ext cx="15490889" cy="3903376"/>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ts val="0"/>
                </a:spcBef>
                <a:spcAft>
                  <a:spcPts val="0"/>
                </a:spcAft>
                <a:buClrTx/>
                <a:buSzTx/>
                <a:buFontTx/>
                <a:buNone/>
                <a:tabLst/>
                <a:defRPr/>
              </a:pPr>
              <a:r>
                <a:rPr kumimoji="0" lang="en-US" sz="5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III. SUY NGẪM VÀ PHẢN HỒI</a:t>
              </a:r>
              <a:endParaRPr kumimoji="0" lang="en-US" sz="5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10"/>
          <p:cNvGrpSpPr/>
          <p:nvPr/>
        </p:nvGrpSpPr>
        <p:grpSpPr>
          <a:xfrm>
            <a:off x="7633192" y="3895211"/>
            <a:ext cx="1619989" cy="291016"/>
            <a:chOff x="0" y="0"/>
            <a:chExt cx="3206648" cy="576044"/>
          </a:xfrm>
        </p:grpSpPr>
        <p:sp>
          <p:nvSpPr>
            <p:cNvPr id="11" name="Freeform 11"/>
            <p:cNvSpPr/>
            <p:nvPr/>
          </p:nvSpPr>
          <p:spPr>
            <a:xfrm>
              <a:off x="-32211" y="-26290"/>
              <a:ext cx="3246589" cy="625806"/>
            </a:xfrm>
            <a:custGeom>
              <a:avLst/>
              <a:gdLst/>
              <a:ahLst/>
              <a:cxnLst/>
              <a:rect l="l" t="t" r="r" b="b"/>
              <a:pathLst>
                <a:path w="3246589" h="625806">
                  <a:moveTo>
                    <a:pt x="3221929" y="372290"/>
                  </a:moveTo>
                  <a:cubicBezTo>
                    <a:pt x="3219533" y="381385"/>
                    <a:pt x="3215395" y="389662"/>
                    <a:pt x="3209165" y="396247"/>
                  </a:cubicBezTo>
                  <a:cubicBezTo>
                    <a:pt x="3170451" y="437149"/>
                    <a:pt x="3105205" y="456956"/>
                    <a:pt x="3054413" y="477309"/>
                  </a:cubicBezTo>
                  <a:cubicBezTo>
                    <a:pt x="2955171" y="517079"/>
                    <a:pt x="2855391" y="555140"/>
                    <a:pt x="2757555" y="598364"/>
                  </a:cubicBezTo>
                  <a:cubicBezTo>
                    <a:pt x="2695441" y="625806"/>
                    <a:pt x="2666851" y="502884"/>
                    <a:pt x="2722333" y="478373"/>
                  </a:cubicBezTo>
                  <a:cubicBezTo>
                    <a:pt x="2795616" y="445997"/>
                    <a:pt x="2869941" y="416381"/>
                    <a:pt x="2944388" y="386938"/>
                  </a:cubicBezTo>
                  <a:cubicBezTo>
                    <a:pt x="2549712" y="370924"/>
                    <a:pt x="2155799" y="338448"/>
                    <a:pt x="1712940" y="329642"/>
                  </a:cubicBezTo>
                  <a:cubicBezTo>
                    <a:pt x="1387138" y="324123"/>
                    <a:pt x="1090535" y="324318"/>
                    <a:pt x="842846" y="319859"/>
                  </a:cubicBezTo>
                  <a:cubicBezTo>
                    <a:pt x="595353" y="315407"/>
                    <a:pt x="347463" y="314557"/>
                    <a:pt x="100842" y="338580"/>
                  </a:cubicBezTo>
                  <a:cubicBezTo>
                    <a:pt x="28260" y="345652"/>
                    <a:pt x="0" y="250505"/>
                    <a:pt x="82406" y="242478"/>
                  </a:cubicBezTo>
                  <a:cubicBezTo>
                    <a:pt x="329029" y="218455"/>
                    <a:pt x="576918" y="219303"/>
                    <a:pt x="824409" y="223757"/>
                  </a:cubicBezTo>
                  <a:cubicBezTo>
                    <a:pt x="1072100" y="228212"/>
                    <a:pt x="1362884" y="228017"/>
                    <a:pt x="1688684" y="233540"/>
                  </a:cubicBezTo>
                  <a:cubicBezTo>
                    <a:pt x="2156977" y="242783"/>
                    <a:pt x="2570394" y="278144"/>
                    <a:pt x="2984754" y="293126"/>
                  </a:cubicBezTo>
                  <a:cubicBezTo>
                    <a:pt x="2971369" y="286471"/>
                    <a:pt x="2958359" y="279915"/>
                    <a:pt x="2946188" y="273294"/>
                  </a:cubicBezTo>
                  <a:cubicBezTo>
                    <a:pt x="2865255" y="229260"/>
                    <a:pt x="2782417" y="187395"/>
                    <a:pt x="2705252" y="136880"/>
                  </a:cubicBezTo>
                  <a:cubicBezTo>
                    <a:pt x="2648015" y="99413"/>
                    <a:pt x="2724465" y="0"/>
                    <a:pt x="2774637" y="32843"/>
                  </a:cubicBezTo>
                  <a:cubicBezTo>
                    <a:pt x="2856276" y="86284"/>
                    <a:pt x="2944140" y="130245"/>
                    <a:pt x="3029696" y="176945"/>
                  </a:cubicBezTo>
                  <a:cubicBezTo>
                    <a:pt x="3093793" y="211931"/>
                    <a:pt x="3177109" y="246121"/>
                    <a:pt x="3227515" y="300887"/>
                  </a:cubicBezTo>
                  <a:cubicBezTo>
                    <a:pt x="3246589" y="321611"/>
                    <a:pt x="3239477" y="350498"/>
                    <a:pt x="3221929" y="372290"/>
                  </a:cubicBezTo>
                  <a:close/>
                </a:path>
              </a:pathLst>
            </a:custGeom>
            <a:solidFill>
              <a:srgbClr val="000000"/>
            </a:solidFill>
          </p:spPr>
          <p:txBody>
            <a:bodyPr/>
            <a:lstStyle/>
            <a:p>
              <a:endParaRPr lang="en-US"/>
            </a:p>
          </p:txBody>
        </p:sp>
      </p:grpSp>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140">
            <a:off x="2093383" y="1625064"/>
            <a:ext cx="624193" cy="894962"/>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655">
            <a:off x="9373879" y="3868876"/>
            <a:ext cx="624193" cy="894962"/>
          </a:xfrm>
          <a:prstGeom prst="rect">
            <a:avLst/>
          </a:prstGeom>
        </p:spPr>
      </p:pic>
      <p:pic>
        <p:nvPicPr>
          <p:cNvPr id="15" name="Picture 13">
            <a:extLst>
              <a:ext uri="{FF2B5EF4-FFF2-40B4-BE49-F238E27FC236}">
                <a16:creationId xmlns:a16="http://schemas.microsoft.com/office/drawing/2014/main" id="{2BA6EC40-3A07-4030-8BC9-6F3347D416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0118" y="2362200"/>
            <a:ext cx="1862526" cy="4495800"/>
          </a:xfrm>
          <a:prstGeom prst="rect">
            <a:avLst/>
          </a:prstGeom>
        </p:spPr>
      </p:pic>
      <p:pic>
        <p:nvPicPr>
          <p:cNvPr id="16" name="Picture 8">
            <a:extLst>
              <a:ext uri="{FF2B5EF4-FFF2-40B4-BE49-F238E27FC236}">
                <a16:creationId xmlns:a16="http://schemas.microsoft.com/office/drawing/2014/main" id="{6B29546F-EB26-48D4-8D0F-2EAAA751F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96650" y="1276112"/>
            <a:ext cx="2090117" cy="1316774"/>
          </a:xfrm>
          <a:prstGeom prst="rect">
            <a:avLst/>
          </a:prstGeom>
        </p:spPr>
      </p:pic>
    </p:spTree>
    <p:extLst>
      <p:ext uri="{BB962C8B-B14F-4D97-AF65-F5344CB8AC3E}">
        <p14:creationId xmlns:p14="http://schemas.microsoft.com/office/powerpoint/2010/main" val="390631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7" name="Rectangle 6"/>
          <p:cNvSpPr/>
          <p:nvPr/>
        </p:nvSpPr>
        <p:spPr>
          <a:xfrm>
            <a:off x="-1" y="877409"/>
            <a:ext cx="12074013" cy="6124754"/>
          </a:xfrm>
          <a:prstGeom prst="rect">
            <a:avLst/>
          </a:prstGeom>
        </p:spPr>
        <p:txBody>
          <a:bodyPr wrap="square">
            <a:spAutoFit/>
          </a:bodyPr>
          <a:lstStyle/>
          <a:p>
            <a:pPr algn="just" defTabSz="609630"/>
            <a:r>
              <a:rPr lang="en-US" sz="2800" dirty="0">
                <a:latin typeface="Times New Roman" panose="02020603050405020304" pitchFamily="18" charset="0"/>
                <a:ea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đầu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đến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defTabSz="609630"/>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609630"/>
            <a:r>
              <a:rPr lang="en-US" sz="2800" dirty="0">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của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định về nhà lấy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của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(đứa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mẹ,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09630"/>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609630"/>
            <a:r>
              <a:rPr lang="en-US" sz="2800" dirty="0">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Chị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đắt tiền;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đứa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vẫn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ngày;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vẫn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đang co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vì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09630"/>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609630"/>
            <a:r>
              <a:rPr lang="en-US" sz="2800" dirty="0">
                <a:latin typeface="Times New Roman" panose="02020603050405020304" pitchFamily="18" charset="0"/>
                <a:ea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Mẹ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nhà trả lại, may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mẹ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vay tiền mua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defTabSz="609630"/>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defTabSz="609630"/>
            <a:r>
              <a:rPr lang="en-US" sz="2800" dirty="0">
                <a:latin typeface="Times New Roman" panose="02020603050405020304" pitchFamily="18" charset="0"/>
                <a:ea typeface="Times New Roman" panose="02020603050405020304" pitchFamily="18" charset="0"/>
                <a:cs typeface="Times New Roman" panose="02020603050405020304" pitchFamily="18" charset="0"/>
              </a:rPr>
              <a:t>5</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đến tai người nhà,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bị mẹ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đi đòi lại áo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về nhà.</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49801AC-EEA2-4E4C-AA61-28DE3117F46B}"/>
              </a:ext>
            </a:extLst>
          </p:cNvPr>
          <p:cNvSpPr/>
          <p:nvPr/>
        </p:nvSpPr>
        <p:spPr>
          <a:xfrm>
            <a:off x="-206478" y="-67009"/>
            <a:ext cx="4531230" cy="646331"/>
          </a:xfrm>
          <a:prstGeom prst="rect">
            <a:avLst/>
          </a:prstGeom>
        </p:spPr>
        <p:txBody>
          <a:bodyPr wrap="square">
            <a:spAutoFit/>
          </a:bodyPr>
          <a:lstStyle/>
          <a:p>
            <a:pPr algn="ctr"/>
            <a:r>
              <a:rPr lang="en-US" sz="3600" b="1" dirty="0">
                <a:solidFill>
                  <a:srgbClr val="FF0000"/>
                </a:solidFill>
                <a:latin typeface="Times New Roman" panose="02020603050405020304" pitchFamily="18" charset="0"/>
                <a:ea typeface="微软雅黑"/>
                <a:cs typeface="Times New Roman" panose="02020603050405020304" pitchFamily="18" charset="0"/>
                <a:sym typeface="+mn-lt"/>
              </a:rPr>
              <a:t>1. </a:t>
            </a:r>
            <a:r>
              <a:rPr lang="en-US" sz="3600" b="1" dirty="0" err="1">
                <a:solidFill>
                  <a:srgbClr val="FF0000"/>
                </a:solidFill>
                <a:latin typeface="Times New Roman" panose="02020603050405020304" pitchFamily="18" charset="0"/>
                <a:ea typeface="微软雅黑"/>
                <a:cs typeface="Times New Roman" panose="02020603050405020304" pitchFamily="18" charset="0"/>
                <a:sym typeface="+mn-lt"/>
              </a:rPr>
              <a:t>Đặc</a:t>
            </a:r>
            <a:r>
              <a:rPr lang="en-US" sz="3600" b="1" dirty="0">
                <a:solidFill>
                  <a:srgbClr val="FF0000"/>
                </a:solidFill>
                <a:latin typeface="Times New Roman" panose="02020603050405020304" pitchFamily="18" charset="0"/>
                <a:ea typeface="微软雅黑"/>
                <a:cs typeface="Times New Roman" panose="02020603050405020304" pitchFamily="18" charset="0"/>
                <a:sym typeface="+mn-lt"/>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sym typeface="+mn-lt"/>
              </a:rPr>
              <a:t>điểm</a:t>
            </a:r>
            <a:r>
              <a:rPr lang="en-US" sz="3600" b="1" dirty="0">
                <a:solidFill>
                  <a:srgbClr val="FF0000"/>
                </a:solidFill>
                <a:latin typeface="Times New Roman" panose="02020603050405020304" pitchFamily="18" charset="0"/>
                <a:ea typeface="微软雅黑"/>
                <a:cs typeface="Times New Roman" panose="02020603050405020304" pitchFamily="18" charset="0"/>
                <a:sym typeface="+mn-lt"/>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sym typeface="+mn-lt"/>
              </a:rPr>
              <a:t>thể</a:t>
            </a:r>
            <a:r>
              <a:rPr lang="en-US" sz="3600" b="1" dirty="0">
                <a:solidFill>
                  <a:srgbClr val="FF0000"/>
                </a:solidFill>
                <a:latin typeface="Times New Roman" panose="02020603050405020304" pitchFamily="18" charset="0"/>
                <a:ea typeface="微软雅黑"/>
                <a:cs typeface="Times New Roman" panose="02020603050405020304" pitchFamily="18" charset="0"/>
                <a:sym typeface="+mn-lt"/>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sym typeface="+mn-lt"/>
              </a:rPr>
              <a:t>loại</a:t>
            </a:r>
            <a:endParaRPr lang="en-US" sz="3600" b="1" dirty="0">
              <a:solidFill>
                <a:srgbClr val="FF0000"/>
              </a:solidFill>
              <a:latin typeface="Times New Roman" panose="02020603050405020304" pitchFamily="18" charset="0"/>
              <a:ea typeface="微软雅黑"/>
              <a:cs typeface="Times New Roman" panose="02020603050405020304" pitchFamily="18" charset="0"/>
            </a:endParaRPr>
          </a:p>
        </p:txBody>
      </p:sp>
      <p:sp>
        <p:nvSpPr>
          <p:cNvPr id="10" name="Rectangle 9">
            <a:extLst>
              <a:ext uri="{FF2B5EF4-FFF2-40B4-BE49-F238E27FC236}">
                <a16:creationId xmlns:a16="http://schemas.microsoft.com/office/drawing/2014/main" id="{39EB7132-7204-5E43-BF59-4494F48819E0}"/>
              </a:ext>
            </a:extLst>
          </p:cNvPr>
          <p:cNvSpPr/>
          <p:nvPr/>
        </p:nvSpPr>
        <p:spPr>
          <a:xfrm>
            <a:off x="191729" y="354189"/>
            <a:ext cx="11882284" cy="523220"/>
          </a:xfrm>
          <a:prstGeom prst="rect">
            <a:avLst/>
          </a:prstGeom>
        </p:spPr>
        <p:txBody>
          <a:bodyPr wrap="square">
            <a:spAutoFit/>
          </a:bodyPr>
          <a:lstStyle/>
          <a:p>
            <a:pPr lvl="0">
              <a:defRPr/>
            </a:pP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85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87" y="124345"/>
            <a:ext cx="10676313" cy="1027122"/>
          </a:xfrm>
        </p:spPr>
        <p:txBody>
          <a:bodyPr/>
          <a:lstStyle/>
          <a:p>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clip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xin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nhỏ</a:t>
            </a:r>
            <a:endParaRPr lang="en-US" sz="2800" b="1" dirty="0">
              <a:latin typeface="Times New Roman" pitchFamily="18" charset="0"/>
              <a:cs typeface="Times New Roman" pitchFamily="18" charset="0"/>
            </a:endParaRPr>
          </a:p>
        </p:txBody>
      </p:sp>
      <p:sp>
        <p:nvSpPr>
          <p:cNvPr id="3" name="Subtitle 2"/>
          <p:cNvSpPr>
            <a:spLocks noGrp="1"/>
          </p:cNvSpPr>
          <p:nvPr>
            <p:ph type="subTitle" idx="1"/>
          </p:nvPr>
        </p:nvSpPr>
        <p:spPr>
          <a:xfrm>
            <a:off x="953132" y="1435395"/>
            <a:ext cx="10242951" cy="4587208"/>
          </a:xfrm>
        </p:spPr>
        <p:txBody>
          <a:bodyPr/>
          <a:lstStyle/>
          <a:p>
            <a:endParaRPr lang="en-US"/>
          </a:p>
        </p:txBody>
      </p:sp>
      <p:pic>
        <p:nvPicPr>
          <p:cNvPr id="8" name="3.3 Đứa Bé - Minh Chiến Câu Chuyện Rơi Nước Mắt Của Cậu Bé Ăn X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8196" y="1190848"/>
            <a:ext cx="10185990" cy="4997301"/>
          </a:xfrm>
          <a:prstGeom prst="rect">
            <a:avLst/>
          </a:prstGeom>
        </p:spPr>
      </p:pic>
    </p:spTree>
    <p:extLst>
      <p:ext uri="{BB962C8B-B14F-4D97-AF65-F5344CB8AC3E}">
        <p14:creationId xmlns:p14="http://schemas.microsoft.com/office/powerpoint/2010/main" val="3611276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11" name="Rectangle 10"/>
          <p:cNvSpPr/>
          <p:nvPr/>
        </p:nvSpPr>
        <p:spPr>
          <a:xfrm>
            <a:off x="3353730" y="85853"/>
            <a:ext cx="6011496" cy="830997"/>
          </a:xfrm>
          <a:prstGeom prst="rect">
            <a:avLst/>
          </a:prstGeom>
        </p:spPr>
        <p:txBody>
          <a:bodyPr wrap="square">
            <a:spAutoFit/>
          </a:bodyPr>
          <a:lstStyle/>
          <a:p>
            <a:pPr algn="just" defTabSz="609630">
              <a:lnSpc>
                <a:spcPct val="150000"/>
              </a:lnSpc>
            </a:pPr>
            <a:r>
              <a:rPr lang="en-US" sz="3200" b="1" dirty="0">
                <a:solidFill>
                  <a:srgbClr val="FF0000"/>
                </a:solidFill>
                <a:latin typeface="Times New Roman" panose="02020603050405020304" pitchFamily="18" charset="0"/>
                <a:cs typeface="Times New Roman" panose="02020603050405020304" pitchFamily="18" charset="0"/>
              </a:rPr>
              <a:t>THỨ TỰ: 1 – 3 – 2 – 5 – 4 </a:t>
            </a:r>
          </a:p>
        </p:txBody>
      </p:sp>
      <p:sp>
        <p:nvSpPr>
          <p:cNvPr id="8" name="Rectangle 7"/>
          <p:cNvSpPr/>
          <p:nvPr/>
        </p:nvSpPr>
        <p:spPr>
          <a:xfrm>
            <a:off x="123149" y="1118419"/>
            <a:ext cx="11882038" cy="4524315"/>
          </a:xfrm>
          <a:prstGeom prst="rect">
            <a:avLst/>
          </a:prstGeom>
        </p:spPr>
        <p:txBody>
          <a:bodyPr wrap="square">
            <a:spAutoFit/>
          </a:bodyPr>
          <a:lstStyle/>
          <a:p>
            <a:pPr algn="just" defTabSz="609630"/>
            <a:r>
              <a:rPr lang="en-US" sz="2133"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đầu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đắt tiền;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đứa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vẫn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ngày;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vẫn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đang co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vì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về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định về nhà lấy áo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(đứa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mẹ,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tai người nhà,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bị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mắng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 đòi lại áo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về nhà.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Hiên mang áo bông sang nhà trả lại, may mắn được mẹ Sơn và Lan cho vay tiền mua áo ấm cho Hiên.</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72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9" name="Picture 8">
            <a:extLst>
              <a:ext uri="{FF2B5EF4-FFF2-40B4-BE49-F238E27FC236}">
                <a16:creationId xmlns:a16="http://schemas.microsoft.com/office/drawing/2014/main" id="{6790D3AD-D961-ED44-8D3E-613E92D0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310" y="3066951"/>
            <a:ext cx="5694875" cy="3452297"/>
          </a:xfrm>
          <a:prstGeom prst="rect">
            <a:avLst/>
          </a:prstGeom>
        </p:spPr>
      </p:pic>
      <p:pic>
        <p:nvPicPr>
          <p:cNvPr id="11" name="Picture 10">
            <a:extLst>
              <a:ext uri="{FF2B5EF4-FFF2-40B4-BE49-F238E27FC236}">
                <a16:creationId xmlns:a16="http://schemas.microsoft.com/office/drawing/2014/main" id="{2EA75A38-956F-CB40-B6FF-B00E3A2E87AA}"/>
              </a:ext>
            </a:extLst>
          </p:cNvPr>
          <p:cNvPicPr>
            <a:picLocks noChangeAspect="1"/>
          </p:cNvPicPr>
          <p:nvPr/>
        </p:nvPicPr>
        <p:blipFill rotWithShape="1">
          <a:blip r:embed="rId4">
            <a:extLst>
              <a:ext uri="{28A0092B-C50C-407E-A947-70E740481C1C}">
                <a14:useLocalDpi xmlns:a14="http://schemas.microsoft.com/office/drawing/2010/main" val="0"/>
              </a:ext>
            </a:extLst>
          </a:blip>
          <a:srcRect t="8822" r="47817"/>
          <a:stretch/>
        </p:blipFill>
        <p:spPr>
          <a:xfrm>
            <a:off x="3376359" y="3184726"/>
            <a:ext cx="2505113" cy="3160110"/>
          </a:xfrm>
          <a:prstGeom prst="rect">
            <a:avLst/>
          </a:prstGeom>
        </p:spPr>
      </p:pic>
      <p:pic>
        <p:nvPicPr>
          <p:cNvPr id="13" name="Picture 12">
            <a:extLst>
              <a:ext uri="{FF2B5EF4-FFF2-40B4-BE49-F238E27FC236}">
                <a16:creationId xmlns:a16="http://schemas.microsoft.com/office/drawing/2014/main" id="{9456C009-0090-4E4F-9949-F96BABBD7ABC}"/>
              </a:ext>
            </a:extLst>
          </p:cNvPr>
          <p:cNvPicPr>
            <a:picLocks noChangeAspect="1"/>
          </p:cNvPicPr>
          <p:nvPr/>
        </p:nvPicPr>
        <p:blipFill rotWithShape="1">
          <a:blip r:embed="rId5">
            <a:extLst>
              <a:ext uri="{28A0092B-C50C-407E-A947-70E740481C1C}">
                <a14:useLocalDpi xmlns:a14="http://schemas.microsoft.com/office/drawing/2010/main" val="0"/>
              </a:ext>
            </a:extLst>
          </a:blip>
          <a:srcRect t="8282" r="45524" b="4070"/>
          <a:stretch/>
        </p:blipFill>
        <p:spPr>
          <a:xfrm>
            <a:off x="514161" y="3181942"/>
            <a:ext cx="2385539" cy="3160110"/>
          </a:xfrm>
          <a:prstGeom prst="rect">
            <a:avLst/>
          </a:prstGeom>
        </p:spPr>
      </p:pic>
      <p:grpSp>
        <p:nvGrpSpPr>
          <p:cNvPr id="12" name="Group 11">
            <a:extLst>
              <a:ext uri="{FF2B5EF4-FFF2-40B4-BE49-F238E27FC236}">
                <a16:creationId xmlns:a16="http://schemas.microsoft.com/office/drawing/2014/main" id="{397F6103-E5B6-9048-A57B-078DFFC70CC3}"/>
              </a:ext>
            </a:extLst>
          </p:cNvPr>
          <p:cNvGrpSpPr/>
          <p:nvPr/>
        </p:nvGrpSpPr>
        <p:grpSpPr>
          <a:xfrm>
            <a:off x="377952" y="1503395"/>
            <a:ext cx="3963151" cy="3021381"/>
            <a:chOff x="8364471" y="1329072"/>
            <a:chExt cx="3963151" cy="3021381"/>
          </a:xfrm>
        </p:grpSpPr>
        <p:pic>
          <p:nvPicPr>
            <p:cNvPr id="15" name="Picture 14">
              <a:extLst>
                <a:ext uri="{FF2B5EF4-FFF2-40B4-BE49-F238E27FC236}">
                  <a16:creationId xmlns:a16="http://schemas.microsoft.com/office/drawing/2014/main" id="{D2036E74-3E56-B345-9CF9-3003853D6748}"/>
                </a:ext>
              </a:extLst>
            </p:cNvPr>
            <p:cNvPicPr>
              <a:picLocks noChangeAspect="1"/>
            </p:cNvPicPr>
            <p:nvPr/>
          </p:nvPicPr>
          <p:blipFill rotWithShape="1">
            <a:blip r:embed="rId6"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364471" y="1329072"/>
              <a:ext cx="3963151" cy="3021381"/>
            </a:xfrm>
            <a:prstGeom prst="rect">
              <a:avLst/>
            </a:prstGeom>
          </p:spPr>
        </p:pic>
        <p:sp>
          <p:nvSpPr>
            <p:cNvPr id="16" name="Rectangle 15">
              <a:extLst>
                <a:ext uri="{FF2B5EF4-FFF2-40B4-BE49-F238E27FC236}">
                  <a16:creationId xmlns:a16="http://schemas.microsoft.com/office/drawing/2014/main" id="{E8B0CCAD-DEF6-4B43-BC93-32EBC300C0D3}"/>
                </a:ext>
              </a:extLst>
            </p:cNvPr>
            <p:cNvSpPr/>
            <p:nvPr/>
          </p:nvSpPr>
          <p:spPr>
            <a:xfrm>
              <a:off x="9254358" y="1931002"/>
              <a:ext cx="2572162" cy="1815882"/>
            </a:xfrm>
            <a:prstGeom prst="rect">
              <a:avLst/>
            </a:prstGeom>
          </p:spPr>
          <p:txBody>
            <a:bodyPr wrap="square">
              <a:spAutoFit/>
            </a:bodyPr>
            <a:lstStyle/>
            <a:p>
              <a:pPr lvl="0" algn="ct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a:t>
              </a:r>
            </a:p>
          </p:txBody>
        </p:sp>
      </p:grpSp>
      <p:grpSp>
        <p:nvGrpSpPr>
          <p:cNvPr id="18" name="Group 17">
            <a:extLst>
              <a:ext uri="{FF2B5EF4-FFF2-40B4-BE49-F238E27FC236}">
                <a16:creationId xmlns:a16="http://schemas.microsoft.com/office/drawing/2014/main" id="{05B72CB3-B5E6-1541-985E-86E7505AF101}"/>
              </a:ext>
            </a:extLst>
          </p:cNvPr>
          <p:cNvGrpSpPr/>
          <p:nvPr/>
        </p:nvGrpSpPr>
        <p:grpSpPr>
          <a:xfrm>
            <a:off x="6891787" y="1605896"/>
            <a:ext cx="1918224" cy="2106515"/>
            <a:chOff x="822499" y="1776772"/>
            <a:chExt cx="1918224" cy="2106515"/>
          </a:xfrm>
        </p:grpSpPr>
        <p:pic>
          <p:nvPicPr>
            <p:cNvPr id="19" name="Picture 18">
              <a:extLst>
                <a:ext uri="{FF2B5EF4-FFF2-40B4-BE49-F238E27FC236}">
                  <a16:creationId xmlns:a16="http://schemas.microsoft.com/office/drawing/2014/main" id="{D3EF1457-E142-A847-8AD9-A4345DF873BD}"/>
                </a:ext>
              </a:extLst>
            </p:cNvPr>
            <p:cNvPicPr>
              <a:picLocks noChangeAspect="1"/>
            </p:cNvPicPr>
            <p:nvPr/>
          </p:nvPicPr>
          <p:blipFill rotWithShape="1">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l="13070" r="13720"/>
            <a:stretch/>
          </p:blipFill>
          <p:spPr>
            <a:xfrm rot="16825885">
              <a:off x="728353" y="1870918"/>
              <a:ext cx="2106515" cy="1918224"/>
            </a:xfrm>
            <a:prstGeom prst="rect">
              <a:avLst/>
            </a:prstGeom>
          </p:spPr>
        </p:pic>
        <p:sp>
          <p:nvSpPr>
            <p:cNvPr id="20" name="TextBox 72">
              <a:extLst>
                <a:ext uri="{FF2B5EF4-FFF2-40B4-BE49-F238E27FC236}">
                  <a16:creationId xmlns:a16="http://schemas.microsoft.com/office/drawing/2014/main" id="{9B2350E5-A421-1946-BC7E-59474D6B400F}"/>
                </a:ext>
              </a:extLst>
            </p:cNvPr>
            <p:cNvSpPr txBox="1"/>
            <p:nvPr/>
          </p:nvSpPr>
          <p:spPr>
            <a:xfrm>
              <a:off x="1012348" y="2129831"/>
              <a:ext cx="1475111" cy="1107996"/>
            </a:xfrm>
            <a:prstGeom prst="rect">
              <a:avLst/>
            </a:prstGeom>
            <a:noFill/>
          </p:spPr>
          <p:txBody>
            <a:bodyPr wrap="square" lIns="0" tIns="0" rIns="0" bIns="0" rtlCol="0">
              <a:spAutoFit/>
            </a:bodyPr>
            <a:lstStyle/>
            <a:p>
              <a:pPr algn="ctr" fontAlgn="base">
                <a:spcBef>
                  <a:spcPct val="0"/>
                </a:spcBef>
                <a:spcAft>
                  <a:spcPct val="0"/>
                </a:spcAft>
              </a:pPr>
              <a:r>
                <a:rPr lang="en-GB" sz="2400" b="1" dirty="0" err="1">
                  <a:solidFill>
                    <a:srgbClr val="ED8F27"/>
                  </a:solidFill>
                  <a:latin typeface="Times New Roman" panose="02020603050405020304" pitchFamily="18" charset="0"/>
                  <a:cs typeface="Times New Roman" panose="02020603050405020304" pitchFamily="18" charset="0"/>
                  <a:sym typeface="+mn-lt"/>
                </a:rPr>
                <a:t>Chị</a:t>
              </a:r>
              <a:r>
                <a:rPr lang="en-GB" sz="2400" b="1" dirty="0">
                  <a:solidFill>
                    <a:srgbClr val="ED8F27"/>
                  </a:solidFill>
                  <a:latin typeface="Times New Roman" panose="02020603050405020304" pitchFamily="18" charset="0"/>
                  <a:cs typeface="Times New Roman" panose="02020603050405020304" pitchFamily="18" charset="0"/>
                  <a:sym typeface="+mn-lt"/>
                </a:rPr>
                <a:t> </a:t>
              </a:r>
              <a:r>
                <a:rPr lang="en-GB" sz="2400" b="1" dirty="0" err="1">
                  <a:solidFill>
                    <a:srgbClr val="ED8F27"/>
                  </a:solidFill>
                  <a:latin typeface="Times New Roman" panose="02020603050405020304" pitchFamily="18" charset="0"/>
                  <a:cs typeface="Times New Roman" panose="02020603050405020304" pitchFamily="18" charset="0"/>
                  <a:sym typeface="+mn-lt"/>
                </a:rPr>
                <a:t>em</a:t>
              </a:r>
              <a:r>
                <a:rPr lang="en-GB" sz="2400" b="1" dirty="0">
                  <a:solidFill>
                    <a:srgbClr val="ED8F27"/>
                  </a:solidFill>
                  <a:latin typeface="Times New Roman" panose="02020603050405020304" pitchFamily="18" charset="0"/>
                  <a:cs typeface="Times New Roman" panose="02020603050405020304" pitchFamily="18" charset="0"/>
                  <a:sym typeface="+mn-lt"/>
                </a:rPr>
                <a:t> </a:t>
              </a:r>
            </a:p>
            <a:p>
              <a:pPr algn="ctr" fontAlgn="base">
                <a:spcBef>
                  <a:spcPct val="0"/>
                </a:spcBef>
                <a:spcAft>
                  <a:spcPct val="0"/>
                </a:spcAft>
              </a:pPr>
              <a:r>
                <a:rPr lang="en-GB" sz="2400" b="1" dirty="0" err="1">
                  <a:solidFill>
                    <a:srgbClr val="ED8F27"/>
                  </a:solidFill>
                  <a:latin typeface="Times New Roman" panose="02020603050405020304" pitchFamily="18" charset="0"/>
                  <a:cs typeface="Times New Roman" panose="02020603050405020304" pitchFamily="18" charset="0"/>
                  <a:sym typeface="+mn-lt"/>
                </a:rPr>
                <a:t>Sơn</a:t>
              </a:r>
              <a:r>
                <a:rPr lang="en-GB" sz="2400" b="1" dirty="0">
                  <a:solidFill>
                    <a:srgbClr val="ED8F27"/>
                  </a:solidFill>
                  <a:latin typeface="Times New Roman" panose="02020603050405020304" pitchFamily="18" charset="0"/>
                  <a:cs typeface="Times New Roman" panose="02020603050405020304" pitchFamily="18" charset="0"/>
                  <a:sym typeface="+mn-lt"/>
                </a:rPr>
                <a:t> </a:t>
              </a:r>
              <a:r>
                <a:rPr lang="en-GB" sz="2400" b="1" dirty="0" err="1">
                  <a:solidFill>
                    <a:srgbClr val="ED8F27"/>
                  </a:solidFill>
                  <a:latin typeface="Times New Roman" panose="02020603050405020304" pitchFamily="18" charset="0"/>
                  <a:cs typeface="Times New Roman" panose="02020603050405020304" pitchFamily="18" charset="0"/>
                  <a:sym typeface="+mn-lt"/>
                </a:rPr>
                <a:t>và</a:t>
              </a:r>
              <a:r>
                <a:rPr lang="en-GB" sz="2400" b="1" dirty="0">
                  <a:solidFill>
                    <a:srgbClr val="ED8F27"/>
                  </a:solidFill>
                  <a:latin typeface="Times New Roman" panose="02020603050405020304" pitchFamily="18" charset="0"/>
                  <a:cs typeface="Times New Roman" panose="02020603050405020304" pitchFamily="18" charset="0"/>
                  <a:sym typeface="+mn-lt"/>
                </a:rPr>
                <a:t> Lan</a:t>
              </a:r>
            </a:p>
          </p:txBody>
        </p:sp>
      </p:grpSp>
      <p:grpSp>
        <p:nvGrpSpPr>
          <p:cNvPr id="21" name="Group 20">
            <a:extLst>
              <a:ext uri="{FF2B5EF4-FFF2-40B4-BE49-F238E27FC236}">
                <a16:creationId xmlns:a16="http://schemas.microsoft.com/office/drawing/2014/main" id="{21458F61-A08A-0F4E-B07F-7D47C51EEF11}"/>
              </a:ext>
            </a:extLst>
          </p:cNvPr>
          <p:cNvGrpSpPr/>
          <p:nvPr/>
        </p:nvGrpSpPr>
        <p:grpSpPr>
          <a:xfrm rot="428431">
            <a:off x="308728" y="1329065"/>
            <a:ext cx="1918224" cy="2106515"/>
            <a:chOff x="180073" y="4594227"/>
            <a:chExt cx="1918224" cy="2106515"/>
          </a:xfrm>
        </p:grpSpPr>
        <p:pic>
          <p:nvPicPr>
            <p:cNvPr id="22" name="Picture 21">
              <a:extLst>
                <a:ext uri="{FF2B5EF4-FFF2-40B4-BE49-F238E27FC236}">
                  <a16:creationId xmlns:a16="http://schemas.microsoft.com/office/drawing/2014/main" id="{CAF0B877-77AF-7F48-A1C5-8D3DFA36782B}"/>
                </a:ext>
              </a:extLst>
            </p:cNvPr>
            <p:cNvPicPr>
              <a:picLocks noChangeAspect="1"/>
            </p:cNvPicPr>
            <p:nvPr/>
          </p:nvPicPr>
          <p:blipFill rotWithShape="1">
            <a:blip r:embed="rId7" cstate="hqprint">
              <a:duotone>
                <a:schemeClr val="accent6">
                  <a:shade val="45000"/>
                  <a:satMod val="135000"/>
                </a:schemeClr>
                <a:prstClr val="white"/>
              </a:duotone>
              <a:extLst>
                <a:ext uri="{28A0092B-C50C-407E-A947-70E740481C1C}">
                  <a14:useLocalDpi xmlns:a14="http://schemas.microsoft.com/office/drawing/2010/main" val="0"/>
                </a:ext>
              </a:extLst>
            </a:blip>
            <a:srcRect l="13070" r="13720"/>
            <a:stretch/>
          </p:blipFill>
          <p:spPr>
            <a:xfrm rot="17253221">
              <a:off x="85927" y="4688373"/>
              <a:ext cx="2106515" cy="1918224"/>
            </a:xfrm>
            <a:prstGeom prst="rect">
              <a:avLst/>
            </a:prstGeom>
          </p:spPr>
        </p:pic>
        <p:sp>
          <p:nvSpPr>
            <p:cNvPr id="23" name="TextBox 72">
              <a:extLst>
                <a:ext uri="{FF2B5EF4-FFF2-40B4-BE49-F238E27FC236}">
                  <a16:creationId xmlns:a16="http://schemas.microsoft.com/office/drawing/2014/main" id="{7C3F454F-5D7C-2243-ABA3-808D5B61389B}"/>
                </a:ext>
              </a:extLst>
            </p:cNvPr>
            <p:cNvSpPr txBox="1"/>
            <p:nvPr/>
          </p:nvSpPr>
          <p:spPr>
            <a:xfrm rot="21171569">
              <a:off x="317567" y="4997424"/>
              <a:ext cx="1505220" cy="738664"/>
            </a:xfrm>
            <a:prstGeom prst="rect">
              <a:avLst/>
            </a:prstGeom>
            <a:noFill/>
          </p:spPr>
          <p:txBody>
            <a:bodyPr wrap="none" lIns="0" tIns="0" rIns="0" bIns="0" rtlCol="0">
              <a:spAutoFit/>
            </a:bodyPr>
            <a:lstStyle/>
            <a:p>
              <a:pPr algn="ctr" fontAlgn="base">
                <a:spcBef>
                  <a:spcPct val="0"/>
                </a:spcBef>
                <a:spcAft>
                  <a:spcPct val="0"/>
                </a:spcAft>
              </a:pPr>
              <a:r>
                <a:rPr lang="en-GB" sz="2400" b="1" dirty="0" err="1">
                  <a:solidFill>
                    <a:srgbClr val="99BA83"/>
                  </a:solidFill>
                  <a:latin typeface="Times New Roman" panose="02020603050405020304" pitchFamily="18" charset="0"/>
                  <a:cs typeface="Times New Roman" panose="02020603050405020304" pitchFamily="18" charset="0"/>
                  <a:sym typeface="+mn-lt"/>
                </a:rPr>
                <a:t>Mẹ</a:t>
              </a:r>
              <a:r>
                <a:rPr lang="en-GB" sz="2400" b="1" dirty="0">
                  <a:solidFill>
                    <a:srgbClr val="99BA83"/>
                  </a:solidFill>
                  <a:latin typeface="Times New Roman" panose="02020603050405020304" pitchFamily="18" charset="0"/>
                  <a:cs typeface="Times New Roman" panose="02020603050405020304" pitchFamily="18" charset="0"/>
                  <a:sym typeface="+mn-lt"/>
                </a:rPr>
                <a:t> </a:t>
              </a:r>
              <a:r>
                <a:rPr lang="en-GB" sz="2400" b="1" dirty="0" err="1">
                  <a:solidFill>
                    <a:srgbClr val="99BA83"/>
                  </a:solidFill>
                  <a:latin typeface="Times New Roman" panose="02020603050405020304" pitchFamily="18" charset="0"/>
                  <a:cs typeface="Times New Roman" panose="02020603050405020304" pitchFamily="18" charset="0"/>
                  <a:sym typeface="+mn-lt"/>
                </a:rPr>
                <a:t>của</a:t>
              </a:r>
              <a:endParaRPr lang="en-GB" sz="2400" b="1" dirty="0">
                <a:solidFill>
                  <a:srgbClr val="99BA83"/>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2400" b="1" dirty="0" err="1">
                  <a:solidFill>
                    <a:srgbClr val="99BA83"/>
                  </a:solidFill>
                  <a:latin typeface="Times New Roman" panose="02020603050405020304" pitchFamily="18" charset="0"/>
                  <a:cs typeface="Times New Roman" panose="02020603050405020304" pitchFamily="18" charset="0"/>
                  <a:sym typeface="+mn-lt"/>
                </a:rPr>
                <a:t>Sơn</a:t>
              </a:r>
              <a:r>
                <a:rPr lang="en-GB" sz="2400" b="1" dirty="0">
                  <a:solidFill>
                    <a:srgbClr val="99BA83"/>
                  </a:solidFill>
                  <a:latin typeface="Times New Roman" panose="02020603050405020304" pitchFamily="18" charset="0"/>
                  <a:cs typeface="Times New Roman" panose="02020603050405020304" pitchFamily="18" charset="0"/>
                  <a:sym typeface="+mn-lt"/>
                </a:rPr>
                <a:t> </a:t>
              </a:r>
              <a:r>
                <a:rPr lang="en-GB" sz="2400" b="1" dirty="0" err="1">
                  <a:solidFill>
                    <a:srgbClr val="99BA83"/>
                  </a:solidFill>
                  <a:latin typeface="Times New Roman" panose="02020603050405020304" pitchFamily="18" charset="0"/>
                  <a:cs typeface="Times New Roman" panose="02020603050405020304" pitchFamily="18" charset="0"/>
                  <a:sym typeface="+mn-lt"/>
                </a:rPr>
                <a:t>và</a:t>
              </a:r>
              <a:r>
                <a:rPr lang="en-GB" sz="2400" b="1" dirty="0">
                  <a:solidFill>
                    <a:srgbClr val="99BA83"/>
                  </a:solidFill>
                  <a:latin typeface="Times New Roman" panose="02020603050405020304" pitchFamily="18" charset="0"/>
                  <a:cs typeface="Times New Roman" panose="02020603050405020304" pitchFamily="18" charset="0"/>
                  <a:sym typeface="+mn-lt"/>
                </a:rPr>
                <a:t> Lan</a:t>
              </a:r>
            </a:p>
          </p:txBody>
        </p:sp>
      </p:grpSp>
      <p:grpSp>
        <p:nvGrpSpPr>
          <p:cNvPr id="24" name="Group 23">
            <a:extLst>
              <a:ext uri="{FF2B5EF4-FFF2-40B4-BE49-F238E27FC236}">
                <a16:creationId xmlns:a16="http://schemas.microsoft.com/office/drawing/2014/main" id="{99CBCAA1-B769-2540-BF31-7CB0853A88D5}"/>
              </a:ext>
            </a:extLst>
          </p:cNvPr>
          <p:cNvGrpSpPr/>
          <p:nvPr/>
        </p:nvGrpSpPr>
        <p:grpSpPr>
          <a:xfrm>
            <a:off x="9465852" y="2032013"/>
            <a:ext cx="2372580" cy="2115742"/>
            <a:chOff x="4241359" y="518513"/>
            <a:chExt cx="2106515" cy="2115742"/>
          </a:xfrm>
        </p:grpSpPr>
        <p:pic>
          <p:nvPicPr>
            <p:cNvPr id="25" name="Picture 24">
              <a:extLst>
                <a:ext uri="{FF2B5EF4-FFF2-40B4-BE49-F238E27FC236}">
                  <a16:creationId xmlns:a16="http://schemas.microsoft.com/office/drawing/2014/main" id="{4F8ED1F8-E22F-884B-83DC-54B60FBE18C0}"/>
                </a:ext>
              </a:extLst>
            </p:cNvPr>
            <p:cNvPicPr>
              <a:picLocks noChangeAspect="1"/>
            </p:cNvPicPr>
            <p:nvPr/>
          </p:nvPicPr>
          <p:blipFill rotWithShape="1">
            <a:blip r:embed="rId7" cstate="hqprint">
              <a:duotone>
                <a:schemeClr val="accent5">
                  <a:shade val="45000"/>
                  <a:satMod val="135000"/>
                </a:schemeClr>
                <a:prstClr val="white"/>
              </a:duotone>
              <a:extLst>
                <a:ext uri="{28A0092B-C50C-407E-A947-70E740481C1C}">
                  <a14:useLocalDpi xmlns:a14="http://schemas.microsoft.com/office/drawing/2010/main" val="0"/>
                </a:ext>
              </a:extLst>
            </a:blip>
            <a:srcRect l="13070" r="13720"/>
            <a:stretch/>
          </p:blipFill>
          <p:spPr>
            <a:xfrm rot="20322869">
              <a:off x="4241359" y="518513"/>
              <a:ext cx="2106515" cy="2115742"/>
            </a:xfrm>
            <a:prstGeom prst="rect">
              <a:avLst/>
            </a:prstGeom>
          </p:spPr>
        </p:pic>
        <p:sp>
          <p:nvSpPr>
            <p:cNvPr id="26" name="TextBox 72">
              <a:extLst>
                <a:ext uri="{FF2B5EF4-FFF2-40B4-BE49-F238E27FC236}">
                  <a16:creationId xmlns:a16="http://schemas.microsoft.com/office/drawing/2014/main" id="{0149CA47-AFFA-694C-83BE-F9C7BE3F38C6}"/>
                </a:ext>
              </a:extLst>
            </p:cNvPr>
            <p:cNvSpPr txBox="1"/>
            <p:nvPr/>
          </p:nvSpPr>
          <p:spPr>
            <a:xfrm>
              <a:off x="4519798" y="653054"/>
              <a:ext cx="1827718" cy="1846659"/>
            </a:xfrm>
            <a:prstGeom prst="rect">
              <a:avLst/>
            </a:prstGeom>
            <a:noFill/>
          </p:spPr>
          <p:txBody>
            <a:bodyPr wrap="square" lIns="0" tIns="0" rIns="0" bIns="0" rtlCol="0">
              <a:spAutoFit/>
            </a:bodyPr>
            <a:lstStyle/>
            <a:p>
              <a:pPr algn="ctr" fontAlgn="base">
                <a:spcBef>
                  <a:spcPct val="0"/>
                </a:spcBef>
                <a:spcAft>
                  <a:spcPct val="0"/>
                </a:spcAft>
              </a:pPr>
              <a:r>
                <a:rPr lang="en-GB" sz="2400" b="1" dirty="0" err="1">
                  <a:solidFill>
                    <a:srgbClr val="8DAFCE"/>
                  </a:solidFill>
                  <a:latin typeface="Times New Roman" panose="02020603050405020304" pitchFamily="18" charset="0"/>
                  <a:cs typeface="Times New Roman" panose="02020603050405020304" pitchFamily="18" charset="0"/>
                  <a:sym typeface="+mn-lt"/>
                </a:rPr>
                <a:t>Những</a:t>
              </a:r>
              <a:endParaRPr lang="en-GB" sz="2400" b="1" dirty="0">
                <a:solidFill>
                  <a:srgbClr val="8DAFCE"/>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2400" b="1" dirty="0" err="1">
                  <a:solidFill>
                    <a:srgbClr val="8DAFCE"/>
                  </a:solidFill>
                  <a:latin typeface="Times New Roman" panose="02020603050405020304" pitchFamily="18" charset="0"/>
                  <a:cs typeface="Times New Roman" panose="02020603050405020304" pitchFamily="18" charset="0"/>
                  <a:sym typeface="+mn-lt"/>
                </a:rPr>
                <a:t>đứa</a:t>
              </a:r>
              <a:r>
                <a:rPr lang="en-GB" sz="2400" b="1" dirty="0">
                  <a:solidFill>
                    <a:srgbClr val="8DAFCE"/>
                  </a:solidFill>
                  <a:latin typeface="Times New Roman" panose="02020603050405020304" pitchFamily="18" charset="0"/>
                  <a:cs typeface="Times New Roman" panose="02020603050405020304" pitchFamily="18" charset="0"/>
                  <a:sym typeface="+mn-lt"/>
                </a:rPr>
                <a:t> </a:t>
              </a:r>
              <a:r>
                <a:rPr lang="en-GB" sz="2400" b="1" dirty="0" err="1">
                  <a:solidFill>
                    <a:srgbClr val="8DAFCE"/>
                  </a:solidFill>
                  <a:latin typeface="Times New Roman" panose="02020603050405020304" pitchFamily="18" charset="0"/>
                  <a:cs typeface="Times New Roman" panose="02020603050405020304" pitchFamily="18" charset="0"/>
                  <a:sym typeface="+mn-lt"/>
                </a:rPr>
                <a:t>trẻ</a:t>
              </a:r>
              <a:endParaRPr lang="en-GB" sz="2400" b="1" dirty="0">
                <a:solidFill>
                  <a:srgbClr val="8DAFCE"/>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2400" b="1" dirty="0" err="1">
                  <a:solidFill>
                    <a:srgbClr val="8DAFCE"/>
                  </a:solidFill>
                  <a:latin typeface="Times New Roman" panose="02020603050405020304" pitchFamily="18" charset="0"/>
                  <a:cs typeface="Times New Roman" panose="02020603050405020304" pitchFamily="18" charset="0"/>
                  <a:sym typeface="+mn-lt"/>
                </a:rPr>
                <a:t>nghèo</a:t>
              </a:r>
              <a:r>
                <a:rPr lang="en-GB" sz="2400" b="1" dirty="0">
                  <a:solidFill>
                    <a:srgbClr val="8DAFCE"/>
                  </a:solidFill>
                  <a:latin typeface="Times New Roman" panose="02020603050405020304" pitchFamily="18" charset="0"/>
                  <a:cs typeface="Times New Roman" panose="02020603050405020304" pitchFamily="18" charset="0"/>
                  <a:sym typeface="+mn-lt"/>
                </a:rPr>
                <a:t> </a:t>
              </a:r>
              <a:r>
                <a:rPr lang="en-GB" sz="2400" b="1" dirty="0" err="1">
                  <a:solidFill>
                    <a:srgbClr val="8DAFCE"/>
                  </a:solidFill>
                  <a:latin typeface="Times New Roman" panose="02020603050405020304" pitchFamily="18" charset="0"/>
                  <a:cs typeface="Times New Roman" panose="02020603050405020304" pitchFamily="18" charset="0"/>
                  <a:sym typeface="+mn-lt"/>
                </a:rPr>
                <a:t>nơi</a:t>
              </a:r>
              <a:r>
                <a:rPr lang="en-GB" sz="2400" b="1" dirty="0">
                  <a:solidFill>
                    <a:srgbClr val="8DAFCE"/>
                  </a:solidFill>
                  <a:latin typeface="Times New Roman" panose="02020603050405020304" pitchFamily="18" charset="0"/>
                  <a:cs typeface="Times New Roman" panose="02020603050405020304" pitchFamily="18" charset="0"/>
                  <a:sym typeface="+mn-lt"/>
                </a:rPr>
                <a:t> </a:t>
              </a:r>
            </a:p>
            <a:p>
              <a:pPr algn="ctr" fontAlgn="base">
                <a:spcBef>
                  <a:spcPct val="0"/>
                </a:spcBef>
                <a:spcAft>
                  <a:spcPct val="0"/>
                </a:spcAft>
              </a:pPr>
              <a:r>
                <a:rPr lang="en-GB" sz="2400" b="1" dirty="0" err="1">
                  <a:solidFill>
                    <a:srgbClr val="8DAFCE"/>
                  </a:solidFill>
                  <a:latin typeface="Times New Roman" panose="02020603050405020304" pitchFamily="18" charset="0"/>
                  <a:cs typeface="Times New Roman" panose="02020603050405020304" pitchFamily="18" charset="0"/>
                  <a:sym typeface="+mn-lt"/>
                </a:rPr>
                <a:t>phố</a:t>
              </a:r>
              <a:r>
                <a:rPr lang="en-GB" sz="2400" b="1" dirty="0">
                  <a:solidFill>
                    <a:srgbClr val="8DAFCE"/>
                  </a:solidFill>
                  <a:latin typeface="Times New Roman" panose="02020603050405020304" pitchFamily="18" charset="0"/>
                  <a:cs typeface="Times New Roman" panose="02020603050405020304" pitchFamily="18" charset="0"/>
                  <a:sym typeface="+mn-lt"/>
                </a:rPr>
                <a:t> </a:t>
              </a:r>
              <a:r>
                <a:rPr lang="en-GB" sz="2400" b="1" dirty="0" err="1">
                  <a:solidFill>
                    <a:srgbClr val="8DAFCE"/>
                  </a:solidFill>
                  <a:latin typeface="Times New Roman" panose="02020603050405020304" pitchFamily="18" charset="0"/>
                  <a:cs typeface="Times New Roman" panose="02020603050405020304" pitchFamily="18" charset="0"/>
                  <a:sym typeface="+mn-lt"/>
                </a:rPr>
                <a:t>chợ</a:t>
              </a:r>
              <a:endParaRPr lang="en-GB" sz="2400" b="1" dirty="0">
                <a:solidFill>
                  <a:srgbClr val="8DAFCE"/>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endParaRPr lang="en-GB" sz="2400" b="1" dirty="0">
                <a:solidFill>
                  <a:srgbClr val="8DAFCE"/>
                </a:solidFill>
                <a:latin typeface="Times New Roman" panose="02020603050405020304" pitchFamily="18" charset="0"/>
                <a:cs typeface="Times New Roman" panose="02020603050405020304" pitchFamily="18" charset="0"/>
                <a:sym typeface="+mn-lt"/>
              </a:endParaRPr>
            </a:p>
          </p:txBody>
        </p:sp>
      </p:grpSp>
      <p:grpSp>
        <p:nvGrpSpPr>
          <p:cNvPr id="27" name="Group 26">
            <a:extLst>
              <a:ext uri="{FF2B5EF4-FFF2-40B4-BE49-F238E27FC236}">
                <a16:creationId xmlns:a16="http://schemas.microsoft.com/office/drawing/2014/main" id="{28F7D8C7-6FF6-5E43-81BA-9CAA3C225E5D}"/>
              </a:ext>
            </a:extLst>
          </p:cNvPr>
          <p:cNvGrpSpPr/>
          <p:nvPr/>
        </p:nvGrpSpPr>
        <p:grpSpPr>
          <a:xfrm>
            <a:off x="4370439" y="1505413"/>
            <a:ext cx="2106515" cy="1918224"/>
            <a:chOff x="3792748" y="4434963"/>
            <a:chExt cx="2106515" cy="1918224"/>
          </a:xfrm>
        </p:grpSpPr>
        <p:pic>
          <p:nvPicPr>
            <p:cNvPr id="28" name="Picture 27">
              <a:extLst>
                <a:ext uri="{FF2B5EF4-FFF2-40B4-BE49-F238E27FC236}">
                  <a16:creationId xmlns:a16="http://schemas.microsoft.com/office/drawing/2014/main" id="{DD5B4FE0-CB17-0A4B-97CB-2C960976C359}"/>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val="0"/>
                </a:ext>
              </a:extLst>
            </a:blip>
            <a:srcRect l="13070" r="13720"/>
            <a:stretch/>
          </p:blipFill>
          <p:spPr>
            <a:xfrm rot="19321532">
              <a:off x="3792748" y="4434963"/>
              <a:ext cx="2106515" cy="1918224"/>
            </a:xfrm>
            <a:prstGeom prst="rect">
              <a:avLst/>
            </a:prstGeom>
          </p:spPr>
        </p:pic>
        <p:sp>
          <p:nvSpPr>
            <p:cNvPr id="29" name="TextBox 72">
              <a:extLst>
                <a:ext uri="{FF2B5EF4-FFF2-40B4-BE49-F238E27FC236}">
                  <a16:creationId xmlns:a16="http://schemas.microsoft.com/office/drawing/2014/main" id="{2767DE7C-097E-8C47-9DDD-3789851789A1}"/>
                </a:ext>
              </a:extLst>
            </p:cNvPr>
            <p:cNvSpPr txBox="1"/>
            <p:nvPr/>
          </p:nvSpPr>
          <p:spPr>
            <a:xfrm>
              <a:off x="4402326" y="4835912"/>
              <a:ext cx="1083630" cy="738664"/>
            </a:xfrm>
            <a:prstGeom prst="rect">
              <a:avLst/>
            </a:prstGeom>
            <a:noFill/>
          </p:spPr>
          <p:txBody>
            <a:bodyPr wrap="none" lIns="0" tIns="0" rIns="0" bIns="0" rtlCol="0">
              <a:spAutoFit/>
            </a:bodyPr>
            <a:lstStyle/>
            <a:p>
              <a:pPr algn="ctr" fontAlgn="base">
                <a:spcBef>
                  <a:spcPct val="0"/>
                </a:spcBef>
                <a:spcAft>
                  <a:spcPct val="0"/>
                </a:spcAft>
              </a:pPr>
              <a:r>
                <a:rPr lang="en-GB" sz="2400" b="1" dirty="0" err="1">
                  <a:solidFill>
                    <a:srgbClr val="B8B8B8"/>
                  </a:solidFill>
                  <a:latin typeface="Times New Roman" panose="02020603050405020304" pitchFamily="18" charset="0"/>
                  <a:cs typeface="Times New Roman" panose="02020603050405020304" pitchFamily="18" charset="0"/>
                  <a:sym typeface="+mn-lt"/>
                </a:rPr>
                <a:t>Mẹ</a:t>
              </a:r>
              <a:endParaRPr lang="en-GB" sz="2400" b="1" dirty="0">
                <a:solidFill>
                  <a:srgbClr val="B8B8B8"/>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2400" b="1" dirty="0" err="1">
                  <a:solidFill>
                    <a:srgbClr val="B8B8B8"/>
                  </a:solidFill>
                  <a:latin typeface="Times New Roman" panose="02020603050405020304" pitchFamily="18" charset="0"/>
                  <a:cs typeface="Times New Roman" panose="02020603050405020304" pitchFamily="18" charset="0"/>
                  <a:sym typeface="+mn-lt"/>
                </a:rPr>
                <a:t>cái</a:t>
              </a:r>
              <a:r>
                <a:rPr lang="en-GB" sz="2400" b="1" dirty="0">
                  <a:solidFill>
                    <a:srgbClr val="B8B8B8"/>
                  </a:solidFill>
                  <a:latin typeface="Times New Roman" panose="02020603050405020304" pitchFamily="18" charset="0"/>
                  <a:cs typeface="Times New Roman" panose="02020603050405020304" pitchFamily="18" charset="0"/>
                  <a:sym typeface="+mn-lt"/>
                </a:rPr>
                <a:t> </a:t>
              </a:r>
              <a:r>
                <a:rPr lang="en-GB" sz="2400" b="1" dirty="0" err="1">
                  <a:solidFill>
                    <a:srgbClr val="B8B8B8"/>
                  </a:solidFill>
                  <a:latin typeface="Times New Roman" panose="02020603050405020304" pitchFamily="18" charset="0"/>
                  <a:cs typeface="Times New Roman" panose="02020603050405020304" pitchFamily="18" charset="0"/>
                  <a:sym typeface="+mn-lt"/>
                </a:rPr>
                <a:t>Hiên</a:t>
              </a:r>
              <a:endParaRPr lang="en-GB" sz="2400" b="1" dirty="0">
                <a:solidFill>
                  <a:srgbClr val="B8B8B8"/>
                </a:solidFill>
                <a:latin typeface="Times New Roman" panose="02020603050405020304" pitchFamily="18" charset="0"/>
                <a:cs typeface="Times New Roman" panose="02020603050405020304" pitchFamily="18" charset="0"/>
                <a:sym typeface="+mn-lt"/>
              </a:endParaRPr>
            </a:p>
          </p:txBody>
        </p:sp>
      </p:grpSp>
      <p:sp>
        <p:nvSpPr>
          <p:cNvPr id="34" name="Rectangle 33">
            <a:extLst>
              <a:ext uri="{FF2B5EF4-FFF2-40B4-BE49-F238E27FC236}">
                <a16:creationId xmlns:a16="http://schemas.microsoft.com/office/drawing/2014/main" id="{63D1D561-EB9B-8641-AB48-E2AF73193353}"/>
              </a:ext>
            </a:extLst>
          </p:cNvPr>
          <p:cNvSpPr/>
          <p:nvPr/>
        </p:nvSpPr>
        <p:spPr>
          <a:xfrm>
            <a:off x="178165" y="110665"/>
            <a:ext cx="5011921" cy="646331"/>
          </a:xfrm>
          <a:prstGeom prst="rect">
            <a:avLst/>
          </a:prstGeom>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sym typeface="+mn-lt"/>
              </a:rPr>
              <a:t>2. </a:t>
            </a:r>
            <a:r>
              <a:rPr lang="en-US" sz="3600" b="1" dirty="0" err="1">
                <a:solidFill>
                  <a:srgbClr val="FF0000"/>
                </a:solidFill>
                <a:latin typeface="Times New Roman" panose="02020603050405020304" pitchFamily="18" charset="0"/>
                <a:cs typeface="Times New Roman" panose="02020603050405020304" pitchFamily="18" charset="0"/>
                <a:sym typeface="+mn-lt"/>
              </a:rPr>
              <a:t>Tìm</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hiểu</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về</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nhân</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vật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0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000" fill="hold"/>
                                        <p:tgtEl>
                                          <p:spTgt spid="24"/>
                                        </p:tgtEl>
                                        <p:attrNameLst>
                                          <p:attrName>ppt_w</p:attrName>
                                        </p:attrNameLst>
                                      </p:cBhvr>
                                      <p:tavLst>
                                        <p:tav tm="0">
                                          <p:val>
                                            <p:fltVal val="0"/>
                                          </p:val>
                                        </p:tav>
                                        <p:tav tm="100000">
                                          <p:val>
                                            <p:strVal val="#ppt_w"/>
                                          </p:val>
                                        </p:tav>
                                      </p:tavLst>
                                    </p:anim>
                                    <p:anim calcmode="lin" valueType="num">
                                      <p:cBhvr>
                                        <p:cTn id="29" dur="1000" fill="hold"/>
                                        <p:tgtEl>
                                          <p:spTgt spid="24"/>
                                        </p:tgtEl>
                                        <p:attrNameLst>
                                          <p:attrName>ppt_h</p:attrName>
                                        </p:attrNameLst>
                                      </p:cBhvr>
                                      <p:tavLst>
                                        <p:tav tm="0">
                                          <p:val>
                                            <p:fltVal val="0"/>
                                          </p:val>
                                        </p:tav>
                                        <p:tav tm="100000">
                                          <p:val>
                                            <p:strVal val="#ppt_h"/>
                                          </p:val>
                                        </p:tav>
                                      </p:tavLst>
                                    </p:anim>
                                    <p:anim calcmode="lin" valueType="num">
                                      <p:cBhvr>
                                        <p:cTn id="30" dur="1000" fill="hold"/>
                                        <p:tgtEl>
                                          <p:spTgt spid="24"/>
                                        </p:tgtEl>
                                        <p:attrNameLst>
                                          <p:attrName>style.rotation</p:attrName>
                                        </p:attrNameLst>
                                      </p:cBhvr>
                                      <p:tavLst>
                                        <p:tav tm="0">
                                          <p:val>
                                            <p:fltVal val="90"/>
                                          </p:val>
                                        </p:tav>
                                        <p:tav tm="100000">
                                          <p:val>
                                            <p:fltVal val="0"/>
                                          </p:val>
                                        </p:tav>
                                      </p:tavLst>
                                    </p:anim>
                                    <p:animEffect transition="in" filter="fade">
                                      <p:cBhvr>
                                        <p:cTn id="31" dur="1000"/>
                                        <p:tgtEl>
                                          <p:spTgt spid="24"/>
                                        </p:tgtEl>
                                      </p:cBhvr>
                                    </p:animEffect>
                                  </p:childTnLst>
                                </p:cTn>
                              </p:par>
                              <p:par>
                                <p:cTn id="32" presetID="14" presetClass="exit" presetSubtype="10" fill="hold" nodeType="withEffect">
                                  <p:stCondLst>
                                    <p:cond delay="0"/>
                                  </p:stCondLst>
                                  <p:childTnLst>
                                    <p:animEffect transition="out" filter="randombar(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8" presetClass="entr" presetSubtype="12"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Left)">
                                      <p:cBhvr>
                                        <p:cTn id="37" dur="500"/>
                                        <p:tgtEl>
                                          <p:spTgt spid="13"/>
                                        </p:tgtEl>
                                      </p:cBhvr>
                                    </p:animEffect>
                                  </p:childTnLst>
                                </p:cTn>
                              </p:par>
                            </p:childTnLst>
                          </p:cTn>
                        </p:par>
                        <p:par>
                          <p:cTn id="38" fill="hold">
                            <p:stCondLst>
                              <p:cond delay="1000"/>
                            </p:stCondLst>
                            <p:childTnLst>
                              <p:par>
                                <p:cTn id="39" presetID="31"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strips(downLeft)">
                                      <p:cBhvr>
                                        <p:cTn id="49" dur="500"/>
                                        <p:tgtEl>
                                          <p:spTgt spid="11"/>
                                        </p:tgtEl>
                                      </p:cBhvr>
                                    </p:animEffect>
                                  </p:childTnLst>
                                </p:cTn>
                              </p:par>
                            </p:childTnLst>
                          </p:cTn>
                        </p:par>
                        <p:par>
                          <p:cTn id="50" fill="hold">
                            <p:stCondLst>
                              <p:cond delay="500"/>
                            </p:stCondLst>
                            <p:childTnLst>
                              <p:par>
                                <p:cTn id="51" presetID="31" presetClass="entr" presetSubtype="0"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1000" fill="hold"/>
                                        <p:tgtEl>
                                          <p:spTgt spid="27"/>
                                        </p:tgtEl>
                                        <p:attrNameLst>
                                          <p:attrName>ppt_w</p:attrName>
                                        </p:attrNameLst>
                                      </p:cBhvr>
                                      <p:tavLst>
                                        <p:tav tm="0">
                                          <p:val>
                                            <p:fltVal val="0"/>
                                          </p:val>
                                        </p:tav>
                                        <p:tav tm="100000">
                                          <p:val>
                                            <p:strVal val="#ppt_w"/>
                                          </p:val>
                                        </p:tav>
                                      </p:tavLst>
                                    </p:anim>
                                    <p:anim calcmode="lin" valueType="num">
                                      <p:cBhvr>
                                        <p:cTn id="54" dur="1000" fill="hold"/>
                                        <p:tgtEl>
                                          <p:spTgt spid="27"/>
                                        </p:tgtEl>
                                        <p:attrNameLst>
                                          <p:attrName>ppt_h</p:attrName>
                                        </p:attrNameLst>
                                      </p:cBhvr>
                                      <p:tavLst>
                                        <p:tav tm="0">
                                          <p:val>
                                            <p:fltVal val="0"/>
                                          </p:val>
                                        </p:tav>
                                        <p:tav tm="100000">
                                          <p:val>
                                            <p:strVal val="#ppt_h"/>
                                          </p:val>
                                        </p:tav>
                                      </p:tavLst>
                                    </p:anim>
                                    <p:anim calcmode="lin" valueType="num">
                                      <p:cBhvr>
                                        <p:cTn id="55" dur="1000" fill="hold"/>
                                        <p:tgtEl>
                                          <p:spTgt spid="27"/>
                                        </p:tgtEl>
                                        <p:attrNameLst>
                                          <p:attrName>style.rotation</p:attrName>
                                        </p:attrNameLst>
                                      </p:cBhvr>
                                      <p:tavLst>
                                        <p:tav tm="0">
                                          <p:val>
                                            <p:fltVal val="90"/>
                                          </p:val>
                                        </p:tav>
                                        <p:tav tm="100000">
                                          <p:val>
                                            <p:fltVal val="0"/>
                                          </p:val>
                                        </p:tav>
                                      </p:tavLst>
                                    </p:anim>
                                    <p:animEffect transition="in" filter="fade">
                                      <p:cBhvr>
                                        <p:cTn id="5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srgbClr val="FFFFFF"/>
              </a:solidFill>
              <a:effectLst/>
              <a:uLnTx/>
              <a:uFillTx/>
              <a:cs typeface="+mn-ea"/>
              <a:sym typeface="+mn-lt"/>
            </a:endParaRPr>
          </a:p>
        </p:txBody>
      </p:sp>
      <p:sp>
        <p:nvSpPr>
          <p:cNvPr id="8" name="Rectangle 7">
            <a:extLst>
              <a:ext uri="{FF2B5EF4-FFF2-40B4-BE49-F238E27FC236}">
                <a16:creationId xmlns:a16="http://schemas.microsoft.com/office/drawing/2014/main" id="{B88F14A4-89F6-4B46-ABD5-BB3A52097C97}"/>
              </a:ext>
            </a:extLst>
          </p:cNvPr>
          <p:cNvSpPr/>
          <p:nvPr/>
        </p:nvSpPr>
        <p:spPr>
          <a:xfrm>
            <a:off x="402336" y="4216756"/>
            <a:ext cx="11602168" cy="2530180"/>
          </a:xfrm>
          <a:prstGeom prst="rect">
            <a:avLst/>
          </a:prstGeom>
          <a:ln w="28575">
            <a:solidFill>
              <a:schemeClr val="accent1">
                <a:lumMod val="60000"/>
                <a:lumOff val="40000"/>
              </a:schemeClr>
            </a:solidFill>
          </a:ln>
        </p:spPr>
        <p:txBody>
          <a:bodyPr wrap="square">
            <a:spAutoFit/>
          </a:bodyPr>
          <a:lstStyle/>
          <a:p>
            <a:pPr marL="93663" algn="just">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giờ</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đùa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63C7D262-78D9-BC45-AB08-62B40C9AF5DD}"/>
              </a:ext>
            </a:extLst>
          </p:cNvPr>
          <p:cNvGrpSpPr/>
          <p:nvPr/>
        </p:nvGrpSpPr>
        <p:grpSpPr>
          <a:xfrm>
            <a:off x="4472646" y="110666"/>
            <a:ext cx="5276035" cy="4004134"/>
            <a:chOff x="8169633" y="1329071"/>
            <a:chExt cx="4176242" cy="2905092"/>
          </a:xfrm>
        </p:grpSpPr>
        <p:pic>
          <p:nvPicPr>
            <p:cNvPr id="16" name="Picture 15">
              <a:extLst>
                <a:ext uri="{FF2B5EF4-FFF2-40B4-BE49-F238E27FC236}">
                  <a16:creationId xmlns:a16="http://schemas.microsoft.com/office/drawing/2014/main" id="{10611FDF-BEC1-E743-8D3C-9DCC6B136770}"/>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535260" y="1329071"/>
              <a:ext cx="3810615" cy="2905092"/>
            </a:xfrm>
            <a:prstGeom prst="rect">
              <a:avLst/>
            </a:prstGeom>
          </p:spPr>
        </p:pic>
        <p:sp>
          <p:nvSpPr>
            <p:cNvPr id="17" name="Rectangle 16">
              <a:extLst>
                <a:ext uri="{FF2B5EF4-FFF2-40B4-BE49-F238E27FC236}">
                  <a16:creationId xmlns:a16="http://schemas.microsoft.com/office/drawing/2014/main" id="{071CED67-D32E-014B-9BA5-5FEFC18163FA}"/>
                </a:ext>
              </a:extLst>
            </p:cNvPr>
            <p:cNvSpPr/>
            <p:nvPr/>
          </p:nvSpPr>
          <p:spPr>
            <a:xfrm>
              <a:off x="8169633" y="1678613"/>
              <a:ext cx="4047023" cy="1864547"/>
            </a:xfrm>
            <a:prstGeom prst="rect">
              <a:avLst/>
            </a:prstGeom>
          </p:spPr>
          <p:txBody>
            <a:bodyPr wrap="square">
              <a:spAutoFit/>
            </a:bodyPr>
            <a:lstStyle/>
            <a:p>
              <a:pPr marL="685800" algn="ctr">
                <a:lnSpc>
                  <a:spcPct val="115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hãy</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685800" algn="ctr">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latin typeface="Times New Roman" panose="02020603050405020304" pitchFamily="18" charset="0"/>
                  <a:ea typeface="Calibri" panose="020F0502020204030204" pitchFamily="34" charset="0"/>
                  <a:cs typeface="Times New Roman" panose="02020603050405020304" pitchFamily="18" charset="0"/>
                </a:rPr>
                <a:t> ra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ý</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b="1" dirty="0">
                  <a:solidFill>
                    <a:srgbClr val="000000"/>
                  </a:solidFill>
                  <a:latin typeface="SVN-Segoe Print" panose="020B0606040200020203" pitchFamily="34" charset="0"/>
                  <a:ea typeface="Calibri" panose="020F0502020204030204" pitchFamily="34" charset="0"/>
                </a:rPr>
                <a:t>.</a:t>
              </a:r>
              <a:endParaRPr lang="en-US" sz="1200" b="1" dirty="0">
                <a:latin typeface="SVN-Segoe Print" panose="020B0606040200020203" pitchFamily="34" charset="0"/>
                <a:ea typeface="Calibri" panose="020F0502020204030204" pitchFamily="34" charset="0"/>
              </a:endParaRPr>
            </a:p>
          </p:txBody>
        </p:sp>
      </p:grpSp>
      <p:cxnSp>
        <p:nvCxnSpPr>
          <p:cNvPr id="18" name="Straight Connector 17">
            <a:extLst>
              <a:ext uri="{FF2B5EF4-FFF2-40B4-BE49-F238E27FC236}">
                <a16:creationId xmlns:a16="http://schemas.microsoft.com/office/drawing/2014/main" id="{9AA62769-DBD6-DB40-A95D-67D065272866}"/>
              </a:ext>
            </a:extLst>
          </p:cNvPr>
          <p:cNvCxnSpPr/>
          <p:nvPr/>
        </p:nvCxnSpPr>
        <p:spPr>
          <a:xfrm flipV="1">
            <a:off x="3150050" y="4675963"/>
            <a:ext cx="1434011" cy="275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BCDE1594-91E8-FB4C-883B-CEF37DF48230}"/>
              </a:ext>
            </a:extLst>
          </p:cNvPr>
          <p:cNvCxnSpPr>
            <a:cxnSpLocks/>
          </p:cNvCxnSpPr>
          <p:nvPr/>
        </p:nvCxnSpPr>
        <p:spPr>
          <a:xfrm flipV="1">
            <a:off x="5800154" y="5651504"/>
            <a:ext cx="1382229" cy="2949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71A5835-008B-5042-AC8B-7FC4F0B47738}"/>
              </a:ext>
            </a:extLst>
          </p:cNvPr>
          <p:cNvCxnSpPr>
            <a:cxnSpLocks/>
          </p:cNvCxnSpPr>
          <p:nvPr/>
        </p:nvCxnSpPr>
        <p:spPr>
          <a:xfrm>
            <a:off x="10425731" y="5206181"/>
            <a:ext cx="13883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FEA0BFF9-9EF0-BE49-9015-10D9DD1F3404}"/>
              </a:ext>
            </a:extLst>
          </p:cNvPr>
          <p:cNvCxnSpPr>
            <a:cxnSpLocks/>
          </p:cNvCxnSpPr>
          <p:nvPr/>
        </p:nvCxnSpPr>
        <p:spPr>
          <a:xfrm flipV="1">
            <a:off x="8023935" y="6168612"/>
            <a:ext cx="3980569" cy="269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90C75CEF-7F82-D745-83B5-936EDA0F967B}"/>
              </a:ext>
            </a:extLst>
          </p:cNvPr>
          <p:cNvSpPr/>
          <p:nvPr/>
        </p:nvSpPr>
        <p:spPr>
          <a:xfrm>
            <a:off x="492090" y="1313201"/>
            <a:ext cx="11064150" cy="2923877"/>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lvl="0" algn="just">
              <a:lnSpc>
                <a:spcPct val="115000"/>
              </a:lnSpc>
              <a:spcAft>
                <a:spcPts val="0"/>
              </a:spcAft>
            </a:pPr>
            <a:r>
              <a:rPr lang="en-US" sz="32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a:t>
            </a:r>
            <a:r>
              <a:rPr lang="en-US" sz="32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bỗng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thoáng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a:t>
            </a:r>
          </a:p>
          <a:p>
            <a:pPr lvl="0" algn="just">
              <a:lnSpc>
                <a:spcPct val="115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=&gt;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3200" dirty="0">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rõ</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theo.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71609E9-FB1E-9E48-9345-96503977085E}"/>
              </a:ext>
            </a:extLst>
          </p:cNvPr>
          <p:cNvPicPr>
            <a:picLocks noChangeAspect="1"/>
          </p:cNvPicPr>
          <p:nvPr/>
        </p:nvPicPr>
        <p:blipFill>
          <a:blip r:embed="rId4"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575055" flipH="1" flipV="1">
            <a:off x="5274036" y="3859411"/>
            <a:ext cx="942580" cy="678635"/>
          </a:xfrm>
          <a:prstGeom prst="rect">
            <a:avLst/>
          </a:prstGeom>
        </p:spPr>
      </p:pic>
      <p:sp>
        <p:nvSpPr>
          <p:cNvPr id="28" name="Rectangle 27">
            <a:extLst>
              <a:ext uri="{FF2B5EF4-FFF2-40B4-BE49-F238E27FC236}">
                <a16:creationId xmlns:a16="http://schemas.microsoft.com/office/drawing/2014/main" id="{63D1D561-EB9B-8641-AB48-E2AF73193353}"/>
              </a:ext>
            </a:extLst>
          </p:cNvPr>
          <p:cNvSpPr/>
          <p:nvPr/>
        </p:nvSpPr>
        <p:spPr>
          <a:xfrm>
            <a:off x="178165" y="110665"/>
            <a:ext cx="5011921" cy="646331"/>
          </a:xfrm>
          <a:prstGeom prst="rect">
            <a:avLst/>
          </a:prstGeom>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sym typeface="+mn-lt"/>
              </a:rPr>
              <a:t>2. </a:t>
            </a:r>
            <a:r>
              <a:rPr lang="en-US" sz="3600" b="1" dirty="0" err="1">
                <a:solidFill>
                  <a:srgbClr val="FF0000"/>
                </a:solidFill>
                <a:latin typeface="Times New Roman" panose="02020603050405020304" pitchFamily="18" charset="0"/>
                <a:cs typeface="Times New Roman" panose="02020603050405020304" pitchFamily="18" charset="0"/>
                <a:sym typeface="+mn-lt"/>
              </a:rPr>
              <a:t>Tìm</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hiểu</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về</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nhân</a:t>
            </a:r>
            <a:r>
              <a:rPr lang="en-US" sz="3600" b="1" dirty="0">
                <a:solidFill>
                  <a:srgbClr val="FF0000"/>
                </a:solidFill>
                <a:latin typeface="Times New Roman" panose="02020603050405020304" pitchFamily="18" charset="0"/>
                <a:cs typeface="Times New Roman" panose="02020603050405020304" pitchFamily="18" charset="0"/>
                <a:sym typeface="+mn-lt"/>
              </a:rPr>
              <a:t> </a:t>
            </a:r>
            <a:r>
              <a:rPr lang="en-US" sz="3600" b="1" dirty="0" err="1">
                <a:solidFill>
                  <a:srgbClr val="FF0000"/>
                </a:solidFill>
                <a:latin typeface="Times New Roman" panose="02020603050405020304" pitchFamily="18" charset="0"/>
                <a:cs typeface="Times New Roman" panose="02020603050405020304" pitchFamily="18" charset="0"/>
                <a:sym typeface="+mn-lt"/>
              </a:rPr>
              <a:t>vật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9" name="TextBox 72">
            <a:extLst>
              <a:ext uri="{FF2B5EF4-FFF2-40B4-BE49-F238E27FC236}">
                <a16:creationId xmlns:a16="http://schemas.microsoft.com/office/drawing/2014/main" id="{78F35AB1-5972-3F44-8CD1-1F89E2059BB4}"/>
              </a:ext>
            </a:extLst>
          </p:cNvPr>
          <p:cNvSpPr txBox="1"/>
          <p:nvPr/>
        </p:nvSpPr>
        <p:spPr>
          <a:xfrm>
            <a:off x="492090" y="756996"/>
            <a:ext cx="4091971" cy="492443"/>
          </a:xfrm>
          <a:prstGeom prst="rect">
            <a:avLst/>
          </a:prstGeom>
          <a:noFill/>
        </p:spPr>
        <p:txBody>
          <a:bodyPr wrap="square" lIns="0" tIns="0" rIns="0" bIns="0" rtlCol="0">
            <a:spAutoFit/>
          </a:bodyPr>
          <a:lstStyle/>
          <a:p>
            <a:pPr fontAlgn="base">
              <a:spcBef>
                <a:spcPct val="0"/>
              </a:spcBef>
              <a:spcAft>
                <a:spcPct val="0"/>
              </a:spcAft>
            </a:pPr>
            <a:r>
              <a:rPr lang="en-GB" sz="3200" b="1" dirty="0">
                <a:solidFill>
                  <a:srgbClr val="FF0000"/>
                </a:solidFill>
                <a:latin typeface="Times New Roman" panose="02020603050405020304" pitchFamily="18" charset="0"/>
                <a:cs typeface="Times New Roman" panose="02020603050405020304" pitchFamily="18" charset="0"/>
                <a:sym typeface="+mn-lt"/>
              </a:rPr>
              <a:t>a. </a:t>
            </a:r>
            <a:r>
              <a:rPr lang="en-GB" sz="3200" b="1" dirty="0" err="1">
                <a:solidFill>
                  <a:srgbClr val="FF0000"/>
                </a:solidFill>
                <a:latin typeface="Times New Roman" panose="02020603050405020304" pitchFamily="18" charset="0"/>
                <a:cs typeface="Times New Roman" panose="02020603050405020304" pitchFamily="18" charset="0"/>
                <a:sym typeface="+mn-lt"/>
              </a:rPr>
              <a:t>Chị</a:t>
            </a:r>
            <a:r>
              <a:rPr lang="en-GB" sz="3200" b="1" dirty="0">
                <a:solidFill>
                  <a:srgbClr val="FF0000"/>
                </a:solidFill>
                <a:latin typeface="Times New Roman" panose="02020603050405020304" pitchFamily="18" charset="0"/>
                <a:cs typeface="Times New Roman" panose="02020603050405020304" pitchFamily="18" charset="0"/>
                <a:sym typeface="+mn-lt"/>
              </a:rPr>
              <a:t> </a:t>
            </a:r>
            <a:r>
              <a:rPr lang="en-GB" sz="3200" b="1" dirty="0" err="1">
                <a:solidFill>
                  <a:srgbClr val="FF0000"/>
                </a:solidFill>
                <a:latin typeface="Times New Roman" panose="02020603050405020304" pitchFamily="18" charset="0"/>
                <a:cs typeface="Times New Roman" panose="02020603050405020304" pitchFamily="18" charset="0"/>
                <a:sym typeface="+mn-lt"/>
              </a:rPr>
              <a:t>em</a:t>
            </a:r>
            <a:r>
              <a:rPr lang="en-GB" sz="3200" b="1" dirty="0">
                <a:solidFill>
                  <a:srgbClr val="FF0000"/>
                </a:solidFill>
                <a:latin typeface="Times New Roman" panose="02020603050405020304" pitchFamily="18" charset="0"/>
                <a:cs typeface="Times New Roman" panose="02020603050405020304" pitchFamily="18" charset="0"/>
                <a:sym typeface="+mn-lt"/>
              </a:rPr>
              <a:t> </a:t>
            </a:r>
            <a:r>
              <a:rPr lang="en-GB" sz="3200" b="1" dirty="0" err="1">
                <a:solidFill>
                  <a:srgbClr val="FF0000"/>
                </a:solidFill>
                <a:latin typeface="Times New Roman" panose="02020603050405020304" pitchFamily="18" charset="0"/>
                <a:cs typeface="Times New Roman" panose="02020603050405020304" pitchFamily="18" charset="0"/>
                <a:sym typeface="+mn-lt"/>
              </a:rPr>
              <a:t>Sơn</a:t>
            </a:r>
            <a:r>
              <a:rPr lang="en-GB" sz="3200" b="1" dirty="0">
                <a:solidFill>
                  <a:srgbClr val="FF0000"/>
                </a:solidFill>
                <a:latin typeface="Times New Roman" panose="02020603050405020304" pitchFamily="18" charset="0"/>
                <a:cs typeface="Times New Roman" panose="02020603050405020304" pitchFamily="18" charset="0"/>
                <a:sym typeface="+mn-lt"/>
              </a:rPr>
              <a:t> </a:t>
            </a:r>
            <a:r>
              <a:rPr lang="en-GB" sz="3200" b="1" dirty="0" err="1">
                <a:solidFill>
                  <a:srgbClr val="FF0000"/>
                </a:solidFill>
                <a:latin typeface="Times New Roman" panose="02020603050405020304" pitchFamily="18" charset="0"/>
                <a:cs typeface="Times New Roman" panose="02020603050405020304" pitchFamily="18" charset="0"/>
                <a:sym typeface="+mn-lt"/>
              </a:rPr>
              <a:t>và</a:t>
            </a:r>
            <a:r>
              <a:rPr lang="en-GB" sz="3200" b="1" dirty="0">
                <a:solidFill>
                  <a:srgbClr val="FF0000"/>
                </a:solidFill>
                <a:latin typeface="Times New Roman" panose="02020603050405020304" pitchFamily="18" charset="0"/>
                <a:cs typeface="Times New Roman" panose="02020603050405020304" pitchFamily="18" charset="0"/>
                <a:sym typeface="+mn-lt"/>
              </a:rPr>
              <a:t> Lan</a:t>
            </a:r>
          </a:p>
        </p:txBody>
      </p:sp>
    </p:spTree>
    <p:extLst>
      <p:ext uri="{BB962C8B-B14F-4D97-AF65-F5344CB8AC3E}">
        <p14:creationId xmlns:p14="http://schemas.microsoft.com/office/powerpoint/2010/main" val="13237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500"/>
                            </p:stCondLst>
                            <p:childTnLst>
                              <p:par>
                                <p:cTn id="12" presetID="18" presetClass="entr" presetSubtype="12"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14" presetClass="exit" presetSubtype="10" fill="hold" nodeType="withEffect">
                                  <p:stCondLst>
                                    <p:cond delay="0"/>
                                  </p:stCondLst>
                                  <p:childTnLst>
                                    <p:animEffect transition="out" filter="randombar(horizontal)">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srgbClr val="FFFFFF"/>
              </a:solidFill>
              <a:effectLst/>
              <a:uLnTx/>
              <a:uFillTx/>
              <a:cs typeface="+mn-ea"/>
              <a:sym typeface="+mn-lt"/>
            </a:endParaRPr>
          </a:p>
        </p:txBody>
      </p:sp>
      <p:sp>
        <p:nvSpPr>
          <p:cNvPr id="24" name="Rectangle 23">
            <a:extLst>
              <a:ext uri="{FF2B5EF4-FFF2-40B4-BE49-F238E27FC236}">
                <a16:creationId xmlns:a16="http://schemas.microsoft.com/office/drawing/2014/main" id="{90C75CEF-7F82-D745-83B5-936EDA0F967B}"/>
              </a:ext>
            </a:extLst>
          </p:cNvPr>
          <p:cNvSpPr/>
          <p:nvPr/>
        </p:nvSpPr>
        <p:spPr>
          <a:xfrm>
            <a:off x="402336" y="993331"/>
            <a:ext cx="11411712" cy="2569934"/>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lvl="0" algn="just">
              <a:lnSpc>
                <a:spcPct val="115000"/>
              </a:lnSpc>
              <a:spcAft>
                <a:spcPts val="0"/>
              </a:spcAft>
            </a:pP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a:t>
            </a:r>
          </a:p>
          <a:p>
            <a:pPr lvl="0" algn="just">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E11043D9-4527-9D49-9F50-4FE8C6337BB7}"/>
              </a:ext>
            </a:extLst>
          </p:cNvPr>
          <p:cNvGrpSpPr/>
          <p:nvPr/>
        </p:nvGrpSpPr>
        <p:grpSpPr>
          <a:xfrm>
            <a:off x="3849329" y="3282180"/>
            <a:ext cx="5938203" cy="3366403"/>
            <a:chOff x="8531127" y="1067534"/>
            <a:chExt cx="3810615" cy="2905092"/>
          </a:xfrm>
        </p:grpSpPr>
        <p:pic>
          <p:nvPicPr>
            <p:cNvPr id="23" name="Picture 22">
              <a:extLst>
                <a:ext uri="{FF2B5EF4-FFF2-40B4-BE49-F238E27FC236}">
                  <a16:creationId xmlns:a16="http://schemas.microsoft.com/office/drawing/2014/main" id="{FCC4DEE1-C602-D04D-8EB7-BB567169B47A}"/>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rot="10800000">
              <a:off x="8531127" y="1067534"/>
              <a:ext cx="3810615" cy="2905092"/>
            </a:xfrm>
            <a:prstGeom prst="rect">
              <a:avLst/>
            </a:prstGeom>
          </p:spPr>
        </p:pic>
        <p:sp>
          <p:nvSpPr>
            <p:cNvPr id="26" name="Rectangle 25">
              <a:extLst>
                <a:ext uri="{FF2B5EF4-FFF2-40B4-BE49-F238E27FC236}">
                  <a16:creationId xmlns:a16="http://schemas.microsoft.com/office/drawing/2014/main" id="{7EC2A24B-19CF-EC4C-9216-9158A24F7D6B}"/>
                </a:ext>
              </a:extLst>
            </p:cNvPr>
            <p:cNvSpPr/>
            <p:nvPr/>
          </p:nvSpPr>
          <p:spPr>
            <a:xfrm>
              <a:off x="9026936" y="1969462"/>
              <a:ext cx="2810270" cy="1673285"/>
            </a:xfrm>
            <a:prstGeom prst="rect">
              <a:avLst/>
            </a:prstGeom>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a:t>
              </a:r>
            </a:p>
            <a:p>
              <a:pPr algn="ct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a:t>
              </a:r>
            </a:p>
          </p:txBody>
        </p:sp>
      </p:grpSp>
      <p:sp>
        <p:nvSpPr>
          <p:cNvPr id="28" name="Rectangle 27">
            <a:extLst>
              <a:ext uri="{FF2B5EF4-FFF2-40B4-BE49-F238E27FC236}">
                <a16:creationId xmlns:a16="http://schemas.microsoft.com/office/drawing/2014/main" id="{E930A5F1-768A-7344-89D6-459E1BE65C1B}"/>
              </a:ext>
            </a:extLst>
          </p:cNvPr>
          <p:cNvSpPr/>
          <p:nvPr/>
        </p:nvSpPr>
        <p:spPr>
          <a:xfrm>
            <a:off x="402336" y="3854715"/>
            <a:ext cx="11411712" cy="1083374"/>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a:lnSpc>
                <a:spcPct val="115000"/>
              </a:lnSpc>
              <a:spcAft>
                <a:spcPts val="0"/>
              </a:spcAft>
            </a:pP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ẩn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BEE3D800-46DD-8D4F-8701-C92B6BC130BF}"/>
              </a:ext>
            </a:extLst>
          </p:cNvPr>
          <p:cNvPicPr>
            <a:picLocks noChangeAspect="1"/>
          </p:cNvPicPr>
          <p:nvPr/>
        </p:nvPicPr>
        <p:blipFill>
          <a:blip r:embed="rId4"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575055" flipV="1">
            <a:off x="4983813" y="3035274"/>
            <a:ext cx="1252033" cy="678635"/>
          </a:xfrm>
          <a:prstGeom prst="rect">
            <a:avLst/>
          </a:prstGeom>
        </p:spPr>
      </p:pic>
      <p:sp>
        <p:nvSpPr>
          <p:cNvPr id="6" name="Rectangle 5">
            <a:extLst>
              <a:ext uri="{FF2B5EF4-FFF2-40B4-BE49-F238E27FC236}">
                <a16:creationId xmlns:a16="http://schemas.microsoft.com/office/drawing/2014/main" id="{007A5F14-67DB-A74E-A77B-DD8792D15B7D}"/>
              </a:ext>
            </a:extLst>
          </p:cNvPr>
          <p:cNvSpPr/>
          <p:nvPr/>
        </p:nvSpPr>
        <p:spPr>
          <a:xfrm>
            <a:off x="459975" y="5356143"/>
            <a:ext cx="11138238" cy="1077218"/>
          </a:xfrm>
          <a:prstGeom prst="rect">
            <a:avLst/>
          </a:prstGeom>
          <a:solidFill>
            <a:schemeClr val="accent2">
              <a:lumMod val="20000"/>
              <a:lumOff val="80000"/>
            </a:schemeClr>
          </a:solidFill>
          <a:ln>
            <a:solidFill>
              <a:schemeClr val="accent1">
                <a:lumMod val="60000"/>
                <a:lumOff val="40000"/>
              </a:schemeClr>
            </a:solidFill>
          </a:ln>
        </p:spPr>
        <p:txBody>
          <a:bodyPr wrap="square">
            <a:spAutoFit/>
          </a:bodyPr>
          <a:lstStyle/>
          <a:p>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Lan: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Down Arrow 6">
            <a:extLst>
              <a:ext uri="{FF2B5EF4-FFF2-40B4-BE49-F238E27FC236}">
                <a16:creationId xmlns:a16="http://schemas.microsoft.com/office/drawing/2014/main" id="{77E7930F-D7AE-7D47-AD78-BBBCA7BFBFA9}"/>
              </a:ext>
            </a:extLst>
          </p:cNvPr>
          <p:cNvSpPr/>
          <p:nvPr/>
        </p:nvSpPr>
        <p:spPr>
          <a:xfrm>
            <a:off x="8470900" y="4698231"/>
            <a:ext cx="807803" cy="55759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D1D561-EB9B-8641-AB48-E2AF73193353}"/>
              </a:ext>
            </a:extLst>
          </p:cNvPr>
          <p:cNvSpPr/>
          <p:nvPr/>
        </p:nvSpPr>
        <p:spPr>
          <a:xfrm>
            <a:off x="0" y="-72393"/>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
        <p:nvSpPr>
          <p:cNvPr id="27" name="TextBox 72">
            <a:extLst>
              <a:ext uri="{FF2B5EF4-FFF2-40B4-BE49-F238E27FC236}">
                <a16:creationId xmlns:a16="http://schemas.microsoft.com/office/drawing/2014/main" id="{78F35AB1-5972-3F44-8CD1-1F89E2059BB4}"/>
              </a:ext>
            </a:extLst>
          </p:cNvPr>
          <p:cNvSpPr txBox="1"/>
          <p:nvPr/>
        </p:nvSpPr>
        <p:spPr>
          <a:xfrm>
            <a:off x="459974" y="481053"/>
            <a:ext cx="4091971" cy="492443"/>
          </a:xfrm>
          <a:prstGeom prst="rect">
            <a:avLst/>
          </a:prstGeom>
          <a:noFill/>
        </p:spPr>
        <p:txBody>
          <a:bodyPr wrap="square" lIns="0" tIns="0" rIns="0" bIns="0" rtlCol="0">
            <a:spAutoFit/>
          </a:bodyPr>
          <a:lstStyle/>
          <a:p>
            <a:pPr fontAlgn="base">
              <a:spcBef>
                <a:spcPct val="0"/>
              </a:spcBef>
              <a:spcAft>
                <a:spcPct val="0"/>
              </a:spcAft>
            </a:pPr>
            <a:r>
              <a:rPr lang="en-GB" sz="3200" b="1" dirty="0">
                <a:latin typeface="Times New Roman" panose="02020603050405020304" pitchFamily="18" charset="0"/>
                <a:cs typeface="Times New Roman" panose="02020603050405020304" pitchFamily="18" charset="0"/>
                <a:sym typeface="+mn-lt"/>
              </a:rPr>
              <a:t>a. </a:t>
            </a:r>
            <a:r>
              <a:rPr lang="en-GB" sz="3200" b="1" dirty="0" err="1">
                <a:latin typeface="Times New Roman" panose="02020603050405020304" pitchFamily="18" charset="0"/>
                <a:cs typeface="Times New Roman" panose="02020603050405020304" pitchFamily="18" charset="0"/>
                <a:sym typeface="+mn-lt"/>
              </a:rPr>
              <a:t>Chị</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em</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Sơn</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và</a:t>
            </a:r>
            <a:r>
              <a:rPr lang="en-GB" sz="3200" b="1" dirty="0">
                <a:latin typeface="Times New Roman" panose="02020603050405020304" pitchFamily="18" charset="0"/>
                <a:cs typeface="Times New Roman" panose="02020603050405020304" pitchFamily="18" charset="0"/>
                <a:sym typeface="+mn-lt"/>
              </a:rPr>
              <a:t> Lan</a:t>
            </a:r>
          </a:p>
        </p:txBody>
      </p:sp>
      <p:sp>
        <p:nvSpPr>
          <p:cNvPr id="13" name="Rectangle 12">
            <a:extLst>
              <a:ext uri="{FF2B5EF4-FFF2-40B4-BE49-F238E27FC236}">
                <a16:creationId xmlns:a16="http://schemas.microsoft.com/office/drawing/2014/main" id="{90C75CEF-7F82-D745-83B5-936EDA0F967B}"/>
              </a:ext>
            </a:extLst>
          </p:cNvPr>
          <p:cNvSpPr/>
          <p:nvPr/>
        </p:nvSpPr>
        <p:spPr>
          <a:xfrm>
            <a:off x="402336" y="973496"/>
            <a:ext cx="11411712" cy="2569934"/>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lvl="0" algn="just">
              <a:lnSpc>
                <a:spcPct val="115000"/>
              </a:lnSpc>
              <a:spcAft>
                <a:spcPts val="0"/>
              </a:spcAft>
            </a:pP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a:t>
            </a:r>
          </a:p>
          <a:p>
            <a:pPr lvl="0" algn="just">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546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strVal val="#ppt_w*0.7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animEffect transition="in" filter="fade">
                                      <p:cBhvr>
                                        <p:cTn id="15" dur="1000"/>
                                        <p:tgtEl>
                                          <p:spTgt spid="29"/>
                                        </p:tgtEl>
                                      </p:cBhvr>
                                    </p:animEffect>
                                  </p:childTnLst>
                                </p:cTn>
                              </p:par>
                            </p:childTnLst>
                          </p:cTn>
                        </p:par>
                        <p:par>
                          <p:cTn id="16" fill="hold">
                            <p:stCondLst>
                              <p:cond delay="1000"/>
                            </p:stCondLst>
                            <p:childTnLst>
                              <p:par>
                                <p:cTn id="17" presetID="2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childTnLst>
                                </p:cTn>
                              </p:par>
                              <p:par>
                                <p:cTn id="21" presetID="14" presetClass="exit" presetSubtype="10" fill="hold" nodeType="withEffect">
                                  <p:stCondLst>
                                    <p:cond delay="0"/>
                                  </p:stCondLst>
                                  <p:childTnLst>
                                    <p:animEffect transition="out" filter="randombar(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srgbClr val="FFFFFF"/>
              </a:solidFill>
              <a:effectLst/>
              <a:uLnTx/>
              <a:uFillTx/>
              <a:cs typeface="+mn-ea"/>
              <a:sym typeface="+mn-lt"/>
            </a:endParaRPr>
          </a:p>
        </p:txBody>
      </p:sp>
      <p:grpSp>
        <p:nvGrpSpPr>
          <p:cNvPr id="15" name="Group 14">
            <a:extLst>
              <a:ext uri="{FF2B5EF4-FFF2-40B4-BE49-F238E27FC236}">
                <a16:creationId xmlns:a16="http://schemas.microsoft.com/office/drawing/2014/main" id="{63C7D262-78D9-BC45-AB08-62B40C9AF5DD}"/>
              </a:ext>
            </a:extLst>
          </p:cNvPr>
          <p:cNvGrpSpPr/>
          <p:nvPr/>
        </p:nvGrpSpPr>
        <p:grpSpPr>
          <a:xfrm>
            <a:off x="3326172" y="0"/>
            <a:ext cx="8865828" cy="3522651"/>
            <a:chOff x="8535259" y="1339545"/>
            <a:chExt cx="5018523" cy="2905092"/>
          </a:xfrm>
        </p:grpSpPr>
        <p:pic>
          <p:nvPicPr>
            <p:cNvPr id="16" name="Picture 15">
              <a:extLst>
                <a:ext uri="{FF2B5EF4-FFF2-40B4-BE49-F238E27FC236}">
                  <a16:creationId xmlns:a16="http://schemas.microsoft.com/office/drawing/2014/main" id="{10611FDF-BEC1-E743-8D3C-9DCC6B136770}"/>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535259" y="1339545"/>
              <a:ext cx="5018523" cy="2905092"/>
            </a:xfrm>
            <a:prstGeom prst="rect">
              <a:avLst/>
            </a:prstGeom>
          </p:spPr>
        </p:pic>
        <p:sp>
          <p:nvSpPr>
            <p:cNvPr id="17" name="Rectangle 16">
              <a:extLst>
                <a:ext uri="{FF2B5EF4-FFF2-40B4-BE49-F238E27FC236}">
                  <a16:creationId xmlns:a16="http://schemas.microsoft.com/office/drawing/2014/main" id="{071CED67-D32E-014B-9BA5-5FEFC18163FA}"/>
                </a:ext>
              </a:extLst>
            </p:cNvPr>
            <p:cNvSpPr/>
            <p:nvPr/>
          </p:nvSpPr>
          <p:spPr>
            <a:xfrm>
              <a:off x="9205000" y="1628373"/>
              <a:ext cx="3679041" cy="1852886"/>
            </a:xfrm>
            <a:prstGeom prst="rect">
              <a:avLst/>
            </a:prstGeom>
          </p:spPr>
          <p:txBody>
            <a:bodyPr wrap="square">
              <a:spAutoFit/>
            </a:bodyPr>
            <a:lstStyle/>
            <a:p>
              <a:pPr algn="ctr"/>
              <a:r>
                <a:rPr lang="en-US" sz="2800" b="1" dirty="0" err="1">
                  <a:solidFill>
                    <a:schemeClr val="accent1"/>
                  </a:solidFill>
                  <a:latin typeface="Times New Roman" panose="02020603050405020304" pitchFamily="18" charset="0"/>
                  <a:cs typeface="Times New Roman" panose="02020603050405020304" pitchFamily="18" charset="0"/>
                </a:rPr>
                <a:t>Khi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chuyện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áo</a:t>
              </a:r>
              <a:endParaRPr lang="en-US" sz="2800" b="1" dirty="0">
                <a:solidFill>
                  <a:schemeClr val="accent1"/>
                </a:solidFill>
                <a:latin typeface="Times New Roman" panose="02020603050405020304" pitchFamily="18" charset="0"/>
                <a:cs typeface="Times New Roman" panose="02020603050405020304" pitchFamily="18" charset="0"/>
              </a:endParaRPr>
            </a:p>
            <a:p>
              <a:pPr algn="ct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đến</a:t>
              </a:r>
              <a:r>
                <a:rPr lang="en-US" sz="2800" b="1" dirty="0">
                  <a:solidFill>
                    <a:schemeClr val="accent1"/>
                  </a:solidFill>
                  <a:latin typeface="Times New Roman" panose="02020603050405020304" pitchFamily="18" charset="0"/>
                  <a:cs typeface="Times New Roman" panose="02020603050405020304" pitchFamily="18" charset="0"/>
                </a:rPr>
                <a:t> tai </a:t>
              </a:r>
              <a:r>
                <a:rPr lang="en-US" sz="2800" b="1" dirty="0" err="1">
                  <a:solidFill>
                    <a:schemeClr val="accent1"/>
                  </a:solidFill>
                  <a:latin typeface="Times New Roman" panose="02020603050405020304" pitchFamily="18" charset="0"/>
                  <a:cs typeface="Times New Roman" panose="02020603050405020304" pitchFamily="18" charset="0"/>
                </a:rPr>
                <a:t>người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nhà</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hai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chị</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em</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đã</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có</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hành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động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gì</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Hành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động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này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có</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làm</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các</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em</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thay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đổi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suy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nghĩ</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về</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tính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cách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của</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hai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bạn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nhỏ</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này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không</a:t>
              </a:r>
              <a:r>
                <a:rPr lang="en-US" sz="2800" b="1" dirty="0">
                  <a:solidFill>
                    <a:schemeClr val="accent1"/>
                  </a:solidFill>
                  <a:latin typeface="Times New Roman" panose="02020603050405020304" pitchFamily="18" charset="0"/>
                  <a:cs typeface="Times New Roman" panose="02020603050405020304" pitchFamily="18" charset="0"/>
                </a:rPr>
                <a:t>?</a:t>
              </a:r>
              <a:endParaRPr lang="en-US" sz="28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90C75CEF-7F82-D745-83B5-936EDA0F967B}"/>
              </a:ext>
            </a:extLst>
          </p:cNvPr>
          <p:cNvSpPr/>
          <p:nvPr/>
        </p:nvSpPr>
        <p:spPr>
          <a:xfrm>
            <a:off x="402336" y="3662557"/>
            <a:ext cx="11411712" cy="2440412"/>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lvl="0" algn="just">
              <a:lnSpc>
                <a:spcPct val="115000"/>
              </a:lnSpc>
              <a:spcAft>
                <a:spcPts val="0"/>
              </a:spcAft>
            </a:pPr>
            <a:r>
              <a:rPr lang="en-US" sz="32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15000"/>
              </a:lnSpc>
              <a:spcAft>
                <a:spcPts val="1000"/>
              </a:spcAft>
              <a:buFont typeface="Symbol" pitchFamily="2" charset="2"/>
              <a:buChar char="Þ"/>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Lam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lý</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15000"/>
              </a:lnSpc>
              <a:spcAft>
                <a:spcPts val="1000"/>
              </a:spcAft>
              <a:buFont typeface="Symbol" pitchFamily="2" charset="2"/>
              <a:buChar char="Þ"/>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bớt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mến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
        <p:nvSpPr>
          <p:cNvPr id="22" name="TextBox 72">
            <a:extLst>
              <a:ext uri="{FF2B5EF4-FFF2-40B4-BE49-F238E27FC236}">
                <a16:creationId xmlns:a16="http://schemas.microsoft.com/office/drawing/2014/main" id="{78F35AB1-5972-3F44-8CD1-1F89E2059BB4}"/>
              </a:ext>
            </a:extLst>
          </p:cNvPr>
          <p:cNvSpPr txBox="1"/>
          <p:nvPr/>
        </p:nvSpPr>
        <p:spPr>
          <a:xfrm>
            <a:off x="459974" y="481053"/>
            <a:ext cx="4091971" cy="492443"/>
          </a:xfrm>
          <a:prstGeom prst="rect">
            <a:avLst/>
          </a:prstGeom>
          <a:noFill/>
        </p:spPr>
        <p:txBody>
          <a:bodyPr wrap="square" lIns="0" tIns="0" rIns="0" bIns="0" rtlCol="0">
            <a:spAutoFit/>
          </a:bodyPr>
          <a:lstStyle/>
          <a:p>
            <a:pPr fontAlgn="base">
              <a:spcBef>
                <a:spcPct val="0"/>
              </a:spcBef>
              <a:spcAft>
                <a:spcPct val="0"/>
              </a:spcAft>
            </a:pPr>
            <a:r>
              <a:rPr lang="en-GB" sz="3200" b="1" dirty="0">
                <a:latin typeface="Times New Roman" panose="02020603050405020304" pitchFamily="18" charset="0"/>
                <a:cs typeface="Times New Roman" panose="02020603050405020304" pitchFamily="18" charset="0"/>
                <a:sym typeface="+mn-lt"/>
              </a:rPr>
              <a:t>a. </a:t>
            </a:r>
            <a:r>
              <a:rPr lang="en-GB" sz="3200" b="1" dirty="0" err="1">
                <a:latin typeface="Times New Roman" panose="02020603050405020304" pitchFamily="18" charset="0"/>
                <a:cs typeface="Times New Roman" panose="02020603050405020304" pitchFamily="18" charset="0"/>
                <a:sym typeface="+mn-lt"/>
              </a:rPr>
              <a:t>Chị</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em</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Sơn</a:t>
            </a:r>
            <a:r>
              <a:rPr lang="en-GB" sz="3200" b="1" dirty="0">
                <a:latin typeface="Times New Roman" panose="02020603050405020304" pitchFamily="18" charset="0"/>
                <a:cs typeface="Times New Roman" panose="02020603050405020304" pitchFamily="18" charset="0"/>
                <a:sym typeface="+mn-lt"/>
              </a:rPr>
              <a:t> </a:t>
            </a:r>
            <a:r>
              <a:rPr lang="en-GB" sz="3200" b="1" dirty="0" err="1">
                <a:latin typeface="Times New Roman" panose="02020603050405020304" pitchFamily="18" charset="0"/>
                <a:cs typeface="Times New Roman" panose="02020603050405020304" pitchFamily="18" charset="0"/>
                <a:sym typeface="+mn-lt"/>
              </a:rPr>
              <a:t>và</a:t>
            </a:r>
            <a:r>
              <a:rPr lang="en-GB" sz="3200" b="1" dirty="0">
                <a:latin typeface="Times New Roman" panose="02020603050405020304" pitchFamily="18" charset="0"/>
                <a:cs typeface="Times New Roman" panose="02020603050405020304" pitchFamily="18" charset="0"/>
                <a:sym typeface="+mn-lt"/>
              </a:rPr>
              <a:t> Lan</a:t>
            </a:r>
          </a:p>
        </p:txBody>
      </p:sp>
    </p:spTree>
    <p:extLst>
      <p:ext uri="{BB962C8B-B14F-4D97-AF65-F5344CB8AC3E}">
        <p14:creationId xmlns:p14="http://schemas.microsoft.com/office/powerpoint/2010/main" val="29957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srgbClr val="FFFFFF"/>
              </a:solidFill>
              <a:effectLst/>
              <a:uLnTx/>
              <a:uFillTx/>
              <a:cs typeface="+mn-ea"/>
              <a:sym typeface="+mn-lt"/>
            </a:endParaRPr>
          </a:p>
        </p:txBody>
      </p:sp>
      <p:grpSp>
        <p:nvGrpSpPr>
          <p:cNvPr id="15" name="Group 14">
            <a:extLst>
              <a:ext uri="{FF2B5EF4-FFF2-40B4-BE49-F238E27FC236}">
                <a16:creationId xmlns:a16="http://schemas.microsoft.com/office/drawing/2014/main" id="{63C7D262-78D9-BC45-AB08-62B40C9AF5DD}"/>
              </a:ext>
            </a:extLst>
          </p:cNvPr>
          <p:cNvGrpSpPr/>
          <p:nvPr/>
        </p:nvGrpSpPr>
        <p:grpSpPr>
          <a:xfrm>
            <a:off x="6114593" y="120988"/>
            <a:ext cx="5783011" cy="3522651"/>
            <a:chOff x="8535260" y="1339545"/>
            <a:chExt cx="3863416" cy="2905092"/>
          </a:xfrm>
        </p:grpSpPr>
        <p:pic>
          <p:nvPicPr>
            <p:cNvPr id="16" name="Picture 15">
              <a:extLst>
                <a:ext uri="{FF2B5EF4-FFF2-40B4-BE49-F238E27FC236}">
                  <a16:creationId xmlns:a16="http://schemas.microsoft.com/office/drawing/2014/main" id="{10611FDF-BEC1-E743-8D3C-9DCC6B136770}"/>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535260" y="1339545"/>
              <a:ext cx="3863416" cy="2905092"/>
            </a:xfrm>
            <a:prstGeom prst="rect">
              <a:avLst/>
            </a:prstGeom>
          </p:spPr>
        </p:pic>
        <p:sp>
          <p:nvSpPr>
            <p:cNvPr id="17" name="Rectangle 16">
              <a:extLst>
                <a:ext uri="{FF2B5EF4-FFF2-40B4-BE49-F238E27FC236}">
                  <a16:creationId xmlns:a16="http://schemas.microsoft.com/office/drawing/2014/main" id="{071CED67-D32E-014B-9BA5-5FEFC18163FA}"/>
                </a:ext>
              </a:extLst>
            </p:cNvPr>
            <p:cNvSpPr/>
            <p:nvPr/>
          </p:nvSpPr>
          <p:spPr>
            <a:xfrm>
              <a:off x="9104595" y="1891223"/>
              <a:ext cx="2787458" cy="1497538"/>
            </a:xfrm>
            <a:prstGeom prst="rect">
              <a:avLst/>
            </a:prstGeom>
          </p:spPr>
          <p:txBody>
            <a:bodyPr wrap="square">
              <a:spAutoFit/>
            </a:bodyPr>
            <a:lstStyle/>
            <a:p>
              <a:pPr algn="ctr">
                <a:spcAft>
                  <a:spcPts val="10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chi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điền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grpSp>
      <p:pic>
        <p:nvPicPr>
          <p:cNvPr id="14" name="Picture 13">
            <a:extLst>
              <a:ext uri="{FF2B5EF4-FFF2-40B4-BE49-F238E27FC236}">
                <a16:creationId xmlns:a16="http://schemas.microsoft.com/office/drawing/2014/main" id="{C5D626F6-BB0B-CD45-8887-872F12D516C8}"/>
              </a:ext>
            </a:extLst>
          </p:cNvPr>
          <p:cNvPicPr>
            <a:picLocks noChangeAspect="1"/>
          </p:cNvPicPr>
          <p:nvPr/>
        </p:nvPicPr>
        <p:blipFill rotWithShape="1">
          <a:blip r:embed="rId4">
            <a:extLst>
              <a:ext uri="{28A0092B-C50C-407E-A947-70E740481C1C}">
                <a14:useLocalDpi xmlns:a14="http://schemas.microsoft.com/office/drawing/2010/main" val="0"/>
              </a:ext>
            </a:extLst>
          </a:blip>
          <a:srcRect t="8822" r="47817"/>
          <a:stretch/>
        </p:blipFill>
        <p:spPr>
          <a:xfrm>
            <a:off x="2909795" y="2970452"/>
            <a:ext cx="2505113" cy="3445096"/>
          </a:xfrm>
          <a:prstGeom prst="rect">
            <a:avLst/>
          </a:prstGeom>
        </p:spPr>
      </p:pic>
      <p:pic>
        <p:nvPicPr>
          <p:cNvPr id="18" name="Picture 17">
            <a:extLst>
              <a:ext uri="{FF2B5EF4-FFF2-40B4-BE49-F238E27FC236}">
                <a16:creationId xmlns:a16="http://schemas.microsoft.com/office/drawing/2014/main" id="{CC9F493B-CD63-7047-855B-A0E28BE0F121}"/>
              </a:ext>
            </a:extLst>
          </p:cNvPr>
          <p:cNvPicPr>
            <a:picLocks noChangeAspect="1"/>
          </p:cNvPicPr>
          <p:nvPr/>
        </p:nvPicPr>
        <p:blipFill rotWithShape="1">
          <a:blip r:embed="rId5">
            <a:extLst>
              <a:ext uri="{28A0092B-C50C-407E-A947-70E740481C1C}">
                <a14:useLocalDpi xmlns:a14="http://schemas.microsoft.com/office/drawing/2010/main" val="0"/>
              </a:ext>
            </a:extLst>
          </a:blip>
          <a:srcRect t="8282" r="45524" b="4070"/>
          <a:stretch/>
        </p:blipFill>
        <p:spPr>
          <a:xfrm>
            <a:off x="206362" y="2970452"/>
            <a:ext cx="2385539" cy="3445096"/>
          </a:xfrm>
          <a:prstGeom prst="rect">
            <a:avLst/>
          </a:prstGeom>
        </p:spPr>
      </p:pic>
      <p:grpSp>
        <p:nvGrpSpPr>
          <p:cNvPr id="19" name="Group 18">
            <a:extLst>
              <a:ext uri="{FF2B5EF4-FFF2-40B4-BE49-F238E27FC236}">
                <a16:creationId xmlns:a16="http://schemas.microsoft.com/office/drawing/2014/main" id="{DE04620A-6E31-3540-8703-A32D0BFA99FA}"/>
              </a:ext>
            </a:extLst>
          </p:cNvPr>
          <p:cNvGrpSpPr/>
          <p:nvPr/>
        </p:nvGrpSpPr>
        <p:grpSpPr>
          <a:xfrm rot="428431">
            <a:off x="-15766" y="657628"/>
            <a:ext cx="2754815" cy="2307163"/>
            <a:chOff x="180073" y="4468037"/>
            <a:chExt cx="1918224" cy="2232705"/>
          </a:xfrm>
        </p:grpSpPr>
        <p:pic>
          <p:nvPicPr>
            <p:cNvPr id="20" name="Picture 19">
              <a:extLst>
                <a:ext uri="{FF2B5EF4-FFF2-40B4-BE49-F238E27FC236}">
                  <a16:creationId xmlns:a16="http://schemas.microsoft.com/office/drawing/2014/main" id="{5E315523-4B07-B440-9C98-021D15161EB5}"/>
                </a:ext>
              </a:extLst>
            </p:cNvPr>
            <p:cNvPicPr>
              <a:picLocks noChangeAspect="1"/>
            </p:cNvPicPr>
            <p:nvPr/>
          </p:nvPicPr>
          <p:blipFill rotWithShape="1">
            <a:blip r:embed="rId6" cstate="hqprint">
              <a:duotone>
                <a:schemeClr val="accent6">
                  <a:shade val="45000"/>
                  <a:satMod val="135000"/>
                </a:schemeClr>
                <a:prstClr val="white"/>
              </a:duotone>
              <a:extLst>
                <a:ext uri="{28A0092B-C50C-407E-A947-70E740481C1C}">
                  <a14:useLocalDpi xmlns:a14="http://schemas.microsoft.com/office/drawing/2010/main" val="0"/>
                </a:ext>
              </a:extLst>
            </a:blip>
            <a:srcRect l="13070" r="13720"/>
            <a:stretch/>
          </p:blipFill>
          <p:spPr>
            <a:xfrm rot="17253221">
              <a:off x="85927" y="4688373"/>
              <a:ext cx="2106515" cy="1918224"/>
            </a:xfrm>
            <a:prstGeom prst="rect">
              <a:avLst/>
            </a:prstGeom>
          </p:spPr>
        </p:pic>
        <p:sp>
          <p:nvSpPr>
            <p:cNvPr id="21" name="TextBox 72">
              <a:extLst>
                <a:ext uri="{FF2B5EF4-FFF2-40B4-BE49-F238E27FC236}">
                  <a16:creationId xmlns:a16="http://schemas.microsoft.com/office/drawing/2014/main" id="{B319780D-D8EB-0E4B-8F23-AD5F90A19282}"/>
                </a:ext>
              </a:extLst>
            </p:cNvPr>
            <p:cNvSpPr txBox="1"/>
            <p:nvPr/>
          </p:nvSpPr>
          <p:spPr>
            <a:xfrm rot="21171569">
              <a:off x="406571" y="4468037"/>
              <a:ext cx="1388745" cy="1477328"/>
            </a:xfrm>
            <a:prstGeom prst="rect">
              <a:avLst/>
            </a:prstGeom>
            <a:noFill/>
          </p:spPr>
          <p:txBody>
            <a:bodyPr wrap="none" lIns="0" tIns="0" rIns="0" bIns="0" rtlCol="0">
              <a:spAutoFit/>
            </a:bodyPr>
            <a:lstStyle/>
            <a:p>
              <a:pPr algn="ctr" fontAlgn="base">
                <a:spcBef>
                  <a:spcPct val="0"/>
                </a:spcBef>
                <a:spcAft>
                  <a:spcPct val="0"/>
                </a:spcAft>
              </a:pPr>
              <a:r>
                <a:rPr lang="en-GB" sz="3200" b="1" dirty="0">
                  <a:solidFill>
                    <a:srgbClr val="FF0000"/>
                  </a:solidFill>
                  <a:latin typeface="Times New Roman" panose="02020603050405020304" pitchFamily="18" charset="0"/>
                  <a:cs typeface="Times New Roman" panose="02020603050405020304" pitchFamily="18" charset="0"/>
                  <a:sym typeface="+mn-lt"/>
                </a:rPr>
                <a:t>b.</a:t>
              </a:r>
            </a:p>
            <a:p>
              <a:pPr algn="ctr" fontAlgn="base">
                <a:spcBef>
                  <a:spcPct val="0"/>
                </a:spcBef>
                <a:spcAft>
                  <a:spcPct val="0"/>
                </a:spcAft>
              </a:pPr>
              <a:r>
                <a:rPr lang="en-GB" sz="3200" b="1" dirty="0" err="1">
                  <a:solidFill>
                    <a:srgbClr val="FF0000"/>
                  </a:solidFill>
                  <a:latin typeface="Times New Roman" panose="02020603050405020304" pitchFamily="18" charset="0"/>
                  <a:cs typeface="Times New Roman" panose="02020603050405020304" pitchFamily="18" charset="0"/>
                  <a:sym typeface="+mn-lt"/>
                </a:rPr>
                <a:t>Mẹ</a:t>
              </a:r>
              <a:r>
                <a:rPr lang="en-GB" sz="3200" b="1" dirty="0">
                  <a:solidFill>
                    <a:srgbClr val="FF0000"/>
                  </a:solidFill>
                  <a:latin typeface="Times New Roman" panose="02020603050405020304" pitchFamily="18" charset="0"/>
                  <a:cs typeface="Times New Roman" panose="02020603050405020304" pitchFamily="18" charset="0"/>
                  <a:sym typeface="+mn-lt"/>
                </a:rPr>
                <a:t> </a:t>
              </a:r>
              <a:r>
                <a:rPr lang="en-GB" sz="3200" b="1" dirty="0" err="1">
                  <a:solidFill>
                    <a:srgbClr val="FF0000"/>
                  </a:solidFill>
                  <a:latin typeface="Times New Roman" panose="02020603050405020304" pitchFamily="18" charset="0"/>
                  <a:cs typeface="Times New Roman" panose="02020603050405020304" pitchFamily="18" charset="0"/>
                  <a:sym typeface="+mn-lt"/>
                </a:rPr>
                <a:t>của</a:t>
              </a:r>
              <a:endParaRPr lang="en-GB" sz="3200" b="1" dirty="0">
                <a:solidFill>
                  <a:srgbClr val="FF0000"/>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3200" b="1" dirty="0" err="1">
                  <a:solidFill>
                    <a:srgbClr val="FF0000"/>
                  </a:solidFill>
                  <a:latin typeface="Times New Roman" panose="02020603050405020304" pitchFamily="18" charset="0"/>
                  <a:cs typeface="Times New Roman" panose="02020603050405020304" pitchFamily="18" charset="0"/>
                  <a:sym typeface="+mn-lt"/>
                </a:rPr>
                <a:t>Sơn</a:t>
              </a:r>
              <a:r>
                <a:rPr lang="en-GB" sz="3200" b="1" dirty="0">
                  <a:solidFill>
                    <a:srgbClr val="FF0000"/>
                  </a:solidFill>
                  <a:latin typeface="Times New Roman" panose="02020603050405020304" pitchFamily="18" charset="0"/>
                  <a:cs typeface="Times New Roman" panose="02020603050405020304" pitchFamily="18" charset="0"/>
                  <a:sym typeface="+mn-lt"/>
                </a:rPr>
                <a:t> </a:t>
              </a:r>
              <a:r>
                <a:rPr lang="en-GB" sz="3200" b="1" dirty="0" err="1">
                  <a:solidFill>
                    <a:srgbClr val="FF0000"/>
                  </a:solidFill>
                  <a:latin typeface="Times New Roman" panose="02020603050405020304" pitchFamily="18" charset="0"/>
                  <a:cs typeface="Times New Roman" panose="02020603050405020304" pitchFamily="18" charset="0"/>
                  <a:sym typeface="+mn-lt"/>
                </a:rPr>
                <a:t>và</a:t>
              </a:r>
              <a:r>
                <a:rPr lang="en-GB" sz="3200" b="1" dirty="0">
                  <a:solidFill>
                    <a:srgbClr val="FF0000"/>
                  </a:solidFill>
                  <a:latin typeface="Times New Roman" panose="02020603050405020304" pitchFamily="18" charset="0"/>
                  <a:cs typeface="Times New Roman" panose="02020603050405020304" pitchFamily="18" charset="0"/>
                  <a:sym typeface="+mn-lt"/>
                </a:rPr>
                <a:t> Lan</a:t>
              </a:r>
            </a:p>
          </p:txBody>
        </p:sp>
      </p:grpSp>
      <p:grpSp>
        <p:nvGrpSpPr>
          <p:cNvPr id="22" name="Group 21">
            <a:extLst>
              <a:ext uri="{FF2B5EF4-FFF2-40B4-BE49-F238E27FC236}">
                <a16:creationId xmlns:a16="http://schemas.microsoft.com/office/drawing/2014/main" id="{9068DF51-82AE-8B4A-B778-7216389398A5}"/>
              </a:ext>
            </a:extLst>
          </p:cNvPr>
          <p:cNvGrpSpPr/>
          <p:nvPr/>
        </p:nvGrpSpPr>
        <p:grpSpPr>
          <a:xfrm>
            <a:off x="3479077" y="916791"/>
            <a:ext cx="2402395" cy="1918224"/>
            <a:chOff x="3792748" y="4434963"/>
            <a:chExt cx="2106515" cy="1918224"/>
          </a:xfrm>
        </p:grpSpPr>
        <p:pic>
          <p:nvPicPr>
            <p:cNvPr id="25" name="Picture 24">
              <a:extLst>
                <a:ext uri="{FF2B5EF4-FFF2-40B4-BE49-F238E27FC236}">
                  <a16:creationId xmlns:a16="http://schemas.microsoft.com/office/drawing/2014/main" id="{E73C66EC-0A61-F749-AA87-EA49F3818B63}"/>
                </a:ext>
              </a:extLst>
            </p:cNvPr>
            <p:cNvPicPr>
              <a:picLocks noChangeAspect="1"/>
            </p:cNvPicPr>
            <p:nvPr/>
          </p:nvPicPr>
          <p:blipFill rotWithShape="1">
            <a:blip r:embed="rId6" cstate="hqprint">
              <a:duotone>
                <a:schemeClr val="accent3">
                  <a:shade val="45000"/>
                  <a:satMod val="135000"/>
                </a:schemeClr>
                <a:prstClr val="white"/>
              </a:duotone>
              <a:extLst>
                <a:ext uri="{28A0092B-C50C-407E-A947-70E740481C1C}">
                  <a14:useLocalDpi xmlns:a14="http://schemas.microsoft.com/office/drawing/2010/main" val="0"/>
                </a:ext>
              </a:extLst>
            </a:blip>
            <a:srcRect l="13070" r="13720"/>
            <a:stretch/>
          </p:blipFill>
          <p:spPr>
            <a:xfrm rot="19321532">
              <a:off x="3792748" y="4434963"/>
              <a:ext cx="2106515" cy="1918224"/>
            </a:xfrm>
            <a:prstGeom prst="rect">
              <a:avLst/>
            </a:prstGeom>
          </p:spPr>
        </p:pic>
        <p:sp>
          <p:nvSpPr>
            <p:cNvPr id="29" name="TextBox 72">
              <a:extLst>
                <a:ext uri="{FF2B5EF4-FFF2-40B4-BE49-F238E27FC236}">
                  <a16:creationId xmlns:a16="http://schemas.microsoft.com/office/drawing/2014/main" id="{A289144F-5E16-D84A-89F8-3515CF3F1892}"/>
                </a:ext>
              </a:extLst>
            </p:cNvPr>
            <p:cNvSpPr txBox="1"/>
            <p:nvPr/>
          </p:nvSpPr>
          <p:spPr>
            <a:xfrm>
              <a:off x="4337482" y="4688941"/>
              <a:ext cx="1109000" cy="861774"/>
            </a:xfrm>
            <a:prstGeom prst="rect">
              <a:avLst/>
            </a:prstGeom>
            <a:noFill/>
          </p:spPr>
          <p:txBody>
            <a:bodyPr wrap="none" lIns="0" tIns="0" rIns="0" bIns="0" rtlCol="0">
              <a:spAutoFit/>
            </a:bodyPr>
            <a:lstStyle/>
            <a:p>
              <a:pPr algn="ctr" fontAlgn="base">
                <a:spcBef>
                  <a:spcPct val="0"/>
                </a:spcBef>
                <a:spcAft>
                  <a:spcPct val="0"/>
                </a:spcAft>
              </a:pPr>
              <a:r>
                <a:rPr lang="en-GB" sz="2800" b="1" dirty="0" err="1">
                  <a:solidFill>
                    <a:srgbClr val="FF0000"/>
                  </a:solidFill>
                  <a:latin typeface="Times New Roman" panose="02020603050405020304" pitchFamily="18" charset="0"/>
                  <a:cs typeface="Times New Roman" panose="02020603050405020304" pitchFamily="18" charset="0"/>
                  <a:sym typeface="+mn-lt"/>
                </a:rPr>
                <a:t>Mẹ</a:t>
              </a:r>
              <a:endParaRPr lang="en-GB" sz="2800" b="1" dirty="0">
                <a:solidFill>
                  <a:srgbClr val="FF0000"/>
                </a:solidFill>
                <a:latin typeface="Times New Roman" panose="02020603050405020304" pitchFamily="18" charset="0"/>
                <a:cs typeface="Times New Roman" panose="02020603050405020304" pitchFamily="18" charset="0"/>
                <a:sym typeface="+mn-lt"/>
              </a:endParaRPr>
            </a:p>
            <a:p>
              <a:pPr algn="ctr" fontAlgn="base">
                <a:spcBef>
                  <a:spcPct val="0"/>
                </a:spcBef>
                <a:spcAft>
                  <a:spcPct val="0"/>
                </a:spcAft>
              </a:pPr>
              <a:r>
                <a:rPr lang="en-GB" sz="2800" b="1" dirty="0" err="1">
                  <a:solidFill>
                    <a:srgbClr val="FF0000"/>
                  </a:solidFill>
                  <a:latin typeface="Times New Roman" panose="02020603050405020304" pitchFamily="18" charset="0"/>
                  <a:cs typeface="Times New Roman" panose="02020603050405020304" pitchFamily="18" charset="0"/>
                  <a:sym typeface="+mn-lt"/>
                </a:rPr>
                <a:t>cái</a:t>
              </a:r>
              <a:r>
                <a:rPr lang="en-GB" sz="2800" b="1" dirty="0">
                  <a:solidFill>
                    <a:srgbClr val="FF0000"/>
                  </a:solidFill>
                  <a:latin typeface="Times New Roman" panose="02020603050405020304" pitchFamily="18" charset="0"/>
                  <a:cs typeface="Times New Roman" panose="02020603050405020304" pitchFamily="18" charset="0"/>
                  <a:sym typeface="+mn-lt"/>
                </a:rPr>
                <a:t> </a:t>
              </a:r>
              <a:r>
                <a:rPr lang="en-GB" sz="2800" b="1" dirty="0" err="1">
                  <a:solidFill>
                    <a:srgbClr val="FF0000"/>
                  </a:solidFill>
                  <a:latin typeface="Times New Roman" panose="02020603050405020304" pitchFamily="18" charset="0"/>
                  <a:cs typeface="Times New Roman" panose="02020603050405020304" pitchFamily="18" charset="0"/>
                  <a:sym typeface="+mn-lt"/>
                </a:rPr>
                <a:t>Hiên</a:t>
              </a:r>
              <a:endParaRPr lang="en-GB" sz="2800" b="1" dirty="0">
                <a:solidFill>
                  <a:srgbClr val="FF0000"/>
                </a:solidFill>
                <a:latin typeface="Times New Roman" panose="02020603050405020304" pitchFamily="18" charset="0"/>
                <a:cs typeface="Times New Roman" panose="02020603050405020304" pitchFamily="18" charset="0"/>
                <a:sym typeface="+mn-lt"/>
              </a:endParaRPr>
            </a:p>
          </p:txBody>
        </p:sp>
      </p:grpSp>
      <p:graphicFrame>
        <p:nvGraphicFramePr>
          <p:cNvPr id="30" name="Table 29">
            <a:extLst>
              <a:ext uri="{FF2B5EF4-FFF2-40B4-BE49-F238E27FC236}">
                <a16:creationId xmlns:a16="http://schemas.microsoft.com/office/drawing/2014/main" id="{0F4C98D0-F5CD-FC4D-8825-DB5C94143FE5}"/>
              </a:ext>
            </a:extLst>
          </p:cNvPr>
          <p:cNvGraphicFramePr>
            <a:graphicFrameLocks noGrp="1"/>
          </p:cNvGraphicFramePr>
          <p:nvPr>
            <p:extLst>
              <p:ext uri="{D42A27DB-BD31-4B8C-83A1-F6EECF244321}">
                <p14:modId xmlns:p14="http://schemas.microsoft.com/office/powerpoint/2010/main" val="128099571"/>
              </p:ext>
            </p:extLst>
          </p:nvPr>
        </p:nvGraphicFramePr>
        <p:xfrm>
          <a:off x="5610881" y="3122764"/>
          <a:ext cx="6069841" cy="3079768"/>
        </p:xfrm>
        <a:graphic>
          <a:graphicData uri="http://schemas.openxmlformats.org/drawingml/2006/table">
            <a:tbl>
              <a:tblPr firstRow="1" firstCol="1" bandRow="1">
                <a:tableStyleId>{5C22544A-7EE6-4342-B048-85BDC9FD1C3A}</a:tableStyleId>
              </a:tblPr>
              <a:tblGrid>
                <a:gridCol w="1801234">
                  <a:extLst>
                    <a:ext uri="{9D8B030D-6E8A-4147-A177-3AD203B41FA5}">
                      <a16:colId xmlns:a16="http://schemas.microsoft.com/office/drawing/2014/main" val="1951596034"/>
                    </a:ext>
                  </a:extLst>
                </a:gridCol>
                <a:gridCol w="2383160">
                  <a:extLst>
                    <a:ext uri="{9D8B030D-6E8A-4147-A177-3AD203B41FA5}">
                      <a16:colId xmlns:a16="http://schemas.microsoft.com/office/drawing/2014/main" val="3259846549"/>
                    </a:ext>
                  </a:extLst>
                </a:gridCol>
                <a:gridCol w="1885447">
                  <a:extLst>
                    <a:ext uri="{9D8B030D-6E8A-4147-A177-3AD203B41FA5}">
                      <a16:colId xmlns:a16="http://schemas.microsoft.com/office/drawing/2014/main" val="3163128351"/>
                    </a:ext>
                  </a:extLst>
                </a:gridCol>
              </a:tblGrid>
              <a:tr h="417851">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Lan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Mẹ cái Hiên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2218850814"/>
                  </a:ext>
                </a:extLst>
              </a:tr>
              <a:tr h="417851">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Hoàn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1653020603"/>
                  </a:ext>
                </a:extLst>
              </a:tr>
              <a:tr h="560126">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ctr">
                        <a:lnSpc>
                          <a:spcPct val="115000"/>
                        </a:lnSpc>
                        <a:spcAft>
                          <a:spcPts val="0"/>
                        </a:spcAft>
                        <a:buFont typeface="Calibri" panose="020F050202020403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ctr">
                        <a:lnSpc>
                          <a:spcPct val="115000"/>
                        </a:lnSpc>
                        <a:spcAft>
                          <a:spcPts val="0"/>
                        </a:spcAft>
                        <a:buFont typeface="Calibri" panose="020F050202020403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3210871147"/>
                  </a:ext>
                </a:extLst>
              </a:tr>
              <a:tr h="656045">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Hành động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ctr">
                        <a:lnSpc>
                          <a:spcPct val="115000"/>
                        </a:lnSpc>
                        <a:spcAft>
                          <a:spcPts val="0"/>
                        </a:spcAft>
                        <a:buFont typeface="Calibri" panose="020F050202020403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3171624401"/>
                  </a:ext>
                </a:extLst>
              </a:tr>
              <a:tr h="1027895">
                <a:tc>
                  <a:txBody>
                    <a:bodyPr/>
                    <a:lstStyle/>
                    <a:p>
                      <a:pPr marL="342900" lvl="0" indent="-342900" algn="ctr">
                        <a:lnSpc>
                          <a:spcPct val="115000"/>
                        </a:lnSpc>
                        <a:spcAft>
                          <a:spcPts val="0"/>
                        </a:spcAft>
                        <a:buFont typeface="Wingdings" pitchFamily="2" charset="2"/>
                        <a:buChar char=""/>
                      </a:pP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1019655009"/>
                  </a:ext>
                </a:extLst>
              </a:tr>
            </a:tbl>
          </a:graphicData>
        </a:graphic>
      </p:graphicFrame>
      <p:sp>
        <p:nvSpPr>
          <p:cNvPr id="31" name="Rectangle 30">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style.rotation</p:attrName>
                                        </p:attrNameLst>
                                      </p:cBhvr>
                                      <p:tavLst>
                                        <p:tav tm="0">
                                          <p:val>
                                            <p:fltVal val="90"/>
                                          </p:val>
                                        </p:tav>
                                        <p:tav tm="100000">
                                          <p:val>
                                            <p:fltVal val="0"/>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style.rotation</p:attrName>
                                        </p:attrNameLst>
                                      </p:cBhvr>
                                      <p:tavLst>
                                        <p:tav tm="0">
                                          <p:val>
                                            <p:fltVal val="90"/>
                                          </p:val>
                                        </p:tav>
                                        <p:tav tm="100000">
                                          <p:val>
                                            <p:fltVal val="0"/>
                                          </p:val>
                                        </p:tav>
                                      </p:tavLst>
                                    </p:anim>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par>
                          <p:cTn id="32" fill="hold">
                            <p:stCondLst>
                              <p:cond delay="500"/>
                            </p:stCondLst>
                            <p:childTnLst>
                              <p:par>
                                <p:cTn id="33" presetID="2" presetClass="entr" presetSubtype="4" fill="hold" nodeType="afterEffect">
                                  <p:stCondLst>
                                    <p:cond delay="150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1000" fill="hold"/>
                                        <p:tgtEl>
                                          <p:spTgt spid="30"/>
                                        </p:tgtEl>
                                        <p:attrNameLst>
                                          <p:attrName>ppt_x</p:attrName>
                                        </p:attrNameLst>
                                      </p:cBhvr>
                                      <p:tavLst>
                                        <p:tav tm="0">
                                          <p:val>
                                            <p:strVal val="#ppt_x"/>
                                          </p:val>
                                        </p:tav>
                                        <p:tav tm="100000">
                                          <p:val>
                                            <p:strVal val="#ppt_x"/>
                                          </p:val>
                                        </p:tav>
                                      </p:tavLst>
                                    </p:anim>
                                    <p:anim calcmode="lin" valueType="num">
                                      <p:cBhvr additive="base">
                                        <p:cTn id="3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D603D28-2D8E-2040-9212-BAAA4F5E46F2}"/>
              </a:ext>
            </a:extLst>
          </p:cNvPr>
          <p:cNvGraphicFramePr>
            <a:graphicFrameLocks noGrp="1"/>
          </p:cNvGraphicFramePr>
          <p:nvPr>
            <p:extLst>
              <p:ext uri="{D42A27DB-BD31-4B8C-83A1-F6EECF244321}">
                <p14:modId xmlns:p14="http://schemas.microsoft.com/office/powerpoint/2010/main" val="2102433758"/>
              </p:ext>
            </p:extLst>
          </p:nvPr>
        </p:nvGraphicFramePr>
        <p:xfrm>
          <a:off x="0" y="492547"/>
          <a:ext cx="12102337" cy="5279898"/>
        </p:xfrm>
        <a:graphic>
          <a:graphicData uri="http://schemas.openxmlformats.org/drawingml/2006/table">
            <a:tbl>
              <a:tblPr firstRow="1" firstCol="1" bandRow="1">
                <a:tableStyleId>{5C22544A-7EE6-4342-B048-85BDC9FD1C3A}</a:tableStyleId>
              </a:tblPr>
              <a:tblGrid>
                <a:gridCol w="1001719">
                  <a:extLst>
                    <a:ext uri="{9D8B030D-6E8A-4147-A177-3AD203B41FA5}">
                      <a16:colId xmlns:a16="http://schemas.microsoft.com/office/drawing/2014/main" val="1951596034"/>
                    </a:ext>
                  </a:extLst>
                </a:gridCol>
                <a:gridCol w="4956629">
                  <a:extLst>
                    <a:ext uri="{9D8B030D-6E8A-4147-A177-3AD203B41FA5}">
                      <a16:colId xmlns:a16="http://schemas.microsoft.com/office/drawing/2014/main" val="3259846549"/>
                    </a:ext>
                  </a:extLst>
                </a:gridCol>
                <a:gridCol w="6143989">
                  <a:extLst>
                    <a:ext uri="{9D8B030D-6E8A-4147-A177-3AD203B41FA5}">
                      <a16:colId xmlns:a16="http://schemas.microsoft.com/office/drawing/2014/main" val="3163128351"/>
                    </a:ext>
                  </a:extLst>
                </a:gridCol>
              </a:tblGrid>
              <a:tr h="244874">
                <a:tc>
                  <a:txBody>
                    <a:bodyPr/>
                    <a:lstStyle/>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Lan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2218850814"/>
                  </a:ext>
                </a:extLst>
              </a:tr>
              <a:tr h="460101">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l">
                        <a:lnSpc>
                          <a:spcPct val="115000"/>
                        </a:lnSpc>
                        <a:spcAft>
                          <a:spcPts val="0"/>
                        </a:spcAft>
                      </a:pPr>
                      <a:r>
                        <a:rPr lang="en-US" sz="2800" dirty="0">
                          <a:effectLst/>
                          <a:latin typeface="Times New Roman" panose="02020603050405020304" pitchFamily="18" charset="0"/>
                          <a:cs typeface="Times New Roman" panose="02020603050405020304" pitchFamily="18" charset="0"/>
                        </a:rPr>
                        <a:t>Gia </a:t>
                      </a:r>
                      <a:r>
                        <a:rPr lang="en-US" sz="2800" dirty="0" err="1">
                          <a:effectLst/>
                          <a:latin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l">
                        <a:lnSpc>
                          <a:spcPct val="115000"/>
                        </a:lnSpc>
                        <a:spcAft>
                          <a:spcPts val="0"/>
                        </a:spcAft>
                      </a:pPr>
                      <a:r>
                        <a:rPr lang="en-US" sz="2800">
                          <a:effectLst/>
                          <a:latin typeface="Times New Roman" panose="02020603050405020304" pitchFamily="18" charset="0"/>
                          <a:cs typeface="Times New Roman" panose="02020603050405020304" pitchFamily="18" charset="0"/>
                        </a:rPr>
                        <a:t>Nhà rất nghèo, chỉ có nghề mò cua bắt ốc.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1653020603"/>
                  </a:ext>
                </a:extLst>
              </a:tr>
              <a:tr h="2112212">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l">
                        <a:lnSpc>
                          <a:spcPct val="115000"/>
                        </a:lnSpc>
                        <a:spcAft>
                          <a:spcPts val="0"/>
                        </a:spcAft>
                        <a:buFont typeface="Calibri" panose="020F0502020204030204" pitchFamily="34" charset="0"/>
                        <a:buChar char="-"/>
                      </a:pP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Kìa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cậu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đấy</a:t>
                      </a:r>
                      <a:r>
                        <a:rPr lang="en-US" sz="2800" dirty="0">
                          <a:effectLst/>
                          <a:latin typeface="Times New Roman" panose="02020603050405020304" pitchFamily="18" charset="0"/>
                          <a:cs typeface="Times New Roman" panose="02020603050405020304" pitchFamily="18" charset="0"/>
                        </a:rPr>
                        <a:t>?</a:t>
                      </a:r>
                    </a:p>
                    <a:p>
                      <a:pPr marL="342900" lvl="0" indent="-342900" algn="l">
                        <a:lnSpc>
                          <a:spcPct val="115000"/>
                        </a:lnSpc>
                        <a:spcAft>
                          <a:spcPts val="0"/>
                        </a:spcAft>
                        <a:buFont typeface="Calibri" panose="020F0502020204030204" pitchFamily="34" charset="0"/>
                        <a:buChar char="-"/>
                      </a:pPr>
                      <a:r>
                        <a:rPr lang="en-US" sz="2800" dirty="0" err="1">
                          <a:effectLst/>
                          <a:latin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mượn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may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a:t>
                      </a:r>
                    </a:p>
                    <a:p>
                      <a:pPr marL="342900" lvl="0" indent="-342900" algn="l">
                        <a:lnSpc>
                          <a:spcPct val="115000"/>
                        </a:lnSpc>
                        <a:spcAft>
                          <a:spcPts val="0"/>
                        </a:spcAft>
                        <a:buFont typeface="Calibri" panose="020F0502020204030204" pitchFamily="34" charset="0"/>
                        <a:buChar char="-"/>
                      </a:pPr>
                      <a:r>
                        <a:rPr lang="en-US" sz="2800" dirty="0">
                          <a:effectLst/>
                          <a:latin typeface="Times New Roman" panose="02020603050405020304" pitchFamily="18" charset="0"/>
                          <a:cs typeface="Times New Roman" panose="02020603050405020304" pitchFamily="18" charset="0"/>
                        </a:rPr>
                        <a:t>Hai con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dám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lấy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ư</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l">
                        <a:lnSpc>
                          <a:spcPct val="115000"/>
                        </a:lnSpc>
                        <a:spcAft>
                          <a:spcPts val="0"/>
                        </a:spcAft>
                        <a:buFont typeface="Calibri" panose="020F0502020204030204" pitchFamily="34" charset="0"/>
                        <a:buChar char="-"/>
                      </a:pP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cháu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ngay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cậu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cậu</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đùa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giờ</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xin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3210871147"/>
                  </a:ext>
                </a:extLst>
              </a:tr>
            </a:tbl>
          </a:graphicData>
        </a:graphic>
      </p:graphicFrame>
      <p:sp>
        <p:nvSpPr>
          <p:cNvPr id="14" name="Rectangle 13">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5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D603D28-2D8E-2040-9212-BAAA4F5E46F2}"/>
              </a:ext>
            </a:extLst>
          </p:cNvPr>
          <p:cNvGraphicFramePr>
            <a:graphicFrameLocks noGrp="1"/>
          </p:cNvGraphicFramePr>
          <p:nvPr>
            <p:extLst>
              <p:ext uri="{D42A27DB-BD31-4B8C-83A1-F6EECF244321}">
                <p14:modId xmlns:p14="http://schemas.microsoft.com/office/powerpoint/2010/main" val="1603502327"/>
              </p:ext>
            </p:extLst>
          </p:nvPr>
        </p:nvGraphicFramePr>
        <p:xfrm>
          <a:off x="0" y="787513"/>
          <a:ext cx="12102337" cy="4974590"/>
        </p:xfrm>
        <a:graphic>
          <a:graphicData uri="http://schemas.openxmlformats.org/drawingml/2006/table">
            <a:tbl>
              <a:tblPr firstRow="1" firstCol="1" bandRow="1">
                <a:tableStyleId>{5C22544A-7EE6-4342-B048-85BDC9FD1C3A}</a:tableStyleId>
              </a:tblPr>
              <a:tblGrid>
                <a:gridCol w="1385177">
                  <a:extLst>
                    <a:ext uri="{9D8B030D-6E8A-4147-A177-3AD203B41FA5}">
                      <a16:colId xmlns:a16="http://schemas.microsoft.com/office/drawing/2014/main" val="1951596034"/>
                    </a:ext>
                  </a:extLst>
                </a:gridCol>
                <a:gridCol w="5947413">
                  <a:extLst>
                    <a:ext uri="{9D8B030D-6E8A-4147-A177-3AD203B41FA5}">
                      <a16:colId xmlns:a16="http://schemas.microsoft.com/office/drawing/2014/main" val="3259846549"/>
                    </a:ext>
                  </a:extLst>
                </a:gridCol>
                <a:gridCol w="4769747">
                  <a:extLst>
                    <a:ext uri="{9D8B030D-6E8A-4147-A177-3AD203B41FA5}">
                      <a16:colId xmlns:a16="http://schemas.microsoft.com/office/drawing/2014/main" val="3163128351"/>
                    </a:ext>
                  </a:extLst>
                </a:gridCol>
              </a:tblGrid>
              <a:tr h="1895593">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marL="342900" lvl="0" indent="-342900" algn="l">
                        <a:lnSpc>
                          <a:spcPct val="100000"/>
                        </a:lnSpc>
                        <a:spcAft>
                          <a:spcPts val="0"/>
                        </a:spcAft>
                        <a:buFont typeface="Calibri" panose="020F0502020204030204" pitchFamily="34" charset="0"/>
                        <a:buChar char="-"/>
                      </a:pP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ngửng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nghiêm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a:t>
                      </a:r>
                    </a:p>
                    <a:p>
                      <a:pPr marL="342900" lvl="0" indent="-342900" algn="l">
                        <a:lnSpc>
                          <a:spcPct val="100000"/>
                        </a:lnSpc>
                        <a:spcAft>
                          <a:spcPts val="0"/>
                        </a:spcAft>
                        <a:buFont typeface="Calibri" panose="020F0502020204030204" pitchFamily="34" charset="0"/>
                        <a:buChar char="-"/>
                      </a:pP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Hiên</a:t>
                      </a:r>
                      <a:r>
                        <a:rPr lang="en-US" sz="2800" dirty="0">
                          <a:effectLst/>
                          <a:latin typeface="Times New Roman" panose="02020603050405020304" pitchFamily="18" charset="0"/>
                          <a:cs typeface="Times New Roman" panose="02020603050405020304" pitchFamily="18" charset="0"/>
                        </a:rPr>
                        <a:t>.</a:t>
                      </a:r>
                    </a:p>
                    <a:p>
                      <a:pPr marL="342900" lvl="0" indent="-342900" algn="l">
                        <a:lnSpc>
                          <a:spcPct val="100000"/>
                        </a:lnSpc>
                        <a:spcAft>
                          <a:spcPts val="0"/>
                        </a:spcAft>
                        <a:buFont typeface="Calibri" panose="020F0502020204030204" pitchFamily="34" charset="0"/>
                        <a:buChar char="-"/>
                      </a:pPr>
                      <a:r>
                        <a:rPr lang="en-US" sz="2800" dirty="0">
                          <a:effectLst/>
                          <a:latin typeface="Times New Roman" panose="02020603050405020304" pitchFamily="18" charset="0"/>
                          <a:cs typeface="Times New Roman" panose="02020603050405020304" pitchFamily="18" charset="0"/>
                        </a:rPr>
                        <a:t>Cho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mượn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tiền</a:t>
                      </a:r>
                      <a:r>
                        <a:rPr lang="en-US" sz="2800" dirty="0">
                          <a:effectLst/>
                          <a:latin typeface="Times New Roman" panose="02020603050405020304" pitchFamily="18" charset="0"/>
                          <a:cs typeface="Times New Roman" panose="02020603050405020304" pitchFamily="18" charset="0"/>
                        </a:rPr>
                        <a:t> may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a:t>
                      </a:r>
                    </a:p>
                    <a:p>
                      <a:pPr marL="342900" lvl="0" indent="-342900" algn="l">
                        <a:lnSpc>
                          <a:spcPct val="100000"/>
                        </a:lnSpc>
                        <a:spcAft>
                          <a:spcPts val="0"/>
                        </a:spcAft>
                        <a:buFont typeface="Calibri" panose="020F0502020204030204" pitchFamily="34" charset="0"/>
                        <a:buChar char="-"/>
                      </a:pPr>
                      <a:r>
                        <a:rPr lang="en-US" sz="2800" dirty="0" err="1">
                          <a:effectLst/>
                          <a:latin typeface="Times New Roman" panose="02020603050405020304" pitchFamily="18" charset="0"/>
                          <a:cs typeface="Times New Roman" panose="02020603050405020304" pitchFamily="18" charset="0"/>
                        </a:rPr>
                        <a:t>Vẫy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ôm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l">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bông</a:t>
                      </a:r>
                      <a:r>
                        <a:rPr lang="en-US" sz="2800" dirty="0">
                          <a:effectLst/>
                          <a:latin typeface="Times New Roman" panose="02020603050405020304" pitchFamily="18" charset="0"/>
                          <a:cs typeface="Times New Roman" panose="02020603050405020304" pitchFamily="18" charset="0"/>
                        </a:rPr>
                        <a:t>;</a:t>
                      </a:r>
                    </a:p>
                    <a:p>
                      <a:pPr algn="l">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ghế</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3171624401"/>
                  </a:ext>
                </a:extLst>
              </a:tr>
              <a:tr h="1041777">
                <a:tc>
                  <a:txBody>
                    <a:bodyPr/>
                    <a:lstStyle/>
                    <a:p>
                      <a:pPr marL="342900" lvl="0" indent="-342900" algn="ctr">
                        <a:lnSpc>
                          <a:spcPct val="115000"/>
                        </a:lnSpc>
                        <a:spcAft>
                          <a:spcPts val="0"/>
                        </a:spcAft>
                        <a:buFont typeface="Wingdings" pitchFamily="2" charset="2"/>
                        <a:buChar char=""/>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tc>
                  <a:txBody>
                    <a:bodyPr/>
                    <a:lstStyle/>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09" marR="38409" marT="0" marB="0"/>
                </a:tc>
                <a:extLst>
                  <a:ext uri="{0D108BD9-81ED-4DB2-BD59-A6C34878D82A}">
                    <a16:rowId xmlns:a16="http://schemas.microsoft.com/office/drawing/2014/main" val="1019655009"/>
                  </a:ext>
                </a:extLst>
              </a:tr>
            </a:tbl>
          </a:graphicData>
        </a:graphic>
      </p:graphicFrame>
      <p:sp>
        <p:nvSpPr>
          <p:cNvPr id="8" name="Rectangle 7">
            <a:extLst>
              <a:ext uri="{FF2B5EF4-FFF2-40B4-BE49-F238E27FC236}">
                <a16:creationId xmlns:a16="http://schemas.microsoft.com/office/drawing/2014/main" id="{16FE0615-D90A-654A-AE96-36E4705F8C68}"/>
              </a:ext>
            </a:extLst>
          </p:cNvPr>
          <p:cNvSpPr/>
          <p:nvPr/>
        </p:nvSpPr>
        <p:spPr>
          <a:xfrm>
            <a:off x="1386349" y="3396457"/>
            <a:ext cx="5810864" cy="2062103"/>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Mẹ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Lan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trắc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ẩn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con.</a:t>
            </a:r>
          </a:p>
        </p:txBody>
      </p:sp>
      <p:sp>
        <p:nvSpPr>
          <p:cNvPr id="9" name="Rectangle 8">
            <a:extLst>
              <a:ext uri="{FF2B5EF4-FFF2-40B4-BE49-F238E27FC236}">
                <a16:creationId xmlns:a16="http://schemas.microsoft.com/office/drawing/2014/main" id="{C2330C91-4722-6B42-A3CC-71A05B69D715}"/>
              </a:ext>
            </a:extLst>
          </p:cNvPr>
          <p:cNvSpPr/>
          <p:nvPr/>
        </p:nvSpPr>
        <p:spPr>
          <a:xfrm>
            <a:off x="7318469" y="3396457"/>
            <a:ext cx="4662611" cy="1569660"/>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Mẹ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léo</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2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5638B7-6314-8242-BAE8-016BC7831279}"/>
              </a:ext>
            </a:extLst>
          </p:cNvPr>
          <p:cNvSpPr/>
          <p:nvPr/>
        </p:nvSpPr>
        <p:spPr>
          <a:xfrm>
            <a:off x="4597367" y="1030175"/>
            <a:ext cx="7216681" cy="4524315"/>
          </a:xfrm>
          <a:prstGeom prst="rect">
            <a:avLst/>
          </a:prstGeom>
          <a:solidFill>
            <a:schemeClr val="accent5">
              <a:lumMod val="20000"/>
              <a:lumOff val="80000"/>
            </a:schemeClr>
          </a:solidFill>
          <a:ln>
            <a:solidFill>
              <a:schemeClr val="accent1">
                <a:lumMod val="60000"/>
                <a:lumOff val="40000"/>
              </a:schemeClr>
            </a:solidFill>
          </a:ln>
        </p:spPr>
        <p:txBody>
          <a:bodyPr wrap="square">
            <a:spAutoFit/>
          </a:bodyPr>
          <a:lstStyle/>
          <a:p>
            <a:pPr marL="285750" indent="-285750">
              <a:lnSpc>
                <a:spcPct val="150000"/>
              </a:lnSpc>
              <a:buFont typeface="Wingdings" pitchFamily="2" charset="2"/>
              <a:buChar char="Ø"/>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50000"/>
              </a:lnSpc>
              <a:buFont typeface="Wingdings" pitchFamily="2" charset="2"/>
              <a:buChar char="Ø"/>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50000"/>
              </a:lnSpc>
              <a:buFont typeface="Wingdings" pitchFamily="2" charset="2"/>
              <a:buChar char="Ø"/>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p>
        </p:txBody>
      </p:sp>
      <p:grpSp>
        <p:nvGrpSpPr>
          <p:cNvPr id="10" name="Group 9">
            <a:extLst>
              <a:ext uri="{FF2B5EF4-FFF2-40B4-BE49-F238E27FC236}">
                <a16:creationId xmlns:a16="http://schemas.microsoft.com/office/drawing/2014/main" id="{01B623FF-99DA-7447-B512-0E439D464082}"/>
              </a:ext>
            </a:extLst>
          </p:cNvPr>
          <p:cNvGrpSpPr/>
          <p:nvPr/>
        </p:nvGrpSpPr>
        <p:grpSpPr>
          <a:xfrm>
            <a:off x="-132737" y="1170768"/>
            <a:ext cx="4925962" cy="3021381"/>
            <a:chOff x="8374774" y="1200442"/>
            <a:chExt cx="3526292" cy="3021381"/>
          </a:xfrm>
        </p:grpSpPr>
        <p:pic>
          <p:nvPicPr>
            <p:cNvPr id="11" name="Picture 10">
              <a:extLst>
                <a:ext uri="{FF2B5EF4-FFF2-40B4-BE49-F238E27FC236}">
                  <a16:creationId xmlns:a16="http://schemas.microsoft.com/office/drawing/2014/main" id="{AEC62B4B-96ED-5447-BBC7-C0293EF8D651}"/>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374774" y="1200442"/>
              <a:ext cx="3526292" cy="3021381"/>
            </a:xfrm>
            <a:prstGeom prst="rect">
              <a:avLst/>
            </a:prstGeom>
          </p:spPr>
        </p:pic>
        <p:sp>
          <p:nvSpPr>
            <p:cNvPr id="12" name="Rectangle 11">
              <a:extLst>
                <a:ext uri="{FF2B5EF4-FFF2-40B4-BE49-F238E27FC236}">
                  <a16:creationId xmlns:a16="http://schemas.microsoft.com/office/drawing/2014/main" id="{E96F4A6C-81D2-DF4B-9708-134B970323E3}"/>
                </a:ext>
              </a:extLst>
            </p:cNvPr>
            <p:cNvSpPr/>
            <p:nvPr/>
          </p:nvSpPr>
          <p:spPr>
            <a:xfrm>
              <a:off x="8851838" y="1490693"/>
              <a:ext cx="2572162" cy="2062103"/>
            </a:xfrm>
            <a:prstGeom prst="rect">
              <a:avLst/>
            </a:prstGeom>
          </p:spPr>
          <p:txBody>
            <a:bodyPr wrap="square">
              <a:spAutoFit/>
            </a:bodyPr>
            <a:lstStyle/>
            <a:p>
              <a:pPr algn="ct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a:t>
              </a:r>
              <a:r>
                <a:rPr lang="en-US" sz="3200" b="1" dirty="0">
                  <a:latin typeface="Times New Roman" panose="02020603050405020304" pitchFamily="18" charset="0"/>
                  <a:cs typeface="Times New Roman" panose="02020603050405020304" pitchFamily="18" charset="0"/>
                </a:rPr>
                <a:t> </a:t>
              </a:r>
            </a:p>
          </p:txBody>
        </p:sp>
      </p:grpSp>
      <p:sp>
        <p:nvSpPr>
          <p:cNvPr id="20" name="Rectangle 19">
            <a:extLst>
              <a:ext uri="{FF2B5EF4-FFF2-40B4-BE49-F238E27FC236}">
                <a16:creationId xmlns:a16="http://schemas.microsoft.com/office/drawing/2014/main" id="{63D1D561-EB9B-8641-AB48-E2AF73193353}"/>
              </a:ext>
            </a:extLst>
          </p:cNvPr>
          <p:cNvSpPr/>
          <p:nvPr/>
        </p:nvSpPr>
        <p:spPr>
          <a:xfrm>
            <a:off x="0" y="-92228"/>
            <a:ext cx="5011921"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sym typeface="+mn-lt"/>
              </a:rPr>
              <a:t>2. </a:t>
            </a:r>
            <a:r>
              <a:rPr lang="en-US" sz="3200" b="1" dirty="0" err="1">
                <a:latin typeface="Times New Roman" panose="02020603050405020304" pitchFamily="18" charset="0"/>
                <a:cs typeface="Times New Roman" panose="02020603050405020304" pitchFamily="18" charset="0"/>
                <a:sym typeface="+mn-lt"/>
              </a:rPr>
              <a:t>Tìm</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hiểu</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về</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nhân</a:t>
            </a:r>
            <a:r>
              <a:rPr lang="en-US" sz="3200" b="1" dirty="0">
                <a:latin typeface="Times New Roman" panose="02020603050405020304" pitchFamily="18" charset="0"/>
                <a:cs typeface="Times New Roman" panose="02020603050405020304" pitchFamily="18" charset="0"/>
                <a:sym typeface="+mn-lt"/>
              </a:rPr>
              <a:t> </a:t>
            </a:r>
            <a:r>
              <a:rPr lang="en-US" sz="3200" b="1" dirty="0" err="1">
                <a:latin typeface="Times New Roman" panose="02020603050405020304" pitchFamily="18" charset="0"/>
                <a:cs typeface="Times New Roman" panose="02020603050405020304" pitchFamily="18" charset="0"/>
                <a:sym typeface="+mn-lt"/>
              </a:rPr>
              <a:t>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0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7224E2A-D85F-A842-A6F5-5B14DCE6BF76}"/>
              </a:ext>
            </a:extLst>
          </p:cNvPr>
          <p:cNvGrpSpPr/>
          <p:nvPr/>
        </p:nvGrpSpPr>
        <p:grpSpPr>
          <a:xfrm>
            <a:off x="139083" y="1566549"/>
            <a:ext cx="4728489" cy="3787116"/>
            <a:chOff x="8374774" y="1200442"/>
            <a:chExt cx="3526292" cy="3021381"/>
          </a:xfrm>
        </p:grpSpPr>
        <p:pic>
          <p:nvPicPr>
            <p:cNvPr id="14" name="Picture 13">
              <a:extLst>
                <a:ext uri="{FF2B5EF4-FFF2-40B4-BE49-F238E27FC236}">
                  <a16:creationId xmlns:a16="http://schemas.microsoft.com/office/drawing/2014/main" id="{B32AC9CF-DCAB-F54F-8EDF-B04C6ADDA5A5}"/>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374774" y="1200442"/>
              <a:ext cx="3526292" cy="3021381"/>
            </a:xfrm>
            <a:prstGeom prst="rect">
              <a:avLst/>
            </a:prstGeom>
          </p:spPr>
        </p:pic>
        <p:sp>
          <p:nvSpPr>
            <p:cNvPr id="16" name="Rectangle 15">
              <a:extLst>
                <a:ext uri="{FF2B5EF4-FFF2-40B4-BE49-F238E27FC236}">
                  <a16:creationId xmlns:a16="http://schemas.microsoft.com/office/drawing/2014/main" id="{33701FAE-97F3-1C4A-9689-2EB1B596C046}"/>
                </a:ext>
              </a:extLst>
            </p:cNvPr>
            <p:cNvSpPr/>
            <p:nvPr/>
          </p:nvSpPr>
          <p:spPr>
            <a:xfrm>
              <a:off x="8832032" y="1751487"/>
              <a:ext cx="2572162" cy="1448720"/>
            </a:xfrm>
            <a:prstGeom prst="rect">
              <a:avLst/>
            </a:prstGeom>
          </p:spPr>
          <p:txBody>
            <a:bodyPr wrap="square">
              <a:spAutoFit/>
            </a:bodyPr>
            <a:lstStyle/>
            <a:p>
              <a:pPr algn="ctr">
                <a:spcAft>
                  <a:spcPts val="10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6A9D87E0-4AC1-2848-8D17-76F89426408E}"/>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24200" y="1529986"/>
            <a:ext cx="10001865" cy="2049537"/>
          </a:xfrm>
          <a:prstGeom prst="rect">
            <a:avLst/>
          </a:prstGeom>
        </p:spPr>
      </p:pic>
      <p:pic>
        <p:nvPicPr>
          <p:cNvPr id="20" name="Picture 19">
            <a:extLst>
              <a:ext uri="{FF2B5EF4-FFF2-40B4-BE49-F238E27FC236}">
                <a16:creationId xmlns:a16="http://schemas.microsoft.com/office/drawing/2014/main" id="{820DF2C9-9999-A14E-AB76-39963BC1FE4F}"/>
              </a:ext>
            </a:extLst>
          </p:cNvPr>
          <p:cNvPicPr>
            <a:picLocks noChangeAspect="1"/>
          </p:cNvPicPr>
          <p:nvPr/>
        </p:nvPicPr>
        <p:blipFill>
          <a:blip r:embed="rId5"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880360" y="3975303"/>
            <a:ext cx="10245705" cy="2955061"/>
          </a:xfrm>
          <a:prstGeom prst="rect">
            <a:avLst/>
          </a:prstGeom>
        </p:spPr>
      </p:pic>
      <p:sp>
        <p:nvSpPr>
          <p:cNvPr id="21" name="TextBox 61">
            <a:extLst>
              <a:ext uri="{FF2B5EF4-FFF2-40B4-BE49-F238E27FC236}">
                <a16:creationId xmlns:a16="http://schemas.microsoft.com/office/drawing/2014/main" id="{718DB418-850E-B74A-B6D0-5A82579A699A}"/>
              </a:ext>
            </a:extLst>
          </p:cNvPr>
          <p:cNvSpPr txBox="1"/>
          <p:nvPr/>
        </p:nvSpPr>
        <p:spPr>
          <a:xfrm>
            <a:off x="5049607" y="1807590"/>
            <a:ext cx="1093898" cy="107721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3200" b="1" kern="0" dirty="0" err="1">
                <a:solidFill>
                  <a:srgbClr val="6986BB"/>
                </a:solidFill>
                <a:latin typeface="Times New Roman" panose="02020603050405020304" pitchFamily="18" charset="0"/>
                <a:cs typeface="Times New Roman" panose="02020603050405020304" pitchFamily="18" charset="0"/>
                <a:sym typeface="+mn-lt"/>
              </a:rPr>
              <a:t>Đề</a:t>
            </a:r>
            <a:r>
              <a:rPr lang="en-GB" sz="3200" b="1" kern="0" dirty="0">
                <a:solidFill>
                  <a:srgbClr val="6986BB"/>
                </a:solidFill>
                <a:latin typeface="Times New Roman" panose="02020603050405020304" pitchFamily="18" charset="0"/>
                <a:cs typeface="Times New Roman" panose="02020603050405020304" pitchFamily="18" charset="0"/>
                <a:sym typeface="+mn-lt"/>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GB" sz="3200" b="1" kern="0" dirty="0">
                <a:solidFill>
                  <a:srgbClr val="6986BB"/>
                </a:solidFill>
                <a:latin typeface="Times New Roman" panose="02020603050405020304" pitchFamily="18" charset="0"/>
                <a:cs typeface="Times New Roman" panose="02020603050405020304" pitchFamily="18" charset="0"/>
                <a:sym typeface="+mn-lt"/>
              </a:rPr>
              <a:t>t</a:t>
            </a:r>
            <a:r>
              <a:rPr kumimoji="0" lang="en-GB" sz="3200" b="1" i="0" u="none" strike="noStrike" kern="0" cap="none" spc="0" normalizeH="0" baseline="0" noProof="0" dirty="0" err="1">
                <a:ln>
                  <a:noFill/>
                </a:ln>
                <a:solidFill>
                  <a:srgbClr val="6986BB"/>
                </a:solidFill>
                <a:effectLst/>
                <a:uLnTx/>
                <a:uFillTx/>
                <a:latin typeface="Times New Roman" panose="02020603050405020304" pitchFamily="18" charset="0"/>
                <a:cs typeface="Times New Roman" panose="02020603050405020304" pitchFamily="18" charset="0"/>
                <a:sym typeface="+mn-lt"/>
              </a:rPr>
              <a:t>ài</a:t>
            </a:r>
            <a:endParaRPr kumimoji="0" lang="en-GB" sz="3200" b="1" i="0" u="none" strike="noStrike" kern="0" cap="none" spc="0" normalizeH="0" baseline="0" noProof="0" dirty="0">
              <a:ln>
                <a:noFill/>
              </a:ln>
              <a:solidFill>
                <a:srgbClr val="6986BB"/>
              </a:solidFill>
              <a:effectLst/>
              <a:uLnTx/>
              <a:uFillTx/>
              <a:latin typeface="Times New Roman" panose="02020603050405020304" pitchFamily="18" charset="0"/>
              <a:cs typeface="Times New Roman" panose="02020603050405020304" pitchFamily="18" charset="0"/>
              <a:sym typeface="+mn-lt"/>
            </a:endParaRPr>
          </a:p>
        </p:txBody>
      </p:sp>
      <p:sp>
        <p:nvSpPr>
          <p:cNvPr id="22" name="TextBox 72">
            <a:extLst>
              <a:ext uri="{FF2B5EF4-FFF2-40B4-BE49-F238E27FC236}">
                <a16:creationId xmlns:a16="http://schemas.microsoft.com/office/drawing/2014/main" id="{C4CB9AC4-1FBE-DF4C-ACCC-A44F638969DA}"/>
              </a:ext>
            </a:extLst>
          </p:cNvPr>
          <p:cNvSpPr txBox="1"/>
          <p:nvPr/>
        </p:nvSpPr>
        <p:spPr>
          <a:xfrm>
            <a:off x="6878890" y="1687863"/>
            <a:ext cx="4292030" cy="1477328"/>
          </a:xfrm>
          <a:prstGeom prst="rect">
            <a:avLst/>
          </a:prstGeom>
          <a:noFill/>
        </p:spPr>
        <p:txBody>
          <a:bodyPr wrap="square" lIns="0" tIns="0" rIns="0" bIns="0" rtlCol="0">
            <a:spAutoFit/>
          </a:bodyPr>
          <a:lstStyle/>
          <a:p>
            <a:pPr fontAlgn="base">
              <a:spcBef>
                <a:spcPct val="0"/>
              </a:spcBef>
              <a:spcAft>
                <a:spcPct val="0"/>
              </a:spcAft>
            </a:pPr>
            <a:r>
              <a:rPr lang="en-US" sz="3200" dirty="0" err="1">
                <a:solidFill>
                  <a:schemeClr val="bg1"/>
                </a:solidFill>
                <a:latin typeface="Times New Roman" panose="02020603050405020304" pitchFamily="18" charset="0"/>
                <a:cs typeface="Times New Roman" panose="02020603050405020304" pitchFamily="18" charset="0"/>
              </a:rPr>
              <a:t>tình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hệ</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ứng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a:t>
            </a:r>
            <a:endParaRPr lang="en-GB" sz="3200" dirty="0">
              <a:solidFill>
                <a:schemeClr val="bg1"/>
              </a:solidFill>
              <a:latin typeface="Times New Roman" panose="02020603050405020304" pitchFamily="18" charset="0"/>
              <a:cs typeface="Times New Roman" panose="02020603050405020304" pitchFamily="18" charset="0"/>
              <a:sym typeface="+mn-lt"/>
            </a:endParaRPr>
          </a:p>
        </p:txBody>
      </p:sp>
      <p:sp>
        <p:nvSpPr>
          <p:cNvPr id="23" name="TextBox 70">
            <a:extLst>
              <a:ext uri="{FF2B5EF4-FFF2-40B4-BE49-F238E27FC236}">
                <a16:creationId xmlns:a16="http://schemas.microsoft.com/office/drawing/2014/main" id="{D924489F-9019-EC47-8D83-212DC25E7E17}"/>
              </a:ext>
            </a:extLst>
          </p:cNvPr>
          <p:cNvSpPr txBox="1"/>
          <p:nvPr/>
        </p:nvSpPr>
        <p:spPr>
          <a:xfrm>
            <a:off x="4843189" y="4700690"/>
            <a:ext cx="1030041" cy="107721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mn-lt"/>
              </a:rPr>
              <a:t>Chủ</a:t>
            </a:r>
            <a:endParaRPr kumimoji="0" lang="en-GB" sz="32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mn-lt"/>
            </a:endParaRPr>
          </a:p>
          <a:p>
            <a:pPr marL="0" marR="0" lvl="0" indent="0" algn="ctr" defTabSz="914400" eaLnBrk="1" fontAlgn="base" latinLnBrk="0" hangingPunct="1">
              <a:lnSpc>
                <a:spcPct val="100000"/>
              </a:lnSpc>
              <a:spcBef>
                <a:spcPct val="0"/>
              </a:spcBef>
              <a:spcAft>
                <a:spcPct val="0"/>
              </a:spcAft>
              <a:buClrTx/>
              <a:buSzTx/>
              <a:buFontTx/>
              <a:buNone/>
              <a:tabLst/>
              <a:defRPr/>
            </a:pPr>
            <a:r>
              <a:rPr lang="en-GB" sz="3200" b="1" kern="0" noProof="0" dirty="0" err="1">
                <a:solidFill>
                  <a:schemeClr val="bg1"/>
                </a:solidFill>
                <a:latin typeface="Times New Roman" panose="02020603050405020304" pitchFamily="18" charset="0"/>
                <a:cs typeface="Times New Roman" panose="02020603050405020304" pitchFamily="18" charset="0"/>
                <a:sym typeface="+mn-lt"/>
              </a:rPr>
              <a:t>đề</a:t>
            </a:r>
            <a:endParaRPr kumimoji="0" lang="en-GB" sz="32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mn-lt"/>
            </a:endParaRPr>
          </a:p>
        </p:txBody>
      </p:sp>
      <p:sp>
        <p:nvSpPr>
          <p:cNvPr id="24" name="TextBox 75">
            <a:extLst>
              <a:ext uri="{FF2B5EF4-FFF2-40B4-BE49-F238E27FC236}">
                <a16:creationId xmlns:a16="http://schemas.microsoft.com/office/drawing/2014/main" id="{B21D6993-E50A-484F-89AD-DF78E2A46B6A}"/>
              </a:ext>
            </a:extLst>
          </p:cNvPr>
          <p:cNvSpPr txBox="1"/>
          <p:nvPr/>
        </p:nvSpPr>
        <p:spPr>
          <a:xfrm>
            <a:off x="6684640" y="4368780"/>
            <a:ext cx="4680530" cy="1969770"/>
          </a:xfrm>
          <a:prstGeom prst="rect">
            <a:avLst/>
          </a:prstGeom>
          <a:noFill/>
        </p:spPr>
        <p:txBody>
          <a:bodyPr wrap="square" lIns="0" tIns="0" rIns="0" bIns="0" rtlCol="0">
            <a:spAutoFit/>
          </a:bodyPr>
          <a:lstStyle/>
          <a:p>
            <a:pPr fontAlgn="base">
              <a:spcBef>
                <a:spcPct val="0"/>
              </a:spcBef>
              <a:spcAft>
                <a:spcPct val="0"/>
              </a:spcAft>
            </a:pP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sẻ</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đỡ</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lẫn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3200" dirty="0">
              <a:solidFill>
                <a:schemeClr val="bg1"/>
              </a:solidFill>
              <a:latin typeface="Times New Roman" panose="02020603050405020304" pitchFamily="18" charset="0"/>
              <a:cs typeface="Times New Roman" panose="02020603050405020304" pitchFamily="18" charset="0"/>
              <a:sym typeface="+mn-lt"/>
            </a:endParaRPr>
          </a:p>
        </p:txBody>
      </p:sp>
      <p:sp>
        <p:nvSpPr>
          <p:cNvPr id="27" name="Rectangle 26">
            <a:extLst>
              <a:ext uri="{FF2B5EF4-FFF2-40B4-BE49-F238E27FC236}">
                <a16:creationId xmlns:a16="http://schemas.microsoft.com/office/drawing/2014/main" id="{01C1C7A4-6E97-0F4B-9A1D-5405F6C4721B}"/>
              </a:ext>
            </a:extLst>
          </p:cNvPr>
          <p:cNvSpPr/>
          <p:nvPr/>
        </p:nvSpPr>
        <p:spPr>
          <a:xfrm>
            <a:off x="139083" y="228005"/>
            <a:ext cx="3415278"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lt"/>
              </a:rPr>
              <a:t>3. </a:t>
            </a:r>
            <a:r>
              <a:rPr lang="en-US" sz="3200" b="1" err="1">
                <a:solidFill>
                  <a:srgbClr val="FF0000"/>
                </a:solidFill>
                <a:latin typeface="Times New Roman" panose="02020603050405020304" pitchFamily="18" charset="0"/>
                <a:cs typeface="Times New Roman" panose="02020603050405020304" pitchFamily="18" charset="0"/>
                <a:sym typeface="+mn-lt"/>
              </a:rPr>
              <a:t>Chủ</a:t>
            </a:r>
            <a:r>
              <a:rPr lang="en-US" sz="3200" b="1">
                <a:solidFill>
                  <a:srgbClr val="FF0000"/>
                </a:solidFill>
                <a:latin typeface="Times New Roman" panose="02020603050405020304" pitchFamily="18" charset="0"/>
                <a:cs typeface="Times New Roman" panose="02020603050405020304" pitchFamily="18" charset="0"/>
                <a:sym typeface="+mn-lt"/>
              </a:rPr>
              <a:t> đề, đề </a:t>
            </a:r>
            <a:r>
              <a:rPr lang="en-US" sz="3200" b="1" dirty="0" err="1">
                <a:solidFill>
                  <a:srgbClr val="FF0000"/>
                </a:solidFill>
                <a:latin typeface="Times New Roman" panose="02020603050405020304" pitchFamily="18" charset="0"/>
                <a:cs typeface="Times New Roman" panose="02020603050405020304" pitchFamily="18" charset="0"/>
                <a:sym typeface="+mn-lt"/>
              </a:rPr>
              <a:t>tài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2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1224116" y="2176947"/>
            <a:ext cx="6462873" cy="2308324"/>
          </a:xfrm>
          <a:prstGeom prst="rect">
            <a:avLst/>
          </a:prstGeom>
          <a:noFill/>
        </p:spPr>
        <p:txBody>
          <a:bodyPr wrap="square" rtlCol="0">
            <a:spAutoFit/>
          </a:bodyPr>
          <a:lstStyle/>
          <a:p>
            <a:pPr algn="ctr"/>
            <a:r>
              <a:rPr lang="en-US" altLang="zh-CN" sz="7200" b="1" spc="300" dirty="0">
                <a:solidFill>
                  <a:srgbClr val="FF000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sym typeface="+mn-lt"/>
              </a:rPr>
              <a:t>ĐIỂM TỰA TINH THẦN</a:t>
            </a:r>
          </a:p>
        </p:txBody>
      </p:sp>
      <p:grpSp>
        <p:nvGrpSpPr>
          <p:cNvPr id="3" name="Group 2">
            <a:extLst>
              <a:ext uri="{FF2B5EF4-FFF2-40B4-BE49-F238E27FC236}">
                <a16:creationId xmlns:a16="http://schemas.microsoft.com/office/drawing/2014/main" id="{374176C7-DC5A-4F9C-9D5B-5BF168FBBD35}"/>
              </a:ext>
            </a:extLst>
          </p:cNvPr>
          <p:cNvGrpSpPr/>
          <p:nvPr/>
        </p:nvGrpSpPr>
        <p:grpSpPr>
          <a:xfrm>
            <a:off x="2520531" y="1426306"/>
            <a:ext cx="2870052" cy="630035"/>
            <a:chOff x="1347987" y="1669562"/>
            <a:chExt cx="1326633" cy="461665"/>
          </a:xfrm>
        </p:grpSpPr>
        <p:sp>
          <p:nvSpPr>
            <p:cNvPr id="2" name="Rectangle: Rounded Corners 1">
              <a:extLst>
                <a:ext uri="{FF2B5EF4-FFF2-40B4-BE49-F238E27FC236}">
                  <a16:creationId xmlns:a16="http://schemas.microsoft.com/office/drawing/2014/main" id="{83CD621E-06C9-4522-8482-9A7F5762E5FC}"/>
                </a:ext>
              </a:extLst>
            </p:cNvPr>
            <p:cNvSpPr/>
            <p:nvPr/>
          </p:nvSpPr>
          <p:spPr>
            <a:xfrm>
              <a:off x="1347987" y="1669562"/>
              <a:ext cx="1326633" cy="461665"/>
            </a:xfrm>
            <a:prstGeom prst="roundRect">
              <a:avLst>
                <a:gd name="adj" fmla="val 34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a:extLst>
                <a:ext uri="{FF2B5EF4-FFF2-40B4-BE49-F238E27FC236}">
                  <a16:creationId xmlns:a16="http://schemas.microsoft.com/office/drawing/2014/main" id="{6F3E82E7-9A7E-4ADF-8FAF-7406E83D1503}"/>
                </a:ext>
              </a:extLst>
            </p:cNvPr>
            <p:cNvSpPr txBox="1"/>
            <p:nvPr/>
          </p:nvSpPr>
          <p:spPr>
            <a:xfrm>
              <a:off x="1502171" y="1692422"/>
              <a:ext cx="1126729" cy="428500"/>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sym typeface="+mn-lt"/>
                </a:rPr>
                <a:t>BÀI 6</a:t>
              </a:r>
            </a:p>
          </p:txBody>
        </p:sp>
      </p:grpSp>
    </p:spTree>
    <p:extLst>
      <p:ext uri="{BB962C8B-B14F-4D97-AF65-F5344CB8AC3E}">
        <p14:creationId xmlns:p14="http://schemas.microsoft.com/office/powerpoint/2010/main" val="37635348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2A742E-A6DD-794B-B7FB-79BB1186BBC9}"/>
              </a:ext>
            </a:extLst>
          </p:cNvPr>
          <p:cNvPicPr>
            <a:picLocks noChangeAspect="1"/>
          </p:cNvPicPr>
          <p:nvPr/>
        </p:nvPicPr>
        <p:blipFill rotWithShape="1">
          <a:blip r:embed="rId3">
            <a:extLst>
              <a:ext uri="{28A0092B-C50C-407E-A947-70E740481C1C}">
                <a14:useLocalDpi xmlns:a14="http://schemas.microsoft.com/office/drawing/2010/main" val="0"/>
              </a:ext>
            </a:extLst>
          </a:blip>
          <a:srcRect t="46941"/>
          <a:stretch/>
        </p:blipFill>
        <p:spPr>
          <a:xfrm>
            <a:off x="7374605" y="3175462"/>
            <a:ext cx="3810000" cy="3160367"/>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67224E2A-D85F-A842-A6F5-5B14DCE6BF76}"/>
              </a:ext>
            </a:extLst>
          </p:cNvPr>
          <p:cNvGrpSpPr/>
          <p:nvPr/>
        </p:nvGrpSpPr>
        <p:grpSpPr>
          <a:xfrm>
            <a:off x="5952620" y="167641"/>
            <a:ext cx="5995539" cy="3876990"/>
            <a:chOff x="8061472" y="1162660"/>
            <a:chExt cx="3810000" cy="3021381"/>
          </a:xfrm>
        </p:grpSpPr>
        <p:pic>
          <p:nvPicPr>
            <p:cNvPr id="14" name="Picture 13">
              <a:extLst>
                <a:ext uri="{FF2B5EF4-FFF2-40B4-BE49-F238E27FC236}">
                  <a16:creationId xmlns:a16="http://schemas.microsoft.com/office/drawing/2014/main" id="{B32AC9CF-DCAB-F54F-8EDF-B04C6ADDA5A5}"/>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061472" y="1162660"/>
              <a:ext cx="3810000" cy="3021381"/>
            </a:xfrm>
            <a:prstGeom prst="rect">
              <a:avLst/>
            </a:prstGeom>
          </p:spPr>
        </p:pic>
        <p:sp>
          <p:nvSpPr>
            <p:cNvPr id="16" name="Rectangle 15">
              <a:extLst>
                <a:ext uri="{FF2B5EF4-FFF2-40B4-BE49-F238E27FC236}">
                  <a16:creationId xmlns:a16="http://schemas.microsoft.com/office/drawing/2014/main" id="{33701FAE-97F3-1C4A-9689-2EB1B596C046}"/>
                </a:ext>
              </a:extLst>
            </p:cNvPr>
            <p:cNvSpPr/>
            <p:nvPr/>
          </p:nvSpPr>
          <p:spPr>
            <a:xfrm>
              <a:off x="8541641" y="1340010"/>
              <a:ext cx="2849662" cy="2166678"/>
            </a:xfrm>
            <a:prstGeom prst="rect">
              <a:avLst/>
            </a:prstGeom>
          </p:spPr>
          <p:txBody>
            <a:bodyPr wrap="square">
              <a:spAutoFit/>
            </a:bodyPr>
            <a:lstStyle/>
            <a:p>
              <a:pPr lvl="0" algn="ctr">
                <a:spcAft>
                  <a:spcPts val="75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a:spcAft>
                  <a:spcPts val="75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khen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21AAB43E-B7DE-B345-B242-4D345150780F}"/>
              </a:ext>
            </a:extLst>
          </p:cNvPr>
          <p:cNvGrpSpPr/>
          <p:nvPr/>
        </p:nvGrpSpPr>
        <p:grpSpPr>
          <a:xfrm>
            <a:off x="271590" y="1023249"/>
            <a:ext cx="4605210" cy="4402191"/>
            <a:chOff x="8061472" y="1162660"/>
            <a:chExt cx="3810000" cy="3021381"/>
          </a:xfrm>
        </p:grpSpPr>
        <p:pic>
          <p:nvPicPr>
            <p:cNvPr id="18" name="Picture 17">
              <a:extLst>
                <a:ext uri="{FF2B5EF4-FFF2-40B4-BE49-F238E27FC236}">
                  <a16:creationId xmlns:a16="http://schemas.microsoft.com/office/drawing/2014/main" id="{87DCACD6-81DA-7545-BB07-0EDFC2D42E4D}"/>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061472" y="1162660"/>
              <a:ext cx="3810000" cy="3021381"/>
            </a:xfrm>
            <a:prstGeom prst="rect">
              <a:avLst/>
            </a:prstGeom>
          </p:spPr>
        </p:pic>
        <p:sp>
          <p:nvSpPr>
            <p:cNvPr id="25" name="Rectangle 24">
              <a:extLst>
                <a:ext uri="{FF2B5EF4-FFF2-40B4-BE49-F238E27FC236}">
                  <a16:creationId xmlns:a16="http://schemas.microsoft.com/office/drawing/2014/main" id="{C19FE218-DCF8-EE42-806C-8AA8DCC1A957}"/>
                </a:ext>
              </a:extLst>
            </p:cNvPr>
            <p:cNvSpPr/>
            <p:nvPr/>
          </p:nvSpPr>
          <p:spPr>
            <a:xfrm>
              <a:off x="8701318" y="1685709"/>
              <a:ext cx="2530306" cy="1542038"/>
            </a:xfrm>
            <a:prstGeom prst="rect">
              <a:avLst/>
            </a:prstGeom>
          </p:spPr>
          <p:txBody>
            <a:bodyPr wrap="square">
              <a:spAutoFit/>
            </a:bodyPr>
            <a:lstStyle/>
            <a:p>
              <a:pPr lvl="0" algn="ctr">
                <a:spcAft>
                  <a:spcPts val="75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b="1" dirty="0">
                  <a:latin typeface="Times New Roman" panose="02020603050405020304" pitchFamily="18" charset="0"/>
                  <a:ea typeface="Calibri" panose="020F0502020204030204" pitchFamily="34" charset="0"/>
                  <a:cs typeface="Times New Roman" panose="02020603050405020304" pitchFamily="18" charset="0"/>
                </a:rPr>
                <a:t> ra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p:txBody>
        </p:sp>
      </p:grpSp>
      <p:sp>
        <p:nvSpPr>
          <p:cNvPr id="22" name="Rectangle 21">
            <a:extLst>
              <a:ext uri="{FF2B5EF4-FFF2-40B4-BE49-F238E27FC236}">
                <a16:creationId xmlns:a16="http://schemas.microsoft.com/office/drawing/2014/main" id="{8802AFB8-2EDA-054C-BE5A-A9CC2FF7BEA5}"/>
              </a:ext>
            </a:extLst>
          </p:cNvPr>
          <p:cNvSpPr/>
          <p:nvPr/>
        </p:nvSpPr>
        <p:spPr>
          <a:xfrm>
            <a:off x="271590" y="296424"/>
            <a:ext cx="4260807"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lt"/>
              </a:rPr>
              <a:t>4. </a:t>
            </a:r>
            <a:r>
              <a:rPr lang="vi-VN" sz="3200" b="1" dirty="0">
                <a:solidFill>
                  <a:srgbClr val="FF0000"/>
                </a:solidFill>
                <a:latin typeface="Times New Roman" panose="02020603050405020304" pitchFamily="18" charset="0"/>
                <a:cs typeface="Times New Roman" panose="02020603050405020304" pitchFamily="18" charset="0"/>
                <a:sym typeface="+mn-lt"/>
              </a:rPr>
              <a:t>Thông điệp</a:t>
            </a:r>
            <a:r>
              <a:rPr lang="en-US" sz="3200" b="1" dirty="0">
                <a:solidFill>
                  <a:srgbClr val="FF0000"/>
                </a:solidFill>
                <a:latin typeface="Times New Roman" panose="02020603050405020304" pitchFamily="18" charset="0"/>
                <a:cs typeface="Times New Roman" panose="02020603050405020304" pitchFamily="18" charset="0"/>
                <a:sym typeface="+mn-lt"/>
              </a:rPr>
              <a:t> </a:t>
            </a:r>
            <a:r>
              <a:rPr lang="vi-VN" sz="3200" b="1" dirty="0">
                <a:solidFill>
                  <a:srgbClr val="FF0000"/>
                </a:solidFill>
                <a:latin typeface="Times New Roman" panose="02020603050405020304" pitchFamily="18" charset="0"/>
                <a:cs typeface="Times New Roman" panose="02020603050405020304" pitchFamily="18" charset="0"/>
                <a:sym typeface="+mn-lt"/>
              </a:rPr>
              <a:t>bài học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34FBE4D-EBC1-2640-931F-E9B866052801}"/>
              </a:ext>
            </a:extLst>
          </p:cNvPr>
          <p:cNvSpPr/>
          <p:nvPr/>
        </p:nvSpPr>
        <p:spPr>
          <a:xfrm>
            <a:off x="402336" y="1170769"/>
            <a:ext cx="11411712" cy="5481992"/>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0338"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dirty="0">
              <a:ln>
                <a:noFill/>
              </a:ln>
              <a:solidFill>
                <a:srgbClr val="FFFFFF"/>
              </a:solidFill>
              <a:effectLst/>
              <a:uLnTx/>
              <a:uFillTx/>
              <a:cs typeface="+mn-ea"/>
              <a:sym typeface="+mn-lt"/>
            </a:endParaRPr>
          </a:p>
        </p:txBody>
      </p:sp>
      <p:sp>
        <p:nvSpPr>
          <p:cNvPr id="8" name="Rectangle 7">
            <a:extLst>
              <a:ext uri="{FF2B5EF4-FFF2-40B4-BE49-F238E27FC236}">
                <a16:creationId xmlns:a16="http://schemas.microsoft.com/office/drawing/2014/main" id="{2A4388AC-6C5F-564F-9118-BC67203F31AC}"/>
              </a:ext>
            </a:extLst>
          </p:cNvPr>
          <p:cNvSpPr/>
          <p:nvPr/>
        </p:nvSpPr>
        <p:spPr>
          <a:xfrm>
            <a:off x="5274367" y="3210492"/>
            <a:ext cx="6096000" cy="635559"/>
          </a:xfrm>
          <a:prstGeom prst="rect">
            <a:avLst/>
          </a:prstGeom>
        </p:spPr>
        <p:txBody>
          <a:bodyPr>
            <a:spAutoFit/>
          </a:bodyPr>
          <a:lstStyle/>
          <a:p>
            <a:pPr marL="342900" lvl="0" indent="-342900">
              <a:lnSpc>
                <a:spcPts val="1650"/>
              </a:lnSpc>
              <a:spcAft>
                <a:spcPts val="750"/>
              </a:spcAft>
              <a:buFont typeface="Calibri" panose="020F0502020204030204" pitchFamily="34" charset="0"/>
              <a:buChar char="-"/>
            </a:pPr>
            <a:endParaRPr lang="en-US" sz="1600" dirty="0">
              <a:latin typeface="Calibri" panose="020F0502020204030204" pitchFamily="34" charset="0"/>
              <a:ea typeface="Calibri" panose="020F0502020204030204" pitchFamily="34" charset="0"/>
            </a:endParaRPr>
          </a:p>
          <a:p>
            <a:pPr marL="457200" algn="just">
              <a:lnSpc>
                <a:spcPts val="1650"/>
              </a:lnSpc>
              <a:spcAft>
                <a:spcPts val="750"/>
              </a:spcAft>
            </a:pPr>
            <a:r>
              <a:rPr lang="en-US" dirty="0">
                <a:solidFill>
                  <a:srgbClr val="000000"/>
                </a:solidFill>
                <a:latin typeface="Arial" panose="020B0604020202020204" pitchFamily="34"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p:txBody>
      </p:sp>
      <p:grpSp>
        <p:nvGrpSpPr>
          <p:cNvPr id="10" name="组合 7">
            <a:extLst>
              <a:ext uri="{FF2B5EF4-FFF2-40B4-BE49-F238E27FC236}">
                <a16:creationId xmlns:a16="http://schemas.microsoft.com/office/drawing/2014/main" id="{77D82D8F-4460-7A44-BCC6-3B8B6BFF329A}"/>
              </a:ext>
            </a:extLst>
          </p:cNvPr>
          <p:cNvGrpSpPr/>
          <p:nvPr/>
        </p:nvGrpSpPr>
        <p:grpSpPr>
          <a:xfrm>
            <a:off x="841283" y="1611483"/>
            <a:ext cx="10533814" cy="4782281"/>
            <a:chOff x="1232607" y="2280535"/>
            <a:chExt cx="3698771" cy="3680881"/>
          </a:xfrm>
        </p:grpSpPr>
        <p:sp>
          <p:nvSpPr>
            <p:cNvPr id="12" name="文本框 18">
              <a:extLst>
                <a:ext uri="{FF2B5EF4-FFF2-40B4-BE49-F238E27FC236}">
                  <a16:creationId xmlns:a16="http://schemas.microsoft.com/office/drawing/2014/main" id="{14287F59-9199-1047-8701-A030C2161A03}"/>
                </a:ext>
              </a:extLst>
            </p:cNvPr>
            <p:cNvSpPr txBox="1">
              <a:spLocks noChangeArrowheads="1"/>
            </p:cNvSpPr>
            <p:nvPr/>
          </p:nvSpPr>
          <p:spPr bwMode="auto">
            <a:xfrm>
              <a:off x="1232607" y="2280535"/>
              <a:ext cx="3698771" cy="8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spcAft>
                  <a:spcPts val="750"/>
                </a:spcAft>
                <a:buNone/>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文本框 18">
              <a:extLst>
                <a:ext uri="{FF2B5EF4-FFF2-40B4-BE49-F238E27FC236}">
                  <a16:creationId xmlns:a16="http://schemas.microsoft.com/office/drawing/2014/main" id="{854BC535-4D3C-9749-982E-6B9549D34CB4}"/>
                </a:ext>
              </a:extLst>
            </p:cNvPr>
            <p:cNvSpPr txBox="1">
              <a:spLocks noChangeArrowheads="1"/>
            </p:cNvSpPr>
            <p:nvPr/>
          </p:nvSpPr>
          <p:spPr bwMode="auto">
            <a:xfrm>
              <a:off x="1232607" y="3668440"/>
              <a:ext cx="3698771" cy="8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spcAft>
                  <a:spcPts val="750"/>
                </a:spcAft>
                <a:buNone/>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t>
              </a: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iệc đưa ra quyết định cần phải có sự đồng ý của người khác. </a:t>
              </a:r>
              <a:endParaRPr lang="en-US" sz="3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文本框 18">
              <a:extLst>
                <a:ext uri="{FF2B5EF4-FFF2-40B4-BE49-F238E27FC236}">
                  <a16:creationId xmlns:a16="http://schemas.microsoft.com/office/drawing/2014/main" id="{838572D6-94CB-0C43-8C57-367865722D69}"/>
                </a:ext>
              </a:extLst>
            </p:cNvPr>
            <p:cNvSpPr txBox="1">
              <a:spLocks noChangeArrowheads="1"/>
            </p:cNvSpPr>
            <p:nvPr/>
          </p:nvSpPr>
          <p:spPr bwMode="auto">
            <a:xfrm>
              <a:off x="1232607" y="5132291"/>
              <a:ext cx="3698771" cy="8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spcAft>
                  <a:spcPts val="750"/>
                </a:spcAft>
                <a:buNone/>
              </a:pP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bởi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8802AFB8-2EDA-054C-BE5A-A9CC2FF7BEA5}"/>
              </a:ext>
            </a:extLst>
          </p:cNvPr>
          <p:cNvSpPr/>
          <p:nvPr/>
        </p:nvSpPr>
        <p:spPr>
          <a:xfrm>
            <a:off x="271590" y="296424"/>
            <a:ext cx="4260807"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lt"/>
              </a:rPr>
              <a:t>4. </a:t>
            </a:r>
            <a:r>
              <a:rPr lang="vi-VN" sz="3200" b="1" dirty="0">
                <a:solidFill>
                  <a:srgbClr val="FF0000"/>
                </a:solidFill>
                <a:latin typeface="Times New Roman" panose="02020603050405020304" pitchFamily="18" charset="0"/>
                <a:cs typeface="Times New Roman" panose="02020603050405020304" pitchFamily="18" charset="0"/>
                <a:sym typeface="+mn-lt"/>
              </a:rPr>
              <a:t>Thông điệp</a:t>
            </a:r>
            <a:r>
              <a:rPr lang="en-US" sz="3200" b="1" dirty="0">
                <a:solidFill>
                  <a:srgbClr val="FF0000"/>
                </a:solidFill>
                <a:latin typeface="Times New Roman" panose="02020603050405020304" pitchFamily="18" charset="0"/>
                <a:cs typeface="Times New Roman" panose="02020603050405020304" pitchFamily="18" charset="0"/>
                <a:sym typeface="+mn-lt"/>
              </a:rPr>
              <a:t> </a:t>
            </a:r>
            <a:r>
              <a:rPr lang="vi-VN" sz="3200" b="1" dirty="0">
                <a:solidFill>
                  <a:srgbClr val="FF0000"/>
                </a:solidFill>
                <a:latin typeface="Times New Roman" panose="02020603050405020304" pitchFamily="18" charset="0"/>
                <a:cs typeface="Times New Roman" panose="02020603050405020304" pitchFamily="18" charset="0"/>
                <a:sym typeface="+mn-lt"/>
              </a:rPr>
              <a:t>bài học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7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190166" y="1850061"/>
            <a:ext cx="7746065" cy="2545587"/>
            <a:chOff x="-12193" y="0"/>
            <a:chExt cx="15492129" cy="5091174"/>
          </a:xfrm>
        </p:grpSpPr>
        <p:grpSp>
          <p:nvGrpSpPr>
            <p:cNvPr id="4" name="Group 4"/>
            <p:cNvGrpSpPr/>
            <p:nvPr/>
          </p:nvGrpSpPr>
          <p:grpSpPr>
            <a:xfrm>
              <a:off x="0" y="0"/>
              <a:ext cx="15479936" cy="5091174"/>
              <a:chOff x="0" y="0"/>
              <a:chExt cx="9029400" cy="2969667"/>
            </a:xfrm>
          </p:grpSpPr>
          <p:sp>
            <p:nvSpPr>
              <p:cNvPr id="5" name="Freeform 5"/>
              <p:cNvSpPr/>
              <p:nvPr/>
            </p:nvSpPr>
            <p:spPr>
              <a:xfrm>
                <a:off x="0" y="-4073"/>
                <a:ext cx="9035790"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txBody>
              <a:bodyPr/>
              <a:lstStyle/>
              <a:p>
                <a:endParaRPr lang="en-US"/>
              </a:p>
            </p:txBody>
          </p:sp>
        </p:grpSp>
        <p:sp>
          <p:nvSpPr>
            <p:cNvPr id="6" name="TextBox 6"/>
            <p:cNvSpPr txBox="1"/>
            <p:nvPr/>
          </p:nvSpPr>
          <p:spPr>
            <a:xfrm>
              <a:off x="-12193" y="1584010"/>
              <a:ext cx="15490889" cy="1851532"/>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ts val="0"/>
                </a:spcBef>
                <a:spcAft>
                  <a:spcPts val="0"/>
                </a:spcAft>
                <a:buClrTx/>
                <a:buSzTx/>
                <a:buFontTx/>
                <a:buNone/>
                <a:tabLst/>
                <a:defRPr/>
              </a:pPr>
              <a:r>
                <a:rPr kumimoji="0" lang="en-US" sz="5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lang="en-US" sz="5200" b="1">
                  <a:solidFill>
                    <a:srgbClr val="FF0000"/>
                  </a:solidFill>
                  <a:latin typeface="Times New Roman" panose="02020603050405020304" pitchFamily="18" charset="0"/>
                  <a:cs typeface="Times New Roman" panose="02020603050405020304" pitchFamily="18" charset="0"/>
                </a:rPr>
                <a:t>V</a:t>
              </a:r>
              <a:r>
                <a:rPr kumimoji="0" lang="en-US" sz="5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TỔNG KẾT</a:t>
              </a:r>
            </a:p>
          </p:txBody>
        </p:sp>
      </p:grpSp>
      <p:grpSp>
        <p:nvGrpSpPr>
          <p:cNvPr id="10" name="Group 10"/>
          <p:cNvGrpSpPr/>
          <p:nvPr/>
        </p:nvGrpSpPr>
        <p:grpSpPr>
          <a:xfrm>
            <a:off x="7633192" y="3895211"/>
            <a:ext cx="1619989" cy="291016"/>
            <a:chOff x="0" y="0"/>
            <a:chExt cx="3206648" cy="576044"/>
          </a:xfrm>
        </p:grpSpPr>
        <p:sp>
          <p:nvSpPr>
            <p:cNvPr id="11" name="Freeform 11"/>
            <p:cNvSpPr/>
            <p:nvPr/>
          </p:nvSpPr>
          <p:spPr>
            <a:xfrm>
              <a:off x="-32211" y="-26290"/>
              <a:ext cx="3246589" cy="625806"/>
            </a:xfrm>
            <a:custGeom>
              <a:avLst/>
              <a:gdLst/>
              <a:ahLst/>
              <a:cxnLst/>
              <a:rect l="l" t="t" r="r" b="b"/>
              <a:pathLst>
                <a:path w="3246589" h="625806">
                  <a:moveTo>
                    <a:pt x="3221929" y="372290"/>
                  </a:moveTo>
                  <a:cubicBezTo>
                    <a:pt x="3219533" y="381385"/>
                    <a:pt x="3215395" y="389662"/>
                    <a:pt x="3209165" y="396247"/>
                  </a:cubicBezTo>
                  <a:cubicBezTo>
                    <a:pt x="3170451" y="437149"/>
                    <a:pt x="3105205" y="456956"/>
                    <a:pt x="3054413" y="477309"/>
                  </a:cubicBezTo>
                  <a:cubicBezTo>
                    <a:pt x="2955171" y="517079"/>
                    <a:pt x="2855391" y="555140"/>
                    <a:pt x="2757555" y="598364"/>
                  </a:cubicBezTo>
                  <a:cubicBezTo>
                    <a:pt x="2695441" y="625806"/>
                    <a:pt x="2666851" y="502884"/>
                    <a:pt x="2722333" y="478373"/>
                  </a:cubicBezTo>
                  <a:cubicBezTo>
                    <a:pt x="2795616" y="445997"/>
                    <a:pt x="2869941" y="416381"/>
                    <a:pt x="2944388" y="386938"/>
                  </a:cubicBezTo>
                  <a:cubicBezTo>
                    <a:pt x="2549712" y="370924"/>
                    <a:pt x="2155799" y="338448"/>
                    <a:pt x="1712940" y="329642"/>
                  </a:cubicBezTo>
                  <a:cubicBezTo>
                    <a:pt x="1387138" y="324123"/>
                    <a:pt x="1090535" y="324318"/>
                    <a:pt x="842846" y="319859"/>
                  </a:cubicBezTo>
                  <a:cubicBezTo>
                    <a:pt x="595353" y="315407"/>
                    <a:pt x="347463" y="314557"/>
                    <a:pt x="100842" y="338580"/>
                  </a:cubicBezTo>
                  <a:cubicBezTo>
                    <a:pt x="28260" y="345652"/>
                    <a:pt x="0" y="250505"/>
                    <a:pt x="82406" y="242478"/>
                  </a:cubicBezTo>
                  <a:cubicBezTo>
                    <a:pt x="329029" y="218455"/>
                    <a:pt x="576918" y="219303"/>
                    <a:pt x="824409" y="223757"/>
                  </a:cubicBezTo>
                  <a:cubicBezTo>
                    <a:pt x="1072100" y="228212"/>
                    <a:pt x="1362884" y="228017"/>
                    <a:pt x="1688684" y="233540"/>
                  </a:cubicBezTo>
                  <a:cubicBezTo>
                    <a:pt x="2156977" y="242783"/>
                    <a:pt x="2570394" y="278144"/>
                    <a:pt x="2984754" y="293126"/>
                  </a:cubicBezTo>
                  <a:cubicBezTo>
                    <a:pt x="2971369" y="286471"/>
                    <a:pt x="2958359" y="279915"/>
                    <a:pt x="2946188" y="273294"/>
                  </a:cubicBezTo>
                  <a:cubicBezTo>
                    <a:pt x="2865255" y="229260"/>
                    <a:pt x="2782417" y="187395"/>
                    <a:pt x="2705252" y="136880"/>
                  </a:cubicBezTo>
                  <a:cubicBezTo>
                    <a:pt x="2648015" y="99413"/>
                    <a:pt x="2724465" y="0"/>
                    <a:pt x="2774637" y="32843"/>
                  </a:cubicBezTo>
                  <a:cubicBezTo>
                    <a:pt x="2856276" y="86284"/>
                    <a:pt x="2944140" y="130245"/>
                    <a:pt x="3029696" y="176945"/>
                  </a:cubicBezTo>
                  <a:cubicBezTo>
                    <a:pt x="3093793" y="211931"/>
                    <a:pt x="3177109" y="246121"/>
                    <a:pt x="3227515" y="300887"/>
                  </a:cubicBezTo>
                  <a:cubicBezTo>
                    <a:pt x="3246589" y="321611"/>
                    <a:pt x="3239477" y="350498"/>
                    <a:pt x="3221929" y="372290"/>
                  </a:cubicBezTo>
                  <a:close/>
                </a:path>
              </a:pathLst>
            </a:custGeom>
            <a:solidFill>
              <a:srgbClr val="000000"/>
            </a:solidFill>
          </p:spPr>
          <p:txBody>
            <a:bodyPr/>
            <a:lstStyle/>
            <a:p>
              <a:endParaRPr lang="en-US"/>
            </a:p>
          </p:txBody>
        </p:sp>
      </p:grpSp>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140">
            <a:off x="2093383" y="1625064"/>
            <a:ext cx="624193" cy="894962"/>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655">
            <a:off x="9373879" y="3868876"/>
            <a:ext cx="624193" cy="894962"/>
          </a:xfrm>
          <a:prstGeom prst="rect">
            <a:avLst/>
          </a:prstGeom>
        </p:spPr>
      </p:pic>
      <p:pic>
        <p:nvPicPr>
          <p:cNvPr id="15" name="Picture 13">
            <a:extLst>
              <a:ext uri="{FF2B5EF4-FFF2-40B4-BE49-F238E27FC236}">
                <a16:creationId xmlns:a16="http://schemas.microsoft.com/office/drawing/2014/main" id="{2BA6EC40-3A07-4030-8BC9-6F3347D416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0118" y="2362200"/>
            <a:ext cx="1862526" cy="4495800"/>
          </a:xfrm>
          <a:prstGeom prst="rect">
            <a:avLst/>
          </a:prstGeom>
        </p:spPr>
      </p:pic>
      <p:pic>
        <p:nvPicPr>
          <p:cNvPr id="16" name="Picture 8">
            <a:extLst>
              <a:ext uri="{FF2B5EF4-FFF2-40B4-BE49-F238E27FC236}">
                <a16:creationId xmlns:a16="http://schemas.microsoft.com/office/drawing/2014/main" id="{6B29546F-EB26-48D4-8D0F-2EAAA751F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96650" y="1276112"/>
            <a:ext cx="2090117" cy="1316774"/>
          </a:xfrm>
          <a:prstGeom prst="rect">
            <a:avLst/>
          </a:prstGeom>
        </p:spPr>
      </p:pic>
    </p:spTree>
    <p:extLst>
      <p:ext uri="{BB962C8B-B14F-4D97-AF65-F5344CB8AC3E}">
        <p14:creationId xmlns:p14="http://schemas.microsoft.com/office/powerpoint/2010/main" val="2576901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2"/>
          <p:cNvSpPr txBox="1"/>
          <p:nvPr/>
        </p:nvSpPr>
        <p:spPr>
          <a:xfrm>
            <a:off x="722136" y="287021"/>
            <a:ext cx="4026991" cy="492443"/>
          </a:xfrm>
          <a:prstGeom prst="rect">
            <a:avLst/>
          </a:prstGeom>
        </p:spPr>
        <p:style>
          <a:lnRef idx="2">
            <a:schemeClr val="accent1"/>
          </a:lnRef>
          <a:fillRef idx="1">
            <a:schemeClr val="lt1"/>
          </a:fillRef>
          <a:effectRef idx="0">
            <a:schemeClr val="accent1"/>
          </a:effectRef>
          <a:fontRef idx="minor">
            <a:schemeClr val="dk1"/>
          </a:fontRef>
        </p:style>
        <p:txBody>
          <a:bodyPr lIns="0" tIns="0" rIns="0" bIns="0" rtlCol="0" anchor="t">
            <a:spAutoFit/>
          </a:bodyPr>
          <a:lstStyle/>
          <a:p>
            <a:pPr algn="ctr" defTabSz="609630">
              <a:spcBef>
                <a:spcPct val="0"/>
              </a:spcBef>
            </a:pPr>
            <a:r>
              <a:rPr lang="en-US" sz="3200" b="1" dirty="0">
                <a:solidFill>
                  <a:srgbClr val="FF0000"/>
                </a:solidFill>
                <a:latin typeface="Times New Roman" panose="02020603050405020304" pitchFamily="18" charset="0"/>
                <a:cs typeface="Times New Roman" panose="02020603050405020304" pitchFamily="18" charset="0"/>
              </a:rPr>
              <a:t>1. NỘI DUNG</a:t>
            </a:r>
          </a:p>
        </p:txBody>
      </p:sp>
      <p:sp>
        <p:nvSpPr>
          <p:cNvPr id="24" name="Rectangle 23"/>
          <p:cNvSpPr/>
          <p:nvPr/>
        </p:nvSpPr>
        <p:spPr>
          <a:xfrm>
            <a:off x="199921" y="1201421"/>
            <a:ext cx="5610943" cy="40318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09630"/>
            <a:r>
              <a:rPr lang="pt-BR"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Truyện</a:t>
            </a: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viết về hành động đẹp c</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ủa</a:t>
            </a: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hai chị em Sơn và Lan cho bé Hiên chiếc áo bông cũ – là kỉ vật của gia đình. </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09630"/>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Truyện thể hiện tình yêu thương, chia sẻ, giúp đỡ lẫn nhau giữa người với người trong cuộc sống.</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2"/>
          <p:cNvSpPr txBox="1"/>
          <p:nvPr/>
        </p:nvSpPr>
        <p:spPr>
          <a:xfrm>
            <a:off x="7048351" y="346015"/>
            <a:ext cx="4000530" cy="492443"/>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marL="0" lvl="0" indent="0" algn="ctr">
              <a:spcBef>
                <a:spcPct val="0"/>
              </a:spcBef>
            </a:pPr>
            <a:r>
              <a:rPr lang="en-US" sz="3200" b="1" dirty="0">
                <a:solidFill>
                  <a:srgbClr val="FF0000"/>
                </a:solidFill>
                <a:latin typeface="Times New Roman" panose="02020603050405020304" pitchFamily="18" charset="0"/>
                <a:cs typeface="Times New Roman" panose="02020603050405020304" pitchFamily="18" charset="0"/>
              </a:rPr>
              <a:t>2. NGHỆ THUẬT</a:t>
            </a:r>
            <a:endParaRPr lang="en-US" sz="3200" b="1" u="none"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327058" y="1201421"/>
            <a:ext cx="4966866"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l-NL"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Kết hợp kể chuyện với miêu tả và biểu cảm.</a:t>
            </a:r>
          </a:p>
          <a:p>
            <a:r>
              <a:rPr lang="nl-NL"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Lời văn giàu hình ảnh, cảm xúc.</a:t>
            </a:r>
          </a:p>
          <a:p>
            <a:r>
              <a:rPr lang="nl-NL"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Nghệ thuật miêu tả tâm lí nhân vật tinh tế, đặc sắc.</a:t>
            </a:r>
          </a:p>
        </p:txBody>
      </p:sp>
    </p:spTree>
    <p:extLst>
      <p:ext uri="{BB962C8B-B14F-4D97-AF65-F5344CB8AC3E}">
        <p14:creationId xmlns:p14="http://schemas.microsoft.com/office/powerpoint/2010/main" val="11454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196263" y="2107492"/>
            <a:ext cx="7799476" cy="3048709"/>
            <a:chOff x="0" y="0"/>
            <a:chExt cx="15598952" cy="5091174"/>
          </a:xfrm>
        </p:grpSpPr>
        <p:grpSp>
          <p:nvGrpSpPr>
            <p:cNvPr id="4" name="Group 4"/>
            <p:cNvGrpSpPr/>
            <p:nvPr/>
          </p:nvGrpSpPr>
          <p:grpSpPr>
            <a:xfrm>
              <a:off x="0" y="0"/>
              <a:ext cx="15479936" cy="5091174"/>
              <a:chOff x="0" y="0"/>
              <a:chExt cx="9029400" cy="2969667"/>
            </a:xfrm>
          </p:grpSpPr>
          <p:sp>
            <p:nvSpPr>
              <p:cNvPr id="5" name="Freeform 5"/>
              <p:cNvSpPr/>
              <p:nvPr/>
            </p:nvSpPr>
            <p:spPr>
              <a:xfrm>
                <a:off x="0" y="-4073"/>
                <a:ext cx="9035790"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txBody>
              <a:bodyPr/>
              <a:lstStyle/>
              <a:p>
                <a:endParaRPr lang="en-US"/>
              </a:p>
            </p:txBody>
          </p:sp>
        </p:grpSp>
        <p:sp>
          <p:nvSpPr>
            <p:cNvPr id="6" name="TextBox 6"/>
            <p:cNvSpPr txBox="1"/>
            <p:nvPr/>
          </p:nvSpPr>
          <p:spPr>
            <a:xfrm>
              <a:off x="108060" y="1291916"/>
              <a:ext cx="15490892" cy="1579386"/>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IV. LUYỆN TẬP</a:t>
              </a:r>
            </a:p>
          </p:txBody>
        </p:sp>
      </p:grpSp>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140">
            <a:off x="2093383" y="1625064"/>
            <a:ext cx="624193" cy="894962"/>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655">
            <a:off x="9445830" y="4504542"/>
            <a:ext cx="624193" cy="894962"/>
          </a:xfrm>
          <a:prstGeom prst="rect">
            <a:avLst/>
          </a:prstGeom>
        </p:spPr>
      </p:pic>
      <p:pic>
        <p:nvPicPr>
          <p:cNvPr id="14" name="Picture 29">
            <a:extLst>
              <a:ext uri="{FF2B5EF4-FFF2-40B4-BE49-F238E27FC236}">
                <a16:creationId xmlns:a16="http://schemas.microsoft.com/office/drawing/2014/main" id="{E7FB39F7-F05E-4DEB-A757-C9D5E773A3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8119" y="2997265"/>
            <a:ext cx="717047" cy="863470"/>
          </a:xfrm>
          <a:prstGeom prst="rect">
            <a:avLst/>
          </a:prstGeom>
        </p:spPr>
      </p:pic>
    </p:spTree>
    <p:extLst>
      <p:ext uri="{BB962C8B-B14F-4D97-AF65-F5344CB8AC3E}">
        <p14:creationId xmlns:p14="http://schemas.microsoft.com/office/powerpoint/2010/main" val="3042942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853440" y="2377440"/>
            <a:ext cx="10485120" cy="373307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7" name="Picture 6">
            <a:extLst>
              <a:ext uri="{FF2B5EF4-FFF2-40B4-BE49-F238E27FC236}">
                <a16:creationId xmlns:a16="http://schemas.microsoft.com/office/drawing/2014/main" id="{F633B3D5-8EC0-F845-A124-04469B8F6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690" y="2526076"/>
            <a:ext cx="3247231" cy="3247231"/>
          </a:xfrm>
          <a:prstGeom prst="rect">
            <a:avLst/>
          </a:prstGeom>
        </p:spPr>
      </p:pic>
      <p:grpSp>
        <p:nvGrpSpPr>
          <p:cNvPr id="15" name="组合 30">
            <a:extLst>
              <a:ext uri="{FF2B5EF4-FFF2-40B4-BE49-F238E27FC236}">
                <a16:creationId xmlns:a16="http://schemas.microsoft.com/office/drawing/2014/main" id="{E2F656B3-A5F6-D448-A067-0CFB0B1721CB}"/>
              </a:ext>
            </a:extLst>
          </p:cNvPr>
          <p:cNvGrpSpPr/>
          <p:nvPr/>
        </p:nvGrpSpPr>
        <p:grpSpPr>
          <a:xfrm>
            <a:off x="5021941" y="3015823"/>
            <a:ext cx="2322286" cy="2322286"/>
            <a:chOff x="5938886" y="1794331"/>
            <a:chExt cx="1885360" cy="1885360"/>
          </a:xfrm>
        </p:grpSpPr>
        <p:sp>
          <p:nvSpPr>
            <p:cNvPr id="16" name="椭圆 31">
              <a:extLst>
                <a:ext uri="{FF2B5EF4-FFF2-40B4-BE49-F238E27FC236}">
                  <a16:creationId xmlns:a16="http://schemas.microsoft.com/office/drawing/2014/main" id="{66E96C43-EF39-F940-8226-5339594E9AFF}"/>
                </a:ext>
              </a:extLst>
            </p:cNvPr>
            <p:cNvSpPr/>
            <p:nvPr/>
          </p:nvSpPr>
          <p:spPr>
            <a:xfrm>
              <a:off x="5938886" y="1794331"/>
              <a:ext cx="1885360" cy="188536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微软雅黑" panose="020F0502020204030204"/>
                <a:ea typeface="微软雅黑"/>
                <a:cs typeface="+mn-ea"/>
                <a:sym typeface="+mn-lt"/>
              </a:endParaRPr>
            </a:p>
          </p:txBody>
        </p:sp>
        <p:sp>
          <p:nvSpPr>
            <p:cNvPr id="17" name="椭圆 32">
              <a:extLst>
                <a:ext uri="{FF2B5EF4-FFF2-40B4-BE49-F238E27FC236}">
                  <a16:creationId xmlns:a16="http://schemas.microsoft.com/office/drawing/2014/main" id="{D24CD330-53CC-6D4E-A3E7-C79EFA002475}"/>
                </a:ext>
              </a:extLst>
            </p:cNvPr>
            <p:cNvSpPr/>
            <p:nvPr/>
          </p:nvSpPr>
          <p:spPr>
            <a:xfrm>
              <a:off x="6167282" y="2022726"/>
              <a:ext cx="1428570" cy="1428570"/>
            </a:xfrm>
            <a:prstGeom prst="ellipse">
              <a:avLst/>
            </a:prstGeom>
            <a:solidFill>
              <a:schemeClr val="bg1"/>
            </a:solidFill>
            <a:ln w="76200">
              <a:solidFill>
                <a:srgbClr val="6EA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微软雅黑" panose="020F0502020204030204"/>
                <a:ea typeface="微软雅黑"/>
                <a:cs typeface="+mn-ea"/>
                <a:sym typeface="+mn-lt"/>
              </a:endParaRPr>
            </a:p>
          </p:txBody>
        </p:sp>
      </p:grpSp>
      <p:sp>
        <p:nvSpPr>
          <p:cNvPr id="21" name="矩形 1">
            <a:extLst>
              <a:ext uri="{FF2B5EF4-FFF2-40B4-BE49-F238E27FC236}">
                <a16:creationId xmlns:a16="http://schemas.microsoft.com/office/drawing/2014/main" id="{9527381B-CC8E-B44F-9006-8BCCD668E9DC}"/>
              </a:ext>
            </a:extLst>
          </p:cNvPr>
          <p:cNvSpPr/>
          <p:nvPr/>
        </p:nvSpPr>
        <p:spPr>
          <a:xfrm>
            <a:off x="5183921" y="3730421"/>
            <a:ext cx="19983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472C4"/>
                </a:solidFill>
                <a:effectLst/>
                <a:uLnTx/>
                <a:uFillTx/>
                <a:latin typeface="SVN-Dessert Menu Script" panose="00000500000000000000" pitchFamily="2" charset="0"/>
                <a:ea typeface="微软雅黑"/>
                <a:cs typeface="+mn-ea"/>
                <a:sym typeface="+mn-lt"/>
              </a:rPr>
              <a:t>Tri </a:t>
            </a:r>
            <a:r>
              <a:rPr kumimoji="0" lang="en-US" altLang="zh-CN" sz="2800" b="1" i="0" u="none" strike="noStrike" kern="1200" cap="none" spc="0" normalizeH="0" baseline="0" noProof="0" dirty="0" err="1">
                <a:ln>
                  <a:noFill/>
                </a:ln>
                <a:solidFill>
                  <a:srgbClr val="4472C4"/>
                </a:solidFill>
                <a:effectLst/>
                <a:uLnTx/>
                <a:uFillTx/>
                <a:latin typeface="SVN-Dessert Menu Script" panose="00000500000000000000" pitchFamily="2" charset="0"/>
                <a:ea typeface="微软雅黑"/>
                <a:cs typeface="+mn-ea"/>
                <a:sym typeface="+mn-lt"/>
              </a:rPr>
              <a:t>thức</a:t>
            </a:r>
            <a:endParaRPr kumimoji="0" lang="en-US" altLang="zh-CN" sz="2800" b="1" i="0" u="none" strike="noStrike" kern="1200" cap="none" spc="0" normalizeH="0" baseline="0" noProof="0" dirty="0">
              <a:ln>
                <a:noFill/>
              </a:ln>
              <a:solidFill>
                <a:srgbClr val="4472C4"/>
              </a:solidFill>
              <a:effectLst/>
              <a:uLnTx/>
              <a:uFillTx/>
              <a:latin typeface="SVN-Dessert Menu Script" panose="00000500000000000000" pitchFamily="2" charset="0"/>
              <a:ea typeface="微软雅黑"/>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4472C4"/>
                </a:solidFill>
                <a:effectLst/>
                <a:uLnTx/>
                <a:uFillTx/>
                <a:latin typeface="SVN-Dessert Menu Script" panose="00000500000000000000" pitchFamily="2" charset="0"/>
                <a:ea typeface="微软雅黑"/>
                <a:cs typeface="+mn-ea"/>
                <a:sym typeface="+mn-lt"/>
              </a:rPr>
              <a:t>đọc</a:t>
            </a:r>
            <a:r>
              <a:rPr kumimoji="0" lang="en-US" altLang="zh-CN" sz="2800" b="1" i="0" u="none" strike="noStrike" kern="1200" cap="none" spc="0" normalizeH="0" baseline="0" noProof="0" dirty="0">
                <a:ln>
                  <a:noFill/>
                </a:ln>
                <a:solidFill>
                  <a:srgbClr val="4472C4"/>
                </a:solidFill>
                <a:effectLst/>
                <a:uLnTx/>
                <a:uFillTx/>
                <a:latin typeface="SVN-Dessert Menu Script" panose="00000500000000000000" pitchFamily="2" charset="0"/>
                <a:ea typeface="微软雅黑"/>
                <a:cs typeface="+mn-ea"/>
                <a:sym typeface="+mn-lt"/>
              </a:rPr>
              <a:t> </a:t>
            </a:r>
            <a:r>
              <a:rPr kumimoji="0" lang="en-US" altLang="zh-CN" sz="2800" b="1" i="0" u="none" strike="noStrike" kern="1200" cap="none" spc="0" normalizeH="0" baseline="0" noProof="0" dirty="0" err="1">
                <a:ln>
                  <a:noFill/>
                </a:ln>
                <a:solidFill>
                  <a:srgbClr val="4472C4"/>
                </a:solidFill>
                <a:effectLst/>
                <a:uLnTx/>
                <a:uFillTx/>
                <a:latin typeface="SVN-Dessert Menu Script" panose="00000500000000000000" pitchFamily="2" charset="0"/>
                <a:ea typeface="微软雅黑"/>
                <a:cs typeface="+mn-ea"/>
                <a:sym typeface="+mn-lt"/>
              </a:rPr>
              <a:t>hiểu</a:t>
            </a:r>
            <a:endParaRPr kumimoji="0" lang="en-US" altLang="zh-CN" sz="2800" b="1" i="0" u="none" strike="noStrike" kern="1200" cap="none" spc="0" normalizeH="0" baseline="0" noProof="0" dirty="0">
              <a:ln>
                <a:noFill/>
              </a:ln>
              <a:solidFill>
                <a:srgbClr val="4472C4"/>
              </a:solidFill>
              <a:effectLst/>
              <a:uLnTx/>
              <a:uFillTx/>
              <a:latin typeface="SVN-Dessert Menu Script" panose="00000500000000000000" pitchFamily="2" charset="0"/>
              <a:ea typeface="微软雅黑"/>
              <a:cs typeface="+mn-ea"/>
              <a:sym typeface="+mn-lt"/>
            </a:endParaRPr>
          </a:p>
        </p:txBody>
      </p:sp>
      <p:grpSp>
        <p:nvGrpSpPr>
          <p:cNvPr id="24" name="组合 10">
            <a:extLst>
              <a:ext uri="{FF2B5EF4-FFF2-40B4-BE49-F238E27FC236}">
                <a16:creationId xmlns:a16="http://schemas.microsoft.com/office/drawing/2014/main" id="{BABF2DBD-F8D8-7C4F-A972-A172876CCC1C}"/>
              </a:ext>
            </a:extLst>
          </p:cNvPr>
          <p:cNvGrpSpPr/>
          <p:nvPr/>
        </p:nvGrpSpPr>
        <p:grpSpPr>
          <a:xfrm>
            <a:off x="4530613" y="-207022"/>
            <a:ext cx="3416627" cy="3386158"/>
            <a:chOff x="5699508" y="1226174"/>
            <a:chExt cx="2110789" cy="1937657"/>
          </a:xfrm>
        </p:grpSpPr>
        <p:pic>
          <p:nvPicPr>
            <p:cNvPr id="25" name="图片 11">
              <a:extLst>
                <a:ext uri="{FF2B5EF4-FFF2-40B4-BE49-F238E27FC236}">
                  <a16:creationId xmlns:a16="http://schemas.microsoft.com/office/drawing/2014/main" id="{7A145218-0EC4-864D-AD2C-8F450B2C9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26" name="矩形 12">
              <a:extLst>
                <a:ext uri="{FF2B5EF4-FFF2-40B4-BE49-F238E27FC236}">
                  <a16:creationId xmlns:a16="http://schemas.microsoft.com/office/drawing/2014/main" id="{BCE0B004-7E16-F34E-8DDC-A86382DF5BC3}"/>
                </a:ext>
              </a:extLst>
            </p:cNvPr>
            <p:cNvSpPr/>
            <p:nvPr/>
          </p:nvSpPr>
          <p:spPr>
            <a:xfrm rot="20854487">
              <a:off x="6045070" y="1985665"/>
              <a:ext cx="1128188" cy="4755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prstClr val="black"/>
                  </a:solidFill>
                  <a:effectLst/>
                  <a:uLnTx/>
                  <a:uFillTx/>
                  <a:latin typeface="SVN-Bear" panose="02040603050506020204" pitchFamily="18" charset="0"/>
                  <a:ea typeface="汉仪小麦体简" panose="00020600040101010101" pitchFamily="18" charset="-122"/>
                  <a:cs typeface="+mn-cs"/>
                </a:rPr>
                <a:t>Trò</a:t>
              </a:r>
              <a:r>
                <a:rPr kumimoji="0" lang="en-US" altLang="zh-CN" sz="4800" b="1" i="0" u="none" strike="noStrike" kern="1200" cap="none" spc="0" normalizeH="0" baseline="0" noProof="0" dirty="0">
                  <a:ln>
                    <a:noFill/>
                  </a:ln>
                  <a:solidFill>
                    <a:prstClr val="black"/>
                  </a:solidFill>
                  <a:effectLst/>
                  <a:uLnTx/>
                  <a:uFillTx/>
                  <a:latin typeface="SVN-Bear" panose="02040603050506020204" pitchFamily="18" charset="0"/>
                  <a:ea typeface="汉仪小麦体简" panose="00020600040101010101" pitchFamily="18" charset="-122"/>
                  <a:cs typeface="+mn-cs"/>
                </a:rPr>
                <a:t> </a:t>
              </a:r>
              <a:r>
                <a:rPr kumimoji="0" lang="en-US" altLang="zh-CN" sz="4800" b="1" i="0" u="none" strike="noStrike" kern="1200" cap="none" spc="0" normalizeH="0" baseline="0" noProof="0" dirty="0" err="1">
                  <a:ln>
                    <a:noFill/>
                  </a:ln>
                  <a:solidFill>
                    <a:prstClr val="black"/>
                  </a:solidFill>
                  <a:effectLst/>
                  <a:uLnTx/>
                  <a:uFillTx/>
                  <a:latin typeface="SVN-Bear" panose="02040603050506020204" pitchFamily="18" charset="0"/>
                  <a:ea typeface="汉仪小麦体简" panose="00020600040101010101" pitchFamily="18" charset="-122"/>
                  <a:cs typeface="+mn-cs"/>
                </a:rPr>
                <a:t>chơi</a:t>
              </a:r>
              <a:endParaRPr kumimoji="0" lang="zh-CN" altLang="en-US" sz="4800" b="1" i="0" u="none" strike="noStrike" kern="1200" cap="none" spc="0" normalizeH="0" baseline="0" noProof="0" dirty="0">
                <a:ln>
                  <a:noFill/>
                </a:ln>
                <a:solidFill>
                  <a:prstClr val="black"/>
                </a:solidFill>
                <a:effectLst/>
                <a:uLnTx/>
                <a:uFillTx/>
                <a:latin typeface="SVN-Bear" panose="02040603050506020204" pitchFamily="18" charset="0"/>
                <a:ea typeface="汉仪小麦体简" panose="00020600040101010101" pitchFamily="18" charset="-122"/>
                <a:cs typeface="+mn-cs"/>
              </a:endParaRPr>
            </a:p>
          </p:txBody>
        </p:sp>
      </p:grpSp>
      <p:sp>
        <p:nvSpPr>
          <p:cNvPr id="2" name="TextBox 1"/>
          <p:cNvSpPr txBox="1"/>
          <p:nvPr/>
        </p:nvSpPr>
        <p:spPr>
          <a:xfrm>
            <a:off x="1288990" y="4531394"/>
            <a:ext cx="3775587"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SIÊU TRÍ NHỚ</a:t>
            </a:r>
          </a:p>
        </p:txBody>
      </p:sp>
    </p:spTree>
    <p:extLst>
      <p:ext uri="{BB962C8B-B14F-4D97-AF65-F5344CB8AC3E}">
        <p14:creationId xmlns:p14="http://schemas.microsoft.com/office/powerpoint/2010/main" val="4082324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par>
                          <p:cTn id="14" fill="hold">
                            <p:stCondLst>
                              <p:cond delay="5500"/>
                            </p:stCondLst>
                            <p:childTnLst>
                              <p:par>
                                <p:cTn id="15" presetID="6"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par>
                          <p:cTn id="18" fill="hold">
                            <p:stCondLst>
                              <p:cond delay="6500"/>
                            </p:stCondLst>
                            <p:childTnLst>
                              <p:par>
                                <p:cTn id="19" presetID="14" presetClass="entr" presetSubtype="1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8" presetClass="emph" presetSubtype="0" repeatCount="indefinite" fill="hold" nodeType="withEffect">
                                  <p:stCondLst>
                                    <p:cond delay="0"/>
                                  </p:stCondLst>
                                  <p:childTnLst>
                                    <p:animRot by="21600000">
                                      <p:cBhvr>
                                        <p:cTn id="23" dur="5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57">
            <a:extLst>
              <a:ext uri="{FF2B5EF4-FFF2-40B4-BE49-F238E27FC236}">
                <a16:creationId xmlns:a16="http://schemas.microsoft.com/office/drawing/2014/main" id="{808E6C0D-A9D1-8A4A-867A-13A8FEC7DB3A}"/>
              </a:ext>
            </a:extLst>
          </p:cNvPr>
          <p:cNvSpPr/>
          <p:nvPr/>
        </p:nvSpPr>
        <p:spPr>
          <a:xfrm>
            <a:off x="406734"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12" name="组合 11"/>
          <p:cNvGrpSpPr/>
          <p:nvPr/>
        </p:nvGrpSpPr>
        <p:grpSpPr>
          <a:xfrm>
            <a:off x="5760190" y="1413800"/>
            <a:ext cx="6205712" cy="923330"/>
            <a:chOff x="6129009" y="1969713"/>
            <a:chExt cx="6207957" cy="923664"/>
          </a:xfrm>
        </p:grpSpPr>
        <p:grpSp>
          <p:nvGrpSpPr>
            <p:cNvPr id="4" name="组合 3"/>
            <p:cNvGrpSpPr/>
            <p:nvPr/>
          </p:nvGrpSpPr>
          <p:grpSpPr>
            <a:xfrm>
              <a:off x="6129009" y="2150180"/>
              <a:ext cx="1461759" cy="646331"/>
              <a:chOff x="1382533" y="1744811"/>
              <a:chExt cx="1461759" cy="646331"/>
            </a:xfrm>
          </p:grpSpPr>
          <p:sp>
            <p:nvSpPr>
              <p:cNvPr id="5" name="圆角矩形 4"/>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矩形 5"/>
              <p:cNvSpPr/>
              <p:nvPr/>
            </p:nvSpPr>
            <p:spPr>
              <a:xfrm>
                <a:off x="1382533" y="1744811"/>
                <a:ext cx="1461759" cy="64633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1</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7207250" y="1969713"/>
              <a:ext cx="5129716" cy="923664"/>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Nội</a:t>
              </a:r>
              <a:r>
                <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dung</a:t>
              </a:r>
            </a:p>
          </p:txBody>
        </p:sp>
      </p:grpSp>
      <p:grpSp>
        <p:nvGrpSpPr>
          <p:cNvPr id="13" name="组合 12"/>
          <p:cNvGrpSpPr/>
          <p:nvPr/>
        </p:nvGrpSpPr>
        <p:grpSpPr>
          <a:xfrm>
            <a:off x="5744863" y="2667159"/>
            <a:ext cx="6111430" cy="923330"/>
            <a:chOff x="6129009" y="1955299"/>
            <a:chExt cx="6113641" cy="923664"/>
          </a:xfrm>
        </p:grpSpPr>
        <p:grpSp>
          <p:nvGrpSpPr>
            <p:cNvPr id="14" name="组合 13"/>
            <p:cNvGrpSpPr/>
            <p:nvPr/>
          </p:nvGrpSpPr>
          <p:grpSpPr>
            <a:xfrm>
              <a:off x="6129009" y="2150180"/>
              <a:ext cx="1461759" cy="646331"/>
              <a:chOff x="1382533" y="1744811"/>
              <a:chExt cx="1461759" cy="646331"/>
            </a:xfrm>
          </p:grpSpPr>
          <p:sp>
            <p:nvSpPr>
              <p:cNvPr id="16" name="圆角矩形 15"/>
              <p:cNvSpPr/>
              <p:nvPr/>
            </p:nvSpPr>
            <p:spPr>
              <a:xfrm>
                <a:off x="1810523" y="1744812"/>
                <a:ext cx="593101" cy="603382"/>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7" name="矩形 16"/>
              <p:cNvSpPr/>
              <p:nvPr/>
            </p:nvSpPr>
            <p:spPr>
              <a:xfrm>
                <a:off x="1382533" y="1744811"/>
                <a:ext cx="1461759" cy="64633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2</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5" name="矩形 14"/>
            <p:cNvSpPr/>
            <p:nvPr/>
          </p:nvSpPr>
          <p:spPr>
            <a:xfrm>
              <a:off x="7112934" y="1955299"/>
              <a:ext cx="5129716" cy="923664"/>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Cốt</a:t>
              </a:r>
              <a:r>
                <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truyện</a:t>
              </a:r>
              <a:endPar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18" name="组合 17"/>
          <p:cNvGrpSpPr/>
          <p:nvPr/>
        </p:nvGrpSpPr>
        <p:grpSpPr>
          <a:xfrm>
            <a:off x="5744863" y="3980113"/>
            <a:ext cx="6161263" cy="923330"/>
            <a:chOff x="6129009" y="1990040"/>
            <a:chExt cx="6163492" cy="923664"/>
          </a:xfrm>
        </p:grpSpPr>
        <p:grpSp>
          <p:nvGrpSpPr>
            <p:cNvPr id="19" name="组合 18"/>
            <p:cNvGrpSpPr/>
            <p:nvPr/>
          </p:nvGrpSpPr>
          <p:grpSpPr>
            <a:xfrm>
              <a:off x="6129009" y="2150180"/>
              <a:ext cx="1461759" cy="646331"/>
              <a:chOff x="1382533" y="1744811"/>
              <a:chExt cx="1461759" cy="646331"/>
            </a:xfrm>
          </p:grpSpPr>
          <p:sp>
            <p:nvSpPr>
              <p:cNvPr id="21" name="圆角矩形 20"/>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2" name="矩形 21"/>
              <p:cNvSpPr/>
              <p:nvPr/>
            </p:nvSpPr>
            <p:spPr>
              <a:xfrm>
                <a:off x="1382533" y="1744811"/>
                <a:ext cx="1461759" cy="64633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0" name="矩形 19"/>
            <p:cNvSpPr/>
            <p:nvPr/>
          </p:nvSpPr>
          <p:spPr>
            <a:xfrm>
              <a:off x="7162785" y="1990040"/>
              <a:ext cx="5129716" cy="923664"/>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Chủ</a:t>
              </a:r>
              <a:r>
                <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đề</a:t>
              </a:r>
              <a:endPar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sp>
        <p:nvSpPr>
          <p:cNvPr id="2" name="矩形 1"/>
          <p:cNvSpPr/>
          <p:nvPr/>
        </p:nvSpPr>
        <p:spPr>
          <a:xfrm>
            <a:off x="663677" y="1529167"/>
            <a:ext cx="5096513" cy="45622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5" name="文本框 66"/>
          <p:cNvSpPr txBox="1">
            <a:spLocks noChangeArrowheads="1"/>
          </p:cNvSpPr>
          <p:nvPr/>
        </p:nvSpPr>
        <p:spPr bwMode="auto">
          <a:xfrm>
            <a:off x="781665" y="1699160"/>
            <a:ext cx="483646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chuỗi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việc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chính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sắp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xếp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liên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nvGrpSpPr>
          <p:cNvPr id="23" name="组合 12"/>
          <p:cNvGrpSpPr/>
          <p:nvPr/>
        </p:nvGrpSpPr>
        <p:grpSpPr>
          <a:xfrm>
            <a:off x="5760190" y="5293067"/>
            <a:ext cx="6186380" cy="923330"/>
            <a:chOff x="6129009" y="1953067"/>
            <a:chExt cx="6188618" cy="923664"/>
          </a:xfrm>
        </p:grpSpPr>
        <p:grpSp>
          <p:nvGrpSpPr>
            <p:cNvPr id="26" name="组合 13"/>
            <p:cNvGrpSpPr/>
            <p:nvPr/>
          </p:nvGrpSpPr>
          <p:grpSpPr>
            <a:xfrm>
              <a:off x="6129009" y="2150180"/>
              <a:ext cx="1461759" cy="646331"/>
              <a:chOff x="1382533" y="1744811"/>
              <a:chExt cx="1461759" cy="646331"/>
            </a:xfrm>
          </p:grpSpPr>
          <p:sp>
            <p:nvSpPr>
              <p:cNvPr id="28" name="圆角矩形 15"/>
              <p:cNvSpPr/>
              <p:nvPr/>
            </p:nvSpPr>
            <p:spPr>
              <a:xfrm>
                <a:off x="1810523" y="1744812"/>
                <a:ext cx="593101" cy="603382"/>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9" name="矩形 16"/>
              <p:cNvSpPr/>
              <p:nvPr/>
            </p:nvSpPr>
            <p:spPr>
              <a:xfrm>
                <a:off x="1382533" y="1744811"/>
                <a:ext cx="1461759" cy="64633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7" name="矩形 14"/>
            <p:cNvSpPr/>
            <p:nvPr/>
          </p:nvSpPr>
          <p:spPr>
            <a:xfrm>
              <a:off x="7187911" y="1953067"/>
              <a:ext cx="5129716" cy="923664"/>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Đề</a:t>
              </a:r>
              <a:r>
                <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tài</a:t>
              </a:r>
              <a:endParaRPr kumimoji="0" lang="en-US" altLang="zh-CN" sz="36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30" name="组合 10"/>
          <p:cNvGrpSpPr/>
          <p:nvPr/>
        </p:nvGrpSpPr>
        <p:grpSpPr>
          <a:xfrm>
            <a:off x="1892193" y="-62192"/>
            <a:ext cx="2110789" cy="1937657"/>
            <a:chOff x="5699508" y="1226174"/>
            <a:chExt cx="2110789" cy="1937657"/>
          </a:xfrm>
        </p:grpSpPr>
        <p:pic>
          <p:nvPicPr>
            <p:cNvPr id="31"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32" name="矩形 12"/>
            <p:cNvSpPr/>
            <p:nvPr/>
          </p:nvSpPr>
          <p:spPr>
            <a:xfrm rot="20714278">
              <a:off x="6079076" y="1825002"/>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Câu</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1</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pic>
        <p:nvPicPr>
          <p:cNvPr id="33" name="图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01971" y="1318278"/>
            <a:ext cx="2241239" cy="5624285"/>
          </a:xfrm>
          <a:prstGeom prst="rect">
            <a:avLst/>
          </a:prstGeom>
        </p:spPr>
      </p:pic>
      <p:pic>
        <p:nvPicPr>
          <p:cNvPr id="34"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327" y="2666377"/>
            <a:ext cx="847725" cy="829559"/>
          </a:xfrm>
          <a:prstGeom prst="rect">
            <a:avLst/>
          </a:prstGeom>
        </p:spPr>
      </p:pic>
    </p:spTree>
    <p:extLst>
      <p:ext uri="{BB962C8B-B14F-4D97-AF65-F5344CB8AC3E}">
        <p14:creationId xmlns:p14="http://schemas.microsoft.com/office/powerpoint/2010/main" val="257235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57">
            <a:extLst>
              <a:ext uri="{FF2B5EF4-FFF2-40B4-BE49-F238E27FC236}">
                <a16:creationId xmlns:a16="http://schemas.microsoft.com/office/drawing/2014/main" id="{808E6C0D-A9D1-8A4A-867A-13A8FEC7DB3A}"/>
              </a:ext>
            </a:extLst>
          </p:cNvPr>
          <p:cNvSpPr/>
          <p:nvPr/>
        </p:nvSpPr>
        <p:spPr>
          <a:xfrm>
            <a:off x="103240" y="1082925"/>
            <a:ext cx="11682026"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12" name="组合 11"/>
          <p:cNvGrpSpPr/>
          <p:nvPr/>
        </p:nvGrpSpPr>
        <p:grpSpPr>
          <a:xfrm>
            <a:off x="5760190" y="2023992"/>
            <a:ext cx="6205712" cy="738664"/>
            <a:chOff x="6129009" y="2147448"/>
            <a:chExt cx="6207957" cy="738931"/>
          </a:xfrm>
        </p:grpSpPr>
        <p:grpSp>
          <p:nvGrpSpPr>
            <p:cNvPr id="4" name="组合 3"/>
            <p:cNvGrpSpPr/>
            <p:nvPr/>
          </p:nvGrpSpPr>
          <p:grpSpPr>
            <a:xfrm>
              <a:off x="6129009" y="2150180"/>
              <a:ext cx="1461759" cy="603383"/>
              <a:chOff x="1382533" y="1744811"/>
              <a:chExt cx="1461759" cy="603383"/>
            </a:xfrm>
          </p:grpSpPr>
          <p:sp>
            <p:nvSpPr>
              <p:cNvPr id="5" name="圆角矩形 4"/>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矩形 5"/>
              <p:cNvSpPr/>
              <p:nvPr/>
            </p:nvSpPr>
            <p:spPr>
              <a:xfrm>
                <a:off x="1382533" y="1744811"/>
                <a:ext cx="1461759" cy="52340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7207250" y="2147448"/>
              <a:ext cx="5129716" cy="738931"/>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Nhân</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vật</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13" name="组合 12"/>
          <p:cNvGrpSpPr/>
          <p:nvPr/>
        </p:nvGrpSpPr>
        <p:grpSpPr>
          <a:xfrm>
            <a:off x="5744863" y="3291760"/>
            <a:ext cx="6205712" cy="738664"/>
            <a:chOff x="6129009" y="2147448"/>
            <a:chExt cx="6207957" cy="738931"/>
          </a:xfrm>
        </p:grpSpPr>
        <p:grpSp>
          <p:nvGrpSpPr>
            <p:cNvPr id="14" name="组合 13"/>
            <p:cNvGrpSpPr/>
            <p:nvPr/>
          </p:nvGrpSpPr>
          <p:grpSpPr>
            <a:xfrm>
              <a:off x="6129009" y="2150180"/>
              <a:ext cx="1461759" cy="603383"/>
              <a:chOff x="1382533" y="1744811"/>
              <a:chExt cx="1461759" cy="603383"/>
            </a:xfrm>
          </p:grpSpPr>
          <p:sp>
            <p:nvSpPr>
              <p:cNvPr id="16" name="圆角矩形 15"/>
              <p:cNvSpPr/>
              <p:nvPr/>
            </p:nvSpPr>
            <p:spPr>
              <a:xfrm>
                <a:off x="1810523" y="1744812"/>
                <a:ext cx="593101" cy="603382"/>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7" name="矩形 16"/>
              <p:cNvSpPr/>
              <p:nvPr/>
            </p:nvSpPr>
            <p:spPr>
              <a:xfrm>
                <a:off x="1382533" y="1744811"/>
                <a:ext cx="1461759" cy="52340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5" name="矩形 14"/>
            <p:cNvSpPr/>
            <p:nvPr/>
          </p:nvSpPr>
          <p:spPr>
            <a:xfrm>
              <a:off x="7207250" y="2147448"/>
              <a:ext cx="5129716" cy="738931"/>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kể</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chuyện</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18" name="组合 17"/>
          <p:cNvGrpSpPr/>
          <p:nvPr/>
        </p:nvGrpSpPr>
        <p:grpSpPr>
          <a:xfrm>
            <a:off x="5744863" y="4569985"/>
            <a:ext cx="6205712" cy="738664"/>
            <a:chOff x="6129009" y="2147448"/>
            <a:chExt cx="6207957" cy="738931"/>
          </a:xfrm>
        </p:grpSpPr>
        <p:grpSp>
          <p:nvGrpSpPr>
            <p:cNvPr id="19" name="组合 18"/>
            <p:cNvGrpSpPr/>
            <p:nvPr/>
          </p:nvGrpSpPr>
          <p:grpSpPr>
            <a:xfrm>
              <a:off x="6129009" y="2150180"/>
              <a:ext cx="1461759" cy="603383"/>
              <a:chOff x="1382533" y="1744811"/>
              <a:chExt cx="1461759" cy="603383"/>
            </a:xfrm>
          </p:grpSpPr>
          <p:sp>
            <p:nvSpPr>
              <p:cNvPr id="21" name="圆角矩形 20"/>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2" name="矩形 21"/>
              <p:cNvSpPr/>
              <p:nvPr/>
            </p:nvSpPr>
            <p:spPr>
              <a:xfrm>
                <a:off x="1382533" y="1744811"/>
                <a:ext cx="1461759" cy="52340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0" name="矩形 19"/>
            <p:cNvSpPr/>
            <p:nvPr/>
          </p:nvSpPr>
          <p:spPr>
            <a:xfrm>
              <a:off x="7207250" y="2147448"/>
              <a:ext cx="5129716" cy="738931"/>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dẫn</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truyện</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sp>
        <p:nvSpPr>
          <p:cNvPr id="2" name="矩形 1"/>
          <p:cNvSpPr/>
          <p:nvPr/>
        </p:nvSpPr>
        <p:spPr>
          <a:xfrm>
            <a:off x="265472" y="1616388"/>
            <a:ext cx="5106534" cy="45622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5" name="文本框 66"/>
          <p:cNvSpPr txBox="1">
            <a:spLocks noChangeArrowheads="1"/>
          </p:cNvSpPr>
          <p:nvPr/>
        </p:nvSpPr>
        <p:spPr bwMode="auto">
          <a:xfrm>
            <a:off x="398455" y="1769219"/>
            <a:ext cx="48740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riêng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nghĩ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grpSp>
        <p:nvGrpSpPr>
          <p:cNvPr id="30" name="组合 10"/>
          <p:cNvGrpSpPr/>
          <p:nvPr/>
        </p:nvGrpSpPr>
        <p:grpSpPr>
          <a:xfrm>
            <a:off x="1892193" y="-62192"/>
            <a:ext cx="2110789" cy="1937657"/>
            <a:chOff x="5699508" y="1226174"/>
            <a:chExt cx="2110789" cy="1937657"/>
          </a:xfrm>
        </p:grpSpPr>
        <p:pic>
          <p:nvPicPr>
            <p:cNvPr id="31"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32" name="矩形 12"/>
            <p:cNvSpPr/>
            <p:nvPr/>
          </p:nvSpPr>
          <p:spPr>
            <a:xfrm rot="20714278">
              <a:off x="6208117" y="1886557"/>
              <a:ext cx="10935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Câu</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2</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pic>
        <p:nvPicPr>
          <p:cNvPr id="33" name="图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79821" y="1318278"/>
            <a:ext cx="1163389" cy="5624285"/>
          </a:xfrm>
          <a:prstGeom prst="rect">
            <a:avLst/>
          </a:prstGeom>
        </p:spPr>
      </p:pic>
      <p:pic>
        <p:nvPicPr>
          <p:cNvPr id="34"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6061" y="1666070"/>
            <a:ext cx="847725" cy="829559"/>
          </a:xfrm>
          <a:prstGeom prst="rect">
            <a:avLst/>
          </a:prstGeom>
        </p:spPr>
      </p:pic>
    </p:spTree>
    <p:extLst>
      <p:ext uri="{BB962C8B-B14F-4D97-AF65-F5344CB8AC3E}">
        <p14:creationId xmlns:p14="http://schemas.microsoft.com/office/powerpoint/2010/main" val="9283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57">
            <a:extLst>
              <a:ext uri="{FF2B5EF4-FFF2-40B4-BE49-F238E27FC236}">
                <a16:creationId xmlns:a16="http://schemas.microsoft.com/office/drawing/2014/main" id="{808E6C0D-A9D1-8A4A-867A-13A8FEC7DB3A}"/>
              </a:ext>
            </a:extLst>
          </p:cNvPr>
          <p:cNvSpPr/>
          <p:nvPr/>
        </p:nvSpPr>
        <p:spPr>
          <a:xfrm>
            <a:off x="406734"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12" name="组合 11"/>
          <p:cNvGrpSpPr/>
          <p:nvPr/>
        </p:nvGrpSpPr>
        <p:grpSpPr>
          <a:xfrm>
            <a:off x="5760190" y="1643725"/>
            <a:ext cx="6205712" cy="830997"/>
            <a:chOff x="6129009" y="2147448"/>
            <a:chExt cx="6207957" cy="831297"/>
          </a:xfrm>
        </p:grpSpPr>
        <p:grpSp>
          <p:nvGrpSpPr>
            <p:cNvPr id="4" name="组合 3"/>
            <p:cNvGrpSpPr/>
            <p:nvPr/>
          </p:nvGrpSpPr>
          <p:grpSpPr>
            <a:xfrm>
              <a:off x="6129009" y="2150180"/>
              <a:ext cx="1461759" cy="603383"/>
              <a:chOff x="1382533" y="1744811"/>
              <a:chExt cx="1461759" cy="603383"/>
            </a:xfrm>
          </p:grpSpPr>
          <p:sp>
            <p:nvSpPr>
              <p:cNvPr id="5" name="圆角矩形 4"/>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矩形 5"/>
              <p:cNvSpPr/>
              <p:nvPr/>
            </p:nvSpPr>
            <p:spPr>
              <a:xfrm>
                <a:off x="1382533" y="1744811"/>
                <a:ext cx="1461759" cy="5849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1</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7207250" y="2147448"/>
              <a:ext cx="5129716" cy="831297"/>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việc</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chính</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13" name="组合 12"/>
          <p:cNvGrpSpPr/>
          <p:nvPr/>
        </p:nvGrpSpPr>
        <p:grpSpPr>
          <a:xfrm>
            <a:off x="5744863" y="2911493"/>
            <a:ext cx="6205712" cy="830997"/>
            <a:chOff x="6129009" y="2147448"/>
            <a:chExt cx="6207957" cy="831297"/>
          </a:xfrm>
        </p:grpSpPr>
        <p:grpSp>
          <p:nvGrpSpPr>
            <p:cNvPr id="14" name="组合 13"/>
            <p:cNvGrpSpPr/>
            <p:nvPr/>
          </p:nvGrpSpPr>
          <p:grpSpPr>
            <a:xfrm>
              <a:off x="6129009" y="2150180"/>
              <a:ext cx="1461759" cy="603383"/>
              <a:chOff x="1382533" y="1744811"/>
              <a:chExt cx="1461759" cy="603383"/>
            </a:xfrm>
          </p:grpSpPr>
          <p:sp>
            <p:nvSpPr>
              <p:cNvPr id="16" name="圆角矩形 15"/>
              <p:cNvSpPr/>
              <p:nvPr/>
            </p:nvSpPr>
            <p:spPr>
              <a:xfrm>
                <a:off x="1810523" y="1744812"/>
                <a:ext cx="593101" cy="603382"/>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7" name="矩形 16"/>
              <p:cNvSpPr/>
              <p:nvPr/>
            </p:nvSpPr>
            <p:spPr>
              <a:xfrm>
                <a:off x="1382533" y="1744811"/>
                <a:ext cx="1461759" cy="5849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2</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5" name="矩形 14"/>
            <p:cNvSpPr/>
            <p:nvPr/>
          </p:nvSpPr>
          <p:spPr>
            <a:xfrm>
              <a:off x="7207250" y="2147448"/>
              <a:ext cx="5129716" cy="831297"/>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Tình</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huống</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truyện</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18" name="组合 17"/>
          <p:cNvGrpSpPr/>
          <p:nvPr/>
        </p:nvGrpSpPr>
        <p:grpSpPr>
          <a:xfrm>
            <a:off x="5744863" y="4189718"/>
            <a:ext cx="6205712" cy="830997"/>
            <a:chOff x="6129009" y="2147448"/>
            <a:chExt cx="6207957" cy="831297"/>
          </a:xfrm>
        </p:grpSpPr>
        <p:grpSp>
          <p:nvGrpSpPr>
            <p:cNvPr id="19" name="组合 18"/>
            <p:cNvGrpSpPr/>
            <p:nvPr/>
          </p:nvGrpSpPr>
          <p:grpSpPr>
            <a:xfrm>
              <a:off x="6129009" y="2150180"/>
              <a:ext cx="1461759" cy="603383"/>
              <a:chOff x="1382533" y="1744811"/>
              <a:chExt cx="1461759" cy="603383"/>
            </a:xfrm>
          </p:grpSpPr>
          <p:sp>
            <p:nvSpPr>
              <p:cNvPr id="21" name="圆角矩形 20"/>
              <p:cNvSpPr/>
              <p:nvPr/>
            </p:nvSpPr>
            <p:spPr>
              <a:xfrm>
                <a:off x="1810523" y="1744812"/>
                <a:ext cx="593101" cy="603382"/>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2" name="矩形 21"/>
              <p:cNvSpPr/>
              <p:nvPr/>
            </p:nvSpPr>
            <p:spPr>
              <a:xfrm>
                <a:off x="1382533" y="1744811"/>
                <a:ext cx="1461759" cy="5849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0" name="矩形 19"/>
            <p:cNvSpPr/>
            <p:nvPr/>
          </p:nvSpPr>
          <p:spPr>
            <a:xfrm>
              <a:off x="7207250" y="2147448"/>
              <a:ext cx="5129716" cy="831297"/>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Bối</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cảnh</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sp>
        <p:nvSpPr>
          <p:cNvPr id="2" name="矩形 1"/>
          <p:cNvSpPr/>
          <p:nvPr/>
        </p:nvSpPr>
        <p:spPr>
          <a:xfrm>
            <a:off x="1147963" y="1607545"/>
            <a:ext cx="4156391" cy="45622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5" name="文本框 66"/>
          <p:cNvSpPr txBox="1">
            <a:spLocks noChangeArrowheads="1"/>
          </p:cNvSpPr>
          <p:nvPr/>
        </p:nvSpPr>
        <p:spPr bwMode="auto">
          <a:xfrm>
            <a:off x="1225070" y="1665500"/>
            <a:ext cx="394602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chi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ấn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xúc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góp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sống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phẩm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nvGrpSpPr>
          <p:cNvPr id="23" name="组合 12"/>
          <p:cNvGrpSpPr/>
          <p:nvPr/>
        </p:nvGrpSpPr>
        <p:grpSpPr>
          <a:xfrm>
            <a:off x="5760190" y="5539632"/>
            <a:ext cx="6205712" cy="830997"/>
            <a:chOff x="6129009" y="2147448"/>
            <a:chExt cx="6207957" cy="831297"/>
          </a:xfrm>
        </p:grpSpPr>
        <p:grpSp>
          <p:nvGrpSpPr>
            <p:cNvPr id="26" name="组合 13"/>
            <p:cNvGrpSpPr/>
            <p:nvPr/>
          </p:nvGrpSpPr>
          <p:grpSpPr>
            <a:xfrm>
              <a:off x="6129009" y="2150180"/>
              <a:ext cx="1461759" cy="603383"/>
              <a:chOff x="1382533" y="1744811"/>
              <a:chExt cx="1461759" cy="603383"/>
            </a:xfrm>
          </p:grpSpPr>
          <p:sp>
            <p:nvSpPr>
              <p:cNvPr id="28" name="圆角矩形 15"/>
              <p:cNvSpPr/>
              <p:nvPr/>
            </p:nvSpPr>
            <p:spPr>
              <a:xfrm>
                <a:off x="1810523" y="1744812"/>
                <a:ext cx="593101" cy="603382"/>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9" name="矩形 16"/>
              <p:cNvSpPr/>
              <p:nvPr/>
            </p:nvSpPr>
            <p:spPr>
              <a:xfrm>
                <a:off x="1382533" y="1744811"/>
                <a:ext cx="1461759" cy="5849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7" name="矩形 14"/>
            <p:cNvSpPr/>
            <p:nvPr/>
          </p:nvSpPr>
          <p:spPr>
            <a:xfrm>
              <a:off x="7207250" y="2147448"/>
              <a:ext cx="5129716" cy="831297"/>
            </a:xfrm>
            <a:prstGeom prst="rect">
              <a:avLst/>
            </a:prstGeom>
          </p:spPr>
          <p:txBody>
            <a:bodyPr wrap="square">
              <a:spAutoFit/>
            </a:body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Chi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tiết</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tiêu</a:t>
              </a:r>
              <a:r>
                <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rPr>
                <a:t>biểu</a:t>
              </a:r>
              <a:endParaRPr kumimoji="0" lang="en-US" altLang="zh-CN" sz="3200" b="0" i="0" u="none" strike="noStrike" kern="1200" cap="none" spc="0" normalizeH="0" baseline="0" noProof="0" dirty="0">
                <a:ln>
                  <a:noFill/>
                </a:ln>
                <a:solidFill>
                  <a:srgbClr val="080808"/>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grpSp>
      <p:grpSp>
        <p:nvGrpSpPr>
          <p:cNvPr id="30" name="组合 10"/>
          <p:cNvGrpSpPr/>
          <p:nvPr/>
        </p:nvGrpSpPr>
        <p:grpSpPr>
          <a:xfrm>
            <a:off x="1892193" y="-62192"/>
            <a:ext cx="2110789" cy="1937657"/>
            <a:chOff x="5699508" y="1226174"/>
            <a:chExt cx="2110789" cy="1937657"/>
          </a:xfrm>
        </p:grpSpPr>
        <p:pic>
          <p:nvPicPr>
            <p:cNvPr id="31"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32" name="矩形 12"/>
            <p:cNvSpPr/>
            <p:nvPr/>
          </p:nvSpPr>
          <p:spPr>
            <a:xfrm rot="20714278">
              <a:off x="6143997" y="1855780"/>
              <a:ext cx="12218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Câu</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3</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pic>
        <p:nvPicPr>
          <p:cNvPr id="34"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4865" y="5539632"/>
            <a:ext cx="847725" cy="829559"/>
          </a:xfrm>
          <a:prstGeom prst="rect">
            <a:avLst/>
          </a:prstGeom>
        </p:spPr>
      </p:pic>
    </p:spTree>
    <p:extLst>
      <p:ext uri="{BB962C8B-B14F-4D97-AF65-F5344CB8AC3E}">
        <p14:creationId xmlns:p14="http://schemas.microsoft.com/office/powerpoint/2010/main" val="2146719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57">
            <a:extLst>
              <a:ext uri="{FF2B5EF4-FFF2-40B4-BE49-F238E27FC236}">
                <a16:creationId xmlns:a16="http://schemas.microsoft.com/office/drawing/2014/main" id="{808E6C0D-A9D1-8A4A-867A-13A8FEC7DB3A}"/>
              </a:ext>
            </a:extLst>
          </p:cNvPr>
          <p:cNvSpPr/>
          <p:nvPr/>
        </p:nvSpPr>
        <p:spPr>
          <a:xfrm>
            <a:off x="0" y="1"/>
            <a:ext cx="12192000" cy="6858000"/>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12" name="组合 11"/>
          <p:cNvGrpSpPr/>
          <p:nvPr/>
        </p:nvGrpSpPr>
        <p:grpSpPr>
          <a:xfrm>
            <a:off x="4951741" y="368265"/>
            <a:ext cx="7003480" cy="1446343"/>
            <a:chOff x="6125693" y="2004947"/>
            <a:chExt cx="6211273" cy="1446867"/>
          </a:xfrm>
        </p:grpSpPr>
        <p:grpSp>
          <p:nvGrpSpPr>
            <p:cNvPr id="4" name="组合 3"/>
            <p:cNvGrpSpPr/>
            <p:nvPr/>
          </p:nvGrpSpPr>
          <p:grpSpPr>
            <a:xfrm>
              <a:off x="6125693" y="2150179"/>
              <a:ext cx="1461759" cy="1301635"/>
              <a:chOff x="1379217" y="1744810"/>
              <a:chExt cx="1461759" cy="1301635"/>
            </a:xfrm>
          </p:grpSpPr>
          <p:sp>
            <p:nvSpPr>
              <p:cNvPr id="5" name="圆角矩形 4"/>
              <p:cNvSpPr/>
              <p:nvPr/>
            </p:nvSpPr>
            <p:spPr>
              <a:xfrm>
                <a:off x="1810523" y="1744810"/>
                <a:ext cx="484569" cy="1301635"/>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矩形 5"/>
              <p:cNvSpPr/>
              <p:nvPr/>
            </p:nvSpPr>
            <p:spPr>
              <a:xfrm>
                <a:off x="1379217" y="2009416"/>
                <a:ext cx="1461759" cy="461833"/>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1</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7041568" y="2004947"/>
              <a:ext cx="5295398" cy="1200764"/>
            </a:xfrm>
            <a:prstGeom prst="rect">
              <a:avLst/>
            </a:prstGeom>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grpSp>
      <p:grpSp>
        <p:nvGrpSpPr>
          <p:cNvPr id="13" name="组合 12"/>
          <p:cNvGrpSpPr/>
          <p:nvPr/>
        </p:nvGrpSpPr>
        <p:grpSpPr>
          <a:xfrm>
            <a:off x="4925965" y="1921495"/>
            <a:ext cx="7266034" cy="1938992"/>
            <a:chOff x="6103626" y="1755132"/>
            <a:chExt cx="6248671" cy="1939696"/>
          </a:xfrm>
        </p:grpSpPr>
        <p:grpSp>
          <p:nvGrpSpPr>
            <p:cNvPr id="14" name="组合 13"/>
            <p:cNvGrpSpPr/>
            <p:nvPr/>
          </p:nvGrpSpPr>
          <p:grpSpPr>
            <a:xfrm>
              <a:off x="6103626" y="1834943"/>
              <a:ext cx="1461759" cy="1701227"/>
              <a:chOff x="1357150" y="1429574"/>
              <a:chExt cx="1461759" cy="1701227"/>
            </a:xfrm>
          </p:grpSpPr>
          <p:sp>
            <p:nvSpPr>
              <p:cNvPr id="16" name="圆角矩形 15"/>
              <p:cNvSpPr/>
              <p:nvPr/>
            </p:nvSpPr>
            <p:spPr>
              <a:xfrm>
                <a:off x="1810524" y="1429574"/>
                <a:ext cx="470071" cy="1701227"/>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7" name="矩形 16"/>
              <p:cNvSpPr/>
              <p:nvPr/>
            </p:nvSpPr>
            <p:spPr>
              <a:xfrm>
                <a:off x="1357150" y="2187938"/>
                <a:ext cx="1461759" cy="461832"/>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2</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5" name="矩形 14"/>
            <p:cNvSpPr/>
            <p:nvPr/>
          </p:nvSpPr>
          <p:spPr>
            <a:xfrm>
              <a:off x="7053207" y="1755132"/>
              <a:ext cx="5299090" cy="1939696"/>
            </a:xfrm>
            <a:prstGeom prst="rect">
              <a:avLst/>
            </a:prstGeom>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phẩm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hiệu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riêng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ngoặc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kép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grpSp>
      <p:grpSp>
        <p:nvGrpSpPr>
          <p:cNvPr id="18" name="组合 17"/>
          <p:cNvGrpSpPr/>
          <p:nvPr/>
        </p:nvGrpSpPr>
        <p:grpSpPr>
          <a:xfrm>
            <a:off x="5005445" y="3871976"/>
            <a:ext cx="7201881" cy="1569660"/>
            <a:chOff x="6129009" y="1936755"/>
            <a:chExt cx="6207957" cy="1570228"/>
          </a:xfrm>
        </p:grpSpPr>
        <p:grpSp>
          <p:nvGrpSpPr>
            <p:cNvPr id="19" name="组合 18"/>
            <p:cNvGrpSpPr/>
            <p:nvPr/>
          </p:nvGrpSpPr>
          <p:grpSpPr>
            <a:xfrm>
              <a:off x="6129009" y="2020582"/>
              <a:ext cx="1330412" cy="1309873"/>
              <a:chOff x="1382533" y="1615213"/>
              <a:chExt cx="1330412" cy="1309873"/>
            </a:xfrm>
          </p:grpSpPr>
          <p:sp>
            <p:nvSpPr>
              <p:cNvPr id="21" name="圆角矩形 20"/>
              <p:cNvSpPr/>
              <p:nvPr/>
            </p:nvSpPr>
            <p:spPr>
              <a:xfrm>
                <a:off x="1810523" y="1615213"/>
                <a:ext cx="472169" cy="1309873"/>
              </a:xfrm>
              <a:prstGeom prst="roundRect">
                <a:avLst/>
              </a:prstGeom>
              <a:solidFill>
                <a:srgbClr val="AED7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2" name="矩形 21"/>
              <p:cNvSpPr/>
              <p:nvPr/>
            </p:nvSpPr>
            <p:spPr>
              <a:xfrm>
                <a:off x="1382533" y="1744811"/>
                <a:ext cx="1330412" cy="461832"/>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0" name="矩形 19"/>
            <p:cNvSpPr/>
            <p:nvPr/>
          </p:nvSpPr>
          <p:spPr>
            <a:xfrm>
              <a:off x="7054362" y="1936755"/>
              <a:ext cx="5282604" cy="1570228"/>
            </a:xfrm>
            <a:prstGeom prst="rect">
              <a:avLst/>
            </a:prstGeom>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hoạt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vi,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xử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phẩm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grpSp>
      <p:grpSp>
        <p:nvGrpSpPr>
          <p:cNvPr id="23" name="组合 12"/>
          <p:cNvGrpSpPr/>
          <p:nvPr/>
        </p:nvGrpSpPr>
        <p:grpSpPr>
          <a:xfrm>
            <a:off x="5005445" y="5395292"/>
            <a:ext cx="7186553" cy="1569660"/>
            <a:chOff x="6129009" y="1944010"/>
            <a:chExt cx="6207957" cy="1570228"/>
          </a:xfrm>
        </p:grpSpPr>
        <p:grpSp>
          <p:nvGrpSpPr>
            <p:cNvPr id="26" name="组合 13"/>
            <p:cNvGrpSpPr/>
            <p:nvPr/>
          </p:nvGrpSpPr>
          <p:grpSpPr>
            <a:xfrm>
              <a:off x="6129009" y="2150180"/>
              <a:ext cx="1461759" cy="1187530"/>
              <a:chOff x="1382533" y="1744811"/>
              <a:chExt cx="1461759" cy="1187530"/>
            </a:xfrm>
          </p:grpSpPr>
          <p:sp>
            <p:nvSpPr>
              <p:cNvPr id="28" name="圆角矩形 15"/>
              <p:cNvSpPr/>
              <p:nvPr/>
            </p:nvSpPr>
            <p:spPr>
              <a:xfrm>
                <a:off x="1810523" y="1744812"/>
                <a:ext cx="520593" cy="1187529"/>
              </a:xfrm>
              <a:prstGeom prst="roundRect">
                <a:avLst/>
              </a:prstGeom>
              <a:solidFill>
                <a:srgbClr val="88CB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9" name="矩形 16"/>
              <p:cNvSpPr/>
              <p:nvPr/>
            </p:nvSpPr>
            <p:spPr>
              <a:xfrm>
                <a:off x="1382533" y="1744811"/>
                <a:ext cx="1461759" cy="461832"/>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27" name="矩形 14"/>
            <p:cNvSpPr/>
            <p:nvPr/>
          </p:nvSpPr>
          <p:spPr>
            <a:xfrm>
              <a:off x="7043094" y="1944010"/>
              <a:ext cx="5293872" cy="1570228"/>
            </a:xfrm>
            <a:prstGeom prst="rect">
              <a:avLst/>
            </a:prstGeom>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nghĩ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grpSp>
      <p:grpSp>
        <p:nvGrpSpPr>
          <p:cNvPr id="30" name="组合 10"/>
          <p:cNvGrpSpPr/>
          <p:nvPr/>
        </p:nvGrpSpPr>
        <p:grpSpPr>
          <a:xfrm>
            <a:off x="1728668" y="-610092"/>
            <a:ext cx="2110789" cy="1937657"/>
            <a:chOff x="5699508" y="1226174"/>
            <a:chExt cx="2110789" cy="1937657"/>
          </a:xfrm>
        </p:grpSpPr>
        <p:pic>
          <p:nvPicPr>
            <p:cNvPr id="31"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32" name="矩形 12"/>
            <p:cNvSpPr/>
            <p:nvPr/>
          </p:nvSpPr>
          <p:spPr>
            <a:xfrm rot="20714278">
              <a:off x="6273039" y="1980399"/>
              <a:ext cx="9637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Câu</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4</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cxnSp>
        <p:nvCxnSpPr>
          <p:cNvPr id="10" name="Straight Connector 9">
            <a:extLst>
              <a:ext uri="{FF2B5EF4-FFF2-40B4-BE49-F238E27FC236}">
                <a16:creationId xmlns:a16="http://schemas.microsoft.com/office/drawing/2014/main" id="{4B98BD3C-1996-421A-A56F-19F6E2D35C11}"/>
              </a:ext>
            </a:extLst>
          </p:cNvPr>
          <p:cNvCxnSpPr/>
          <p:nvPr/>
        </p:nvCxnSpPr>
        <p:spPr>
          <a:xfrm flipH="1">
            <a:off x="1718441" y="3216167"/>
            <a:ext cx="3699513" cy="0"/>
          </a:xfrm>
          <a:prstGeom prst="line">
            <a:avLst/>
          </a:prstGeom>
          <a:ln w="38100">
            <a:solidFill>
              <a:srgbClr val="89ACCB"/>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0F079F-A3A7-446D-A0AE-68FA74238775}"/>
              </a:ext>
            </a:extLst>
          </p:cNvPr>
          <p:cNvCxnSpPr/>
          <p:nvPr/>
        </p:nvCxnSpPr>
        <p:spPr>
          <a:xfrm flipH="1">
            <a:off x="1718441" y="5842067"/>
            <a:ext cx="3699513" cy="0"/>
          </a:xfrm>
          <a:prstGeom prst="line">
            <a:avLst/>
          </a:prstGeom>
          <a:ln w="38100">
            <a:solidFill>
              <a:srgbClr val="9CBD87"/>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F4B5AE5-79FE-4BB3-8E2C-DCDCCA71643F}"/>
              </a:ext>
            </a:extLst>
          </p:cNvPr>
          <p:cNvGrpSpPr/>
          <p:nvPr/>
        </p:nvGrpSpPr>
        <p:grpSpPr>
          <a:xfrm>
            <a:off x="968770" y="1951666"/>
            <a:ext cx="2106515" cy="1918224"/>
            <a:chOff x="728353" y="1870918"/>
            <a:chExt cx="2106515" cy="1918224"/>
          </a:xfrm>
        </p:grpSpPr>
        <p:pic>
          <p:nvPicPr>
            <p:cNvPr id="36" name="Picture 35">
              <a:extLst>
                <a:ext uri="{FF2B5EF4-FFF2-40B4-BE49-F238E27FC236}">
                  <a16:creationId xmlns:a16="http://schemas.microsoft.com/office/drawing/2014/main" id="{1C4A6A4A-4861-4CF3-B630-F38C686360EA}"/>
                </a:ext>
              </a:extLst>
            </p:cNvPr>
            <p:cNvPicPr>
              <a:picLocks noChangeAspect="1"/>
            </p:cNvPicPr>
            <p:nvPr/>
          </p:nvPicPr>
          <p:blipFill rotWithShape="1">
            <a:blip r:embed="rId4" cstate="hqprint">
              <a:duotone>
                <a:schemeClr val="accent2">
                  <a:shade val="45000"/>
                  <a:satMod val="135000"/>
                </a:schemeClr>
                <a:prstClr val="white"/>
              </a:duotone>
              <a:extLst>
                <a:ext uri="{28A0092B-C50C-407E-A947-70E740481C1C}">
                  <a14:useLocalDpi xmlns:a14="http://schemas.microsoft.com/office/drawing/2010/main" val="0"/>
                </a:ext>
              </a:extLst>
            </a:blip>
            <a:srcRect l="13070" r="13720"/>
            <a:stretch/>
          </p:blipFill>
          <p:spPr>
            <a:xfrm rot="12125676">
              <a:off x="728353" y="1870918"/>
              <a:ext cx="2106515" cy="1918224"/>
            </a:xfrm>
            <a:prstGeom prst="rect">
              <a:avLst/>
            </a:prstGeom>
          </p:spPr>
        </p:pic>
        <p:sp>
          <p:nvSpPr>
            <p:cNvPr id="66" name="TextBox 72">
              <a:extLst>
                <a:ext uri="{FF2B5EF4-FFF2-40B4-BE49-F238E27FC236}">
                  <a16:creationId xmlns:a16="http://schemas.microsoft.com/office/drawing/2014/main" id="{747EF309-4CBB-6F40-B555-8258BEA1DA32}"/>
                </a:ext>
              </a:extLst>
            </p:cNvPr>
            <p:cNvSpPr txBox="1"/>
            <p:nvPr/>
          </p:nvSpPr>
          <p:spPr>
            <a:xfrm>
              <a:off x="896240" y="2281648"/>
              <a:ext cx="1475111" cy="1107996"/>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Hành</a:t>
              </a:r>
              <a:r>
                <a:rPr kumimoji="0" lang="en-GB" sz="2400" b="1" i="0" u="none" strike="noStrike" kern="1200" cap="none" spc="0" normalizeH="0" baseline="0" noProof="0" dirty="0">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động</a:t>
              </a:r>
              <a:endParaRPr kumimoji="0" lang="en-GB" sz="2400" b="1" i="0" u="none" strike="noStrike" kern="1200" cap="none" spc="0" normalizeH="0" baseline="0" noProof="0" dirty="0">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của</a:t>
              </a:r>
              <a:r>
                <a:rPr kumimoji="0" lang="en-GB" sz="2400" b="1" i="0" u="none" strike="noStrike" kern="1200" cap="none" spc="0" normalizeH="0" baseline="0" noProof="0" dirty="0">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nhân</a:t>
              </a:r>
              <a:r>
                <a:rPr kumimoji="0" lang="en-GB" sz="2400" b="1" i="0" u="none" strike="noStrike" kern="1200" cap="none" spc="0" normalizeH="0" baseline="0" noProof="0" dirty="0">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rPr>
                <a:t>vật</a:t>
              </a:r>
              <a:endParaRPr kumimoji="0" lang="en-GB" sz="2400" b="1" i="0" u="none" strike="noStrike" kern="1200" cap="none" spc="0" normalizeH="0" baseline="0" noProof="0" dirty="0">
                <a:ln>
                  <a:noFill/>
                </a:ln>
                <a:solidFill>
                  <a:srgbClr val="ED8F27"/>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8" name="Group 7">
            <a:extLst>
              <a:ext uri="{FF2B5EF4-FFF2-40B4-BE49-F238E27FC236}">
                <a16:creationId xmlns:a16="http://schemas.microsoft.com/office/drawing/2014/main" id="{D0356AC7-80DF-486F-B4B9-6B2D6D14FB99}"/>
              </a:ext>
            </a:extLst>
          </p:cNvPr>
          <p:cNvGrpSpPr/>
          <p:nvPr/>
        </p:nvGrpSpPr>
        <p:grpSpPr>
          <a:xfrm rot="428431">
            <a:off x="706362" y="4536967"/>
            <a:ext cx="2106515" cy="1918224"/>
            <a:chOff x="690402" y="4396249"/>
            <a:chExt cx="2106515" cy="1918224"/>
          </a:xfrm>
        </p:grpSpPr>
        <p:pic>
          <p:nvPicPr>
            <p:cNvPr id="39" name="Picture 38">
              <a:extLst>
                <a:ext uri="{FF2B5EF4-FFF2-40B4-BE49-F238E27FC236}">
                  <a16:creationId xmlns:a16="http://schemas.microsoft.com/office/drawing/2014/main" id="{3612D197-A331-4D1E-8ACF-AEBAC82A00A4}"/>
                </a:ext>
              </a:extLst>
            </p:cNvPr>
            <p:cNvPicPr>
              <a:picLocks noChangeAspect="1"/>
            </p:cNvPicPr>
            <p:nvPr/>
          </p:nvPicPr>
          <p:blipFill rotWithShape="1">
            <a:blip r:embed="rId4" cstate="hqprint">
              <a:duotone>
                <a:schemeClr val="accent6">
                  <a:shade val="45000"/>
                  <a:satMod val="135000"/>
                </a:schemeClr>
                <a:prstClr val="white"/>
              </a:duotone>
              <a:extLst>
                <a:ext uri="{28A0092B-C50C-407E-A947-70E740481C1C}">
                  <a14:useLocalDpi xmlns:a14="http://schemas.microsoft.com/office/drawing/2010/main" val="0"/>
                </a:ext>
              </a:extLst>
            </a:blip>
            <a:srcRect l="13070" r="13720"/>
            <a:stretch/>
          </p:blipFill>
          <p:spPr>
            <a:xfrm rot="12125676">
              <a:off x="690402" y="4396249"/>
              <a:ext cx="2106515" cy="1918224"/>
            </a:xfrm>
            <a:prstGeom prst="rect">
              <a:avLst/>
            </a:prstGeom>
          </p:spPr>
        </p:pic>
        <p:sp>
          <p:nvSpPr>
            <p:cNvPr id="69" name="TextBox 72">
              <a:extLst>
                <a:ext uri="{FF2B5EF4-FFF2-40B4-BE49-F238E27FC236}">
                  <a16:creationId xmlns:a16="http://schemas.microsoft.com/office/drawing/2014/main" id="{31B29975-953B-804A-A6F4-DDB3121EFEC1}"/>
                </a:ext>
              </a:extLst>
            </p:cNvPr>
            <p:cNvSpPr txBox="1"/>
            <p:nvPr/>
          </p:nvSpPr>
          <p:spPr>
            <a:xfrm rot="21171569">
              <a:off x="985728" y="4758020"/>
              <a:ext cx="1155766" cy="1107996"/>
            </a:xfrm>
            <a:prstGeom prst="rect">
              <a:avLst/>
            </a:prstGeom>
            <a:noFill/>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Ý</a:t>
              </a:r>
              <a:r>
                <a:rPr kumimoji="0" lang="en-GB" sz="2400" b="1" i="0" u="none" strike="noStrike" kern="1200" cap="none" spc="0" normalizeH="0" baseline="0" noProof="0" dirty="0">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nghĩ</a:t>
              </a:r>
              <a:endParaRPr kumimoji="0" lang="en-GB" sz="2400" b="1" i="0" u="none" strike="noStrike" kern="1200" cap="none" spc="0" normalizeH="0" baseline="0" noProof="0" dirty="0">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của</a:t>
              </a:r>
              <a:endParaRPr kumimoji="0" lang="en-GB" sz="2400" b="1" i="0" u="none" strike="noStrike" kern="1200" cap="none" spc="0" normalizeH="0" baseline="0" noProof="0" dirty="0">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nhân</a:t>
              </a:r>
              <a:r>
                <a:rPr kumimoji="0" lang="en-GB" sz="2400" b="1" i="0" u="none" strike="noStrike" kern="1200" cap="none" spc="0" normalizeH="0" baseline="0" noProof="0" dirty="0">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rPr>
                <a:t>vật</a:t>
              </a:r>
              <a:endParaRPr kumimoji="0" lang="en-GB" sz="2400" b="1" i="0" u="none" strike="noStrike" kern="1200" cap="none" spc="0" normalizeH="0" baseline="0" noProof="0" dirty="0">
                <a:ln>
                  <a:noFill/>
                </a:ln>
                <a:solidFill>
                  <a:srgbClr val="99BA83"/>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2" name="Group 1">
            <a:extLst>
              <a:ext uri="{FF2B5EF4-FFF2-40B4-BE49-F238E27FC236}">
                <a16:creationId xmlns:a16="http://schemas.microsoft.com/office/drawing/2014/main" id="{7D62A028-C7F6-46B2-8B71-4ED959E66B8F}"/>
              </a:ext>
            </a:extLst>
          </p:cNvPr>
          <p:cNvGrpSpPr/>
          <p:nvPr/>
        </p:nvGrpSpPr>
        <p:grpSpPr>
          <a:xfrm>
            <a:off x="3067475" y="2433963"/>
            <a:ext cx="2106515" cy="1918224"/>
            <a:chOff x="3016449" y="1976627"/>
            <a:chExt cx="2106515" cy="1918224"/>
          </a:xfrm>
        </p:grpSpPr>
        <p:pic>
          <p:nvPicPr>
            <p:cNvPr id="38" name="Picture 37">
              <a:extLst>
                <a:ext uri="{FF2B5EF4-FFF2-40B4-BE49-F238E27FC236}">
                  <a16:creationId xmlns:a16="http://schemas.microsoft.com/office/drawing/2014/main" id="{145104EC-092B-49EF-B48A-3ECA9767A6B1}"/>
                </a:ext>
              </a:extLst>
            </p:cNvPr>
            <p:cNvPicPr>
              <a:picLocks noChangeAspect="1"/>
            </p:cNvPicPr>
            <p:nvPr/>
          </p:nvPicPr>
          <p:blipFill rotWithShape="1">
            <a:blip r:embed="rId4" cstate="hqprint">
              <a:duotone>
                <a:schemeClr val="accent5">
                  <a:shade val="45000"/>
                  <a:satMod val="135000"/>
                </a:schemeClr>
                <a:prstClr val="white"/>
              </a:duotone>
              <a:extLst>
                <a:ext uri="{28A0092B-C50C-407E-A947-70E740481C1C}">
                  <a14:useLocalDpi xmlns:a14="http://schemas.microsoft.com/office/drawing/2010/main" val="0"/>
                </a:ext>
              </a:extLst>
            </a:blip>
            <a:srcRect l="13070" r="13720"/>
            <a:stretch/>
          </p:blipFill>
          <p:spPr>
            <a:xfrm rot="12125676">
              <a:off x="3016449" y="1976627"/>
              <a:ext cx="2106515" cy="1918224"/>
            </a:xfrm>
            <a:prstGeom prst="rect">
              <a:avLst/>
            </a:prstGeom>
          </p:spPr>
        </p:pic>
        <p:sp>
          <p:nvSpPr>
            <p:cNvPr id="67" name="TextBox 72">
              <a:extLst>
                <a:ext uri="{FF2B5EF4-FFF2-40B4-BE49-F238E27FC236}">
                  <a16:creationId xmlns:a16="http://schemas.microsoft.com/office/drawing/2014/main" id="{47C24DFE-9536-9C49-8C09-03F0EE6C2E08}"/>
                </a:ext>
              </a:extLst>
            </p:cNvPr>
            <p:cNvSpPr txBox="1"/>
            <p:nvPr/>
          </p:nvSpPr>
          <p:spPr>
            <a:xfrm>
              <a:off x="3207262" y="2415963"/>
              <a:ext cx="1346311" cy="1107996"/>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Ngôn</a:t>
              </a:r>
              <a:r>
                <a:rPr kumimoji="0" lang="en-GB" sz="2400" b="1" i="0" u="none" strike="noStrike" kern="1200" cap="none" spc="0" normalizeH="0" baseline="0" noProof="0" dirty="0">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ngữ</a:t>
              </a:r>
              <a:endParaRPr kumimoji="0" lang="en-GB" sz="2400" b="1" i="0" u="none" strike="noStrike" kern="1200" cap="none" spc="0" normalizeH="0" baseline="0" noProof="0" dirty="0">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của</a:t>
              </a:r>
              <a:endParaRPr kumimoji="0" lang="en-GB" sz="2400" b="1" i="0" u="none" strike="noStrike" kern="1200" cap="none" spc="0" normalizeH="0" baseline="0" noProof="0" dirty="0">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nhân</a:t>
              </a:r>
              <a:r>
                <a:rPr kumimoji="0" lang="en-GB" sz="2400" b="1" i="0" u="none" strike="noStrike" kern="1200" cap="none" spc="0" normalizeH="0" baseline="0" noProof="0" dirty="0">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rPr>
                <a:t>vật</a:t>
              </a:r>
              <a:endParaRPr kumimoji="0" lang="en-GB" sz="2400" b="1" i="0" u="none" strike="noStrike" kern="1200" cap="none" spc="0" normalizeH="0" baseline="0" noProof="0" dirty="0">
                <a:ln>
                  <a:noFill/>
                </a:ln>
                <a:solidFill>
                  <a:srgbClr val="8DAFCE"/>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970B1BB8-B4AD-4823-90DC-46ABA807FC57}"/>
              </a:ext>
            </a:extLst>
          </p:cNvPr>
          <p:cNvGrpSpPr/>
          <p:nvPr/>
        </p:nvGrpSpPr>
        <p:grpSpPr>
          <a:xfrm>
            <a:off x="3067474" y="4427371"/>
            <a:ext cx="2106515" cy="1918224"/>
            <a:chOff x="2997966" y="4038352"/>
            <a:chExt cx="2106515" cy="1918224"/>
          </a:xfrm>
        </p:grpSpPr>
        <p:pic>
          <p:nvPicPr>
            <p:cNvPr id="37" name="Picture 36">
              <a:extLst>
                <a:ext uri="{FF2B5EF4-FFF2-40B4-BE49-F238E27FC236}">
                  <a16:creationId xmlns:a16="http://schemas.microsoft.com/office/drawing/2014/main" id="{D6A7D453-055D-483C-A359-D2EB375748B0}"/>
                </a:ext>
              </a:extLst>
            </p:cNvPr>
            <p:cNvPicPr>
              <a:picLocks noChangeAspect="1"/>
            </p:cNvPicPr>
            <p:nvPr/>
          </p:nvPicPr>
          <p:blipFill rotWithShape="1">
            <a:blip r:embed="rId4" cstate="hqprint">
              <a:duotone>
                <a:schemeClr val="accent3">
                  <a:shade val="45000"/>
                  <a:satMod val="135000"/>
                </a:schemeClr>
                <a:prstClr val="white"/>
              </a:duotone>
              <a:extLst>
                <a:ext uri="{28A0092B-C50C-407E-A947-70E740481C1C}">
                  <a14:useLocalDpi xmlns:a14="http://schemas.microsoft.com/office/drawing/2010/main" val="0"/>
                </a:ext>
              </a:extLst>
            </a:blip>
            <a:srcRect l="13070" r="13720"/>
            <a:stretch/>
          </p:blipFill>
          <p:spPr>
            <a:xfrm rot="12125676">
              <a:off x="2997966" y="4038352"/>
              <a:ext cx="2106515" cy="1918224"/>
            </a:xfrm>
            <a:prstGeom prst="rect">
              <a:avLst/>
            </a:prstGeom>
          </p:spPr>
        </p:pic>
        <p:sp>
          <p:nvSpPr>
            <p:cNvPr id="68" name="TextBox 72">
              <a:extLst>
                <a:ext uri="{FF2B5EF4-FFF2-40B4-BE49-F238E27FC236}">
                  <a16:creationId xmlns:a16="http://schemas.microsoft.com/office/drawing/2014/main" id="{EAF13EF4-9425-4646-8E3D-98A23D340BA2}"/>
                </a:ext>
              </a:extLst>
            </p:cNvPr>
            <p:cNvSpPr txBox="1"/>
            <p:nvPr/>
          </p:nvSpPr>
          <p:spPr>
            <a:xfrm>
              <a:off x="3210209" y="4498691"/>
              <a:ext cx="1445909" cy="1107996"/>
            </a:xfrm>
            <a:prstGeom prst="rect">
              <a:avLst/>
            </a:prstGeom>
            <a:noFill/>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Ngoại</a:t>
              </a:r>
              <a:r>
                <a:rPr kumimoji="0" lang="en-GB" sz="2400" b="1" i="0" u="none" strike="noStrike" kern="1200" cap="none" spc="0" normalizeH="0" baseline="0" noProof="0" dirty="0">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hình</a:t>
              </a:r>
              <a:endParaRPr kumimoji="0" lang="en-GB" sz="2400" b="1" i="0" u="none" strike="noStrike" kern="1200" cap="none" spc="0" normalizeH="0" baseline="0" noProof="0" dirty="0">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của</a:t>
              </a:r>
              <a:r>
                <a:rPr kumimoji="0" lang="en-GB" sz="2400" b="1" i="0" u="none" strike="noStrike" kern="1200" cap="none" spc="0" normalizeH="0" baseline="0" noProof="0" dirty="0">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nhân</a:t>
              </a:r>
              <a:r>
                <a:rPr kumimoji="0" lang="en-GB" sz="2400" b="1" i="0" u="none" strike="noStrike" kern="1200" cap="none" spc="0" normalizeH="0" baseline="0" noProof="0" dirty="0">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 </a:t>
              </a:r>
              <a:r>
                <a:rPr kumimoji="0" lang="en-GB" sz="2400" b="1" i="0" u="none" strike="noStrike" kern="1200" cap="none" spc="0" normalizeH="0" baseline="0" noProof="0" dirty="0" err="1">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rPr>
                <a:t>vật</a:t>
              </a:r>
              <a:endParaRPr kumimoji="0" lang="en-GB" sz="2400" b="1" i="0" u="none" strike="noStrike" kern="1200" cap="none" spc="0" normalizeH="0" baseline="0" noProof="0" dirty="0">
                <a:ln>
                  <a:noFill/>
                </a:ln>
                <a:solidFill>
                  <a:srgbClr val="B8B8B8"/>
                </a:solidFill>
                <a:effectLst/>
                <a:uLnTx/>
                <a:uFillTx/>
                <a:latin typeface="Times New Roman" panose="02020603050405020304" pitchFamily="18" charset="0"/>
                <a:ea typeface="微软雅黑"/>
                <a:cs typeface="Times New Roman" panose="02020603050405020304" pitchFamily="18" charset="0"/>
                <a:sym typeface="+mn-lt"/>
              </a:endParaRPr>
            </a:p>
          </p:txBody>
        </p:sp>
      </p:grpSp>
    </p:spTree>
    <p:extLst>
      <p:ext uri="{BB962C8B-B14F-4D97-AF65-F5344CB8AC3E}">
        <p14:creationId xmlns:p14="http://schemas.microsoft.com/office/powerpoint/2010/main" val="384834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6" presetClass="entr" presetSubtype="21"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3000"/>
                            </p:stCondLst>
                            <p:childTnLst>
                              <p:par>
                                <p:cTn id="42" presetID="16" presetClass="entr" presetSubtype="21"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par>
                          <p:cTn id="45" fill="hold">
                            <p:stCondLst>
                              <p:cond delay="3500"/>
                            </p:stCondLst>
                            <p:childTnLst>
                              <p:par>
                                <p:cTn id="46" presetID="16" presetClass="entr" presetSubtype="21"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6.25E-7 3.33333E-6 L 0.00846 -0.46343 " pathEditMode="relative" rAng="0" ptsTypes="AA">
                                      <p:cBhvr>
                                        <p:cTn id="52" dur="2000" fill="hold"/>
                                        <p:tgtEl>
                                          <p:spTgt spid="7"/>
                                        </p:tgtEl>
                                        <p:attrNameLst>
                                          <p:attrName>ppt_x</p:attrName>
                                          <p:attrName>ppt_y</p:attrName>
                                        </p:attrNameLst>
                                      </p:cBhvr>
                                      <p:rCtr x="417" y="-23171"/>
                                    </p:animMotion>
                                  </p:childTnLst>
                                </p:cTn>
                              </p:par>
                              <p:par>
                                <p:cTn id="53" presetID="42" presetClass="path" presetSubtype="0" accel="50000" decel="50000" fill="hold" nodeType="withEffect">
                                  <p:stCondLst>
                                    <p:cond delay="0"/>
                                  </p:stCondLst>
                                  <p:childTnLst>
                                    <p:animMotion origin="layout" path="M -6.25E-7 4.07407E-6 L -0.20208 0.03055 " pathEditMode="relative" rAng="0" ptsTypes="AA">
                                      <p:cBhvr>
                                        <p:cTn id="54" dur="2000" fill="hold"/>
                                        <p:tgtEl>
                                          <p:spTgt spid="2"/>
                                        </p:tgtEl>
                                        <p:attrNameLst>
                                          <p:attrName>ppt_x</p:attrName>
                                          <p:attrName>ppt_y</p:attrName>
                                        </p:attrNameLst>
                                      </p:cBhvr>
                                      <p:rCtr x="-10104" y="1528"/>
                                    </p:animMotion>
                                  </p:childTnLst>
                                </p:cTn>
                              </p:par>
                              <p:par>
                                <p:cTn id="55" presetID="42" presetClass="path" presetSubtype="0" accel="50000" decel="50000" fill="hold" nodeType="withEffect">
                                  <p:stCondLst>
                                    <p:cond delay="0"/>
                                  </p:stCondLst>
                                  <p:childTnLst>
                                    <p:animMotion origin="layout" path="M 4.79167E-6 4.44444E-6 L 0.17981 0.28263 " pathEditMode="relative" rAng="0" ptsTypes="AA">
                                      <p:cBhvr>
                                        <p:cTn id="56" dur="2000" fill="hold"/>
                                        <p:tgtEl>
                                          <p:spTgt spid="3"/>
                                        </p:tgtEl>
                                        <p:attrNameLst>
                                          <p:attrName>ppt_x</p:attrName>
                                          <p:attrName>ppt_y</p:attrName>
                                        </p:attrNameLst>
                                      </p:cBhvr>
                                      <p:rCtr x="8984" y="14120"/>
                                    </p:animMotion>
                                  </p:childTnLst>
                                </p:cTn>
                              </p:par>
                              <p:par>
                                <p:cTn id="57" presetID="42" presetClass="path" presetSubtype="0" accel="50000" decel="50000" fill="hold" nodeType="withEffect">
                                  <p:stCondLst>
                                    <p:cond delay="0"/>
                                  </p:stCondLst>
                                  <p:childTnLst>
                                    <p:animMotion origin="layout" path="M -8.33333E-7 1.11111E-6 L 0.00781 0.08241 " pathEditMode="relative" rAng="0" ptsTypes="AA">
                                      <p:cBhvr>
                                        <p:cTn id="58" dur="2000" fill="hold"/>
                                        <p:tgtEl>
                                          <p:spTgt spid="8"/>
                                        </p:tgtEl>
                                        <p:attrNameLst>
                                          <p:attrName>ppt_x</p:attrName>
                                          <p:attrName>ppt_y</p:attrName>
                                        </p:attrNameLst>
                                      </p:cBhvr>
                                      <p:rCtr x="391" y="4120"/>
                                    </p:animMotion>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par>
                                <p:cTn id="63" presetID="22" presetClass="entr" presetSubtype="8"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left)">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05675"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405675" y="1798222"/>
            <a:ext cx="10858527" cy="1200329"/>
          </a:xfrm>
          <a:prstGeom prst="rect">
            <a:avLst/>
          </a:prstGeom>
          <a:noFill/>
        </p:spPr>
        <p:txBody>
          <a:bodyPr wrap="square" rtlCol="0">
            <a:spAutoFit/>
          </a:bodyPr>
          <a:lstStyle/>
          <a:p>
            <a:pPr algn="ctr"/>
            <a:r>
              <a:rPr lang="en-US" altLang="zh-CN" sz="7200" b="1" spc="300" dirty="0">
                <a:solidFill>
                  <a:srgbClr val="FF0000"/>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sym typeface="+mn-lt"/>
              </a:rPr>
              <a:t>GIÓ LẠNH ĐẦU MÙA</a:t>
            </a:r>
          </a:p>
        </p:txBody>
      </p:sp>
      <p:sp>
        <p:nvSpPr>
          <p:cNvPr id="15" name="文本框 12">
            <a:extLst>
              <a:ext uri="{FF2B5EF4-FFF2-40B4-BE49-F238E27FC236}">
                <a16:creationId xmlns:a16="http://schemas.microsoft.com/office/drawing/2014/main" id="{6F3E82E7-9A7E-4ADF-8FAF-7406E83D1503}"/>
              </a:ext>
            </a:extLst>
          </p:cNvPr>
          <p:cNvSpPr txBox="1"/>
          <p:nvPr/>
        </p:nvSpPr>
        <p:spPr>
          <a:xfrm>
            <a:off x="2593968" y="228562"/>
            <a:ext cx="4911212" cy="1569660"/>
          </a:xfrm>
          <a:prstGeom prst="rect">
            <a:avLst/>
          </a:prstGeom>
          <a:noFill/>
        </p:spPr>
        <p:txBody>
          <a:bodyPr wrap="square" rtlCol="0">
            <a:spAutoFit/>
          </a:bodyPr>
          <a:lstStyle/>
          <a:p>
            <a:pPr algn="ctr"/>
            <a:r>
              <a:rPr lang="en-US" altLang="zh-CN" sz="4800" b="1" dirty="0" err="1">
                <a:solidFill>
                  <a:srgbClr val="FF0000"/>
                </a:solidFill>
                <a:latin typeface="Times New Roman" panose="02020603050405020304" pitchFamily="18" charset="0"/>
                <a:cs typeface="Times New Roman" panose="02020603050405020304" pitchFamily="18" charset="0"/>
                <a:sym typeface="+mn-lt"/>
              </a:rPr>
              <a:t>Tiết</a:t>
            </a:r>
            <a:r>
              <a:rPr lang="en-US" altLang="zh-CN" sz="4800" b="1" dirty="0">
                <a:solidFill>
                  <a:srgbClr val="FF0000"/>
                </a:solidFill>
                <a:latin typeface="Times New Roman" panose="02020603050405020304" pitchFamily="18" charset="0"/>
                <a:cs typeface="Times New Roman" panose="02020603050405020304" pitchFamily="18" charset="0"/>
                <a:sym typeface="+mn-lt"/>
              </a:rPr>
              <a:t> 73-74</a:t>
            </a:r>
          </a:p>
          <a:p>
            <a:pPr algn="ctr"/>
            <a:r>
              <a:rPr lang="en-US" altLang="zh-CN" sz="4800" b="1" dirty="0">
                <a:solidFill>
                  <a:srgbClr val="FF0000"/>
                </a:solidFill>
                <a:latin typeface="Times New Roman" panose="02020603050405020304" pitchFamily="18" charset="0"/>
                <a:cs typeface="Times New Roman" panose="02020603050405020304" pitchFamily="18" charset="0"/>
                <a:sym typeface="+mn-lt"/>
              </a:rPr>
              <a:t>VĂN BẢN 1</a:t>
            </a:r>
          </a:p>
        </p:txBody>
      </p:sp>
      <p:sp>
        <p:nvSpPr>
          <p:cNvPr id="2" name="TextBox 1"/>
          <p:cNvSpPr txBox="1"/>
          <p:nvPr/>
        </p:nvSpPr>
        <p:spPr>
          <a:xfrm>
            <a:off x="5049574" y="2967334"/>
            <a:ext cx="3065915"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Thạch</a:t>
            </a:r>
            <a:r>
              <a:rPr lang="en-US" sz="3600" dirty="0">
                <a:solidFill>
                  <a:srgbClr val="FF0000"/>
                </a:solidFill>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177588987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10">
            <a:extLst>
              <a:ext uri="{FF2B5EF4-FFF2-40B4-BE49-F238E27FC236}">
                <a16:creationId xmlns:a16="http://schemas.microsoft.com/office/drawing/2014/main" id="{C137E25A-0F8A-4D4E-82EA-C9CDDD2CF28A}"/>
              </a:ext>
            </a:extLst>
          </p:cNvPr>
          <p:cNvGrpSpPr/>
          <p:nvPr/>
        </p:nvGrpSpPr>
        <p:grpSpPr>
          <a:xfrm>
            <a:off x="394138" y="204952"/>
            <a:ext cx="11382473" cy="6408725"/>
            <a:chOff x="212651" y="114827"/>
            <a:chExt cx="11368809" cy="6400876"/>
          </a:xfrm>
        </p:grpSpPr>
        <p:pic>
          <p:nvPicPr>
            <p:cNvPr id="33" name="图片 5">
              <a:extLst>
                <a:ext uri="{FF2B5EF4-FFF2-40B4-BE49-F238E27FC236}">
                  <a16:creationId xmlns:a16="http://schemas.microsoft.com/office/drawing/2014/main" id="{779EBCE0-8F2E-BB40-8998-7B4A2F692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34" name="图片 9">
              <a:extLst>
                <a:ext uri="{FF2B5EF4-FFF2-40B4-BE49-F238E27FC236}">
                  <a16:creationId xmlns:a16="http://schemas.microsoft.com/office/drawing/2014/main" id="{5927E37F-183C-3F4C-A47F-2BEB83C6F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pic>
        <p:nvPicPr>
          <p:cNvPr id="13" name="图片 6">
            <a:extLst>
              <a:ext uri="{FF2B5EF4-FFF2-40B4-BE49-F238E27FC236}">
                <a16:creationId xmlns:a16="http://schemas.microsoft.com/office/drawing/2014/main" id="{78FA6100-C7B6-4B46-B682-0083B62234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389" y="-63500"/>
            <a:ext cx="7589161" cy="3987800"/>
          </a:xfrm>
          <a:prstGeom prst="rect">
            <a:avLst/>
          </a:prstGeom>
        </p:spPr>
      </p:pic>
      <p:sp>
        <p:nvSpPr>
          <p:cNvPr id="15" name="TextBox 14">
            <a:extLst>
              <a:ext uri="{FF2B5EF4-FFF2-40B4-BE49-F238E27FC236}">
                <a16:creationId xmlns:a16="http://schemas.microsoft.com/office/drawing/2014/main" id="{21CA3324-DD14-9947-A470-6EE7087036FB}"/>
              </a:ext>
            </a:extLst>
          </p:cNvPr>
          <p:cNvSpPr txBox="1"/>
          <p:nvPr/>
        </p:nvSpPr>
        <p:spPr>
          <a:xfrm>
            <a:off x="902971" y="1930400"/>
            <a:ext cx="6294242" cy="923330"/>
          </a:xfrm>
          <a:prstGeom prst="rect">
            <a:avLst/>
          </a:prstGeom>
          <a:noFill/>
        </p:spPr>
        <p:txBody>
          <a:bodyPr wrap="square">
            <a:spAutoFit/>
          </a:bodyPr>
          <a:lstStyle/>
          <a:p>
            <a:pPr algn="ctr"/>
            <a:r>
              <a:rPr lang="en-US" sz="5400" dirty="0" err="1">
                <a:solidFill>
                  <a:schemeClr val="accent5">
                    <a:lumMod val="75000"/>
                  </a:schemeClr>
                </a:solidFill>
                <a:latin typeface="Times New Roman" panose="02020603050405020304" pitchFamily="18" charset="0"/>
                <a:cs typeface="Times New Roman" panose="02020603050405020304" pitchFamily="18" charset="0"/>
              </a:rPr>
              <a:t>Chúc</a:t>
            </a:r>
            <a:r>
              <a:rPr lang="en-US" sz="5400" dirty="0">
                <a:solidFill>
                  <a:schemeClr val="accent5">
                    <a:lumMod val="75000"/>
                  </a:schemeClr>
                </a:solidFill>
                <a:latin typeface="Times New Roman" panose="02020603050405020304" pitchFamily="18" charset="0"/>
                <a:cs typeface="Times New Roman" panose="02020603050405020304" pitchFamily="18" charset="0"/>
              </a:rPr>
              <a:t> </a:t>
            </a:r>
            <a:r>
              <a:rPr lang="en-US" sz="5400" dirty="0" err="1">
                <a:solidFill>
                  <a:schemeClr val="accent5">
                    <a:lumMod val="75000"/>
                  </a:schemeClr>
                </a:solidFill>
                <a:latin typeface="Times New Roman" panose="02020603050405020304" pitchFamily="18" charset="0"/>
                <a:cs typeface="Times New Roman" panose="02020603050405020304" pitchFamily="18" charset="0"/>
              </a:rPr>
              <a:t>các</a:t>
            </a:r>
            <a:r>
              <a:rPr lang="en-US" sz="5400" dirty="0">
                <a:solidFill>
                  <a:schemeClr val="accent5">
                    <a:lumMod val="75000"/>
                  </a:schemeClr>
                </a:solidFill>
                <a:latin typeface="Times New Roman" panose="02020603050405020304" pitchFamily="18" charset="0"/>
                <a:cs typeface="Times New Roman" panose="02020603050405020304" pitchFamily="18" charset="0"/>
              </a:rPr>
              <a:t> </a:t>
            </a:r>
            <a:r>
              <a:rPr lang="en-US" sz="5400" dirty="0" err="1">
                <a:solidFill>
                  <a:schemeClr val="accent5">
                    <a:lumMod val="75000"/>
                  </a:schemeClr>
                </a:solidFill>
                <a:latin typeface="Times New Roman" panose="02020603050405020304" pitchFamily="18" charset="0"/>
                <a:cs typeface="Times New Roman" panose="02020603050405020304" pitchFamily="18" charset="0"/>
              </a:rPr>
              <a:t>em</a:t>
            </a:r>
            <a:r>
              <a:rPr lang="en-US" sz="5400" dirty="0">
                <a:solidFill>
                  <a:schemeClr val="accent5">
                    <a:lumMod val="75000"/>
                  </a:schemeClr>
                </a:solidFill>
                <a:latin typeface="Times New Roman" panose="02020603050405020304" pitchFamily="18" charset="0"/>
                <a:cs typeface="Times New Roman" panose="02020603050405020304" pitchFamily="18" charset="0"/>
              </a:rPr>
              <a:t> </a:t>
            </a:r>
            <a:r>
              <a:rPr lang="en-US" sz="5400"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5400" dirty="0">
                <a:solidFill>
                  <a:schemeClr val="accent5">
                    <a:lumMod val="75000"/>
                  </a:schemeClr>
                </a:solidFill>
                <a:latin typeface="Times New Roman" panose="02020603050405020304" pitchFamily="18" charset="0"/>
                <a:cs typeface="Times New Roman" panose="02020603050405020304" pitchFamily="18" charset="0"/>
              </a:rPr>
              <a:t> </a:t>
            </a:r>
            <a:r>
              <a:rPr lang="en-US" sz="5400" dirty="0" err="1">
                <a:solidFill>
                  <a:schemeClr val="accent5">
                    <a:lumMod val="75000"/>
                  </a:schemeClr>
                </a:solidFill>
                <a:latin typeface="Times New Roman" panose="02020603050405020304" pitchFamily="18" charset="0"/>
                <a:cs typeface="Times New Roman" panose="02020603050405020304" pitchFamily="18" charset="0"/>
              </a:rPr>
              <a:t>tốt</a:t>
            </a:r>
            <a:r>
              <a:rPr lang="en-US" sz="5400" dirty="0">
                <a:solidFill>
                  <a:schemeClr val="accent5">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17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921101" y="570016"/>
            <a:ext cx="8272979" cy="4738254"/>
          </a:xfrm>
          <a:prstGeom prst="rect">
            <a:avLst/>
          </a:prstGeom>
        </p:spPr>
      </p:pic>
      <p:pic>
        <p:nvPicPr>
          <p:cNvPr id="13" name="图片 12"/>
          <p:cNvPicPr>
            <a:picLocks noChangeAspect="1"/>
          </p:cNvPicPr>
          <p:nvPr/>
        </p:nvPicPr>
        <p:blipFill>
          <a:blip r:embed="rId4"/>
          <a:stretch>
            <a:fillRect/>
          </a:stretch>
        </p:blipFill>
        <p:spPr>
          <a:xfrm>
            <a:off x="965884" y="395786"/>
            <a:ext cx="9935813" cy="1302800"/>
          </a:xfrm>
          <a:prstGeom prst="rect">
            <a:avLst/>
          </a:prstGeom>
        </p:spPr>
      </p:pic>
      <p:sp>
        <p:nvSpPr>
          <p:cNvPr id="14" name="文本框 13"/>
          <p:cNvSpPr txBox="1"/>
          <p:nvPr/>
        </p:nvSpPr>
        <p:spPr>
          <a:xfrm>
            <a:off x="3176390" y="1369485"/>
            <a:ext cx="57624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Trò</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chơi</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Nhìn</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hình</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đoán</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chú</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thích</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a:t>
            </a:r>
            <a:endParaRPr kumimoji="0" lang="zh-CN" altLang="en-US"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59410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4004001" y="473055"/>
            <a:ext cx="341752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Áo vải thâm</a:t>
            </a:r>
          </a:p>
        </p:txBody>
      </p:sp>
      <p:sp>
        <p:nvSpPr>
          <p:cNvPr id="6" name="Snip and Round Single Corner Rectangle 5"/>
          <p:cNvSpPr/>
          <p:nvPr/>
        </p:nvSpPr>
        <p:spPr>
          <a:xfrm>
            <a:off x="8399725" y="433230"/>
            <a:ext cx="3792279"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Áo bông</a:t>
            </a:r>
          </a:p>
        </p:txBody>
      </p:sp>
      <p:pic>
        <p:nvPicPr>
          <p:cNvPr id="8" name="Picture 7" descr="100+ hình ảnh 1 màu đen - hinhanhsieudep.net"/>
          <p:cNvPicPr/>
          <p:nvPr/>
        </p:nvPicPr>
        <p:blipFill>
          <a:blip r:embed="rId4">
            <a:extLst>
              <a:ext uri="{28A0092B-C50C-407E-A947-70E740481C1C}">
                <a14:useLocalDpi xmlns:a14="http://schemas.microsoft.com/office/drawing/2010/main" val="0"/>
              </a:ext>
            </a:extLst>
          </a:blip>
          <a:srcRect/>
          <a:stretch>
            <a:fillRect/>
          </a:stretch>
        </p:blipFill>
        <p:spPr bwMode="auto">
          <a:xfrm>
            <a:off x="3917235" y="1655500"/>
            <a:ext cx="3504292" cy="3873435"/>
          </a:xfrm>
          <a:prstGeom prst="rect">
            <a:avLst/>
          </a:prstGeom>
          <a:noFill/>
          <a:ln>
            <a:noFill/>
          </a:ln>
        </p:spPr>
      </p:pic>
      <p:pic>
        <p:nvPicPr>
          <p:cNvPr id="9" name="Picture 8" descr="Giảm 44 %】 Cô Gái Áo Bông Quần Áo Mùa Đông Mẫu Mới Bé Chần Bông Cộng Với Áo  Khoác Mùa Đông Trẻ Em Chấm Tròn Viền Lông Chóp Nhọn Mũ Quần"/>
          <p:cNvPicPr/>
          <p:nvPr/>
        </p:nvPicPr>
        <p:blipFill>
          <a:blip r:embed="rId5">
            <a:extLst>
              <a:ext uri="{28A0092B-C50C-407E-A947-70E740481C1C}">
                <a14:useLocalDpi xmlns:a14="http://schemas.microsoft.com/office/drawing/2010/main" val="0"/>
              </a:ext>
            </a:extLst>
          </a:blip>
          <a:srcRect/>
          <a:stretch>
            <a:fillRect/>
          </a:stretch>
        </p:blipFill>
        <p:spPr bwMode="auto">
          <a:xfrm>
            <a:off x="8245941" y="1655495"/>
            <a:ext cx="3710763" cy="4032924"/>
          </a:xfrm>
          <a:prstGeom prst="rect">
            <a:avLst/>
          </a:prstGeom>
          <a:noFill/>
          <a:ln>
            <a:noFill/>
          </a:ln>
        </p:spPr>
      </p:pic>
      <p:pic>
        <p:nvPicPr>
          <p:cNvPr id="7" name="Picture 6" descr="C:\Users\Administrator\Desktop\20160614-023250-2-2127-1465868625_600x600.jpg"/>
          <p:cNvPicPr/>
          <p:nvPr/>
        </p:nvPicPr>
        <p:blipFill rotWithShape="1">
          <a:blip r:embed="rId6">
            <a:extLst>
              <a:ext uri="{28A0092B-C50C-407E-A947-70E740481C1C}">
                <a14:useLocalDpi xmlns:a14="http://schemas.microsoft.com/office/drawing/2010/main" val="0"/>
              </a:ext>
            </a:extLst>
          </a:blip>
          <a:srcRect l="48331" t="9887" r="15227" b="32666"/>
          <a:stretch/>
        </p:blipFill>
        <p:spPr bwMode="auto">
          <a:xfrm>
            <a:off x="578108" y="1610833"/>
            <a:ext cx="2846277" cy="4077586"/>
          </a:xfrm>
          <a:prstGeom prst="rect">
            <a:avLst/>
          </a:prstGeom>
          <a:noFill/>
          <a:ln>
            <a:noFill/>
          </a:ln>
          <a:extLst>
            <a:ext uri="{53640926-AAD7-44D8-BBD7-CCE9431645EC}">
              <a14:shadowObscured xmlns:a14="http://schemas.microsoft.com/office/drawing/2010/main"/>
            </a:ext>
          </a:extLst>
        </p:spPr>
      </p:pic>
      <p:sp>
        <p:nvSpPr>
          <p:cNvPr id="11" name="Snip and Round Single Corner Rectangle 10"/>
          <p:cNvSpPr/>
          <p:nvPr/>
        </p:nvSpPr>
        <p:spPr>
          <a:xfrm>
            <a:off x="391673" y="433230"/>
            <a:ext cx="340060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highlight>
                  <a:srgbClr val="00FF00"/>
                </a:highlight>
                <a:uLnTx/>
                <a:uFillTx/>
                <a:latin typeface="Times New Roman" panose="02020603050405020304" pitchFamily="18" charset="0"/>
                <a:ea typeface="微软雅黑"/>
                <a:cs typeface="Times New Roman" panose="02020603050405020304" pitchFamily="18" charset="0"/>
              </a:rPr>
              <a:t>Bịu xịu</a:t>
            </a:r>
          </a:p>
        </p:txBody>
      </p:sp>
    </p:spTree>
    <p:extLst>
      <p:ext uri="{BB962C8B-B14F-4D97-AF65-F5344CB8AC3E}">
        <p14:creationId xmlns:p14="http://schemas.microsoft.com/office/powerpoint/2010/main" val="425563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2162861" y="423950"/>
            <a:ext cx="340060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Đánh đáo</a:t>
            </a:r>
          </a:p>
        </p:txBody>
      </p:sp>
      <p:sp>
        <p:nvSpPr>
          <p:cNvPr id="6" name="Snip and Round Single Corner Rectangle 5"/>
          <p:cNvSpPr/>
          <p:nvPr/>
        </p:nvSpPr>
        <p:spPr>
          <a:xfrm>
            <a:off x="6880049" y="423950"/>
            <a:ext cx="459248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Đánh khăng</a:t>
            </a:r>
          </a:p>
        </p:txBody>
      </p:sp>
      <p:pic>
        <p:nvPicPr>
          <p:cNvPr id="1026" name="Picture 2" descr="C:\Users\Administrator\Desktop\c66c467a1fc792a9c87c3bc2a6181ff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049" y="1616149"/>
            <a:ext cx="4592483" cy="37532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250_59_____nh_____o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433" y="1402147"/>
            <a:ext cx="3757723" cy="401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30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3973849" y="465128"/>
            <a:ext cx="340060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vĩ buồm</a:t>
            </a:r>
          </a:p>
        </p:txBody>
      </p:sp>
      <p:pic>
        <p:nvPicPr>
          <p:cNvPr id="4" name="Picture 3" descr="🍀Vỉ buồm cói cạp viền sản phẩm tiện lợi chống dính khi đựng | Shopee Việt  Na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2591" y="1487206"/>
            <a:ext cx="3492500" cy="3886876"/>
          </a:xfrm>
          <a:prstGeom prst="rect">
            <a:avLst/>
          </a:prstGeom>
          <a:noFill/>
          <a:ln>
            <a:noFill/>
          </a:ln>
        </p:spPr>
      </p:pic>
      <p:sp>
        <p:nvSpPr>
          <p:cNvPr id="6" name="Snip and Round Single Corner Rectangle 5"/>
          <p:cNvSpPr/>
          <p:nvPr/>
        </p:nvSpPr>
        <p:spPr>
          <a:xfrm>
            <a:off x="7942525" y="423950"/>
            <a:ext cx="3530009"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Guốc</a:t>
            </a:r>
          </a:p>
        </p:txBody>
      </p:sp>
      <p:pic>
        <p:nvPicPr>
          <p:cNvPr id="7" name="Picture 6" descr="Check in Việt Nam (P.13): Vẻ đẹp mộc mạc của đôi “Guốc mộc” Việt Nam - HỘI  KỶ LỤC GIA VIỆT NAM - TỔ CHỨC KỶ LỤC VIỆT NAM(VIETKINGS)"/>
          <p:cNvPicPr/>
          <p:nvPr/>
        </p:nvPicPr>
        <p:blipFill>
          <a:blip r:embed="rId5">
            <a:extLst>
              <a:ext uri="{28A0092B-C50C-407E-A947-70E740481C1C}">
                <a14:useLocalDpi xmlns:a14="http://schemas.microsoft.com/office/drawing/2010/main" val="0"/>
              </a:ext>
            </a:extLst>
          </a:blip>
          <a:srcRect/>
          <a:stretch>
            <a:fillRect/>
          </a:stretch>
        </p:blipFill>
        <p:spPr bwMode="auto">
          <a:xfrm>
            <a:off x="8038218" y="1562987"/>
            <a:ext cx="3530009" cy="3811096"/>
          </a:xfrm>
          <a:prstGeom prst="rect">
            <a:avLst/>
          </a:prstGeom>
          <a:noFill/>
          <a:ln>
            <a:noFill/>
          </a:ln>
        </p:spPr>
      </p:pic>
      <p:pic>
        <p:nvPicPr>
          <p:cNvPr id="1026" name="Picture 2" descr="C:\Users\Administrator\Desktop\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30" y="1562990"/>
            <a:ext cx="3400603" cy="3811095"/>
          </a:xfrm>
          <a:prstGeom prst="rect">
            <a:avLst/>
          </a:prstGeom>
          <a:noFill/>
          <a:extLst>
            <a:ext uri="{909E8E84-426E-40DD-AFC4-6F175D3DCCD1}">
              <a14:hiddenFill xmlns:a14="http://schemas.microsoft.com/office/drawing/2010/main">
                <a:solidFill>
                  <a:srgbClr val="FFFFFF"/>
                </a:solidFill>
              </a14:hiddenFill>
            </a:ext>
          </a:extLst>
        </p:spPr>
      </p:pic>
      <p:sp>
        <p:nvSpPr>
          <p:cNvPr id="8" name="Snip and Round Single Corner Rectangle 7"/>
          <p:cNvSpPr/>
          <p:nvPr/>
        </p:nvSpPr>
        <p:spPr>
          <a:xfrm>
            <a:off x="234730" y="423950"/>
            <a:ext cx="340060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Hỏa lò</a:t>
            </a:r>
          </a:p>
        </p:txBody>
      </p:sp>
    </p:spTree>
    <p:extLst>
      <p:ext uri="{BB962C8B-B14F-4D97-AF65-F5344CB8AC3E}">
        <p14:creationId xmlns:p14="http://schemas.microsoft.com/office/powerpoint/2010/main" val="642653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barn(inVertical)">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BD67F0D-FF09-4ADA-933B-94097B04871F}"/>
              </a:ext>
            </a:extLst>
          </p:cNvPr>
          <p:cNvSpPr/>
          <p:nvPr/>
        </p:nvSpPr>
        <p:spPr>
          <a:xfrm>
            <a:off x="383458" y="324465"/>
            <a:ext cx="11430000" cy="617957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Times New Roman" panose="02020603050405020304" pitchFamily="18" charset="0"/>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ABB83E1C-954C-9044-BCF8-D02E89BAE364}"/>
              </a:ext>
            </a:extLst>
          </p:cNvPr>
          <p:cNvPicPr>
            <a:picLocks noChangeAspect="1"/>
          </p:cNvPicPr>
          <p:nvPr/>
        </p:nvPicPr>
        <p:blipFill rotWithShape="1">
          <a:blip r:embed="rId2">
            <a:extLst>
              <a:ext uri="{28A0092B-C50C-407E-A947-70E740481C1C}">
                <a14:useLocalDpi xmlns:a14="http://schemas.microsoft.com/office/drawing/2010/main" val="0"/>
              </a:ext>
            </a:extLst>
          </a:blip>
          <a:srcRect t="10612"/>
          <a:stretch/>
        </p:blipFill>
        <p:spPr>
          <a:xfrm>
            <a:off x="9457054" y="800413"/>
            <a:ext cx="2171572" cy="3034629"/>
          </a:xfrm>
          <a:prstGeom prst="rect">
            <a:avLst/>
          </a:prstGeom>
        </p:spPr>
      </p:pic>
      <p:sp>
        <p:nvSpPr>
          <p:cNvPr id="7" name="Rectangle 6">
            <a:extLst>
              <a:ext uri="{FF2B5EF4-FFF2-40B4-BE49-F238E27FC236}">
                <a16:creationId xmlns:a16="http://schemas.microsoft.com/office/drawing/2014/main" id="{023E9E45-0A6E-DC4E-8BE6-59648022D861}"/>
              </a:ext>
            </a:extLst>
          </p:cNvPr>
          <p:cNvSpPr/>
          <p:nvPr/>
        </p:nvSpPr>
        <p:spPr>
          <a:xfrm>
            <a:off x="1194140" y="2655315"/>
            <a:ext cx="5682910" cy="584775"/>
          </a:xfrm>
          <a:prstGeom prst="rect">
            <a:avLst/>
          </a:prstGeom>
        </p:spPr>
        <p:txBody>
          <a:bodyPr wrap="square">
            <a:spAutoFit/>
          </a:bodyPr>
          <a:lstStyle/>
          <a:p>
            <a:pPr algn="ctr"/>
            <a:endParaRPr lang="zh-CN" altLang="en-US" sz="3200" dirty="0">
              <a:latin typeface="Times New Roman" panose="02020603050405020304" pitchFamily="18" charset="0"/>
              <a:cs typeface="Times New Roman" panose="02020603050405020304" pitchFamily="18" charset="0"/>
              <a:sym typeface="+mn-lt"/>
            </a:endParaRPr>
          </a:p>
        </p:txBody>
      </p:sp>
      <p:sp>
        <p:nvSpPr>
          <p:cNvPr id="8" name="Rectangle 7">
            <a:extLst>
              <a:ext uri="{FF2B5EF4-FFF2-40B4-BE49-F238E27FC236}">
                <a16:creationId xmlns:a16="http://schemas.microsoft.com/office/drawing/2014/main" id="{48706EB7-2BA0-5549-B887-BAE34C31B0BA}"/>
              </a:ext>
            </a:extLst>
          </p:cNvPr>
          <p:cNvSpPr/>
          <p:nvPr/>
        </p:nvSpPr>
        <p:spPr>
          <a:xfrm>
            <a:off x="1194140" y="4067715"/>
            <a:ext cx="4901860" cy="584775"/>
          </a:xfrm>
          <a:prstGeom prst="rect">
            <a:avLst/>
          </a:prstGeom>
        </p:spPr>
        <p:txBody>
          <a:bodyPr wrap="square">
            <a:spAutoFit/>
          </a:bodyPr>
          <a:lstStyle/>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78CC00F6-D76C-F042-96D0-9D68A8C7960B}"/>
              </a:ext>
            </a:extLst>
          </p:cNvPr>
          <p:cNvGrpSpPr/>
          <p:nvPr/>
        </p:nvGrpSpPr>
        <p:grpSpPr>
          <a:xfrm>
            <a:off x="310763" y="270843"/>
            <a:ext cx="6143720" cy="3519737"/>
            <a:chOff x="8283414" y="1505729"/>
            <a:chExt cx="3354284" cy="2557200"/>
          </a:xfrm>
        </p:grpSpPr>
        <p:pic>
          <p:nvPicPr>
            <p:cNvPr id="16" name="Picture 15">
              <a:extLst>
                <a:ext uri="{FF2B5EF4-FFF2-40B4-BE49-F238E27FC236}">
                  <a16:creationId xmlns:a16="http://schemas.microsoft.com/office/drawing/2014/main" id="{6F82FD37-5107-F144-B917-5BCBD3F6F30C}"/>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283414" y="1505729"/>
              <a:ext cx="3354284" cy="2557200"/>
            </a:xfrm>
            <a:prstGeom prst="rect">
              <a:avLst/>
            </a:prstGeom>
          </p:spPr>
        </p:pic>
        <p:sp>
          <p:nvSpPr>
            <p:cNvPr id="17" name="Rectangle 16">
              <a:extLst>
                <a:ext uri="{FF2B5EF4-FFF2-40B4-BE49-F238E27FC236}">
                  <a16:creationId xmlns:a16="http://schemas.microsoft.com/office/drawing/2014/main" id="{A8632547-8F72-764F-916F-0B6C3D8ACAE1}"/>
                </a:ext>
              </a:extLst>
            </p:cNvPr>
            <p:cNvSpPr/>
            <p:nvPr/>
          </p:nvSpPr>
          <p:spPr>
            <a:xfrm>
              <a:off x="8747445" y="1904155"/>
              <a:ext cx="2481853" cy="1498183"/>
            </a:xfrm>
            <a:prstGeom prst="rect">
              <a:avLst/>
            </a:prstGeom>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sym typeface="+mn-lt"/>
              </a:endParaRPr>
            </a:p>
          </p:txBody>
        </p:sp>
      </p:grpSp>
      <p:grpSp>
        <p:nvGrpSpPr>
          <p:cNvPr id="18" name="Group 17">
            <a:extLst>
              <a:ext uri="{FF2B5EF4-FFF2-40B4-BE49-F238E27FC236}">
                <a16:creationId xmlns:a16="http://schemas.microsoft.com/office/drawing/2014/main" id="{547A44A7-B2C7-5F44-93FA-4D6F7F107E7E}"/>
              </a:ext>
            </a:extLst>
          </p:cNvPr>
          <p:cNvGrpSpPr/>
          <p:nvPr/>
        </p:nvGrpSpPr>
        <p:grpSpPr>
          <a:xfrm>
            <a:off x="2304876" y="3240090"/>
            <a:ext cx="8299214" cy="3145005"/>
            <a:chOff x="8364471" y="1329072"/>
            <a:chExt cx="3963151" cy="3021381"/>
          </a:xfrm>
        </p:grpSpPr>
        <p:pic>
          <p:nvPicPr>
            <p:cNvPr id="19" name="Picture 18">
              <a:extLst>
                <a:ext uri="{FF2B5EF4-FFF2-40B4-BE49-F238E27FC236}">
                  <a16:creationId xmlns:a16="http://schemas.microsoft.com/office/drawing/2014/main" id="{58E881B5-AFB4-2544-A440-3F1990FBEAED}"/>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614" r="5939"/>
            <a:stretch/>
          </p:blipFill>
          <p:spPr>
            <a:xfrm>
              <a:off x="8364471" y="1329072"/>
              <a:ext cx="3963151" cy="3021381"/>
            </a:xfrm>
            <a:prstGeom prst="rect">
              <a:avLst/>
            </a:prstGeom>
          </p:spPr>
        </p:pic>
        <p:sp>
          <p:nvSpPr>
            <p:cNvPr id="20" name="Rectangle 19">
              <a:extLst>
                <a:ext uri="{FF2B5EF4-FFF2-40B4-BE49-F238E27FC236}">
                  <a16:creationId xmlns:a16="http://schemas.microsoft.com/office/drawing/2014/main" id="{59F08DCA-77DD-FC44-9944-BD225180B5D4}"/>
                </a:ext>
              </a:extLst>
            </p:cNvPr>
            <p:cNvSpPr/>
            <p:nvPr/>
          </p:nvSpPr>
          <p:spPr>
            <a:xfrm>
              <a:off x="9001576" y="1676194"/>
              <a:ext cx="2778298" cy="1981046"/>
            </a:xfrm>
            <a:prstGeom prst="rect">
              <a:avLst/>
            </a:prstGeom>
          </p:spPr>
          <p:txBody>
            <a:bodyPr wrap="square">
              <a:spAutoFit/>
            </a:bodyPr>
            <a:lstStyle/>
            <a:p>
              <a:pPr algn="ctr"/>
              <a:r>
                <a:rPr lang="en-US" sz="32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quá</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khứ</a:t>
              </a:r>
              <a:r>
                <a:rPr lang="en-US" sz="3200" b="1" dirty="0">
                  <a:latin typeface="Times New Roman" panose="02020603050405020304" pitchFamily="18" charset="0"/>
                  <a:ea typeface="Arial" panose="020B0604020202020204" pitchFamily="34" charset="0"/>
                  <a:cs typeface="Times New Roman" panose="02020603050405020304" pitchFamily="18" charset="0"/>
                </a:rPr>
                <a:t>,</a:t>
              </a:r>
            </a:p>
            <a:p>
              <a:pPr algn="ct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em</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đã</a:t>
              </a:r>
              <a:r>
                <a:rPr lang="en-US" sz="3200" b="1" dirty="0">
                  <a:latin typeface="Times New Roman" panose="02020603050405020304" pitchFamily="18" charset="0"/>
                  <a:ea typeface="Arial" panose="020B0604020202020204" pitchFamily="34" charset="0"/>
                  <a:cs typeface="Times New Roman" panose="02020603050405020304" pitchFamily="18" charset="0"/>
                </a:rPr>
                <a:t> bao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giờ</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làm</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việc</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tốt</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nhưng</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bị</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hiểu</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nhầm</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chê</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trách</a:t>
              </a:r>
              <a:r>
                <a:rPr lang="en-US" sz="3200" b="1" dirty="0">
                  <a:latin typeface="Times New Roman" panose="02020603050405020304" pitchFamily="18" charset="0"/>
                  <a:ea typeface="Arial" panose="020B0604020202020204" pitchFamily="34" charset="0"/>
                  <a:cs typeface="Times New Roman" panose="02020603050405020304" pitchFamily="18" charset="0"/>
                </a:rPr>
                <a:t> hay </a:t>
              </a:r>
              <a:r>
                <a:rPr lang="en-US" sz="3200" b="1" dirty="0" err="1">
                  <a:latin typeface="Times New Roman" panose="02020603050405020304" pitchFamily="18" charset="0"/>
                  <a:ea typeface="Arial" panose="020B0604020202020204" pitchFamily="34" charset="0"/>
                  <a:cs typeface="Times New Roman" panose="02020603050405020304" pitchFamily="18" charset="0"/>
                </a:rPr>
                <a:t>chưa</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51564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1" presetClass="entr" presetSubtype="0"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nodePh="1">
                                  <p:stCondLst>
                                    <p:cond delay="0"/>
                                  </p:stCondLst>
                                  <p:endCondLst>
                                    <p:cond evt="begin" delay="0">
                                      <p:tn val="22"/>
                                    </p:cond>
                                  </p:end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a:spLocks noChangeArrowheads="1"/>
          </p:cNvSpPr>
          <p:nvPr/>
        </p:nvSpPr>
        <p:spPr bwMode="auto">
          <a:xfrm>
            <a:off x="4277033" y="1730129"/>
            <a:ext cx="7418438" cy="2554545"/>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177165">
              <a:spcAft>
                <a:spcPts val="0"/>
              </a:spcAft>
              <a:tabLst>
                <a:tab pos="57150" algn="l"/>
              </a:tabLst>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rPr>
              <a:t>Đ</a:t>
            </a:r>
            <a:r>
              <a:rPr lang="en-US" sz="3200" b="1" i="1" dirty="0" err="1">
                <a:latin typeface="Times New Roman" panose="02020603050405020304" pitchFamily="18" charset="0"/>
                <a:ea typeface="Times New Roman" panose="02020603050405020304" pitchFamily="18" charset="0"/>
              </a:rPr>
              <a:t>iểm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tựa</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tinh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thần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là</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gì</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Điểm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tựa</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tinh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thần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có</a:t>
            </a:r>
            <a:r>
              <a:rPr lang="en-US" sz="3200" b="1" i="1" dirty="0">
                <a:latin typeface="Times New Roman" panose="02020603050405020304" pitchFamily="18" charset="0"/>
                <a:ea typeface="Times New Roman" panose="02020603050405020304" pitchFamily="18" charset="0"/>
              </a:rPr>
              <a:t> ý </a:t>
            </a:r>
            <a:r>
              <a:rPr lang="en-US" sz="3200" b="1" i="1" dirty="0" err="1">
                <a:latin typeface="Times New Roman" panose="02020603050405020304" pitchFamily="18" charset="0"/>
                <a:ea typeface="Times New Roman" panose="02020603050405020304" pitchFamily="18" charset="0"/>
              </a:rPr>
              <a:t>nghĩa</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gì</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trong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cuộc</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sống</a:t>
            </a:r>
            <a:r>
              <a:rPr lang="en-US" sz="3200" b="1" i="1" dirty="0">
                <a:latin typeface="Times New Roman" panose="02020603050405020304" pitchFamily="18" charset="0"/>
                <a:ea typeface="Times New Roman" panose="02020603050405020304" pitchFamily="18"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0" y="1132502"/>
            <a:ext cx="3399314" cy="2058987"/>
          </a:xfrm>
          <a:prstGeom prst="rect">
            <a:avLst/>
          </a:prstGeom>
          <a:noFill/>
          <a:ln w="9525">
            <a:noFill/>
            <a:miter lim="800000"/>
            <a:headEnd/>
            <a:tailEnd/>
          </a:ln>
        </p:spPr>
      </p:pic>
    </p:spTree>
    <p:extLst>
      <p:ext uri="{BB962C8B-B14F-4D97-AF65-F5344CB8AC3E}">
        <p14:creationId xmlns:p14="http://schemas.microsoft.com/office/powerpoint/2010/main" val="23610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9"/>
          <p:cNvPicPr>
            <a:picLocks noChangeAspect="1" noChangeArrowheads="1"/>
          </p:cNvPicPr>
          <p:nvPr/>
        </p:nvPicPr>
        <p:blipFill>
          <a:blip r:embed="rId2"/>
          <a:srcRect l="-2858" t="-4982" r="-4576" b="-4982"/>
          <a:stretch>
            <a:fillRect/>
          </a:stretch>
        </p:blipFill>
        <p:spPr bwMode="auto">
          <a:xfrm>
            <a:off x="-117987" y="-243350"/>
            <a:ext cx="6033372" cy="7462684"/>
          </a:xfrm>
          <a:prstGeom prst="rect">
            <a:avLst/>
          </a:prstGeom>
          <a:noFill/>
          <a:ln w="9525">
            <a:noFill/>
            <a:miter lim="800000"/>
            <a:headEnd/>
            <a:tailEnd/>
          </a:ln>
        </p:spPr>
      </p:pic>
      <p:pic>
        <p:nvPicPr>
          <p:cNvPr id="53255" name="Picture 10"/>
          <p:cNvPicPr>
            <a:picLocks noChangeAspect="1" noChangeArrowheads="1"/>
          </p:cNvPicPr>
          <p:nvPr/>
        </p:nvPicPr>
        <p:blipFill>
          <a:blip r:embed="rId3"/>
          <a:srcRect/>
          <a:stretch>
            <a:fillRect/>
          </a:stretch>
        </p:blipFill>
        <p:spPr bwMode="auto">
          <a:xfrm>
            <a:off x="5915384" y="117987"/>
            <a:ext cx="6060305" cy="6740013"/>
          </a:xfrm>
          <a:prstGeom prst="rect">
            <a:avLst/>
          </a:prstGeom>
          <a:noFill/>
          <a:ln w="9525">
            <a:noFill/>
            <a:miter lim="800000"/>
            <a:headEnd/>
            <a:tailEnd/>
          </a:ln>
        </p:spPr>
      </p:pic>
    </p:spTree>
    <p:extLst>
      <p:ext uri="{BB962C8B-B14F-4D97-AF65-F5344CB8AC3E}">
        <p14:creationId xmlns:p14="http://schemas.microsoft.com/office/powerpoint/2010/main" val="19243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fade">
                                      <p:cBhvr>
                                        <p:cTn id="7" dur="1000"/>
                                        <p:tgtEl>
                                          <p:spTgt spid="53254"/>
                                        </p:tgtEl>
                                      </p:cBhvr>
                                    </p:animEffect>
                                    <p:anim calcmode="lin" valueType="num">
                                      <p:cBhvr>
                                        <p:cTn id="8" dur="1000" fill="hold"/>
                                        <p:tgtEl>
                                          <p:spTgt spid="53254"/>
                                        </p:tgtEl>
                                        <p:attrNameLst>
                                          <p:attrName>ppt_x</p:attrName>
                                        </p:attrNameLst>
                                      </p:cBhvr>
                                      <p:tavLst>
                                        <p:tav tm="0">
                                          <p:val>
                                            <p:strVal val="#ppt_x"/>
                                          </p:val>
                                        </p:tav>
                                        <p:tav tm="100000">
                                          <p:val>
                                            <p:strVal val="#ppt_x"/>
                                          </p:val>
                                        </p:tav>
                                      </p:tavLst>
                                    </p:anim>
                                    <p:anim calcmode="lin" valueType="num">
                                      <p:cBhvr>
                                        <p:cTn id="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255"/>
                                        </p:tgtEl>
                                        <p:attrNameLst>
                                          <p:attrName>style.visibility</p:attrName>
                                        </p:attrNameLst>
                                      </p:cBhvr>
                                      <p:to>
                                        <p:strVal val="visible"/>
                                      </p:to>
                                    </p:set>
                                    <p:animEffect transition="in" filter="fade">
                                      <p:cBhvr>
                                        <p:cTn id="14" dur="1000"/>
                                        <p:tgtEl>
                                          <p:spTgt spid="53255"/>
                                        </p:tgtEl>
                                      </p:cBhvr>
                                    </p:animEffect>
                                    <p:anim calcmode="lin" valueType="num">
                                      <p:cBhvr>
                                        <p:cTn id="15" dur="1000" fill="hold"/>
                                        <p:tgtEl>
                                          <p:spTgt spid="53255"/>
                                        </p:tgtEl>
                                        <p:attrNameLst>
                                          <p:attrName>ppt_x</p:attrName>
                                        </p:attrNameLst>
                                      </p:cBhvr>
                                      <p:tavLst>
                                        <p:tav tm="0">
                                          <p:val>
                                            <p:strVal val="#ppt_x"/>
                                          </p:val>
                                        </p:tav>
                                        <p:tav tm="100000">
                                          <p:val>
                                            <p:strVal val="#ppt_x"/>
                                          </p:val>
                                        </p:tav>
                                      </p:tavLst>
                                    </p:anim>
                                    <p:anim calcmode="lin" valueType="num">
                                      <p:cBhvr>
                                        <p:cTn id="16" dur="1000" fill="hold"/>
                                        <p:tgtEl>
                                          <p:spTgt spid="532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9" descr="chiaseyeuthuong2 (1)"/>
          <p:cNvPicPr>
            <a:picLocks noChangeAspect="1" noChangeArrowheads="1"/>
          </p:cNvPicPr>
          <p:nvPr/>
        </p:nvPicPr>
        <p:blipFill>
          <a:blip r:embed="rId2"/>
          <a:srcRect/>
          <a:stretch>
            <a:fillRect/>
          </a:stretch>
        </p:blipFill>
        <p:spPr bwMode="auto">
          <a:xfrm>
            <a:off x="0" y="147483"/>
            <a:ext cx="5887187" cy="671051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3"/>
          <a:srcRect/>
          <a:stretch>
            <a:fillRect/>
          </a:stretch>
        </p:blipFill>
        <p:spPr bwMode="auto">
          <a:xfrm>
            <a:off x="6091084" y="147483"/>
            <a:ext cx="6100916" cy="6710515"/>
          </a:xfrm>
          <a:prstGeom prst="rect">
            <a:avLst/>
          </a:prstGeom>
          <a:noFill/>
          <a:ln w="9525">
            <a:noFill/>
            <a:miter lim="800000"/>
            <a:headEnd/>
            <a:tailEnd/>
          </a:ln>
        </p:spPr>
      </p:pic>
    </p:spTree>
    <p:extLst>
      <p:ext uri="{BB962C8B-B14F-4D97-AF65-F5344CB8AC3E}">
        <p14:creationId xmlns:p14="http://schemas.microsoft.com/office/powerpoint/2010/main" val="333745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fade">
                                      <p:cBhvr>
                                        <p:cTn id="7" dur="1000"/>
                                        <p:tgtEl>
                                          <p:spTgt spid="54278"/>
                                        </p:tgtEl>
                                      </p:cBhvr>
                                    </p:animEffect>
                                    <p:anim calcmode="lin" valueType="num">
                                      <p:cBhvr>
                                        <p:cTn id="8" dur="1000" fill="hold"/>
                                        <p:tgtEl>
                                          <p:spTgt spid="54278"/>
                                        </p:tgtEl>
                                        <p:attrNameLst>
                                          <p:attrName>ppt_x</p:attrName>
                                        </p:attrNameLst>
                                      </p:cBhvr>
                                      <p:tavLst>
                                        <p:tav tm="0">
                                          <p:val>
                                            <p:strVal val="#ppt_x"/>
                                          </p:val>
                                        </p:tav>
                                        <p:tav tm="100000">
                                          <p:val>
                                            <p:strVal val="#ppt_x"/>
                                          </p:val>
                                        </p:tav>
                                      </p:tavLst>
                                    </p:anim>
                                    <p:anim calcmode="lin" valueType="num">
                                      <p:cBhvr>
                                        <p:cTn id="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4279"/>
                                        </p:tgtEl>
                                        <p:attrNameLst>
                                          <p:attrName>style.visibility</p:attrName>
                                        </p:attrNameLst>
                                      </p:cBhvr>
                                      <p:to>
                                        <p:strVal val="visible"/>
                                      </p:to>
                                    </p:set>
                                    <p:animEffect transition="in" filter="fade">
                                      <p:cBhvr>
                                        <p:cTn id="14" dur="1000"/>
                                        <p:tgtEl>
                                          <p:spTgt spid="54279"/>
                                        </p:tgtEl>
                                      </p:cBhvr>
                                    </p:animEffect>
                                    <p:anim calcmode="lin" valueType="num">
                                      <p:cBhvr>
                                        <p:cTn id="15" dur="1000" fill="hold"/>
                                        <p:tgtEl>
                                          <p:spTgt spid="54279"/>
                                        </p:tgtEl>
                                        <p:attrNameLst>
                                          <p:attrName>ppt_x</p:attrName>
                                        </p:attrNameLst>
                                      </p:cBhvr>
                                      <p:tavLst>
                                        <p:tav tm="0">
                                          <p:val>
                                            <p:strVal val="#ppt_x"/>
                                          </p:val>
                                        </p:tav>
                                        <p:tav tm="100000">
                                          <p:val>
                                            <p:strVal val="#ppt_x"/>
                                          </p:val>
                                        </p:tav>
                                      </p:tavLst>
                                    </p:anim>
                                    <p:anim calcmode="lin" valueType="num">
                                      <p:cBhvr>
                                        <p:cTn id="16" dur="1000" fill="hold"/>
                                        <p:tgtEl>
                                          <p:spTgt spid="542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5" descr="Mẹ lấy chồng mới, 4 đứa trẻ mồ côi bố gầy trơ xương, sống lay lắt bên bà già yếu - 1"/>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8435" name="AutoShape 8" descr="Mẹ lấy chồng mới, 4 đứa trẻ mồ côi bố gầy trơ xương, sống lay lắt bên bà già yếu - 1"/>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18436" name="Picture 9" descr="me-lay-chong-moi-4-dua-tre-mo-coi-bo-gay-tro-xuong-song-lay-lat-ben-ba-gia-yeu-1-1540570684-503-width660height44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304800"/>
            <a:ext cx="6019800" cy="4903788"/>
          </a:xfrm>
        </p:spPr>
      </p:pic>
      <p:pic>
        <p:nvPicPr>
          <p:cNvPr id="18437" name="Picture 10" descr="ba-noi-cua-24-dua-tre-mo-co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6172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4583880" y="5806103"/>
            <a:ext cx="3678238"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400" b="1" dirty="0">
                <a:solidFill>
                  <a:srgbClr val="FF0000"/>
                </a:solidFill>
                <a:latin typeface="Times New Roman" panose="02020603050405020304" pitchFamily="18" charset="0"/>
              </a:rPr>
              <a:t>NHỮNG EM BÉ MỒ CÔI</a:t>
            </a:r>
          </a:p>
        </p:txBody>
      </p:sp>
    </p:spTree>
    <p:extLst>
      <p:ext uri="{BB962C8B-B14F-4D97-AF65-F5344CB8AC3E}">
        <p14:creationId xmlns:p14="http://schemas.microsoft.com/office/powerpoint/2010/main" val="404730218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340427" y="1850061"/>
            <a:ext cx="9455727" cy="2545587"/>
            <a:chOff x="-1711672" y="0"/>
            <a:chExt cx="18911454" cy="5091174"/>
          </a:xfrm>
        </p:grpSpPr>
        <p:grpSp>
          <p:nvGrpSpPr>
            <p:cNvPr id="4" name="Group 4"/>
            <p:cNvGrpSpPr/>
            <p:nvPr/>
          </p:nvGrpSpPr>
          <p:grpSpPr>
            <a:xfrm>
              <a:off x="0" y="0"/>
              <a:ext cx="15479936" cy="5091174"/>
              <a:chOff x="0" y="0"/>
              <a:chExt cx="9029400" cy="2969667"/>
            </a:xfrm>
          </p:grpSpPr>
          <p:sp>
            <p:nvSpPr>
              <p:cNvPr id="5" name="Freeform 5"/>
              <p:cNvSpPr/>
              <p:nvPr/>
            </p:nvSpPr>
            <p:spPr>
              <a:xfrm>
                <a:off x="0" y="-4073"/>
                <a:ext cx="9035790"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txBody>
              <a:bodyPr/>
              <a:lstStyle/>
              <a:p>
                <a:endParaRPr lang="en-US"/>
              </a:p>
            </p:txBody>
          </p:sp>
        </p:grpSp>
        <p:sp>
          <p:nvSpPr>
            <p:cNvPr id="6" name="TextBox 6"/>
            <p:cNvSpPr txBox="1"/>
            <p:nvPr/>
          </p:nvSpPr>
          <p:spPr>
            <a:xfrm>
              <a:off x="-1711672" y="1611358"/>
              <a:ext cx="18911454" cy="1875642"/>
            </a:xfrm>
            <a:prstGeom prst="rect">
              <a:avLst/>
            </a:prstGeom>
          </p:spPr>
          <p:txBody>
            <a:bodyPr wrap="square" lIns="0" tIns="0" rIns="0" bIns="0" rtlCol="0" anchor="t">
              <a:spAutoFit/>
            </a:bodyPr>
            <a:lstStyle/>
            <a:p>
              <a:pPr marR="0" lvl="0" algn="ctr" defTabSz="609630" rtl="0" eaLnBrk="1" fontAlgn="auto" latinLnBrk="0" hangingPunct="1">
                <a:lnSpc>
                  <a:spcPts val="8000"/>
                </a:lnSpc>
                <a:spcBef>
                  <a:spcPts val="0"/>
                </a:spcBef>
                <a:spcAft>
                  <a:spcPts val="0"/>
                </a:spcAft>
                <a:buClrTx/>
                <a:buSzTx/>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I.TRI THỨC NGỮ VĂN</a:t>
              </a:r>
            </a:p>
          </p:txBody>
        </p:sp>
      </p:grpSp>
      <p:grpSp>
        <p:nvGrpSpPr>
          <p:cNvPr id="10" name="Group 10"/>
          <p:cNvGrpSpPr/>
          <p:nvPr/>
        </p:nvGrpSpPr>
        <p:grpSpPr>
          <a:xfrm>
            <a:off x="7633192" y="3895211"/>
            <a:ext cx="1619989" cy="291016"/>
            <a:chOff x="0" y="0"/>
            <a:chExt cx="3206648" cy="576044"/>
          </a:xfrm>
        </p:grpSpPr>
        <p:sp>
          <p:nvSpPr>
            <p:cNvPr id="11" name="Freeform 11"/>
            <p:cNvSpPr/>
            <p:nvPr/>
          </p:nvSpPr>
          <p:spPr>
            <a:xfrm>
              <a:off x="-32211" y="-26290"/>
              <a:ext cx="3246589" cy="625806"/>
            </a:xfrm>
            <a:custGeom>
              <a:avLst/>
              <a:gdLst/>
              <a:ahLst/>
              <a:cxnLst/>
              <a:rect l="l" t="t" r="r" b="b"/>
              <a:pathLst>
                <a:path w="3246589" h="625806">
                  <a:moveTo>
                    <a:pt x="3221929" y="372290"/>
                  </a:moveTo>
                  <a:cubicBezTo>
                    <a:pt x="3219533" y="381385"/>
                    <a:pt x="3215395" y="389662"/>
                    <a:pt x="3209165" y="396247"/>
                  </a:cubicBezTo>
                  <a:cubicBezTo>
                    <a:pt x="3170451" y="437149"/>
                    <a:pt x="3105205" y="456956"/>
                    <a:pt x="3054413" y="477309"/>
                  </a:cubicBezTo>
                  <a:cubicBezTo>
                    <a:pt x="2955171" y="517079"/>
                    <a:pt x="2855391" y="555140"/>
                    <a:pt x="2757555" y="598364"/>
                  </a:cubicBezTo>
                  <a:cubicBezTo>
                    <a:pt x="2695441" y="625806"/>
                    <a:pt x="2666851" y="502884"/>
                    <a:pt x="2722333" y="478373"/>
                  </a:cubicBezTo>
                  <a:cubicBezTo>
                    <a:pt x="2795616" y="445997"/>
                    <a:pt x="2869941" y="416381"/>
                    <a:pt x="2944388" y="386938"/>
                  </a:cubicBezTo>
                  <a:cubicBezTo>
                    <a:pt x="2549712" y="370924"/>
                    <a:pt x="2155799" y="338448"/>
                    <a:pt x="1712940" y="329642"/>
                  </a:cubicBezTo>
                  <a:cubicBezTo>
                    <a:pt x="1387138" y="324123"/>
                    <a:pt x="1090535" y="324318"/>
                    <a:pt x="842846" y="319859"/>
                  </a:cubicBezTo>
                  <a:cubicBezTo>
                    <a:pt x="595353" y="315407"/>
                    <a:pt x="347463" y="314557"/>
                    <a:pt x="100842" y="338580"/>
                  </a:cubicBezTo>
                  <a:cubicBezTo>
                    <a:pt x="28260" y="345652"/>
                    <a:pt x="0" y="250505"/>
                    <a:pt x="82406" y="242478"/>
                  </a:cubicBezTo>
                  <a:cubicBezTo>
                    <a:pt x="329029" y="218455"/>
                    <a:pt x="576918" y="219303"/>
                    <a:pt x="824409" y="223757"/>
                  </a:cubicBezTo>
                  <a:cubicBezTo>
                    <a:pt x="1072100" y="228212"/>
                    <a:pt x="1362884" y="228017"/>
                    <a:pt x="1688684" y="233540"/>
                  </a:cubicBezTo>
                  <a:cubicBezTo>
                    <a:pt x="2156977" y="242783"/>
                    <a:pt x="2570394" y="278144"/>
                    <a:pt x="2984754" y="293126"/>
                  </a:cubicBezTo>
                  <a:cubicBezTo>
                    <a:pt x="2971369" y="286471"/>
                    <a:pt x="2958359" y="279915"/>
                    <a:pt x="2946188" y="273294"/>
                  </a:cubicBezTo>
                  <a:cubicBezTo>
                    <a:pt x="2865255" y="229260"/>
                    <a:pt x="2782417" y="187395"/>
                    <a:pt x="2705252" y="136880"/>
                  </a:cubicBezTo>
                  <a:cubicBezTo>
                    <a:pt x="2648015" y="99413"/>
                    <a:pt x="2724465" y="0"/>
                    <a:pt x="2774637" y="32843"/>
                  </a:cubicBezTo>
                  <a:cubicBezTo>
                    <a:pt x="2856276" y="86284"/>
                    <a:pt x="2944140" y="130245"/>
                    <a:pt x="3029696" y="176945"/>
                  </a:cubicBezTo>
                  <a:cubicBezTo>
                    <a:pt x="3093793" y="211931"/>
                    <a:pt x="3177109" y="246121"/>
                    <a:pt x="3227515" y="300887"/>
                  </a:cubicBezTo>
                  <a:cubicBezTo>
                    <a:pt x="3246589" y="321611"/>
                    <a:pt x="3239477" y="350498"/>
                    <a:pt x="3221929" y="372290"/>
                  </a:cubicBezTo>
                  <a:close/>
                </a:path>
              </a:pathLst>
            </a:custGeom>
            <a:solidFill>
              <a:srgbClr val="000000"/>
            </a:solidFill>
          </p:spPr>
          <p:txBody>
            <a:bodyPr/>
            <a:lstStyle/>
            <a:p>
              <a:endParaRPr lang="en-US"/>
            </a:p>
          </p:txBody>
        </p:sp>
      </p:grpSp>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140">
            <a:off x="2093383" y="1625064"/>
            <a:ext cx="624193" cy="894962"/>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655">
            <a:off x="9373879" y="3868876"/>
            <a:ext cx="624193" cy="894962"/>
          </a:xfrm>
          <a:prstGeom prst="rect">
            <a:avLst/>
          </a:prstGeom>
        </p:spPr>
      </p:pic>
      <p:pic>
        <p:nvPicPr>
          <p:cNvPr id="15" name="Picture 13">
            <a:extLst>
              <a:ext uri="{FF2B5EF4-FFF2-40B4-BE49-F238E27FC236}">
                <a16:creationId xmlns:a16="http://schemas.microsoft.com/office/drawing/2014/main" id="{2BA6EC40-3A07-4030-8BC9-6F3347D416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0118" y="2362200"/>
            <a:ext cx="1862526" cy="4495800"/>
          </a:xfrm>
          <a:prstGeom prst="rect">
            <a:avLst/>
          </a:prstGeom>
        </p:spPr>
      </p:pic>
      <p:pic>
        <p:nvPicPr>
          <p:cNvPr id="16" name="Picture 8">
            <a:extLst>
              <a:ext uri="{FF2B5EF4-FFF2-40B4-BE49-F238E27FC236}">
                <a16:creationId xmlns:a16="http://schemas.microsoft.com/office/drawing/2014/main" id="{6B29546F-EB26-48D4-8D0F-2EAAA751F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96650" y="1276112"/>
            <a:ext cx="2090117" cy="1316774"/>
          </a:xfrm>
          <a:prstGeom prst="rect">
            <a:avLst/>
          </a:prstGeom>
        </p:spPr>
      </p:pic>
    </p:spTree>
    <p:extLst>
      <p:ext uri="{BB962C8B-B14F-4D97-AF65-F5344CB8AC3E}">
        <p14:creationId xmlns:p14="http://schemas.microsoft.com/office/powerpoint/2010/main" val="3319903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3097213"/>
            <a:ext cx="17789526" cy="1329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srcRect/>
          <a:stretch>
            <a:fillRect/>
          </a:stretch>
        </p:blipFill>
        <p:spPr bwMode="auto">
          <a:xfrm>
            <a:off x="0" y="0"/>
            <a:ext cx="5648325" cy="35480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srcRect/>
          <a:stretch>
            <a:fillRect/>
          </a:stretch>
        </p:blipFill>
        <p:spPr bwMode="auto">
          <a:xfrm>
            <a:off x="5657850" y="0"/>
            <a:ext cx="6534150" cy="35480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srcRect/>
          <a:stretch>
            <a:fillRect/>
          </a:stretch>
        </p:blipFill>
        <p:spPr bwMode="auto">
          <a:xfrm>
            <a:off x="0" y="3548063"/>
            <a:ext cx="5638800" cy="31575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6"/>
          <a:srcRect/>
          <a:stretch>
            <a:fillRect/>
          </a:stretch>
        </p:blipFill>
        <p:spPr bwMode="auto">
          <a:xfrm>
            <a:off x="5648325" y="3548063"/>
            <a:ext cx="6543675" cy="31702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619118"/>
      </p:ext>
    </p:extLst>
  </p:cSld>
  <p:clrMapOvr>
    <a:masterClrMapping/>
  </p:clrMapOvr>
  <p:transition spd="slow" advTm="3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23760F67-BE79-4B16-A429-E5847CCB2F09}"/>
              </a:ext>
            </a:extLst>
          </p:cNvPr>
          <p:cNvSpPr/>
          <p:nvPr/>
        </p:nvSpPr>
        <p:spPr>
          <a:xfrm>
            <a:off x="665017" y="1571306"/>
            <a:ext cx="10543310" cy="43861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15000"/>
              </a:lnSpc>
              <a:spcBef>
                <a:spcPts val="0"/>
              </a:spcBef>
              <a:spcAft>
                <a:spcPts val="533"/>
              </a:spcAft>
              <a:buClrTx/>
              <a:buSzTx/>
              <a:buFontTx/>
              <a:buNone/>
              <a:tabLst/>
              <a:defRPr/>
            </a:pPr>
            <a:r>
              <a:rPr kumimoji="0" lang="de-DE"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SGK trang </a:t>
            </a:r>
            <a:r>
              <a:rPr lang="de-DE"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kumimoji="0" lang="de-DE"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cho biết: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09630" rtl="0" eaLnBrk="1" fontAlgn="auto" latinLnBrk="0" hangingPunct="1">
              <a:lnSpc>
                <a:spcPct val="115000"/>
              </a:lnSpc>
              <a:spcBef>
                <a:spcPts val="0"/>
              </a:spcBef>
              <a:spcAft>
                <a:spcPts val="533"/>
              </a:spcAft>
              <a:buClrTx/>
              <a:buSzTx/>
              <a:buFontTx/>
              <a:buNone/>
              <a:tabLst/>
              <a:defRPr/>
            </a:pPr>
            <a:r>
              <a:rPr lang="de-DE"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de-DE"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Thế nào là </a:t>
            </a:r>
            <a:r>
              <a:rPr lang="de-DE"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truyện </a:t>
            </a:r>
            <a:r>
              <a:rPr kumimoji="0" lang="de-DE"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1C8A05B-0FD1-4F92-A8E6-BCA41B5C9609}"/>
              </a:ext>
            </a:extLst>
          </p:cNvPr>
          <p:cNvSpPr txBox="1"/>
          <p:nvPr/>
        </p:nvSpPr>
        <p:spPr>
          <a:xfrm>
            <a:off x="206277" y="108527"/>
            <a:ext cx="5363249" cy="646331"/>
          </a:xfrm>
          <a:prstGeom prst="rect">
            <a:avLst/>
          </a:prstGeom>
          <a:solidFill>
            <a:srgbClr val="FFC000"/>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Tri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699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C8A05B-0FD1-4F92-A8E6-BCA41B5C9609}"/>
              </a:ext>
            </a:extLst>
          </p:cNvPr>
          <p:cNvSpPr txBox="1"/>
          <p:nvPr/>
        </p:nvSpPr>
        <p:spPr>
          <a:xfrm>
            <a:off x="206277" y="108527"/>
            <a:ext cx="5363249" cy="584775"/>
          </a:xfrm>
          <a:prstGeom prst="rect">
            <a:avLst/>
          </a:prstGeom>
          <a:solidFill>
            <a:srgbClr val="FFC000"/>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Tri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206276" y="856442"/>
            <a:ext cx="11985724" cy="1569660"/>
          </a:xfrm>
          <a:prstGeom prst="rect">
            <a:avLst/>
          </a:prstGeom>
          <a:noFill/>
        </p:spPr>
        <p:txBody>
          <a:bodyPr wrap="square" rtlCol="0">
            <a:spAutoFit/>
          </a:bodyPr>
          <a:lstStyle/>
          <a:p>
            <a:pPr marL="342900" indent="-342900">
              <a:buAutoNum type="alphaLcPeriod"/>
            </a:pP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truyện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gồm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yếu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chính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06276" y="2949280"/>
            <a:ext cx="11843155" cy="1569660"/>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 Chi </a:t>
            </a:r>
            <a:r>
              <a:rPr lang="en-US" sz="3200" b="1" i="1" dirty="0" err="1">
                <a:solidFill>
                  <a:srgbClr val="FF0000"/>
                </a:solidFill>
                <a:latin typeface="Times New Roman" panose="02020603050405020304" pitchFamily="18" charset="0"/>
                <a:cs typeface="Times New Roman" panose="02020603050405020304" pitchFamily="18" charset="0"/>
              </a:rPr>
              <a:t>tiết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p:txBody>
      </p:sp>
      <p:sp>
        <p:nvSpPr>
          <p:cNvPr id="7" name="矩形 10"/>
          <p:cNvSpPr/>
          <p:nvPr/>
        </p:nvSpPr>
        <p:spPr>
          <a:xfrm>
            <a:off x="206276" y="5160105"/>
            <a:ext cx="11492407" cy="1077218"/>
          </a:xfrm>
          <a:prstGeom prst="rect">
            <a:avLst/>
          </a:prstGeom>
        </p:spPr>
        <p:txBody>
          <a:bodyPr wrap="square">
            <a:spAutoFit/>
          </a:bodyPr>
          <a:lstStyle/>
          <a:p>
            <a:pPr algn="just" fontAlgn="t"/>
            <a:r>
              <a:rPr lang="en-US" sz="3200"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Ngoại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802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l="155" b="43837"/>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C8A05B-0FD1-4F92-A8E6-BCA41B5C9609}"/>
              </a:ext>
            </a:extLst>
          </p:cNvPr>
          <p:cNvSpPr txBox="1"/>
          <p:nvPr/>
        </p:nvSpPr>
        <p:spPr>
          <a:xfrm>
            <a:off x="206277" y="108527"/>
            <a:ext cx="5363249" cy="584775"/>
          </a:xfrm>
          <a:prstGeom prst="rect">
            <a:avLst/>
          </a:prstGeom>
          <a:solidFill>
            <a:srgbClr val="FFC000"/>
          </a:solid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Tri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矩形 14"/>
          <p:cNvSpPr/>
          <p:nvPr/>
        </p:nvSpPr>
        <p:spPr>
          <a:xfrm>
            <a:off x="206275" y="693302"/>
            <a:ext cx="11823289" cy="2062103"/>
          </a:xfrm>
          <a:prstGeom prst="rect">
            <a:avLst/>
          </a:prstGeom>
        </p:spPr>
        <p:txBody>
          <a:bodyPr wrap="square">
            <a:spAutoFit/>
          </a:bodyPr>
          <a:lstStyle/>
          <a:p>
            <a:pPr algn="just" fontAlgn="t"/>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Ngôn</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ngữ</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của</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nhân</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vật</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nói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trong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phẩm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thường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nhận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biết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về</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mặt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hình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thức</a:t>
            </a:r>
            <a:r>
              <a:rPr lang="en-US" sz="3200" dirty="0">
                <a:solidFill>
                  <a:prstClr val="black"/>
                </a:solidFill>
                <a:latin typeface="Times New Roman" panose="02020603050405020304" pitchFamily="18" charset="0"/>
                <a:ea typeface="微软雅黑"/>
                <a:cs typeface="Times New Roman" panose="02020603050405020304" pitchFamily="18" charset="0"/>
              </a:rPr>
              <a:t> qua </a:t>
            </a:r>
            <a:r>
              <a:rPr lang="en-US" sz="3200" dirty="0" err="1">
                <a:solidFill>
                  <a:prstClr val="black"/>
                </a:solidFill>
                <a:latin typeface="Times New Roman" panose="02020603050405020304" pitchFamily="18" charset="0"/>
                <a:ea typeface="微软雅黑"/>
                <a:cs typeface="Times New Roman" panose="02020603050405020304" pitchFamily="18" charset="0"/>
              </a:rPr>
              <a:t>các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dấu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hiệu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như</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câu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nói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đặt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thành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dòng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riêng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gạch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đầu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dòng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câu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nói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đặt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trong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ngoặc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kép</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sau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dấu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hai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chấm</a:t>
            </a:r>
            <a:r>
              <a:rPr lang="en-US" sz="3200"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9" name="矩形 19"/>
          <p:cNvSpPr/>
          <p:nvPr/>
        </p:nvSpPr>
        <p:spPr>
          <a:xfrm>
            <a:off x="190951" y="2755405"/>
            <a:ext cx="12001049" cy="1569660"/>
          </a:xfrm>
          <a:prstGeom prst="rect">
            <a:avLst/>
          </a:prstGeom>
        </p:spPr>
        <p:txBody>
          <a:bodyPr wrap="square">
            <a:spAutoFit/>
          </a:bodyPr>
          <a:lstStyle/>
          <a:p>
            <a:pPr algn="just" fontAlgn="t"/>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Hành</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động</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của</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nhân</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vật</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những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động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hoạt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động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những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hành</a:t>
            </a:r>
            <a:r>
              <a:rPr lang="en-US" sz="3200" dirty="0">
                <a:solidFill>
                  <a:prstClr val="black"/>
                </a:solidFill>
                <a:latin typeface="Times New Roman" panose="02020603050405020304" pitchFamily="18" charset="0"/>
                <a:ea typeface="微软雅黑"/>
                <a:cs typeface="Times New Roman" panose="02020603050405020304" pitchFamily="18" charset="0"/>
              </a:rPr>
              <a:t> vi, </a:t>
            </a:r>
            <a:r>
              <a:rPr lang="en-US" sz="3200" dirty="0" err="1">
                <a:solidFill>
                  <a:prstClr val="black"/>
                </a:solidFill>
                <a:latin typeface="Times New Roman" panose="02020603050405020304" pitchFamily="18" charset="0"/>
                <a:ea typeface="微软雅黑"/>
                <a:cs typeface="Times New Roman" panose="02020603050405020304" pitchFamily="18" charset="0"/>
              </a:rPr>
              <a:t>ứng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xử</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những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khác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sự</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hiện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tượng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trong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tác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phẩm</a:t>
            </a:r>
            <a:r>
              <a:rPr lang="en-US" sz="3200"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10" name="矩形 14"/>
          <p:cNvSpPr/>
          <p:nvPr/>
        </p:nvSpPr>
        <p:spPr>
          <a:xfrm>
            <a:off x="250521" y="4817508"/>
            <a:ext cx="11779043" cy="1569660"/>
          </a:xfrm>
          <a:prstGeom prst="rect">
            <a:avLst/>
          </a:prstGeom>
        </p:spPr>
        <p:txBody>
          <a:bodyPr wrap="square">
            <a:spAutoFit/>
          </a:bodyPr>
          <a:lstStyle/>
          <a:p>
            <a:pPr algn="just" fontAlgn="t"/>
            <a:r>
              <a:rPr lang="en-US" sz="3200" b="1" i="1" dirty="0">
                <a:solidFill>
                  <a:srgbClr val="FF0000"/>
                </a:solidFill>
                <a:latin typeface="Times New Roman" panose="02020603050405020304" pitchFamily="18" charset="0"/>
                <a:ea typeface="微软雅黑"/>
                <a:cs typeface="Times New Roman" panose="02020603050405020304" pitchFamily="18" charset="0"/>
              </a:rPr>
              <a:t>- Ý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nghĩ</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của</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nhân</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b="1" i="1" dirty="0" err="1">
                <a:solidFill>
                  <a:srgbClr val="FF0000"/>
                </a:solidFill>
                <a:latin typeface="Times New Roman" panose="02020603050405020304" pitchFamily="18" charset="0"/>
                <a:ea typeface="微软雅黑"/>
                <a:cs typeface="Times New Roman" panose="02020603050405020304" pitchFamily="18" charset="0"/>
              </a:rPr>
              <a:t>vật</a:t>
            </a:r>
            <a:r>
              <a:rPr lang="en-US" sz="3200" b="1" i="1" dirty="0">
                <a:solidFill>
                  <a:srgbClr val="FF0000"/>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những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suy</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nghĩ</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về</a:t>
            </a:r>
            <a:r>
              <a:rPr lang="en-US" sz="3200" dirty="0">
                <a:solidFill>
                  <a:prstClr val="black"/>
                </a:solidFill>
                <a:latin typeface="Times New Roman" panose="02020603050405020304" pitchFamily="18" charset="0"/>
                <a:ea typeface="微软雅黑"/>
                <a:cs typeface="Times New Roman" panose="02020603050405020304" pitchFamily="18" charset="0"/>
              </a:rPr>
              <a:t> con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sự</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hay </a:t>
            </a:r>
            <a:r>
              <a:rPr lang="en-US" sz="3200" dirty="0" err="1">
                <a:solidFill>
                  <a:prstClr val="black"/>
                </a:solidFill>
                <a:latin typeface="Times New Roman" panose="02020603050405020304" pitchFamily="18" charset="0"/>
                <a:ea typeface="微软雅黑"/>
                <a:cs typeface="Times New Roman" panose="02020603050405020304" pitchFamily="18" charset="0"/>
              </a:rPr>
              <a:t>sự</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việc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nào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đó</a:t>
            </a:r>
            <a:r>
              <a:rPr lang="en-US" sz="3200" dirty="0">
                <a:solidFill>
                  <a:prstClr val="black"/>
                </a:solidFill>
                <a:latin typeface="Times New Roman" panose="02020603050405020304" pitchFamily="18" charset="0"/>
                <a:ea typeface="微软雅黑"/>
                <a:cs typeface="Times New Roman" panose="02020603050405020304" pitchFamily="18" charset="0"/>
              </a:rPr>
              <a:t>.  Ý </a:t>
            </a:r>
            <a:r>
              <a:rPr lang="en-US" sz="3200" dirty="0" err="1">
                <a:solidFill>
                  <a:prstClr val="black"/>
                </a:solidFill>
                <a:latin typeface="Times New Roman" panose="02020603050405020304" pitchFamily="18" charset="0"/>
                <a:ea typeface="微软雅黑"/>
                <a:cs typeface="Times New Roman" panose="02020603050405020304" pitchFamily="18" charset="0"/>
              </a:rPr>
              <a:t>nghĩ</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thể</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hiện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một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phần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tính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cách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tình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cảm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cảm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xúc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 chi </a:t>
            </a:r>
            <a:r>
              <a:rPr lang="en-US" sz="3200" dirty="0" err="1">
                <a:solidFill>
                  <a:prstClr val="black"/>
                </a:solidFill>
                <a:latin typeface="Times New Roman" panose="02020603050405020304" pitchFamily="18" charset="0"/>
                <a:ea typeface="微软雅黑"/>
                <a:cs typeface="Times New Roman" panose="02020603050405020304" pitchFamily="18" charset="0"/>
              </a:rPr>
              <a:t>phối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hành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động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của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vật</a:t>
            </a:r>
            <a:r>
              <a:rPr lang="en-US" sz="3200"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9012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41773-B6C7-A0DC-E9D7-2430C9DCC65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651E62C-AA5D-DE2F-46E6-EBC656A89041}"/>
              </a:ext>
            </a:extLst>
          </p:cNvPr>
          <p:cNvGrpSpPr/>
          <p:nvPr/>
        </p:nvGrpSpPr>
        <p:grpSpPr>
          <a:xfrm>
            <a:off x="1236517" y="367788"/>
            <a:ext cx="9102437" cy="2551247"/>
            <a:chOff x="-1919492" y="-2964546"/>
            <a:chExt cx="18204873" cy="5102494"/>
          </a:xfrm>
        </p:grpSpPr>
        <p:grpSp>
          <p:nvGrpSpPr>
            <p:cNvPr id="4" name="Group 4">
              <a:extLst>
                <a:ext uri="{FF2B5EF4-FFF2-40B4-BE49-F238E27FC236}">
                  <a16:creationId xmlns:a16="http://schemas.microsoft.com/office/drawing/2014/main" id="{B93ED80B-F50A-7083-A883-269FECFEC626}"/>
                </a:ext>
              </a:extLst>
            </p:cNvPr>
            <p:cNvGrpSpPr/>
            <p:nvPr/>
          </p:nvGrpSpPr>
          <p:grpSpPr>
            <a:xfrm>
              <a:off x="-1919492" y="-2964546"/>
              <a:ext cx="18204873" cy="5102494"/>
              <a:chOff x="-1119634" y="-1729211"/>
              <a:chExt cx="10618848" cy="2976270"/>
            </a:xfrm>
          </p:grpSpPr>
          <p:sp>
            <p:nvSpPr>
              <p:cNvPr id="5" name="Freeform 5">
                <a:extLst>
                  <a:ext uri="{FF2B5EF4-FFF2-40B4-BE49-F238E27FC236}">
                    <a16:creationId xmlns:a16="http://schemas.microsoft.com/office/drawing/2014/main" id="{9C9014F9-C537-32AF-E06D-0EB1117FC9AC}"/>
                  </a:ext>
                </a:extLst>
              </p:cNvPr>
              <p:cNvSpPr/>
              <p:nvPr/>
            </p:nvSpPr>
            <p:spPr>
              <a:xfrm>
                <a:off x="-1119634" y="-1729211"/>
                <a:ext cx="10618848"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txBody>
              <a:bodyPr/>
              <a:lstStyle/>
              <a:p>
                <a:endParaRPr lang="en-US"/>
              </a:p>
            </p:txBody>
          </p:sp>
        </p:grpSp>
        <p:sp>
          <p:nvSpPr>
            <p:cNvPr id="6" name="TextBox 6">
              <a:extLst>
                <a:ext uri="{FF2B5EF4-FFF2-40B4-BE49-F238E27FC236}">
                  <a16:creationId xmlns:a16="http://schemas.microsoft.com/office/drawing/2014/main" id="{6EC57D87-F4CD-74E0-C41E-E29671B7B0EC}"/>
                </a:ext>
              </a:extLst>
            </p:cNvPr>
            <p:cNvSpPr txBox="1"/>
            <p:nvPr/>
          </p:nvSpPr>
          <p:spPr>
            <a:xfrm>
              <a:off x="-1503854" y="-2377044"/>
              <a:ext cx="16409186" cy="3927486"/>
            </a:xfrm>
            <a:prstGeom prst="rect">
              <a:avLst/>
            </a:prstGeom>
          </p:spPr>
          <p:txBody>
            <a:bodyPr wrap="square" lIns="0" tIns="0" rIns="0" bIns="0" rtlCol="0" anchor="t">
              <a:spAutoFit/>
            </a:bodyPr>
            <a:lstStyle/>
            <a:p>
              <a:pPr marR="0" lvl="0" algn="ctr" defTabSz="609630" rtl="0" eaLnBrk="1" fontAlgn="auto" latinLnBrk="0" hangingPunct="1">
                <a:lnSpc>
                  <a:spcPts val="8000"/>
                </a:lnSpc>
                <a:spcBef>
                  <a:spcPts val="0"/>
                </a:spcBef>
                <a:spcAft>
                  <a:spcPts val="0"/>
                </a:spcAft>
                <a:buClrTx/>
                <a:buSzTx/>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II. TRẢI NGHIỆM CÙNG VĂN BẢN</a:t>
              </a:r>
            </a:p>
          </p:txBody>
        </p:sp>
      </p:grpSp>
      <p:pic>
        <p:nvPicPr>
          <p:cNvPr id="12" name="Picture 12">
            <a:extLst>
              <a:ext uri="{FF2B5EF4-FFF2-40B4-BE49-F238E27FC236}">
                <a16:creationId xmlns:a16="http://schemas.microsoft.com/office/drawing/2014/main" id="{01B24909-5605-34FA-0B35-D081CB2715A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4140">
            <a:off x="2093383" y="1625064"/>
            <a:ext cx="624193" cy="894962"/>
          </a:xfrm>
          <a:prstGeom prst="rect">
            <a:avLst/>
          </a:prstGeom>
        </p:spPr>
      </p:pic>
      <p:pic>
        <p:nvPicPr>
          <p:cNvPr id="13" name="Picture 13">
            <a:extLst>
              <a:ext uri="{FF2B5EF4-FFF2-40B4-BE49-F238E27FC236}">
                <a16:creationId xmlns:a16="http://schemas.microsoft.com/office/drawing/2014/main" id="{9A69E617-F38E-3E47-42AC-911371B441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3655">
            <a:off x="8719252" y="1670778"/>
            <a:ext cx="624193" cy="894962"/>
          </a:xfrm>
          <a:prstGeom prst="rect">
            <a:avLst/>
          </a:prstGeom>
        </p:spPr>
      </p:pic>
      <p:pic>
        <p:nvPicPr>
          <p:cNvPr id="15" name="Picture 13">
            <a:extLst>
              <a:ext uri="{FF2B5EF4-FFF2-40B4-BE49-F238E27FC236}">
                <a16:creationId xmlns:a16="http://schemas.microsoft.com/office/drawing/2014/main" id="{D4912840-3C06-0CCE-4582-684E88246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0118" y="2362200"/>
            <a:ext cx="1862526" cy="4495800"/>
          </a:xfrm>
          <a:prstGeom prst="rect">
            <a:avLst/>
          </a:prstGeom>
        </p:spPr>
      </p:pic>
    </p:spTree>
    <p:extLst>
      <p:ext uri="{BB962C8B-B14F-4D97-AF65-F5344CB8AC3E}">
        <p14:creationId xmlns:p14="http://schemas.microsoft.com/office/powerpoint/2010/main" val="2082099682"/>
      </p:ext>
    </p:extLst>
  </p:cSld>
  <p:clrMapOvr>
    <a:masterClrMapping/>
  </p:clrMapOvr>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5976</TotalTime>
  <Words>2862</Words>
  <Application>Microsoft Office PowerPoint</Application>
  <PresentationFormat>Widescreen</PresentationFormat>
  <Paragraphs>277</Paragraphs>
  <Slides>50</Slides>
  <Notes>19</Notes>
  <HiddenSlides>0</HiddenSlides>
  <MMClips>1</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50</vt:i4>
      </vt:variant>
    </vt:vector>
  </HeadingPairs>
  <TitlesOfParts>
    <vt:vector size="80" baseType="lpstr">
      <vt:lpstr>等线</vt:lpstr>
      <vt:lpstr>微软雅黑</vt:lpstr>
      <vt:lpstr>Anaheim</vt:lpstr>
      <vt:lpstr>Arial</vt:lpstr>
      <vt:lpstr>Bebas Neue</vt:lpstr>
      <vt:lpstr>Calibri</vt:lpstr>
      <vt:lpstr>Fira Sans Condensed</vt:lpstr>
      <vt:lpstr>Fira Sans Extra Condensed</vt:lpstr>
      <vt:lpstr>Fredoka One</vt:lpstr>
      <vt:lpstr>Hind</vt:lpstr>
      <vt:lpstr>Open Sans</vt:lpstr>
      <vt:lpstr>PT Sans</vt:lpstr>
      <vt:lpstr>SVN-Bear</vt:lpstr>
      <vt:lpstr>SVN-Dessert Menu Script</vt:lpstr>
      <vt:lpstr>SVN-Segoe Print</vt:lpstr>
      <vt:lpstr>Symbol</vt:lpstr>
      <vt:lpstr>Times New Roman</vt:lpstr>
      <vt:lpstr>Wingdings</vt:lpstr>
      <vt:lpstr>www.jpppt.com</vt:lpstr>
      <vt:lpstr>www.freeppt7.com</vt:lpstr>
      <vt:lpstr>Office Theme</vt:lpstr>
      <vt:lpstr>1_Office Theme</vt:lpstr>
      <vt:lpstr>Taller de Aprendizaje con Tonos Pastel by Slidesgo</vt:lpstr>
      <vt:lpstr>2_Office Theme</vt:lpstr>
      <vt:lpstr>5_Office Theme</vt:lpstr>
      <vt:lpstr>3_Office Theme</vt:lpstr>
      <vt:lpstr>4_Office Theme</vt:lpstr>
      <vt:lpstr>7_Office Theme</vt:lpstr>
      <vt:lpstr>9_Office Theme</vt:lpstr>
      <vt:lpstr>6_Office Theme</vt:lpstr>
      <vt:lpstr>PowerPoint Presentation</vt:lpstr>
      <vt:lpstr>Hãy xem clip và trình bày cảm nhận của em về các nhân vật, đặc biệt là cậu bé ăn xin và cô bạn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Ngọc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Gió lạnh đầu mùa</dc:title>
  <dc:subject>B79_G6</dc:subject>
  <dc:creator>Ms Ngọc Phan;Thuận Bùi</dc:creator>
  <cp:keywords>vietlanglit</cp:keywords>
  <dc:description>vietlanglit.com</dc:description>
  <cp:lastModifiedBy>Nguyễn Châu Bảo Hân</cp:lastModifiedBy>
  <cp:revision>168</cp:revision>
  <dcterms:created xsi:type="dcterms:W3CDTF">2021-11-17T07:16:29Z</dcterms:created>
  <dcterms:modified xsi:type="dcterms:W3CDTF">2025-01-06T13:49:11Z</dcterms:modified>
  <cp:category>Ngữ văn 6 CTST</cp:category>
</cp:coreProperties>
</file>