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1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  <p:sldMasterId id="2147483713" r:id="rId3"/>
    <p:sldMasterId id="2147483725" r:id="rId4"/>
    <p:sldMasterId id="2147483737" r:id="rId5"/>
    <p:sldMasterId id="2147483749" r:id="rId6"/>
    <p:sldMasterId id="2147483761" r:id="rId7"/>
    <p:sldMasterId id="2147483774" r:id="rId8"/>
    <p:sldMasterId id="2147483778" r:id="rId9"/>
    <p:sldMasterId id="2147483784" r:id="rId10"/>
    <p:sldMasterId id="2147483788" r:id="rId11"/>
    <p:sldMasterId id="2147483800" r:id="rId12"/>
  </p:sldMasterIdLst>
  <p:notesMasterIdLst>
    <p:notesMasterId r:id="rId58"/>
  </p:notesMasterIdLst>
  <p:sldIdLst>
    <p:sldId id="329" r:id="rId13"/>
    <p:sldId id="317" r:id="rId14"/>
    <p:sldId id="318" r:id="rId15"/>
    <p:sldId id="331" r:id="rId16"/>
    <p:sldId id="257" r:id="rId17"/>
    <p:sldId id="330" r:id="rId18"/>
    <p:sldId id="259" r:id="rId19"/>
    <p:sldId id="332" r:id="rId20"/>
    <p:sldId id="279" r:id="rId21"/>
    <p:sldId id="280" r:id="rId22"/>
    <p:sldId id="281" r:id="rId23"/>
    <p:sldId id="282" r:id="rId24"/>
    <p:sldId id="275" r:id="rId25"/>
    <p:sldId id="276" r:id="rId26"/>
    <p:sldId id="333" r:id="rId27"/>
    <p:sldId id="338" r:id="rId28"/>
    <p:sldId id="287" r:id="rId29"/>
    <p:sldId id="288" r:id="rId30"/>
    <p:sldId id="289" r:id="rId31"/>
    <p:sldId id="339" r:id="rId32"/>
    <p:sldId id="309" r:id="rId33"/>
    <p:sldId id="311" r:id="rId34"/>
    <p:sldId id="310" r:id="rId35"/>
    <p:sldId id="312" r:id="rId36"/>
    <p:sldId id="313" r:id="rId37"/>
    <p:sldId id="314" r:id="rId38"/>
    <p:sldId id="315" r:id="rId39"/>
    <p:sldId id="296" r:id="rId40"/>
    <p:sldId id="297" r:id="rId41"/>
    <p:sldId id="334" r:id="rId42"/>
    <p:sldId id="301" r:id="rId43"/>
    <p:sldId id="316" r:id="rId44"/>
    <p:sldId id="319" r:id="rId45"/>
    <p:sldId id="322" r:id="rId46"/>
    <p:sldId id="321" r:id="rId47"/>
    <p:sldId id="320" r:id="rId48"/>
    <p:sldId id="323" r:id="rId49"/>
    <p:sldId id="324" r:id="rId50"/>
    <p:sldId id="325" r:id="rId51"/>
    <p:sldId id="326" r:id="rId52"/>
    <p:sldId id="327" r:id="rId53"/>
    <p:sldId id="328" r:id="rId54"/>
    <p:sldId id="335" r:id="rId55"/>
    <p:sldId id="336" r:id="rId56"/>
    <p:sldId id="33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4B4F93-AD2D-4837-815E-F5D70FEB9F0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5A06C75-1AC3-4B01-88BE-A690569540B9}">
      <dgm:prSet phldrT="[Text]" custT="1"/>
      <dgm:spPr/>
      <dgm:t>
        <a:bodyPr/>
        <a:lstStyle/>
        <a:p>
          <a:r>
            <a:rPr lang="vi-VN" sz="3600" b="1" dirty="0">
              <a:latin typeface="+mj-lt"/>
            </a:rPr>
            <a:t>Thời gian: chạng vạng tối</a:t>
          </a:r>
          <a:endParaRPr lang="en-US" sz="3600" b="1" dirty="0">
            <a:latin typeface="+mj-lt"/>
          </a:endParaRPr>
        </a:p>
      </dgm:t>
    </dgm:pt>
    <dgm:pt modelId="{45FCE3F0-05FC-4B01-8AB3-DCDB54ACAB12}" type="parTrans" cxnId="{356D1642-CC85-4A78-B94F-F8B4A65320F9}">
      <dgm:prSet/>
      <dgm:spPr/>
      <dgm:t>
        <a:bodyPr/>
        <a:lstStyle/>
        <a:p>
          <a:endParaRPr lang="en-US" sz="2000"/>
        </a:p>
      </dgm:t>
    </dgm:pt>
    <dgm:pt modelId="{836C6AE5-06D8-4C02-9B85-2669A2631D0E}" type="sibTrans" cxnId="{356D1642-CC85-4A78-B94F-F8B4A65320F9}">
      <dgm:prSet/>
      <dgm:spPr/>
      <dgm:t>
        <a:bodyPr/>
        <a:lstStyle/>
        <a:p>
          <a:endParaRPr lang="en-US" sz="2000"/>
        </a:p>
      </dgm:t>
    </dgm:pt>
    <dgm:pt modelId="{D1D0BA81-154D-4685-9A53-A4848DE8700B}">
      <dgm:prSet phldrT="[Text]" custT="1"/>
      <dgm:spPr/>
      <dgm:t>
        <a:bodyPr/>
        <a:lstStyle/>
        <a:p>
          <a:r>
            <a:rPr lang="vi-VN" sz="3600" b="1" dirty="0">
              <a:latin typeface="+mj-lt"/>
            </a:rPr>
            <a:t>Mục đích: tìm chỗ trọ qua đêm.</a:t>
          </a:r>
          <a:endParaRPr lang="en-US" sz="3600" b="1" dirty="0">
            <a:latin typeface="+mj-lt"/>
          </a:endParaRPr>
        </a:p>
      </dgm:t>
    </dgm:pt>
    <dgm:pt modelId="{F8C3EE1F-1A25-4982-814B-314F36ABF526}" type="parTrans" cxnId="{5C2F84E7-EE1D-4857-91C7-3BB94D95FA61}">
      <dgm:prSet/>
      <dgm:spPr/>
      <dgm:t>
        <a:bodyPr/>
        <a:lstStyle/>
        <a:p>
          <a:endParaRPr lang="en-US" sz="2000"/>
        </a:p>
      </dgm:t>
    </dgm:pt>
    <dgm:pt modelId="{E606975C-BF93-4DE6-988F-9CA36ECBDE3D}" type="sibTrans" cxnId="{5C2F84E7-EE1D-4857-91C7-3BB94D95FA61}">
      <dgm:prSet/>
      <dgm:spPr/>
      <dgm:t>
        <a:bodyPr/>
        <a:lstStyle/>
        <a:p>
          <a:endParaRPr lang="en-US" sz="2000"/>
        </a:p>
      </dgm:t>
    </dgm:pt>
    <dgm:pt modelId="{E0A6C568-6CEA-41DA-B17D-7F63AC57880C}">
      <dgm:prSet phldrT="[Text]" custT="1"/>
      <dgm:spPr/>
      <dgm:t>
        <a:bodyPr/>
        <a:lstStyle/>
        <a:p>
          <a:r>
            <a:rPr lang="vi-VN" sz="3600" b="1" dirty="0">
              <a:latin typeface="+mj-lt"/>
            </a:rPr>
            <a:t>Thái độ của Bọ Dừa khi Thằn Lằn ngỏ ý ở nhà của bác: giật mình, run run, lo sợ.</a:t>
          </a:r>
          <a:endParaRPr lang="en-US" sz="3600" b="1" dirty="0">
            <a:latin typeface="+mj-lt"/>
          </a:endParaRPr>
        </a:p>
      </dgm:t>
    </dgm:pt>
    <dgm:pt modelId="{3936508D-BE89-405F-BD40-B3936DAAFD9C}" type="parTrans" cxnId="{BCBCD11B-5382-4897-B3CC-F56695D977EB}">
      <dgm:prSet/>
      <dgm:spPr/>
      <dgm:t>
        <a:bodyPr/>
        <a:lstStyle/>
        <a:p>
          <a:endParaRPr lang="en-US" sz="2000"/>
        </a:p>
      </dgm:t>
    </dgm:pt>
    <dgm:pt modelId="{1981F326-E537-4679-A5D8-CA31FDEB8EB2}" type="sibTrans" cxnId="{BCBCD11B-5382-4897-B3CC-F56695D977EB}">
      <dgm:prSet/>
      <dgm:spPr/>
      <dgm:t>
        <a:bodyPr/>
        <a:lstStyle/>
        <a:p>
          <a:endParaRPr lang="en-US" sz="2000"/>
        </a:p>
      </dgm:t>
    </dgm:pt>
    <dgm:pt modelId="{DA359386-A23F-41F1-9A64-C6E475C61641}">
      <dgm:prSet phldrT="[Text]" custT="1"/>
      <dgm:spPr/>
      <dgm:t>
        <a:bodyPr/>
        <a:lstStyle/>
        <a:p>
          <a:r>
            <a:rPr lang="vi-VN" sz="3600" b="1" dirty="0">
              <a:latin typeface="+mj-lt"/>
            </a:rPr>
            <a:t>Bọ Dừa chọn nơi để ngủ: dưới vòm trúc.</a:t>
          </a:r>
          <a:endParaRPr lang="en-US" sz="3600" b="1" dirty="0">
            <a:latin typeface="+mj-lt"/>
          </a:endParaRPr>
        </a:p>
      </dgm:t>
    </dgm:pt>
    <dgm:pt modelId="{5A6C5EDF-323C-4187-B230-D20D3B60F122}" type="parTrans" cxnId="{20DD1A19-309E-4FE0-9891-6B2BED75F18E}">
      <dgm:prSet/>
      <dgm:spPr/>
      <dgm:t>
        <a:bodyPr/>
        <a:lstStyle/>
        <a:p>
          <a:endParaRPr lang="en-US" sz="2000"/>
        </a:p>
      </dgm:t>
    </dgm:pt>
    <dgm:pt modelId="{CEDDF5FA-1CDE-45B0-B856-7770D6102D5D}" type="sibTrans" cxnId="{20DD1A19-309E-4FE0-9891-6B2BED75F18E}">
      <dgm:prSet/>
      <dgm:spPr/>
      <dgm:t>
        <a:bodyPr/>
        <a:lstStyle/>
        <a:p>
          <a:endParaRPr lang="en-US" sz="2000"/>
        </a:p>
      </dgm:t>
    </dgm:pt>
    <dgm:pt modelId="{C7EEC596-E192-4850-A369-73B652A4BC3E}" type="pres">
      <dgm:prSet presAssocID="{104B4F93-AD2D-4837-815E-F5D70FEB9F03}" presName="Name0" presStyleCnt="0">
        <dgm:presLayoutVars>
          <dgm:chMax val="7"/>
          <dgm:chPref val="7"/>
          <dgm:dir/>
        </dgm:presLayoutVars>
      </dgm:prSet>
      <dgm:spPr/>
    </dgm:pt>
    <dgm:pt modelId="{52496452-BFE0-4A54-AEFF-F3D4E93747F5}" type="pres">
      <dgm:prSet presAssocID="{104B4F93-AD2D-4837-815E-F5D70FEB9F03}" presName="Name1" presStyleCnt="0"/>
      <dgm:spPr/>
    </dgm:pt>
    <dgm:pt modelId="{852B8633-FF7F-4099-BA5F-5DA09264783E}" type="pres">
      <dgm:prSet presAssocID="{104B4F93-AD2D-4837-815E-F5D70FEB9F03}" presName="cycle" presStyleCnt="0"/>
      <dgm:spPr/>
    </dgm:pt>
    <dgm:pt modelId="{EFDB05EB-04BE-4C3D-A111-F0FF43372F31}" type="pres">
      <dgm:prSet presAssocID="{104B4F93-AD2D-4837-815E-F5D70FEB9F03}" presName="srcNode" presStyleLbl="node1" presStyleIdx="0" presStyleCnt="4"/>
      <dgm:spPr/>
    </dgm:pt>
    <dgm:pt modelId="{DB3E7320-3E15-4C80-8664-6A4D6F0FE6A2}" type="pres">
      <dgm:prSet presAssocID="{104B4F93-AD2D-4837-815E-F5D70FEB9F03}" presName="conn" presStyleLbl="parChTrans1D2" presStyleIdx="0" presStyleCnt="1"/>
      <dgm:spPr/>
    </dgm:pt>
    <dgm:pt modelId="{3B4C4A64-DB01-484A-A227-D2D2292F68BF}" type="pres">
      <dgm:prSet presAssocID="{104B4F93-AD2D-4837-815E-F5D70FEB9F03}" presName="extraNode" presStyleLbl="node1" presStyleIdx="0" presStyleCnt="4"/>
      <dgm:spPr/>
    </dgm:pt>
    <dgm:pt modelId="{FCC4B313-AFA2-465D-B169-D71E7ABFC5FD}" type="pres">
      <dgm:prSet presAssocID="{104B4F93-AD2D-4837-815E-F5D70FEB9F03}" presName="dstNode" presStyleLbl="node1" presStyleIdx="0" presStyleCnt="4"/>
      <dgm:spPr/>
    </dgm:pt>
    <dgm:pt modelId="{D48BEB0F-C95D-4C5F-999B-491B586392D5}" type="pres">
      <dgm:prSet presAssocID="{05A06C75-1AC3-4B01-88BE-A690569540B9}" presName="text_1" presStyleLbl="node1" presStyleIdx="0" presStyleCnt="4">
        <dgm:presLayoutVars>
          <dgm:bulletEnabled val="1"/>
        </dgm:presLayoutVars>
      </dgm:prSet>
      <dgm:spPr/>
    </dgm:pt>
    <dgm:pt modelId="{85EF7E2E-4867-45AA-B508-710E05C3DC71}" type="pres">
      <dgm:prSet presAssocID="{05A06C75-1AC3-4B01-88BE-A690569540B9}" presName="accent_1" presStyleCnt="0"/>
      <dgm:spPr/>
    </dgm:pt>
    <dgm:pt modelId="{3FDD777B-3586-40AC-98D8-F0E0C28A9F9B}" type="pres">
      <dgm:prSet presAssocID="{05A06C75-1AC3-4B01-88BE-A690569540B9}" presName="accentRepeatNode" presStyleLbl="solidFgAcc1" presStyleIdx="0" presStyleCnt="4"/>
      <dgm:spPr/>
    </dgm:pt>
    <dgm:pt modelId="{C324BDD3-12F4-40E2-AFCE-094D7EC02A75}" type="pres">
      <dgm:prSet presAssocID="{D1D0BA81-154D-4685-9A53-A4848DE8700B}" presName="text_2" presStyleLbl="node1" presStyleIdx="1" presStyleCnt="4">
        <dgm:presLayoutVars>
          <dgm:bulletEnabled val="1"/>
        </dgm:presLayoutVars>
      </dgm:prSet>
      <dgm:spPr/>
    </dgm:pt>
    <dgm:pt modelId="{1AAB490A-BB21-4598-9878-6B670C75C592}" type="pres">
      <dgm:prSet presAssocID="{D1D0BA81-154D-4685-9A53-A4848DE8700B}" presName="accent_2" presStyleCnt="0"/>
      <dgm:spPr/>
    </dgm:pt>
    <dgm:pt modelId="{89BD5022-FBE5-45B2-B527-F6C3C30360DF}" type="pres">
      <dgm:prSet presAssocID="{D1D0BA81-154D-4685-9A53-A4848DE8700B}" presName="accentRepeatNode" presStyleLbl="solidFgAcc1" presStyleIdx="1" presStyleCnt="4"/>
      <dgm:spPr/>
    </dgm:pt>
    <dgm:pt modelId="{5B027B12-7325-48F7-BC2B-286461A9DB81}" type="pres">
      <dgm:prSet presAssocID="{E0A6C568-6CEA-41DA-B17D-7F63AC57880C}" presName="text_3" presStyleLbl="node1" presStyleIdx="2" presStyleCnt="4" custScaleY="139347">
        <dgm:presLayoutVars>
          <dgm:bulletEnabled val="1"/>
        </dgm:presLayoutVars>
      </dgm:prSet>
      <dgm:spPr/>
    </dgm:pt>
    <dgm:pt modelId="{BFADEB96-463A-4DEB-88D4-7E610BD5192D}" type="pres">
      <dgm:prSet presAssocID="{E0A6C568-6CEA-41DA-B17D-7F63AC57880C}" presName="accent_3" presStyleCnt="0"/>
      <dgm:spPr/>
    </dgm:pt>
    <dgm:pt modelId="{02601205-AEF5-4847-99A5-C2FD175AD5AE}" type="pres">
      <dgm:prSet presAssocID="{E0A6C568-6CEA-41DA-B17D-7F63AC57880C}" presName="accentRepeatNode" presStyleLbl="solidFgAcc1" presStyleIdx="2" presStyleCnt="4"/>
      <dgm:spPr/>
    </dgm:pt>
    <dgm:pt modelId="{709E40DD-D951-4339-A67D-53496733CF96}" type="pres">
      <dgm:prSet presAssocID="{DA359386-A23F-41F1-9A64-C6E475C61641}" presName="text_4" presStyleLbl="node1" presStyleIdx="3" presStyleCnt="4">
        <dgm:presLayoutVars>
          <dgm:bulletEnabled val="1"/>
        </dgm:presLayoutVars>
      </dgm:prSet>
      <dgm:spPr/>
    </dgm:pt>
    <dgm:pt modelId="{22D1107F-38B0-4426-BCA7-AF773BEDE1C9}" type="pres">
      <dgm:prSet presAssocID="{DA359386-A23F-41F1-9A64-C6E475C61641}" presName="accent_4" presStyleCnt="0"/>
      <dgm:spPr/>
    </dgm:pt>
    <dgm:pt modelId="{75DAF36A-D89D-4B4F-9CFB-42AC625ADACD}" type="pres">
      <dgm:prSet presAssocID="{DA359386-A23F-41F1-9A64-C6E475C61641}" presName="accentRepeatNode" presStyleLbl="solidFgAcc1" presStyleIdx="3" presStyleCnt="4"/>
      <dgm:spPr/>
    </dgm:pt>
  </dgm:ptLst>
  <dgm:cxnLst>
    <dgm:cxn modelId="{EC07F013-EE26-42E5-AAC5-DE2069F8CE2F}" type="presOf" srcId="{E0A6C568-6CEA-41DA-B17D-7F63AC57880C}" destId="{5B027B12-7325-48F7-BC2B-286461A9DB81}" srcOrd="0" destOrd="0" presId="urn:microsoft.com/office/officeart/2008/layout/VerticalCurvedList"/>
    <dgm:cxn modelId="{20DD1A19-309E-4FE0-9891-6B2BED75F18E}" srcId="{104B4F93-AD2D-4837-815E-F5D70FEB9F03}" destId="{DA359386-A23F-41F1-9A64-C6E475C61641}" srcOrd="3" destOrd="0" parTransId="{5A6C5EDF-323C-4187-B230-D20D3B60F122}" sibTransId="{CEDDF5FA-1CDE-45B0-B856-7770D6102D5D}"/>
    <dgm:cxn modelId="{BCBCD11B-5382-4897-B3CC-F56695D977EB}" srcId="{104B4F93-AD2D-4837-815E-F5D70FEB9F03}" destId="{E0A6C568-6CEA-41DA-B17D-7F63AC57880C}" srcOrd="2" destOrd="0" parTransId="{3936508D-BE89-405F-BD40-B3936DAAFD9C}" sibTransId="{1981F326-E537-4679-A5D8-CA31FDEB8EB2}"/>
    <dgm:cxn modelId="{73FCD43D-1582-4C58-BE85-922FB00194E7}" type="presOf" srcId="{D1D0BA81-154D-4685-9A53-A4848DE8700B}" destId="{C324BDD3-12F4-40E2-AFCE-094D7EC02A75}" srcOrd="0" destOrd="0" presId="urn:microsoft.com/office/officeart/2008/layout/VerticalCurvedList"/>
    <dgm:cxn modelId="{356D1642-CC85-4A78-B94F-F8B4A65320F9}" srcId="{104B4F93-AD2D-4837-815E-F5D70FEB9F03}" destId="{05A06C75-1AC3-4B01-88BE-A690569540B9}" srcOrd="0" destOrd="0" parTransId="{45FCE3F0-05FC-4B01-8AB3-DCDB54ACAB12}" sibTransId="{836C6AE5-06D8-4C02-9B85-2669A2631D0E}"/>
    <dgm:cxn modelId="{7197374B-0C64-42AE-8191-45B4B69A1370}" type="presOf" srcId="{836C6AE5-06D8-4C02-9B85-2669A2631D0E}" destId="{DB3E7320-3E15-4C80-8664-6A4D6F0FE6A2}" srcOrd="0" destOrd="0" presId="urn:microsoft.com/office/officeart/2008/layout/VerticalCurvedList"/>
    <dgm:cxn modelId="{E55C8DA4-0412-4698-9E6D-62881DAB26F1}" type="presOf" srcId="{05A06C75-1AC3-4B01-88BE-A690569540B9}" destId="{D48BEB0F-C95D-4C5F-999B-491B586392D5}" srcOrd="0" destOrd="0" presId="urn:microsoft.com/office/officeart/2008/layout/VerticalCurvedList"/>
    <dgm:cxn modelId="{326A04D7-CD40-4E76-96A1-D67008283BCD}" type="presOf" srcId="{104B4F93-AD2D-4837-815E-F5D70FEB9F03}" destId="{C7EEC596-E192-4850-A369-73B652A4BC3E}" srcOrd="0" destOrd="0" presId="urn:microsoft.com/office/officeart/2008/layout/VerticalCurvedList"/>
    <dgm:cxn modelId="{F22066D7-2D5A-4219-B1AF-8F3220AC35DB}" type="presOf" srcId="{DA359386-A23F-41F1-9A64-C6E475C61641}" destId="{709E40DD-D951-4339-A67D-53496733CF96}" srcOrd="0" destOrd="0" presId="urn:microsoft.com/office/officeart/2008/layout/VerticalCurvedList"/>
    <dgm:cxn modelId="{5C2F84E7-EE1D-4857-91C7-3BB94D95FA61}" srcId="{104B4F93-AD2D-4837-815E-F5D70FEB9F03}" destId="{D1D0BA81-154D-4685-9A53-A4848DE8700B}" srcOrd="1" destOrd="0" parTransId="{F8C3EE1F-1A25-4982-814B-314F36ABF526}" sibTransId="{E606975C-BF93-4DE6-988F-9CA36ECBDE3D}"/>
    <dgm:cxn modelId="{595E2BD7-06FD-4F4E-9F9C-9BB2EDDF2E89}" type="presParOf" srcId="{C7EEC596-E192-4850-A369-73B652A4BC3E}" destId="{52496452-BFE0-4A54-AEFF-F3D4E93747F5}" srcOrd="0" destOrd="0" presId="urn:microsoft.com/office/officeart/2008/layout/VerticalCurvedList"/>
    <dgm:cxn modelId="{21E6FA10-9915-4AFB-B0D7-59F417FE53FA}" type="presParOf" srcId="{52496452-BFE0-4A54-AEFF-F3D4E93747F5}" destId="{852B8633-FF7F-4099-BA5F-5DA09264783E}" srcOrd="0" destOrd="0" presId="urn:microsoft.com/office/officeart/2008/layout/VerticalCurvedList"/>
    <dgm:cxn modelId="{12BFD9E9-7E25-46B9-9653-8744BB22C546}" type="presParOf" srcId="{852B8633-FF7F-4099-BA5F-5DA09264783E}" destId="{EFDB05EB-04BE-4C3D-A111-F0FF43372F31}" srcOrd="0" destOrd="0" presId="urn:microsoft.com/office/officeart/2008/layout/VerticalCurvedList"/>
    <dgm:cxn modelId="{49407414-1237-41B6-9686-ABB11AEDE844}" type="presParOf" srcId="{852B8633-FF7F-4099-BA5F-5DA09264783E}" destId="{DB3E7320-3E15-4C80-8664-6A4D6F0FE6A2}" srcOrd="1" destOrd="0" presId="urn:microsoft.com/office/officeart/2008/layout/VerticalCurvedList"/>
    <dgm:cxn modelId="{54D66251-C413-4F44-948A-852E9A1D1F55}" type="presParOf" srcId="{852B8633-FF7F-4099-BA5F-5DA09264783E}" destId="{3B4C4A64-DB01-484A-A227-D2D2292F68BF}" srcOrd="2" destOrd="0" presId="urn:microsoft.com/office/officeart/2008/layout/VerticalCurvedList"/>
    <dgm:cxn modelId="{3F0F77C7-F7D4-4AE9-80D2-1E0AB4CA8E3D}" type="presParOf" srcId="{852B8633-FF7F-4099-BA5F-5DA09264783E}" destId="{FCC4B313-AFA2-465D-B169-D71E7ABFC5FD}" srcOrd="3" destOrd="0" presId="urn:microsoft.com/office/officeart/2008/layout/VerticalCurvedList"/>
    <dgm:cxn modelId="{688C3274-6252-4A61-AA27-A2C62EAFEE2A}" type="presParOf" srcId="{52496452-BFE0-4A54-AEFF-F3D4E93747F5}" destId="{D48BEB0F-C95D-4C5F-999B-491B586392D5}" srcOrd="1" destOrd="0" presId="urn:microsoft.com/office/officeart/2008/layout/VerticalCurvedList"/>
    <dgm:cxn modelId="{A84FA7EC-DAEE-4543-A349-07EE930EF911}" type="presParOf" srcId="{52496452-BFE0-4A54-AEFF-F3D4E93747F5}" destId="{85EF7E2E-4867-45AA-B508-710E05C3DC71}" srcOrd="2" destOrd="0" presId="urn:microsoft.com/office/officeart/2008/layout/VerticalCurvedList"/>
    <dgm:cxn modelId="{186AA9AA-88B3-47D9-9B03-77729CF6F7AC}" type="presParOf" srcId="{85EF7E2E-4867-45AA-B508-710E05C3DC71}" destId="{3FDD777B-3586-40AC-98D8-F0E0C28A9F9B}" srcOrd="0" destOrd="0" presId="urn:microsoft.com/office/officeart/2008/layout/VerticalCurvedList"/>
    <dgm:cxn modelId="{0B9F76FA-6B35-4D1F-91C7-9F45C2C5E4CA}" type="presParOf" srcId="{52496452-BFE0-4A54-AEFF-F3D4E93747F5}" destId="{C324BDD3-12F4-40E2-AFCE-094D7EC02A75}" srcOrd="3" destOrd="0" presId="urn:microsoft.com/office/officeart/2008/layout/VerticalCurvedList"/>
    <dgm:cxn modelId="{54F81000-B226-4476-9B99-EE534D3F8AA1}" type="presParOf" srcId="{52496452-BFE0-4A54-AEFF-F3D4E93747F5}" destId="{1AAB490A-BB21-4598-9878-6B670C75C592}" srcOrd="4" destOrd="0" presId="urn:microsoft.com/office/officeart/2008/layout/VerticalCurvedList"/>
    <dgm:cxn modelId="{C10D4D0D-76EA-4128-8370-8F35193E6EEF}" type="presParOf" srcId="{1AAB490A-BB21-4598-9878-6B670C75C592}" destId="{89BD5022-FBE5-45B2-B527-F6C3C30360DF}" srcOrd="0" destOrd="0" presId="urn:microsoft.com/office/officeart/2008/layout/VerticalCurvedList"/>
    <dgm:cxn modelId="{2DB7486A-43E4-4300-9616-44A9FC13324E}" type="presParOf" srcId="{52496452-BFE0-4A54-AEFF-F3D4E93747F5}" destId="{5B027B12-7325-48F7-BC2B-286461A9DB81}" srcOrd="5" destOrd="0" presId="urn:microsoft.com/office/officeart/2008/layout/VerticalCurvedList"/>
    <dgm:cxn modelId="{0ABF25E1-C74B-4BC1-AFB3-CB78A45D4931}" type="presParOf" srcId="{52496452-BFE0-4A54-AEFF-F3D4E93747F5}" destId="{BFADEB96-463A-4DEB-88D4-7E610BD5192D}" srcOrd="6" destOrd="0" presId="urn:microsoft.com/office/officeart/2008/layout/VerticalCurvedList"/>
    <dgm:cxn modelId="{05866309-2C33-440D-8229-AED575C884CA}" type="presParOf" srcId="{BFADEB96-463A-4DEB-88D4-7E610BD5192D}" destId="{02601205-AEF5-4847-99A5-C2FD175AD5AE}" srcOrd="0" destOrd="0" presId="urn:microsoft.com/office/officeart/2008/layout/VerticalCurvedList"/>
    <dgm:cxn modelId="{C7B75ED4-6326-422E-BA48-606B3D712323}" type="presParOf" srcId="{52496452-BFE0-4A54-AEFF-F3D4E93747F5}" destId="{709E40DD-D951-4339-A67D-53496733CF96}" srcOrd="7" destOrd="0" presId="urn:microsoft.com/office/officeart/2008/layout/VerticalCurvedList"/>
    <dgm:cxn modelId="{565B4A62-48D9-42D0-8F1F-09BBC866E1DF}" type="presParOf" srcId="{52496452-BFE0-4A54-AEFF-F3D4E93747F5}" destId="{22D1107F-38B0-4426-BCA7-AF773BEDE1C9}" srcOrd="8" destOrd="0" presId="urn:microsoft.com/office/officeart/2008/layout/VerticalCurvedList"/>
    <dgm:cxn modelId="{72A87186-270C-4DA0-BEDE-B36F11092D64}" type="presParOf" srcId="{22D1107F-38B0-4426-BCA7-AF773BEDE1C9}" destId="{75DAF36A-D89D-4B4F-9CFB-42AC625ADAC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19D1E4-EAFB-4A02-BFE5-4A7D233514B2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CDF962C-6912-42E8-A7E3-F3FAE3DF852F}">
      <dgm:prSet phldrT="[Text]" custT="1"/>
      <dgm:spPr/>
      <dgm:t>
        <a:bodyPr/>
        <a:lstStyle/>
        <a:p>
          <a:pPr algn="l"/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Thừa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nghèo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Bờ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Giậu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Chỗ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xoàng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xĩnh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đừng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sạn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5CB26593-0342-4872-82E4-5FE36707B9B6}" type="parTrans" cxnId="{CF339E3A-7277-4ADB-9882-2C9C1352F965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705BAD-EA86-4200-9567-013347521243}" type="sibTrans" cxnId="{CF339E3A-7277-4ADB-9882-2C9C1352F965}">
      <dgm:prSet custT="1"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>
        <a:ln w="57150"/>
      </dgm:spPr>
      <dgm:t>
        <a:bodyPr/>
        <a:lstStyle/>
        <a:p>
          <a:endParaRPr lang="en-US" sz="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33642F-7EDF-4EC5-AE23-B528D2813A57}">
      <dgm:prSet phldrT="[Text]" custT="1"/>
      <dgm:spPr/>
      <dgm:t>
        <a:bodyPr/>
        <a:lstStyle/>
        <a:p>
          <a:pPr algn="l"/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Mời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Thằn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Lằn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ật </a:t>
          </a:r>
          <a:r>
            <a:rPr lang="vi-VN" sz="2800" b="1"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ội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D6754A4D-56FA-4FA9-B0B4-50BB4378ADB2}" type="parTrans" cxnId="{DC384FC0-867D-461A-A611-6E2D38CF7D31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C6B969-E478-4B57-9F87-878374F7485F}" type="sibTrans" cxnId="{DC384FC0-867D-461A-A611-6E2D38CF7D31}">
      <dgm:prSet custT="1"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 w="57150"/>
      </dgm:spPr>
      <dgm:t>
        <a:bodyPr/>
        <a:lstStyle/>
        <a:p>
          <a:endParaRPr lang="en-US" sz="600">
            <a:latin typeface="Arial" panose="020B0604020202020204" pitchFamily="34" charset="0"/>
            <a:cs typeface="Arial" panose="020B0604020202020204" pitchFamily="34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1F4987D0-6269-4B7D-BCA0-196D42BA37AA}">
          <dgm:prSet phldrT="[Text]" custT="1"/>
          <dgm:spPr/>
          <dgm:t>
            <a:bodyPr/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trưởng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ra.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14:m>
                <m:oMath xmlns:m="http://schemas.openxmlformats.org/officeDocument/2006/math">
                  <m:r>
                    <a:rPr lang="en-US" sz="2800" i="1">
                      <a:latin typeface="Cambria Math" panose="02040503050406030204" pitchFamily="18" charset="0"/>
                    </a:rPr>
                    <m:t>→</m:t>
                  </m:r>
                </m:oMath>
              </a14:m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dgm:t>
        </dgm:pt>
      </mc:Choice>
      <mc:Fallback xmlns="">
        <dgm:pt modelId="{1F4987D0-6269-4B7D-BCA0-196D42BA37AA}">
          <dgm:prSet phldrT="[Text]" custT="1"/>
          <dgm:spPr/>
          <dgm:t>
            <a:bodyPr/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trưởng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ra.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0">
                  <a:latin typeface="Cambria Math" panose="02040503050406030204" pitchFamily="18" charset="0"/>
                </a:rPr>
                <a:t>→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dgm:t>
        </dgm:pt>
      </mc:Fallback>
    </mc:AlternateContent>
    <dgm:pt modelId="{133D8EE8-3E44-4880-9EC0-7A1288F3F320}" type="parTrans" cxnId="{FC483C13-335F-40CC-8909-CE6EE106843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E47BF2-A9F8-42B0-9754-FEE92E27D3EC}" type="sibTrans" cxnId="{FC483C13-335F-40CC-8909-CE6EE1068430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 w="57150"/>
      </dgm:spPr>
      <dgm:t>
        <a:bodyPr/>
        <a:lstStyle/>
        <a:p>
          <a:endParaRPr lang="en-US" sz="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481843-0B9E-4097-893C-A1880886D31B}">
      <dgm:prSet phldrT="[Text]" custT="1"/>
      <dgm:spPr/>
      <dgm:t>
        <a:bodyPr/>
        <a:lstStyle/>
        <a:p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ngơ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ngẩn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A9E7165-1593-445D-BB25-B244E328D1CC}" type="parTrans" cxnId="{7E827CBC-324F-4390-A371-00C8E29ECE26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0C8D0A-100B-4C4C-A65B-B4CCDE9E9144}" type="sibTrans" cxnId="{7E827CBC-324F-4390-A371-00C8E29ECE26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984C50-9B87-448F-88B4-CFA05D88DB94}" type="pres">
      <dgm:prSet presAssocID="{6D19D1E4-EAFB-4A02-BFE5-4A7D233514B2}" presName="Name0" presStyleCnt="0">
        <dgm:presLayoutVars>
          <dgm:dir/>
          <dgm:resizeHandles val="exact"/>
        </dgm:presLayoutVars>
      </dgm:prSet>
      <dgm:spPr/>
    </dgm:pt>
    <dgm:pt modelId="{C1E50E80-1F8E-4E90-B78B-82AE417AD5FE}" type="pres">
      <dgm:prSet presAssocID="{7CDF962C-6912-42E8-A7E3-F3FAE3DF852F}" presName="node" presStyleLbl="node1" presStyleIdx="0" presStyleCnt="4" custScaleX="146815">
        <dgm:presLayoutVars>
          <dgm:bulletEnabled val="1"/>
        </dgm:presLayoutVars>
      </dgm:prSet>
      <dgm:spPr/>
    </dgm:pt>
    <dgm:pt modelId="{72863F56-F092-4B9E-A78A-BC165EDDE0D1}" type="pres">
      <dgm:prSet presAssocID="{F4705BAD-EA86-4200-9567-013347521243}" presName="sibTrans" presStyleLbl="sibTrans1D1" presStyleIdx="0" presStyleCnt="3"/>
      <dgm:spPr/>
    </dgm:pt>
    <dgm:pt modelId="{BFB38C86-82CD-4F48-ACC1-3A20FA720D50}" type="pres">
      <dgm:prSet presAssocID="{F4705BAD-EA86-4200-9567-013347521243}" presName="connectorText" presStyleLbl="sibTrans1D1" presStyleIdx="0" presStyleCnt="3"/>
      <dgm:spPr/>
    </dgm:pt>
    <dgm:pt modelId="{65A54F21-5831-41A1-B04B-36D20A745FF2}" type="pres">
      <dgm:prSet presAssocID="{D933642F-7EDF-4EC5-AE23-B528D2813A57}" presName="node" presStyleLbl="node1" presStyleIdx="1" presStyleCnt="4" custScaleX="136203">
        <dgm:presLayoutVars>
          <dgm:bulletEnabled val="1"/>
        </dgm:presLayoutVars>
      </dgm:prSet>
      <dgm:spPr/>
    </dgm:pt>
    <dgm:pt modelId="{07238987-D9AC-4DAE-8D85-DD5B121DE1F2}" type="pres">
      <dgm:prSet presAssocID="{0DC6B969-E478-4B57-9F87-878374F7485F}" presName="sibTrans" presStyleLbl="sibTrans1D1" presStyleIdx="1" presStyleCnt="3"/>
      <dgm:spPr/>
    </dgm:pt>
    <dgm:pt modelId="{0682ECE1-82B5-49D3-BBDF-4624136EA6D3}" type="pres">
      <dgm:prSet presAssocID="{0DC6B969-E478-4B57-9F87-878374F7485F}" presName="connectorText" presStyleLbl="sibTrans1D1" presStyleIdx="1" presStyleCnt="3"/>
      <dgm:spPr/>
    </dgm:pt>
    <dgm:pt modelId="{DC00C3FA-739E-40E7-903C-EFC9F3A6104B}" type="pres">
      <dgm:prSet presAssocID="{1F4987D0-6269-4B7D-BCA0-196D42BA37AA}" presName="node" presStyleLbl="node1" presStyleIdx="2" presStyleCnt="4" custScaleX="150384">
        <dgm:presLayoutVars>
          <dgm:bulletEnabled val="1"/>
        </dgm:presLayoutVars>
      </dgm:prSet>
      <dgm:spPr/>
    </dgm:pt>
    <dgm:pt modelId="{B19574EC-973B-4DC7-8EDC-42FC68A7E3C1}" type="pres">
      <dgm:prSet presAssocID="{C1E47BF2-A9F8-42B0-9754-FEE92E27D3EC}" presName="sibTrans" presStyleLbl="sibTrans1D1" presStyleIdx="2" presStyleCnt="3"/>
      <dgm:spPr/>
    </dgm:pt>
    <dgm:pt modelId="{C545EDD4-01A3-45BD-B0B5-DC5123E84FE0}" type="pres">
      <dgm:prSet presAssocID="{C1E47BF2-A9F8-42B0-9754-FEE92E27D3EC}" presName="connectorText" presStyleLbl="sibTrans1D1" presStyleIdx="2" presStyleCnt="3"/>
      <dgm:spPr/>
    </dgm:pt>
    <dgm:pt modelId="{029D1869-6CB2-417F-89F0-DAF069965A09}" type="pres">
      <dgm:prSet presAssocID="{CC481843-0B9E-4097-893C-A1880886D31B}" presName="node" presStyleLbl="node1" presStyleIdx="3" presStyleCnt="4" custScaleX="132843">
        <dgm:presLayoutVars>
          <dgm:bulletEnabled val="1"/>
        </dgm:presLayoutVars>
      </dgm:prSet>
      <dgm:spPr/>
    </dgm:pt>
  </dgm:ptLst>
  <dgm:cxnLst>
    <dgm:cxn modelId="{F0DB6F0B-E640-49D8-94AB-7FEA74C9AD2A}" type="presOf" srcId="{0DC6B969-E478-4B57-9F87-878374F7485F}" destId="{07238987-D9AC-4DAE-8D85-DD5B121DE1F2}" srcOrd="0" destOrd="0" presId="urn:microsoft.com/office/officeart/2005/8/layout/bProcess3"/>
    <dgm:cxn modelId="{FC483C13-335F-40CC-8909-CE6EE1068430}" srcId="{6D19D1E4-EAFB-4A02-BFE5-4A7D233514B2}" destId="{1F4987D0-6269-4B7D-BCA0-196D42BA37AA}" srcOrd="2" destOrd="0" parTransId="{133D8EE8-3E44-4880-9EC0-7A1288F3F320}" sibTransId="{C1E47BF2-A9F8-42B0-9754-FEE92E27D3EC}"/>
    <dgm:cxn modelId="{C6CB082F-986C-414B-A58D-AFCB32C8AFD0}" type="presOf" srcId="{D933642F-7EDF-4EC5-AE23-B528D2813A57}" destId="{65A54F21-5831-41A1-B04B-36D20A745FF2}" srcOrd="0" destOrd="0" presId="urn:microsoft.com/office/officeart/2005/8/layout/bProcess3"/>
    <dgm:cxn modelId="{CF339E3A-7277-4ADB-9882-2C9C1352F965}" srcId="{6D19D1E4-EAFB-4A02-BFE5-4A7D233514B2}" destId="{7CDF962C-6912-42E8-A7E3-F3FAE3DF852F}" srcOrd="0" destOrd="0" parTransId="{5CB26593-0342-4872-82E4-5FE36707B9B6}" sibTransId="{F4705BAD-EA86-4200-9567-013347521243}"/>
    <dgm:cxn modelId="{EFD10B3B-728D-4ECA-B185-B1BA879249CF}" type="presOf" srcId="{7CDF962C-6912-42E8-A7E3-F3FAE3DF852F}" destId="{C1E50E80-1F8E-4E90-B78B-82AE417AD5FE}" srcOrd="0" destOrd="0" presId="urn:microsoft.com/office/officeart/2005/8/layout/bProcess3"/>
    <dgm:cxn modelId="{8EF7B445-AEC3-4ADC-A019-551FC3652021}" type="presOf" srcId="{0DC6B969-E478-4B57-9F87-878374F7485F}" destId="{0682ECE1-82B5-49D3-BBDF-4624136EA6D3}" srcOrd="1" destOrd="0" presId="urn:microsoft.com/office/officeart/2005/8/layout/bProcess3"/>
    <dgm:cxn modelId="{C5C0E875-E353-4C38-BECB-31C5ACC80EAA}" type="presOf" srcId="{F4705BAD-EA86-4200-9567-013347521243}" destId="{72863F56-F092-4B9E-A78A-BC165EDDE0D1}" srcOrd="0" destOrd="0" presId="urn:microsoft.com/office/officeart/2005/8/layout/bProcess3"/>
    <dgm:cxn modelId="{B7F64B85-992A-4775-A0D3-A44EFF46F649}" type="presOf" srcId="{CC481843-0B9E-4097-893C-A1880886D31B}" destId="{029D1869-6CB2-417F-89F0-DAF069965A09}" srcOrd="0" destOrd="0" presId="urn:microsoft.com/office/officeart/2005/8/layout/bProcess3"/>
    <dgm:cxn modelId="{15D0FA87-F7DF-44FA-8098-CEAFFA4F8179}" type="presOf" srcId="{C1E47BF2-A9F8-42B0-9754-FEE92E27D3EC}" destId="{C545EDD4-01A3-45BD-B0B5-DC5123E84FE0}" srcOrd="1" destOrd="0" presId="urn:microsoft.com/office/officeart/2005/8/layout/bProcess3"/>
    <dgm:cxn modelId="{10C96BAA-39C9-4B72-9718-FE9D315F3362}" type="presOf" srcId="{6D19D1E4-EAFB-4A02-BFE5-4A7D233514B2}" destId="{68984C50-9B87-448F-88B4-CFA05D88DB94}" srcOrd="0" destOrd="0" presId="urn:microsoft.com/office/officeart/2005/8/layout/bProcess3"/>
    <dgm:cxn modelId="{070D29BB-49BA-476D-BF0E-F398280F42FA}" type="presOf" srcId="{F4705BAD-EA86-4200-9567-013347521243}" destId="{BFB38C86-82CD-4F48-ACC1-3A20FA720D50}" srcOrd="1" destOrd="0" presId="urn:microsoft.com/office/officeart/2005/8/layout/bProcess3"/>
    <dgm:cxn modelId="{7E827CBC-324F-4390-A371-00C8E29ECE26}" srcId="{6D19D1E4-EAFB-4A02-BFE5-4A7D233514B2}" destId="{CC481843-0B9E-4097-893C-A1880886D31B}" srcOrd="3" destOrd="0" parTransId="{AA9E7165-1593-445D-BB25-B244E328D1CC}" sibTransId="{610C8D0A-100B-4C4C-A65B-B4CCDE9E9144}"/>
    <dgm:cxn modelId="{DC384FC0-867D-461A-A611-6E2D38CF7D31}" srcId="{6D19D1E4-EAFB-4A02-BFE5-4A7D233514B2}" destId="{D933642F-7EDF-4EC5-AE23-B528D2813A57}" srcOrd="1" destOrd="0" parTransId="{D6754A4D-56FA-4FA9-B0B4-50BB4378ADB2}" sibTransId="{0DC6B969-E478-4B57-9F87-878374F7485F}"/>
    <dgm:cxn modelId="{456E98D0-E11A-4F3E-8DCE-54E741B51622}" type="presOf" srcId="{C1E47BF2-A9F8-42B0-9754-FEE92E27D3EC}" destId="{B19574EC-973B-4DC7-8EDC-42FC68A7E3C1}" srcOrd="0" destOrd="0" presId="urn:microsoft.com/office/officeart/2005/8/layout/bProcess3"/>
    <dgm:cxn modelId="{70DBC7E1-A354-4A21-B160-58784FE50DCF}" type="presOf" srcId="{1F4987D0-6269-4B7D-BCA0-196D42BA37AA}" destId="{DC00C3FA-739E-40E7-903C-EFC9F3A6104B}" srcOrd="0" destOrd="0" presId="urn:microsoft.com/office/officeart/2005/8/layout/bProcess3"/>
    <dgm:cxn modelId="{A42AAEA5-FD6B-494C-ACDF-B9C66C92DB67}" type="presParOf" srcId="{68984C50-9B87-448F-88B4-CFA05D88DB94}" destId="{C1E50E80-1F8E-4E90-B78B-82AE417AD5FE}" srcOrd="0" destOrd="0" presId="urn:microsoft.com/office/officeart/2005/8/layout/bProcess3"/>
    <dgm:cxn modelId="{BA8DF147-3E7B-44C8-A389-18AA7D411024}" type="presParOf" srcId="{68984C50-9B87-448F-88B4-CFA05D88DB94}" destId="{72863F56-F092-4B9E-A78A-BC165EDDE0D1}" srcOrd="1" destOrd="0" presId="urn:microsoft.com/office/officeart/2005/8/layout/bProcess3"/>
    <dgm:cxn modelId="{489C8B76-388F-4075-B128-556889C491AB}" type="presParOf" srcId="{72863F56-F092-4B9E-A78A-BC165EDDE0D1}" destId="{BFB38C86-82CD-4F48-ACC1-3A20FA720D50}" srcOrd="0" destOrd="0" presId="urn:microsoft.com/office/officeart/2005/8/layout/bProcess3"/>
    <dgm:cxn modelId="{CB750960-6722-4F82-862D-95BEDAE8E5BA}" type="presParOf" srcId="{68984C50-9B87-448F-88B4-CFA05D88DB94}" destId="{65A54F21-5831-41A1-B04B-36D20A745FF2}" srcOrd="2" destOrd="0" presId="urn:microsoft.com/office/officeart/2005/8/layout/bProcess3"/>
    <dgm:cxn modelId="{9E053FD1-A597-49D5-A48B-67C1AA399945}" type="presParOf" srcId="{68984C50-9B87-448F-88B4-CFA05D88DB94}" destId="{07238987-D9AC-4DAE-8D85-DD5B121DE1F2}" srcOrd="3" destOrd="0" presId="urn:microsoft.com/office/officeart/2005/8/layout/bProcess3"/>
    <dgm:cxn modelId="{7EB99BA4-6B8B-4D28-9022-16730298008B}" type="presParOf" srcId="{07238987-D9AC-4DAE-8D85-DD5B121DE1F2}" destId="{0682ECE1-82B5-49D3-BBDF-4624136EA6D3}" srcOrd="0" destOrd="0" presId="urn:microsoft.com/office/officeart/2005/8/layout/bProcess3"/>
    <dgm:cxn modelId="{371B0528-C931-4B39-82D5-BC2E5D20A714}" type="presParOf" srcId="{68984C50-9B87-448F-88B4-CFA05D88DB94}" destId="{DC00C3FA-739E-40E7-903C-EFC9F3A6104B}" srcOrd="4" destOrd="0" presId="urn:microsoft.com/office/officeart/2005/8/layout/bProcess3"/>
    <dgm:cxn modelId="{55002CCF-229B-483F-8562-DCCE96943300}" type="presParOf" srcId="{68984C50-9B87-448F-88B4-CFA05D88DB94}" destId="{B19574EC-973B-4DC7-8EDC-42FC68A7E3C1}" srcOrd="5" destOrd="0" presId="urn:microsoft.com/office/officeart/2005/8/layout/bProcess3"/>
    <dgm:cxn modelId="{AF02E49D-8DF6-40C7-97D8-EACAF4E60E93}" type="presParOf" srcId="{B19574EC-973B-4DC7-8EDC-42FC68A7E3C1}" destId="{C545EDD4-01A3-45BD-B0B5-DC5123E84FE0}" srcOrd="0" destOrd="0" presId="urn:microsoft.com/office/officeart/2005/8/layout/bProcess3"/>
    <dgm:cxn modelId="{C87B6D76-2B50-4E4C-95D8-85D024A7B9F5}" type="presParOf" srcId="{68984C50-9B87-448F-88B4-CFA05D88DB94}" destId="{029D1869-6CB2-417F-89F0-DAF069965A09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19D1E4-EAFB-4A02-BFE5-4A7D233514B2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CDF962C-6912-42E8-A7E3-F3FAE3DF852F}">
      <dgm:prSet phldrT="[Text]" custT="1"/>
      <dgm:spPr/>
      <dgm:t>
        <a:bodyPr/>
        <a:lstStyle/>
        <a:p>
          <a:pPr algn="l"/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Thừa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nghèo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Bờ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Giậu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Chỗ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xoàng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xĩnh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đừng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sạn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5CB26593-0342-4872-82E4-5FE36707B9B6}" type="parTrans" cxnId="{CF339E3A-7277-4ADB-9882-2C9C1352F965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705BAD-EA86-4200-9567-013347521243}" type="sibTrans" cxnId="{CF339E3A-7277-4ADB-9882-2C9C1352F965}">
      <dgm:prSet custT="1"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>
        <a:ln w="57150"/>
      </dgm:spPr>
      <dgm:t>
        <a:bodyPr/>
        <a:lstStyle/>
        <a:p>
          <a:endParaRPr lang="en-US" sz="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33642F-7EDF-4EC5-AE23-B528D2813A57}">
      <dgm:prSet phldrT="[Text]" custT="1"/>
      <dgm:spPr/>
      <dgm:t>
        <a:bodyPr/>
        <a:lstStyle/>
        <a:p>
          <a:pPr algn="l"/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Mời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Thằn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Lằn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ật </a:t>
          </a:r>
          <a:r>
            <a:rPr lang="vi-VN" sz="2800" b="1"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ội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D6754A4D-56FA-4FA9-B0B4-50BB4378ADB2}" type="parTrans" cxnId="{DC384FC0-867D-461A-A611-6E2D38CF7D31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C6B969-E478-4B57-9F87-878374F7485F}" type="sibTrans" cxnId="{DC384FC0-867D-461A-A611-6E2D38CF7D31}">
      <dgm:prSet custT="1"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 w="57150"/>
      </dgm:spPr>
      <dgm:t>
        <a:bodyPr/>
        <a:lstStyle/>
        <a:p>
          <a:endParaRPr lang="en-US" sz="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4987D0-6269-4B7D-BCA0-196D42BA37AA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33D8EE8-3E44-4880-9EC0-7A1288F3F320}" type="parTrans" cxnId="{FC483C13-335F-40CC-8909-CE6EE106843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E47BF2-A9F8-42B0-9754-FEE92E27D3EC}" type="sibTrans" cxnId="{FC483C13-335F-40CC-8909-CE6EE1068430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 w="57150"/>
      </dgm:spPr>
      <dgm:t>
        <a:bodyPr/>
        <a:lstStyle/>
        <a:p>
          <a:endParaRPr lang="en-US" sz="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481843-0B9E-4097-893C-A1880886D31B}">
      <dgm:prSet phldrT="[Text]" custT="1"/>
      <dgm:spPr/>
      <dgm:t>
        <a:bodyPr/>
        <a:lstStyle/>
        <a:p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ngơ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ngẩn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A9E7165-1593-445D-BB25-B244E328D1CC}" type="parTrans" cxnId="{7E827CBC-324F-4390-A371-00C8E29ECE26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0C8D0A-100B-4C4C-A65B-B4CCDE9E9144}" type="sibTrans" cxnId="{7E827CBC-324F-4390-A371-00C8E29ECE26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984C50-9B87-448F-88B4-CFA05D88DB94}" type="pres">
      <dgm:prSet presAssocID="{6D19D1E4-EAFB-4A02-BFE5-4A7D233514B2}" presName="Name0" presStyleCnt="0">
        <dgm:presLayoutVars>
          <dgm:dir/>
          <dgm:resizeHandles val="exact"/>
        </dgm:presLayoutVars>
      </dgm:prSet>
      <dgm:spPr/>
    </dgm:pt>
    <dgm:pt modelId="{C1E50E80-1F8E-4E90-B78B-82AE417AD5FE}" type="pres">
      <dgm:prSet presAssocID="{7CDF962C-6912-42E8-A7E3-F3FAE3DF852F}" presName="node" presStyleLbl="node1" presStyleIdx="0" presStyleCnt="4" custScaleX="146815">
        <dgm:presLayoutVars>
          <dgm:bulletEnabled val="1"/>
        </dgm:presLayoutVars>
      </dgm:prSet>
      <dgm:spPr/>
    </dgm:pt>
    <dgm:pt modelId="{72863F56-F092-4B9E-A78A-BC165EDDE0D1}" type="pres">
      <dgm:prSet presAssocID="{F4705BAD-EA86-4200-9567-013347521243}" presName="sibTrans" presStyleLbl="sibTrans1D1" presStyleIdx="0" presStyleCnt="3"/>
      <dgm:spPr/>
    </dgm:pt>
    <dgm:pt modelId="{BFB38C86-82CD-4F48-ACC1-3A20FA720D50}" type="pres">
      <dgm:prSet presAssocID="{F4705BAD-EA86-4200-9567-013347521243}" presName="connectorText" presStyleLbl="sibTrans1D1" presStyleIdx="0" presStyleCnt="3"/>
      <dgm:spPr/>
    </dgm:pt>
    <dgm:pt modelId="{65A54F21-5831-41A1-B04B-36D20A745FF2}" type="pres">
      <dgm:prSet presAssocID="{D933642F-7EDF-4EC5-AE23-B528D2813A57}" presName="node" presStyleLbl="node1" presStyleIdx="1" presStyleCnt="4" custScaleX="136203">
        <dgm:presLayoutVars>
          <dgm:bulletEnabled val="1"/>
        </dgm:presLayoutVars>
      </dgm:prSet>
      <dgm:spPr/>
    </dgm:pt>
    <dgm:pt modelId="{07238987-D9AC-4DAE-8D85-DD5B121DE1F2}" type="pres">
      <dgm:prSet presAssocID="{0DC6B969-E478-4B57-9F87-878374F7485F}" presName="sibTrans" presStyleLbl="sibTrans1D1" presStyleIdx="1" presStyleCnt="3"/>
      <dgm:spPr/>
    </dgm:pt>
    <dgm:pt modelId="{0682ECE1-82B5-49D3-BBDF-4624136EA6D3}" type="pres">
      <dgm:prSet presAssocID="{0DC6B969-E478-4B57-9F87-878374F7485F}" presName="connectorText" presStyleLbl="sibTrans1D1" presStyleIdx="1" presStyleCnt="3"/>
      <dgm:spPr/>
    </dgm:pt>
    <dgm:pt modelId="{DC00C3FA-739E-40E7-903C-EFC9F3A6104B}" type="pres">
      <dgm:prSet presAssocID="{1F4987D0-6269-4B7D-BCA0-196D42BA37AA}" presName="node" presStyleLbl="node1" presStyleIdx="2" presStyleCnt="4" custScaleX="150384">
        <dgm:presLayoutVars>
          <dgm:bulletEnabled val="1"/>
        </dgm:presLayoutVars>
      </dgm:prSet>
      <dgm:spPr/>
    </dgm:pt>
    <dgm:pt modelId="{B19574EC-973B-4DC7-8EDC-42FC68A7E3C1}" type="pres">
      <dgm:prSet presAssocID="{C1E47BF2-A9F8-42B0-9754-FEE92E27D3EC}" presName="sibTrans" presStyleLbl="sibTrans1D1" presStyleIdx="2" presStyleCnt="3"/>
      <dgm:spPr/>
    </dgm:pt>
    <dgm:pt modelId="{C545EDD4-01A3-45BD-B0B5-DC5123E84FE0}" type="pres">
      <dgm:prSet presAssocID="{C1E47BF2-A9F8-42B0-9754-FEE92E27D3EC}" presName="connectorText" presStyleLbl="sibTrans1D1" presStyleIdx="2" presStyleCnt="3"/>
      <dgm:spPr/>
    </dgm:pt>
    <dgm:pt modelId="{029D1869-6CB2-417F-89F0-DAF069965A09}" type="pres">
      <dgm:prSet presAssocID="{CC481843-0B9E-4097-893C-A1880886D31B}" presName="node" presStyleLbl="node1" presStyleIdx="3" presStyleCnt="4" custScaleX="132843">
        <dgm:presLayoutVars>
          <dgm:bulletEnabled val="1"/>
        </dgm:presLayoutVars>
      </dgm:prSet>
      <dgm:spPr/>
    </dgm:pt>
  </dgm:ptLst>
  <dgm:cxnLst>
    <dgm:cxn modelId="{F0DB6F0B-E640-49D8-94AB-7FEA74C9AD2A}" type="presOf" srcId="{0DC6B969-E478-4B57-9F87-878374F7485F}" destId="{07238987-D9AC-4DAE-8D85-DD5B121DE1F2}" srcOrd="0" destOrd="0" presId="urn:microsoft.com/office/officeart/2005/8/layout/bProcess3"/>
    <dgm:cxn modelId="{FC483C13-335F-40CC-8909-CE6EE1068430}" srcId="{6D19D1E4-EAFB-4A02-BFE5-4A7D233514B2}" destId="{1F4987D0-6269-4B7D-BCA0-196D42BA37AA}" srcOrd="2" destOrd="0" parTransId="{133D8EE8-3E44-4880-9EC0-7A1288F3F320}" sibTransId="{C1E47BF2-A9F8-42B0-9754-FEE92E27D3EC}"/>
    <dgm:cxn modelId="{C6CB082F-986C-414B-A58D-AFCB32C8AFD0}" type="presOf" srcId="{D933642F-7EDF-4EC5-AE23-B528D2813A57}" destId="{65A54F21-5831-41A1-B04B-36D20A745FF2}" srcOrd="0" destOrd="0" presId="urn:microsoft.com/office/officeart/2005/8/layout/bProcess3"/>
    <dgm:cxn modelId="{CF339E3A-7277-4ADB-9882-2C9C1352F965}" srcId="{6D19D1E4-EAFB-4A02-BFE5-4A7D233514B2}" destId="{7CDF962C-6912-42E8-A7E3-F3FAE3DF852F}" srcOrd="0" destOrd="0" parTransId="{5CB26593-0342-4872-82E4-5FE36707B9B6}" sibTransId="{F4705BAD-EA86-4200-9567-013347521243}"/>
    <dgm:cxn modelId="{EFD10B3B-728D-4ECA-B185-B1BA879249CF}" type="presOf" srcId="{7CDF962C-6912-42E8-A7E3-F3FAE3DF852F}" destId="{C1E50E80-1F8E-4E90-B78B-82AE417AD5FE}" srcOrd="0" destOrd="0" presId="urn:microsoft.com/office/officeart/2005/8/layout/bProcess3"/>
    <dgm:cxn modelId="{8EF7B445-AEC3-4ADC-A019-551FC3652021}" type="presOf" srcId="{0DC6B969-E478-4B57-9F87-878374F7485F}" destId="{0682ECE1-82B5-49D3-BBDF-4624136EA6D3}" srcOrd="1" destOrd="0" presId="urn:microsoft.com/office/officeart/2005/8/layout/bProcess3"/>
    <dgm:cxn modelId="{C5C0E875-E353-4C38-BECB-31C5ACC80EAA}" type="presOf" srcId="{F4705BAD-EA86-4200-9567-013347521243}" destId="{72863F56-F092-4B9E-A78A-BC165EDDE0D1}" srcOrd="0" destOrd="0" presId="urn:microsoft.com/office/officeart/2005/8/layout/bProcess3"/>
    <dgm:cxn modelId="{B7F64B85-992A-4775-A0D3-A44EFF46F649}" type="presOf" srcId="{CC481843-0B9E-4097-893C-A1880886D31B}" destId="{029D1869-6CB2-417F-89F0-DAF069965A09}" srcOrd="0" destOrd="0" presId="urn:microsoft.com/office/officeart/2005/8/layout/bProcess3"/>
    <dgm:cxn modelId="{15D0FA87-F7DF-44FA-8098-CEAFFA4F8179}" type="presOf" srcId="{C1E47BF2-A9F8-42B0-9754-FEE92E27D3EC}" destId="{C545EDD4-01A3-45BD-B0B5-DC5123E84FE0}" srcOrd="1" destOrd="0" presId="urn:microsoft.com/office/officeart/2005/8/layout/bProcess3"/>
    <dgm:cxn modelId="{10C96BAA-39C9-4B72-9718-FE9D315F3362}" type="presOf" srcId="{6D19D1E4-EAFB-4A02-BFE5-4A7D233514B2}" destId="{68984C50-9B87-448F-88B4-CFA05D88DB94}" srcOrd="0" destOrd="0" presId="urn:microsoft.com/office/officeart/2005/8/layout/bProcess3"/>
    <dgm:cxn modelId="{070D29BB-49BA-476D-BF0E-F398280F42FA}" type="presOf" srcId="{F4705BAD-EA86-4200-9567-013347521243}" destId="{BFB38C86-82CD-4F48-ACC1-3A20FA720D50}" srcOrd="1" destOrd="0" presId="urn:microsoft.com/office/officeart/2005/8/layout/bProcess3"/>
    <dgm:cxn modelId="{7E827CBC-324F-4390-A371-00C8E29ECE26}" srcId="{6D19D1E4-EAFB-4A02-BFE5-4A7D233514B2}" destId="{CC481843-0B9E-4097-893C-A1880886D31B}" srcOrd="3" destOrd="0" parTransId="{AA9E7165-1593-445D-BB25-B244E328D1CC}" sibTransId="{610C8D0A-100B-4C4C-A65B-B4CCDE9E9144}"/>
    <dgm:cxn modelId="{DC384FC0-867D-461A-A611-6E2D38CF7D31}" srcId="{6D19D1E4-EAFB-4A02-BFE5-4A7D233514B2}" destId="{D933642F-7EDF-4EC5-AE23-B528D2813A57}" srcOrd="1" destOrd="0" parTransId="{D6754A4D-56FA-4FA9-B0B4-50BB4378ADB2}" sibTransId="{0DC6B969-E478-4B57-9F87-878374F7485F}"/>
    <dgm:cxn modelId="{456E98D0-E11A-4F3E-8DCE-54E741B51622}" type="presOf" srcId="{C1E47BF2-A9F8-42B0-9754-FEE92E27D3EC}" destId="{B19574EC-973B-4DC7-8EDC-42FC68A7E3C1}" srcOrd="0" destOrd="0" presId="urn:microsoft.com/office/officeart/2005/8/layout/bProcess3"/>
    <dgm:cxn modelId="{70DBC7E1-A354-4A21-B160-58784FE50DCF}" type="presOf" srcId="{1F4987D0-6269-4B7D-BCA0-196D42BA37AA}" destId="{DC00C3FA-739E-40E7-903C-EFC9F3A6104B}" srcOrd="0" destOrd="0" presId="urn:microsoft.com/office/officeart/2005/8/layout/bProcess3"/>
    <dgm:cxn modelId="{A42AAEA5-FD6B-494C-ACDF-B9C66C92DB67}" type="presParOf" srcId="{68984C50-9B87-448F-88B4-CFA05D88DB94}" destId="{C1E50E80-1F8E-4E90-B78B-82AE417AD5FE}" srcOrd="0" destOrd="0" presId="urn:microsoft.com/office/officeart/2005/8/layout/bProcess3"/>
    <dgm:cxn modelId="{BA8DF147-3E7B-44C8-A389-18AA7D411024}" type="presParOf" srcId="{68984C50-9B87-448F-88B4-CFA05D88DB94}" destId="{72863F56-F092-4B9E-A78A-BC165EDDE0D1}" srcOrd="1" destOrd="0" presId="urn:microsoft.com/office/officeart/2005/8/layout/bProcess3"/>
    <dgm:cxn modelId="{489C8B76-388F-4075-B128-556889C491AB}" type="presParOf" srcId="{72863F56-F092-4B9E-A78A-BC165EDDE0D1}" destId="{BFB38C86-82CD-4F48-ACC1-3A20FA720D50}" srcOrd="0" destOrd="0" presId="urn:microsoft.com/office/officeart/2005/8/layout/bProcess3"/>
    <dgm:cxn modelId="{CB750960-6722-4F82-862D-95BEDAE8E5BA}" type="presParOf" srcId="{68984C50-9B87-448F-88B4-CFA05D88DB94}" destId="{65A54F21-5831-41A1-B04B-36D20A745FF2}" srcOrd="2" destOrd="0" presId="urn:microsoft.com/office/officeart/2005/8/layout/bProcess3"/>
    <dgm:cxn modelId="{9E053FD1-A597-49D5-A48B-67C1AA399945}" type="presParOf" srcId="{68984C50-9B87-448F-88B4-CFA05D88DB94}" destId="{07238987-D9AC-4DAE-8D85-DD5B121DE1F2}" srcOrd="3" destOrd="0" presId="urn:microsoft.com/office/officeart/2005/8/layout/bProcess3"/>
    <dgm:cxn modelId="{7EB99BA4-6B8B-4D28-9022-16730298008B}" type="presParOf" srcId="{07238987-D9AC-4DAE-8D85-DD5B121DE1F2}" destId="{0682ECE1-82B5-49D3-BBDF-4624136EA6D3}" srcOrd="0" destOrd="0" presId="urn:microsoft.com/office/officeart/2005/8/layout/bProcess3"/>
    <dgm:cxn modelId="{371B0528-C931-4B39-82D5-BC2E5D20A714}" type="presParOf" srcId="{68984C50-9B87-448F-88B4-CFA05D88DB94}" destId="{DC00C3FA-739E-40E7-903C-EFC9F3A6104B}" srcOrd="4" destOrd="0" presId="urn:microsoft.com/office/officeart/2005/8/layout/bProcess3"/>
    <dgm:cxn modelId="{55002CCF-229B-483F-8562-DCCE96943300}" type="presParOf" srcId="{68984C50-9B87-448F-88B4-CFA05D88DB94}" destId="{B19574EC-973B-4DC7-8EDC-42FC68A7E3C1}" srcOrd="5" destOrd="0" presId="urn:microsoft.com/office/officeart/2005/8/layout/bProcess3"/>
    <dgm:cxn modelId="{AF02E49D-8DF6-40C7-97D8-EACAF4E60E93}" type="presParOf" srcId="{B19574EC-973B-4DC7-8EDC-42FC68A7E3C1}" destId="{C545EDD4-01A3-45BD-B0B5-DC5123E84FE0}" srcOrd="0" destOrd="0" presId="urn:microsoft.com/office/officeart/2005/8/layout/bProcess3"/>
    <dgm:cxn modelId="{C87B6D76-2B50-4E4C-95D8-85D024A7B9F5}" type="presParOf" srcId="{68984C50-9B87-448F-88B4-CFA05D88DB94}" destId="{029D1869-6CB2-417F-89F0-DAF069965A09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40C56F-EAD6-49A5-97C6-6CF26CA1B0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2A0A24D4-BA23-422F-8828-EC6A5B34CA4F}">
      <dgm:prSet custT="1"/>
      <dgm:spPr>
        <a:solidFill>
          <a:srgbClr val="FFFFFF"/>
        </a:solidFill>
        <a:ln>
          <a:prstDash val="dash"/>
        </a:ln>
      </dgm:spPr>
      <dgm:t>
        <a:bodyPr/>
        <a:lstStyle/>
        <a:p>
          <a:pPr algn="ctr"/>
          <a:r>
            <a:rPr lang="vi-VN" sz="3600" b="1" dirty="0">
              <a:solidFill>
                <a:srgbClr val="FF0000"/>
              </a:solidFill>
              <a:latin typeface="+mj-lt"/>
            </a:rPr>
            <a:t>- Là trưởng thôn, am hiểu mọi vấn đề ở trong cuộc sống.</a:t>
          </a:r>
          <a:endParaRPr lang="vi-VN" sz="3600" b="1" dirty="0">
            <a:solidFill>
              <a:srgbClr val="FF0000"/>
            </a:solidFill>
            <a:latin typeface="+mj-lt"/>
            <a:cs typeface="Arial" pitchFamily="34" charset="0"/>
          </a:endParaRPr>
        </a:p>
      </dgm:t>
    </dgm:pt>
    <dgm:pt modelId="{77ACB869-CE0D-4D37-8E68-E61EFB86D25B}" type="parTrans" cxnId="{20BC2D15-8BCC-48A5-9ACE-EB23CD6D04E9}">
      <dgm:prSet/>
      <dgm:spPr/>
      <dgm:t>
        <a:bodyPr/>
        <a:lstStyle/>
        <a:p>
          <a:endParaRPr lang="vi-VN" sz="2400"/>
        </a:p>
      </dgm:t>
    </dgm:pt>
    <dgm:pt modelId="{CE255B30-2B35-40CA-9B81-31460C9B7A1B}" type="sibTrans" cxnId="{20BC2D15-8BCC-48A5-9ACE-EB23CD6D04E9}">
      <dgm:prSet/>
      <dgm:spPr/>
      <dgm:t>
        <a:bodyPr/>
        <a:lstStyle/>
        <a:p>
          <a:endParaRPr lang="vi-VN" sz="2400"/>
        </a:p>
      </dgm:t>
    </dgm:pt>
    <dgm:pt modelId="{9E7DF53C-99D1-45DF-B713-D64CBB52BC56}" type="pres">
      <dgm:prSet presAssocID="{8B40C56F-EAD6-49A5-97C6-6CF26CA1B0A9}" presName="linear" presStyleCnt="0">
        <dgm:presLayoutVars>
          <dgm:animLvl val="lvl"/>
          <dgm:resizeHandles val="exact"/>
        </dgm:presLayoutVars>
      </dgm:prSet>
      <dgm:spPr/>
    </dgm:pt>
    <dgm:pt modelId="{6EAAB04F-490A-444B-9E9A-ED2FA0A942D8}" type="pres">
      <dgm:prSet presAssocID="{2A0A24D4-BA23-422F-8828-EC6A5B34CA4F}" presName="parentText" presStyleLbl="node1" presStyleIdx="0" presStyleCnt="1" custScaleY="208204" custLinFactNeighborX="-63" custLinFactNeighborY="8552">
        <dgm:presLayoutVars>
          <dgm:chMax val="0"/>
          <dgm:bulletEnabled val="1"/>
        </dgm:presLayoutVars>
      </dgm:prSet>
      <dgm:spPr/>
    </dgm:pt>
  </dgm:ptLst>
  <dgm:cxnLst>
    <dgm:cxn modelId="{7756CA0D-7623-48D3-9BA7-2BD78FEF9CE3}" type="presOf" srcId="{8B40C56F-EAD6-49A5-97C6-6CF26CA1B0A9}" destId="{9E7DF53C-99D1-45DF-B713-D64CBB52BC56}" srcOrd="0" destOrd="0" presId="urn:microsoft.com/office/officeart/2005/8/layout/vList2"/>
    <dgm:cxn modelId="{20BC2D15-8BCC-48A5-9ACE-EB23CD6D04E9}" srcId="{8B40C56F-EAD6-49A5-97C6-6CF26CA1B0A9}" destId="{2A0A24D4-BA23-422F-8828-EC6A5B34CA4F}" srcOrd="0" destOrd="0" parTransId="{77ACB869-CE0D-4D37-8E68-E61EFB86D25B}" sibTransId="{CE255B30-2B35-40CA-9B81-31460C9B7A1B}"/>
    <dgm:cxn modelId="{73034D20-BBE8-463F-ABBF-9A1FF78F4B70}" type="presOf" srcId="{2A0A24D4-BA23-422F-8828-EC6A5B34CA4F}" destId="{6EAAB04F-490A-444B-9E9A-ED2FA0A942D8}" srcOrd="0" destOrd="0" presId="urn:microsoft.com/office/officeart/2005/8/layout/vList2"/>
    <dgm:cxn modelId="{FCB3145C-038F-47B6-BF46-45AC7930084E}" type="presParOf" srcId="{9E7DF53C-99D1-45DF-B713-D64CBB52BC56}" destId="{6EAAB04F-490A-444B-9E9A-ED2FA0A942D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40C56F-EAD6-49A5-97C6-6CF26CA1B0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2A0A24D4-BA23-422F-8828-EC6A5B34CA4F}">
      <dgm:prSet custT="1"/>
      <dgm:spPr>
        <a:solidFill>
          <a:srgbClr val="FFFFFF"/>
        </a:solidFill>
        <a:ln>
          <a:prstDash val="dash"/>
        </a:ln>
      </dgm:spPr>
      <dgm:t>
        <a:bodyPr/>
        <a:lstStyle/>
        <a:p>
          <a:pPr algn="ctr"/>
          <a:r>
            <a:rPr lang="en-US" sz="36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vi-VN" sz="36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ACB869-CE0D-4D37-8E68-E61EFB86D25B}" type="parTrans" cxnId="{20BC2D15-8BCC-48A5-9ACE-EB23CD6D04E9}">
      <dgm:prSet/>
      <dgm:spPr/>
      <dgm:t>
        <a:bodyPr/>
        <a:lstStyle/>
        <a:p>
          <a:endParaRPr lang="vi-VN" sz="2400"/>
        </a:p>
      </dgm:t>
    </dgm:pt>
    <dgm:pt modelId="{CE255B30-2B35-40CA-9B81-31460C9B7A1B}" type="sibTrans" cxnId="{20BC2D15-8BCC-48A5-9ACE-EB23CD6D04E9}">
      <dgm:prSet/>
      <dgm:spPr/>
      <dgm:t>
        <a:bodyPr/>
        <a:lstStyle/>
        <a:p>
          <a:endParaRPr lang="vi-VN" sz="2400"/>
        </a:p>
      </dgm:t>
    </dgm:pt>
    <dgm:pt modelId="{9E7DF53C-99D1-45DF-B713-D64CBB52BC56}" type="pres">
      <dgm:prSet presAssocID="{8B40C56F-EAD6-49A5-97C6-6CF26CA1B0A9}" presName="linear" presStyleCnt="0">
        <dgm:presLayoutVars>
          <dgm:animLvl val="lvl"/>
          <dgm:resizeHandles val="exact"/>
        </dgm:presLayoutVars>
      </dgm:prSet>
      <dgm:spPr/>
    </dgm:pt>
    <dgm:pt modelId="{6EAAB04F-490A-444B-9E9A-ED2FA0A942D8}" type="pres">
      <dgm:prSet presAssocID="{2A0A24D4-BA23-422F-8828-EC6A5B34CA4F}" presName="parentText" presStyleLbl="node1" presStyleIdx="0" presStyleCnt="1" custLinFactY="-41380" custLinFactNeighborX="10410" custLinFactNeighborY="-100000">
        <dgm:presLayoutVars>
          <dgm:chMax val="0"/>
          <dgm:bulletEnabled val="1"/>
        </dgm:presLayoutVars>
      </dgm:prSet>
      <dgm:spPr/>
    </dgm:pt>
  </dgm:ptLst>
  <dgm:cxnLst>
    <dgm:cxn modelId="{7756CA0D-7623-48D3-9BA7-2BD78FEF9CE3}" type="presOf" srcId="{8B40C56F-EAD6-49A5-97C6-6CF26CA1B0A9}" destId="{9E7DF53C-99D1-45DF-B713-D64CBB52BC56}" srcOrd="0" destOrd="0" presId="urn:microsoft.com/office/officeart/2005/8/layout/vList2"/>
    <dgm:cxn modelId="{20BC2D15-8BCC-48A5-9ACE-EB23CD6D04E9}" srcId="{8B40C56F-EAD6-49A5-97C6-6CF26CA1B0A9}" destId="{2A0A24D4-BA23-422F-8828-EC6A5B34CA4F}" srcOrd="0" destOrd="0" parTransId="{77ACB869-CE0D-4D37-8E68-E61EFB86D25B}" sibTransId="{CE255B30-2B35-40CA-9B81-31460C9B7A1B}"/>
    <dgm:cxn modelId="{73034D20-BBE8-463F-ABBF-9A1FF78F4B70}" type="presOf" srcId="{2A0A24D4-BA23-422F-8828-EC6A5B34CA4F}" destId="{6EAAB04F-490A-444B-9E9A-ED2FA0A942D8}" srcOrd="0" destOrd="0" presId="urn:microsoft.com/office/officeart/2005/8/layout/vList2"/>
    <dgm:cxn modelId="{FCB3145C-038F-47B6-BF46-45AC7930084E}" type="presParOf" srcId="{9E7DF53C-99D1-45DF-B713-D64CBB52BC56}" destId="{6EAAB04F-490A-444B-9E9A-ED2FA0A942D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E7320-3E15-4C80-8664-6A4D6F0FE6A2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BEB0F-C95D-4C5F-999B-491B586392D5}">
      <dsp:nvSpPr>
        <dsp:cNvPr id="0" name=""/>
        <dsp:cNvSpPr/>
      </dsp:nvSpPr>
      <dsp:spPr>
        <a:xfrm>
          <a:off x="610504" y="416587"/>
          <a:ext cx="10772061" cy="833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600" b="1" kern="1200" dirty="0">
              <a:latin typeface="+mj-lt"/>
            </a:rPr>
            <a:t>Thời gian: chạng vạng tối</a:t>
          </a:r>
          <a:endParaRPr lang="en-US" sz="3600" b="1" kern="1200" dirty="0">
            <a:latin typeface="+mj-lt"/>
          </a:endParaRPr>
        </a:p>
      </dsp:txBody>
      <dsp:txXfrm>
        <a:off x="610504" y="416587"/>
        <a:ext cx="10772061" cy="833607"/>
      </dsp:txXfrm>
    </dsp:sp>
    <dsp:sp modelId="{3FDD777B-3586-40AC-98D8-F0E0C28A9F9B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4BDD3-12F4-40E2-AFCE-094D7EC02A75}">
      <dsp:nvSpPr>
        <dsp:cNvPr id="0" name=""/>
        <dsp:cNvSpPr/>
      </dsp:nvSpPr>
      <dsp:spPr>
        <a:xfrm>
          <a:off x="1088431" y="1667215"/>
          <a:ext cx="10294134" cy="833607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600" b="1" kern="1200" dirty="0">
              <a:latin typeface="+mj-lt"/>
            </a:rPr>
            <a:t>Mục đích: tìm chỗ trọ qua đêm.</a:t>
          </a:r>
          <a:endParaRPr lang="en-US" sz="3600" b="1" kern="1200" dirty="0">
            <a:latin typeface="+mj-lt"/>
          </a:endParaRPr>
        </a:p>
      </dsp:txBody>
      <dsp:txXfrm>
        <a:off x="1088431" y="1667215"/>
        <a:ext cx="10294134" cy="833607"/>
      </dsp:txXfrm>
    </dsp:sp>
    <dsp:sp modelId="{89BD5022-FBE5-45B2-B527-F6C3C30360DF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027B12-7325-48F7-BC2B-286461A9DB81}">
      <dsp:nvSpPr>
        <dsp:cNvPr id="0" name=""/>
        <dsp:cNvSpPr/>
      </dsp:nvSpPr>
      <dsp:spPr>
        <a:xfrm>
          <a:off x="1088431" y="2753843"/>
          <a:ext cx="10294134" cy="1161607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600" b="1" kern="1200" dirty="0">
              <a:latin typeface="+mj-lt"/>
            </a:rPr>
            <a:t>Thái độ của Bọ Dừa khi Thằn Lằn ngỏ ý ở nhà của bác: giật mình, run run, lo sợ.</a:t>
          </a:r>
          <a:endParaRPr lang="en-US" sz="3600" b="1" kern="1200" dirty="0">
            <a:latin typeface="+mj-lt"/>
          </a:endParaRPr>
        </a:p>
      </dsp:txBody>
      <dsp:txXfrm>
        <a:off x="1088431" y="2753843"/>
        <a:ext cx="10294134" cy="1161607"/>
      </dsp:txXfrm>
    </dsp:sp>
    <dsp:sp modelId="{02601205-AEF5-4847-99A5-C2FD175AD5AE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E40DD-D951-4339-A67D-53496733CF96}">
      <dsp:nvSpPr>
        <dsp:cNvPr id="0" name=""/>
        <dsp:cNvSpPr/>
      </dsp:nvSpPr>
      <dsp:spPr>
        <a:xfrm>
          <a:off x="610504" y="4168472"/>
          <a:ext cx="10772061" cy="833607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600" b="1" kern="1200" dirty="0">
              <a:latin typeface="+mj-lt"/>
            </a:rPr>
            <a:t>Bọ Dừa chọn nơi để ngủ: dưới vòm trúc.</a:t>
          </a:r>
          <a:endParaRPr lang="en-US" sz="3600" b="1" kern="1200" dirty="0">
            <a:latin typeface="+mj-lt"/>
          </a:endParaRPr>
        </a:p>
      </dsp:txBody>
      <dsp:txXfrm>
        <a:off x="610504" y="4168472"/>
        <a:ext cx="10772061" cy="833607"/>
      </dsp:txXfrm>
    </dsp:sp>
    <dsp:sp modelId="{75DAF36A-D89D-4B4F-9CFB-42AC625ADACD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63F56-F092-4B9E-A78A-BC165EDDE0D1}">
      <dsp:nvSpPr>
        <dsp:cNvPr id="0" name=""/>
        <dsp:cNvSpPr/>
      </dsp:nvSpPr>
      <dsp:spPr>
        <a:xfrm>
          <a:off x="5341815" y="950673"/>
          <a:ext cx="7293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29307" y="45720"/>
              </a:lnTo>
            </a:path>
          </a:pathLst>
        </a:custGeom>
        <a:noFill/>
        <a:ln w="5715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87470" y="992590"/>
        <a:ext cx="37995" cy="7606"/>
      </dsp:txXfrm>
    </dsp:sp>
    <dsp:sp modelId="{C1E50E80-1F8E-4E90-B78B-82AE417AD5FE}">
      <dsp:nvSpPr>
        <dsp:cNvPr id="0" name=""/>
        <dsp:cNvSpPr/>
      </dsp:nvSpPr>
      <dsp:spPr>
        <a:xfrm>
          <a:off x="492930" y="5210"/>
          <a:ext cx="4850684" cy="19823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Thừa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nghèo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Bờ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Giậu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Chỗ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xoàng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xĩnh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đừng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sạn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92930" y="5210"/>
        <a:ext cx="4850684" cy="1982366"/>
      </dsp:txXfrm>
    </dsp:sp>
    <dsp:sp modelId="{07238987-D9AC-4DAE-8D85-DD5B121DE1F2}">
      <dsp:nvSpPr>
        <dsp:cNvPr id="0" name=""/>
        <dsp:cNvSpPr/>
      </dsp:nvSpPr>
      <dsp:spPr>
        <a:xfrm>
          <a:off x="2977231" y="1985776"/>
          <a:ext cx="5376325" cy="729307"/>
        </a:xfrm>
        <a:custGeom>
          <a:avLst/>
          <a:gdLst/>
          <a:ahLst/>
          <a:cxnLst/>
          <a:rect l="0" t="0" r="0" b="0"/>
          <a:pathLst>
            <a:path>
              <a:moveTo>
                <a:pt x="5376325" y="0"/>
              </a:moveTo>
              <a:lnTo>
                <a:pt x="5376325" y="381753"/>
              </a:lnTo>
              <a:lnTo>
                <a:pt x="0" y="381753"/>
              </a:lnTo>
              <a:lnTo>
                <a:pt x="0" y="729307"/>
              </a:lnTo>
            </a:path>
          </a:pathLst>
        </a:custGeom>
        <a:noFill/>
        <a:ln w="57150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29650" y="2346626"/>
        <a:ext cx="271488" cy="7606"/>
      </dsp:txXfrm>
    </dsp:sp>
    <dsp:sp modelId="{65A54F21-5831-41A1-B04B-36D20A745FF2}">
      <dsp:nvSpPr>
        <dsp:cNvPr id="0" name=""/>
        <dsp:cNvSpPr/>
      </dsp:nvSpPr>
      <dsp:spPr>
        <a:xfrm>
          <a:off x="6103522" y="5210"/>
          <a:ext cx="4500070" cy="1982366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Mời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Thằn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Lằn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ật </a:t>
          </a:r>
          <a:r>
            <a:rPr lang="vi-VN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ội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103522" y="5210"/>
        <a:ext cx="4500070" cy="1982366"/>
      </dsp:txXfrm>
    </dsp:sp>
    <dsp:sp modelId="{B19574EC-973B-4DC7-8EDC-42FC68A7E3C1}">
      <dsp:nvSpPr>
        <dsp:cNvPr id="0" name=""/>
        <dsp:cNvSpPr/>
      </dsp:nvSpPr>
      <dsp:spPr>
        <a:xfrm>
          <a:off x="5459732" y="3692946"/>
          <a:ext cx="7293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29307" y="45720"/>
              </a:lnTo>
            </a:path>
          </a:pathLst>
        </a:custGeom>
        <a:noFill/>
        <a:ln w="57150" cap="flat" cmpd="sng" algn="ctr">
          <a:solidFill>
            <a:schemeClr val="accent6"/>
          </a:solidFill>
          <a:prstDash val="solid"/>
          <a:miter lim="800000"/>
          <a:tailEnd type="arrow"/>
        </a:ln>
        <a:effectLst/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05388" y="3734863"/>
        <a:ext cx="37995" cy="7606"/>
      </dsp:txXfrm>
    </dsp:sp>
    <dsp:sp modelId="{DC00C3FA-739E-40E7-903C-EFC9F3A6104B}">
      <dsp:nvSpPr>
        <dsp:cNvPr id="0" name=""/>
        <dsp:cNvSpPr/>
      </dsp:nvSpPr>
      <dsp:spPr>
        <a:xfrm>
          <a:off x="492930" y="2747483"/>
          <a:ext cx="4968602" cy="1982366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Chạy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vừa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xảy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ra.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14:m xmlns:a14="http://schemas.microsoft.com/office/drawing/2010/main">
            <m:oMath xmlns:m="http://schemas.openxmlformats.org/officeDocument/2006/math">
              <m:r>
                <a:rPr lang="en-US" sz="2800" i="1" kern="1200">
                  <a:latin typeface="Cambria Math" panose="02040503050406030204" pitchFamily="18" charset="0"/>
                </a:rPr>
                <m:t>→</m:t>
              </m:r>
            </m:oMath>
          </a14:m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vế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492930" y="2747483"/>
        <a:ext cx="4968602" cy="1982366"/>
      </dsp:txXfrm>
    </dsp:sp>
    <dsp:sp modelId="{029D1869-6CB2-417F-89F0-DAF069965A09}">
      <dsp:nvSpPr>
        <dsp:cNvPr id="0" name=""/>
        <dsp:cNvSpPr/>
      </dsp:nvSpPr>
      <dsp:spPr>
        <a:xfrm>
          <a:off x="6221439" y="2747483"/>
          <a:ext cx="4389057" cy="1982366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ngơ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ngẩn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221439" y="2747483"/>
        <a:ext cx="4389057" cy="19823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AB04F-490A-444B-9E9A-ED2FA0A942D8}">
      <dsp:nvSpPr>
        <dsp:cNvPr id="0" name=""/>
        <dsp:cNvSpPr/>
      </dsp:nvSpPr>
      <dsp:spPr>
        <a:xfrm>
          <a:off x="0" y="17434"/>
          <a:ext cx="8902503" cy="1249661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crgbClr r="0" g="0" b="0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600" b="1" kern="1200" dirty="0">
              <a:solidFill>
                <a:srgbClr val="FF0000"/>
              </a:solidFill>
              <a:latin typeface="+mj-lt"/>
            </a:rPr>
            <a:t>- Là trưởng thôn, am hiểu mọi vấn đề ở trong cuộc sống.</a:t>
          </a:r>
          <a:endParaRPr lang="vi-VN" sz="3600" b="1" kern="1200" dirty="0">
            <a:solidFill>
              <a:srgbClr val="FF0000"/>
            </a:solidFill>
            <a:latin typeface="+mj-lt"/>
            <a:cs typeface="Arial" pitchFamily="34" charset="0"/>
          </a:endParaRPr>
        </a:p>
      </dsp:txBody>
      <dsp:txXfrm>
        <a:off x="61003" y="78437"/>
        <a:ext cx="8780497" cy="11276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AB04F-490A-444B-9E9A-ED2FA0A942D8}">
      <dsp:nvSpPr>
        <dsp:cNvPr id="0" name=""/>
        <dsp:cNvSpPr/>
      </dsp:nvSpPr>
      <dsp:spPr>
        <a:xfrm>
          <a:off x="0" y="0"/>
          <a:ext cx="8902503" cy="645785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crgbClr r="0" g="0" b="0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vi-VN" sz="36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25" y="31525"/>
        <a:ext cx="8839453" cy="582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FBB01-E6E4-4C8D-AFB2-B7617D93FC5B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4FEA9-70C2-487A-8DCD-B5EDDDF7A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91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387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486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103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593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926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54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23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031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220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93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822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030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006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696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46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0259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350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461919"/>
      </p:ext>
    </p:extLst>
  </p:cSld>
  <p:clrMapOvr>
    <a:masterClrMapping/>
  </p:clrMapOvr>
  <p:transition spd="slow" advTm="3000">
    <p:fade/>
  </p:transition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879390"/>
      </p:ext>
    </p:extLst>
  </p:cSld>
  <p:clrMapOvr>
    <a:masterClrMapping/>
  </p:clrMapOvr>
  <p:transition spd="slow" advTm="300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742278"/>
      </p:ext>
    </p:extLst>
  </p:cSld>
  <p:clrMapOvr>
    <a:masterClrMapping/>
  </p:clrMapOvr>
  <p:transition spd="slow" advTm="300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621002"/>
      </p:ext>
    </p:extLst>
  </p:cSld>
  <p:clrMapOvr>
    <a:masterClrMapping/>
  </p:clrMapOvr>
  <p:transition spd="slow" advTm="300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409715"/>
      </p:ext>
    </p:extLst>
  </p:cSld>
  <p:clrMapOvr>
    <a:masterClrMapping/>
  </p:clrMapOvr>
  <p:transition spd="slow" advTm="300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130539"/>
      </p:ext>
    </p:extLst>
  </p:cSld>
  <p:clrMapOvr>
    <a:masterClrMapping/>
  </p:clrMapOvr>
  <p:transition spd="slow" advTm="300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405108"/>
      </p:ext>
    </p:extLst>
  </p:cSld>
  <p:clrMapOvr>
    <a:masterClrMapping/>
  </p:clrMapOvr>
  <p:transition spd="slow" advTm="300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671182"/>
      </p:ext>
    </p:extLst>
  </p:cSld>
  <p:clrMapOvr>
    <a:masterClrMapping/>
  </p:clrMapOvr>
  <p:transition spd="slow" advTm="300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892060"/>
      </p:ext>
    </p:extLst>
  </p:cSld>
  <p:clrMapOvr>
    <a:masterClrMapping/>
  </p:clrMapOvr>
  <p:transition spd="slow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8285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754575"/>
      </p:ext>
    </p:extLst>
  </p:cSld>
  <p:clrMapOvr>
    <a:masterClrMapping/>
  </p:clrMapOvr>
  <p:transition spd="slow" advTm="300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674605"/>
      </p:ext>
    </p:extLst>
  </p:cSld>
  <p:clrMapOvr>
    <a:masterClrMapping/>
  </p:clrMapOvr>
  <p:transition spd="slow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178845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2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95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4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6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0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80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82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7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6692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7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2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2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4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72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8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555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4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4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13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331815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9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6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6946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6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88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6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6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5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31362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8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80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5638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1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5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49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1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18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2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5789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98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2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4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6751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75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66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9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7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09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1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44005-491F-4ADB-8929-A6A576E06C2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F95B7-AF74-4F24-B7FF-E0826487F92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985372"/>
      </p:ext>
    </p:extLst>
  </p:cSld>
  <p:clrMapOvr>
    <a:masterClrMapping/>
  </p:clrMapOvr>
  <p:transition spd="slow" advClick="0" advTm="0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86DA7-3446-417F-9FB3-E9C34F1F890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D3FBD-68E2-4DC6-950B-B0540DB3CAA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652973"/>
      </p:ext>
    </p:extLst>
  </p:cSld>
  <p:clrMapOvr>
    <a:masterClrMapping/>
  </p:clrMapOvr>
  <p:transition spd="slow" advClick="0" advTm="0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71F85-F021-48E9-BB6B-2924F9D3CDE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E101A-360A-49B2-BDE2-11BDFECFC0B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793035"/>
      </p:ext>
    </p:extLst>
  </p:cSld>
  <p:clrMapOvr>
    <a:masterClrMapping/>
  </p:clrMapOvr>
  <p:transition spd="slow" advClick="0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0801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92AB9-AB77-4044-9089-48A14947FD6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38ECD6-8DA6-47E8-82EB-1538BF36956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213296"/>
      </p:ext>
    </p:extLst>
  </p:cSld>
  <p:clrMapOvr>
    <a:masterClrMapping/>
  </p:clrMapOvr>
  <p:transition spd="slow" advClick="0" advTm="0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882A2-ED13-4A87-8D25-C0BB56A59C9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5F94-1EF7-46DE-ADB9-BDA483E0F1D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446495"/>
      </p:ext>
    </p:extLst>
  </p:cSld>
  <p:clrMapOvr>
    <a:masterClrMapping/>
  </p:clrMapOvr>
  <p:transition spd="slow" advClick="0" advTm="0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77F85-66DD-4863-8375-C15B6176C03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7F447-CC35-4472-BADC-C2DCC72ACD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94562"/>
      </p:ext>
    </p:extLst>
  </p:cSld>
  <p:clrMapOvr>
    <a:masterClrMapping/>
  </p:clrMapOvr>
  <p:transition spd="slow" advClick="0" advTm="0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DD9D0-5B05-481D-BEA5-84714C70DA1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F7FA0-7FF1-4FC3-B763-B73535AB931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F52D9599-96EE-4DC3-B077-4960037C035E}"/>
              </a:ext>
            </a:extLst>
          </p:cNvPr>
          <p:cNvSpPr txBox="1"/>
          <p:nvPr userDrawn="1"/>
        </p:nvSpPr>
        <p:spPr>
          <a:xfrm>
            <a:off x="11045806" y="6582975"/>
            <a:ext cx="11730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1259330863"/>
      </p:ext>
    </p:extLst>
  </p:cSld>
  <p:clrMapOvr>
    <a:masterClrMapping/>
  </p:clrMapOvr>
  <p:transition spd="slow" advClick="0" advTm="0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6FCE4-8E40-4168-A56D-D54C8044A83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AC4C0-CD2F-4D25-A923-E60FF14E11E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795476"/>
      </p:ext>
    </p:extLst>
  </p:cSld>
  <p:clrMapOvr>
    <a:masterClrMapping/>
  </p:clrMapOvr>
  <p:transition spd="slow" advClick="0" advTm="0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CBEB4-153F-47CE-A3C9-54F2181F20D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3A370-FBEC-42AB-AB07-05FBF86D75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468549"/>
      </p:ext>
    </p:extLst>
  </p:cSld>
  <p:clrMapOvr>
    <a:masterClrMapping/>
  </p:clrMapOvr>
  <p:transition spd="slow" advClick="0" advTm="0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DB8C0-222C-463C-8E56-759B012FC67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C5514-7CD0-42C8-B21E-80E374F8230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009214"/>
      </p:ext>
    </p:extLst>
  </p:cSld>
  <p:clrMapOvr>
    <a:masterClrMapping/>
  </p:clrMapOvr>
  <p:transition spd="slow" advClick="0" advTm="0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F6F99-27A4-4DD0-BF62-F88B30BA860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E3AC6-ECA8-49FB-9D1A-87E00A9C4D9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402089"/>
      </p:ext>
    </p:extLst>
  </p:cSld>
  <p:clrMapOvr>
    <a:masterClrMapping/>
  </p:clrMapOvr>
  <p:transition spd="slow" advClick="0" advTm="0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Blank">
  <p:cSld name="19_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>
            <a:spLocks noGrp="1"/>
          </p:cNvSpPr>
          <p:nvPr>
            <p:ph type="pic" idx="2"/>
          </p:nvPr>
        </p:nvSpPr>
        <p:spPr>
          <a:xfrm>
            <a:off x="1917700" y="0"/>
            <a:ext cx="8356600" cy="6858000"/>
          </a:xfrm>
          <a:prstGeom prst="flowChartPreparation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491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796978"/>
      </p:ext>
    </p:extLst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7610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635170"/>
      </p:ext>
    </p:extLst>
  </p:cSld>
  <p:clrMapOvr>
    <a:masterClrMapping/>
  </p:clrMapOvr>
  <p:transition spd="slow" advClick="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45914"/>
      </p:ext>
    </p:extLst>
  </p:cSld>
  <p:clrMapOvr>
    <a:masterClrMapping/>
  </p:clrMapOvr>
  <p:transition spd="slow" advClick="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278878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305387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017549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n-US" sz="6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微软雅黑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US"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微软雅黑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/>
              <a:ea typeface="微软雅黑"/>
              <a:cs typeface="Arial" pitchFamily="34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/>
              <a:ea typeface="微软雅黑"/>
              <a:cs typeface="Arial" pitchFamily="34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E0EFA-B9D9-42A5-9613-8FB4595BDA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/>
                <a:ea typeface="微软雅黑"/>
                <a:cs typeface="Arial" pitchFamily="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/>
              <a:ea typeface="微软雅黑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5776785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等线 Light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等线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等线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等线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等线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等线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4" name="日期占位符 3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等线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891644-B748-49D3-B29B-A0D4D96FC4B8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等线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等线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0927B-68BA-4178-99EE-EA1A8763A7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59962"/>
      </p:ext>
    </p:extLst>
  </p:cSld>
  <p:clrMapOvr>
    <a:masterClrMapping/>
  </p:clrMapOvr>
  <p:transition spd="slow" advTm="0">
    <p:fade/>
  </p:transition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342905"/>
      </p:ext>
    </p:extLst>
  </p:cSld>
  <p:clrMapOvr>
    <a:masterClrMapping/>
  </p:clrMapOvr>
  <p:transition spd="slow" advClick="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460367"/>
      </p:ext>
    </p:extLst>
  </p:cSld>
  <p:clrMapOvr>
    <a:masterClrMapping/>
  </p:clrMapOvr>
  <p:transition spd="slow" advClick="0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709326"/>
      </p:ext>
    </p:extLst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0466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2993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6704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2669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1675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9280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7422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050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5979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7901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829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3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00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2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444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77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ransition spd="slow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58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85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94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4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98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F643B-9EE8-42D9-860B-940B840B1C2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FF246-BA5D-407A-8171-DFA8AC685D0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A6750D8-A5BF-47A5-AA83-F3DBFA7D4676}"/>
              </a:ext>
            </a:extLst>
          </p:cNvPr>
          <p:cNvSpPr txBox="1"/>
          <p:nvPr userDrawn="1"/>
        </p:nvSpPr>
        <p:spPr>
          <a:xfrm>
            <a:off x="11045806" y="6582975"/>
            <a:ext cx="11730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178061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9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17997" y="2971800"/>
            <a:ext cx="3556001" cy="2298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CN" altLang="en-US" sz="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/>
                <a:ea typeface="微软雅黑" pitchFamily="34"/>
                <a:cs typeface="+mn-cs"/>
              </a:rPr>
              <a:t>感谢您下载包图网平台上提供的</a:t>
            </a:r>
            <a:r>
              <a:rPr kumimoji="0" lang="en-US" sz="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/>
                <a:ea typeface="微软雅黑" pitchFamily="34"/>
                <a:cs typeface="+mn-cs"/>
              </a:rPr>
              <a:t>PPT</a:t>
            </a:r>
            <a:r>
              <a:rPr kumimoji="0" lang="zh-CN" altLang="en-US" sz="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/>
                <a:ea typeface="微软雅黑" pitchFamily="34"/>
                <a:cs typeface="+mn-cs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/>
                <a:ea typeface="微软雅黑" pitchFamily="34"/>
                <a:cs typeface="+mn-cs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0" y="-292"/>
            <a:ext cx="12193057" cy="685859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0210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7.png"/><Relationship Id="rId18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microsoft.com/office/2007/relationships/hdphoto" Target="../media/hdphoto4.wdp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19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Relationship Id="rId1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hoc24.vn/quiz/dau-khong-phai-thong-tin-ve-vi-khach-den-xom-bo-giauho-canh-cungbeo-rau-daithich-la-trucnghe-buon.687572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hoc24.vn/quiz/thong-tin-nao-khong-duoc-nhac-den-trong-cuoc-tro-chuyen-giua-than-lan-va-cu-giao-cochinh-dang-cua-bo-duasu-da-dang-cua-ho-canh-cungsu-xuat-hien-cua-bo-duacuoc-noi-chuyen-giua-bo-dua-va-than-lan.687647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hoc24.vn/quiz/tai-sao-sau-dem-suong-bo-dua-lai-quyet-dinh-ve-quevi-dem-suong-do-nhac-nho-bo-dua-ve-que-huongvi-dem-suong-do-nhac-nho-bo-dua-ve-ban-bevi-dem-suong-do-nhac-nho-bo-dua-ve-nghe-nghiepvi-dem-suong-do.687732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.png"/><Relationship Id="rId11" Type="http://schemas.openxmlformats.org/officeDocument/2006/relationships/image" Target="../media/image35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636186" y="2198744"/>
            <a:ext cx="51288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HOẠT ĐỘNG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KHỞI 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93C0AC48-A940-4BC6-A349-19CCBCC659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2" y="4087384"/>
            <a:ext cx="3367314" cy="28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3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/>
          <p:cNvSpPr/>
          <p:nvPr/>
        </p:nvSpPr>
        <p:spPr>
          <a:xfrm>
            <a:off x="176547" y="143295"/>
            <a:ext cx="6237316" cy="666205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6546" y="809501"/>
            <a:ext cx="8295551" cy="572984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(2/5/1953),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Nam..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1989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1996.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658643" y="2025139"/>
            <a:ext cx="3419752" cy="3513909"/>
            <a:chOff x="7566111" y="1907914"/>
            <a:chExt cx="3781697" cy="4140187"/>
          </a:xfrm>
        </p:grpSpPr>
        <p:grpSp>
          <p:nvGrpSpPr>
            <p:cNvPr id="2" name="Group 1"/>
            <p:cNvGrpSpPr/>
            <p:nvPr/>
          </p:nvGrpSpPr>
          <p:grpSpPr>
            <a:xfrm>
              <a:off x="7566111" y="1907914"/>
              <a:ext cx="3781697" cy="4140187"/>
              <a:chOff x="7563393" y="1907916"/>
              <a:chExt cx="3781697" cy="414018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3393" y="1907916"/>
                <a:ext cx="3781697" cy="414018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72401" y="2155371"/>
                <a:ext cx="3369118" cy="3592285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7772401" y="2155371"/>
              <a:ext cx="3369118" cy="3592285"/>
            </a:xfrm>
            <a:prstGeom prst="rect">
              <a:avLst/>
            </a:prstGeom>
            <a:noFill/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89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/>
          <p:cNvSpPr/>
          <p:nvPr/>
        </p:nvSpPr>
        <p:spPr>
          <a:xfrm>
            <a:off x="0" y="129441"/>
            <a:ext cx="5042263" cy="666205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2399" y="997527"/>
            <a:ext cx="8908473" cy="546858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Vương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quốc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nụ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1993)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Dế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mùa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1997)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Thằng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2001)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2003)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vùi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2006)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(2013)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đôi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chuồn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2015).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Xóm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Bờ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2018 -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2020)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418" y="1163782"/>
            <a:ext cx="2842191" cy="54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/>
          <p:cNvSpPr/>
          <p:nvPr/>
        </p:nvSpPr>
        <p:spPr>
          <a:xfrm>
            <a:off x="107274" y="113850"/>
            <a:ext cx="4376057" cy="657888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085" y="1029807"/>
            <a:ext cx="1029151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Xóm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Bờ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Giậu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Truyện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thoại</a:t>
            </a: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9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1985554" y="0"/>
            <a:ext cx="9326880" cy="689745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xếp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trật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965409"/>
              </p:ext>
            </p:extLst>
          </p:nvPr>
        </p:nvGraphicFramePr>
        <p:xfrm>
          <a:off x="128249" y="783771"/>
          <a:ext cx="11967957" cy="5982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67957">
                  <a:extLst>
                    <a:ext uri="{9D8B030D-6E8A-4147-A177-3AD203B41FA5}">
                      <a16:colId xmlns:a16="http://schemas.microsoft.com/office/drawing/2014/main" val="1088369435"/>
                    </a:ext>
                  </a:extLst>
                </a:gridCol>
              </a:tblGrid>
              <a:tr h="1094739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Sáng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hôm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kể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Thằn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Lằn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nghe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đêm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mất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ngủ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mình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Bọ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Dừa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khoác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lô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hành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lí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lên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chào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tạm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biệt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Thằn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Lằn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để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quê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819810"/>
                  </a:ext>
                </a:extLst>
              </a:tr>
              <a:tr h="1194260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Thằn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Lằn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giáo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xuất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buôn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Cứng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xóm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Giậu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đêm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ấy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011985"/>
                  </a:ext>
                </a:extLst>
              </a:tr>
              <a:tr h="1161087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Thằn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Lằn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giáo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kể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nghe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chuyện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Bò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mất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ngủ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545484"/>
                  </a:ext>
                </a:extLst>
              </a:tr>
              <a:tr h="1161087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d.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Bọ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ngủ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dưới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vòm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trúc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nửa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đêm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sương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rơi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trúng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cổ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Bọ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tỉnh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ngủ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313428"/>
                  </a:ext>
                </a:extLst>
              </a:tr>
              <a:tr h="1371616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e.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Bọ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ghé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xóm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Giậu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hỏi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thăm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Thằn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Lằn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chỗ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trọ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qua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đêm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dưới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vòm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trúc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692463"/>
                  </a:ext>
                </a:extLst>
              </a:tr>
            </a:tbl>
          </a:graphicData>
        </a:graphic>
      </p:graphicFrame>
      <p:sp>
        <p:nvSpPr>
          <p:cNvPr id="7" name="Cloud Callout 6"/>
          <p:cNvSpPr/>
          <p:nvPr/>
        </p:nvSpPr>
        <p:spPr>
          <a:xfrm>
            <a:off x="1985554" y="1580606"/>
            <a:ext cx="8281852" cy="2920757"/>
          </a:xfrm>
          <a:prstGeom prst="cloudCallou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26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974929"/>
              </p:ext>
            </p:extLst>
          </p:nvPr>
        </p:nvGraphicFramePr>
        <p:xfrm>
          <a:off x="634483" y="1371600"/>
          <a:ext cx="11178072" cy="45470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78072">
                  <a:extLst>
                    <a:ext uri="{9D8B030D-6E8A-4147-A177-3AD203B41FA5}">
                      <a16:colId xmlns:a16="http://schemas.microsoft.com/office/drawing/2014/main" val="1725198650"/>
                    </a:ext>
                  </a:extLst>
                </a:gridCol>
              </a:tblGrid>
              <a:tr h="723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en-US" sz="3600" b="1" dirty="0">
                          <a:solidFill>
                            <a:srgbClr val="F4652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Sắp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xếp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e – b – d – a - c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434775"/>
                  </a:ext>
                </a:extLst>
              </a:tr>
              <a:tr h="38236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318515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40377" y="2146889"/>
            <a:ext cx="107171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ý: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a: “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Thằn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Lằn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Bọ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khoác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tạm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Thằn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Lằn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i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quê”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Bọ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quay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21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C700E4AF-C4D9-4B8E-88BA-3931A6C7578F}"/>
              </a:ext>
            </a:extLst>
          </p:cNvPr>
          <p:cNvSpPr/>
          <p:nvPr/>
        </p:nvSpPr>
        <p:spPr>
          <a:xfrm>
            <a:off x="807501" y="3072983"/>
            <a:ext cx="9563724" cy="1259172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SUY NGẪM VÀ PHẢN HỒI.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2D347D-8486-9192-9A19-AA439476869C}"/>
              </a:ext>
            </a:extLst>
          </p:cNvPr>
          <p:cNvSpPr txBox="1"/>
          <p:nvPr/>
        </p:nvSpPr>
        <p:spPr>
          <a:xfrm>
            <a:off x="1174532" y="961697"/>
            <a:ext cx="2898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+mj-lt"/>
              </a:rPr>
              <a:t>1. Chuẩn bị đọc:</a:t>
            </a:r>
            <a:endParaRPr lang="en-US" sz="320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71EAFA-0E51-1986-CB3B-BF32EC15A426}"/>
              </a:ext>
            </a:extLst>
          </p:cNvPr>
          <p:cNvSpPr txBox="1"/>
          <p:nvPr/>
        </p:nvSpPr>
        <p:spPr>
          <a:xfrm>
            <a:off x="1238721" y="1691898"/>
            <a:ext cx="499585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+mj-lt"/>
              </a:rPr>
              <a:t>2. Trải nghiệm cùng văn bản:</a:t>
            </a:r>
          </a:p>
          <a:p>
            <a:r>
              <a:rPr lang="vi-VN" sz="3200">
                <a:latin typeface="+mj-lt"/>
              </a:rPr>
              <a:t> - Đọc văn bản:</a:t>
            </a:r>
          </a:p>
          <a:p>
            <a:r>
              <a:rPr lang="vi-VN" sz="3200">
                <a:latin typeface="+mj-lt"/>
              </a:rPr>
              <a:t> - Theo dõi và suy luận:</a:t>
            </a:r>
          </a:p>
          <a:p>
            <a:r>
              <a:rPr lang="vi-VN" sz="3200">
                <a:latin typeface="+mj-lt"/>
              </a:rPr>
              <a:t>3. Suy ngẫm và phản hồi:</a:t>
            </a:r>
            <a:endParaRPr lang="en-US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366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6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721B658C-2F14-43F5-9EAF-088E0438EB2A}"/>
              </a:ext>
            </a:extLst>
          </p:cNvPr>
          <p:cNvSpPr/>
          <p:nvPr/>
        </p:nvSpPr>
        <p:spPr>
          <a:xfrm>
            <a:off x="1" y="-273471"/>
            <a:ext cx="12445138" cy="2087604"/>
          </a:xfrm>
          <a:prstGeom prst="rect">
            <a:avLst/>
          </a:prstGeom>
          <a:solidFill>
            <a:srgbClr val="FFF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4272455" cy="23030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3547241" cy="2217634"/>
          </a:xfrm>
          <a:prstGeom prst="rect">
            <a:avLst/>
          </a:prstGeom>
        </p:spPr>
      </p:pic>
      <p:pic>
        <p:nvPicPr>
          <p:cNvPr id="1167" name="图片 11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sp>
        <p:nvSpPr>
          <p:cNvPr id="13" name="Hexagon 12">
            <a:extLst>
              <a:ext uri="{FF2B5EF4-FFF2-40B4-BE49-F238E27FC236}">
                <a16:creationId xmlns:a16="http://schemas.microsoft.com/office/drawing/2014/main" id="{0DD0CF55-CB6D-437E-A7FA-09307189F93D}"/>
              </a:ext>
            </a:extLst>
          </p:cNvPr>
          <p:cNvSpPr/>
          <p:nvPr/>
        </p:nvSpPr>
        <p:spPr>
          <a:xfrm>
            <a:off x="219418" y="193273"/>
            <a:ext cx="5564778" cy="532007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408862-7F2D-440C-BFE5-D5A94D963A2B}"/>
              </a:ext>
            </a:extLst>
          </p:cNvPr>
          <p:cNvSpPr txBox="1"/>
          <p:nvPr/>
        </p:nvSpPr>
        <p:spPr>
          <a:xfrm>
            <a:off x="3048991" y="1751609"/>
            <a:ext cx="9008026" cy="39703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(?)</a:t>
            </a:r>
            <a:r>
              <a:rPr kumimoji="0" lang="vi-VN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Nhân vật xuất hiện trong hoàn cảnh</a:t>
            </a:r>
            <a:r>
              <a:rPr kumimoji="0" lang="en-US" sz="3600" b="1" i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, </a:t>
            </a:r>
            <a:r>
              <a:rPr kumimoji="0" lang="en-US" sz="3600" b="1" i="0" u="none" strike="noStrike" kern="1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kumimoji="0" lang="en-US" sz="3600" b="1" i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kumimoji="0" lang="en-US" sz="3600" b="1" i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nào? Mục đích của Bọ Dừa khi đến xóm Bờ Giậu?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(?) </a:t>
            </a:r>
            <a:r>
              <a:rPr kumimoji="0" lang="vi-VN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 được Thằn Lằn gợi ý ở nhà của mình, thái độ của Bọ Dừa ra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(?) </a:t>
            </a:r>
            <a:r>
              <a:rPr kumimoji="0" lang="vi-VN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Bọ Dừa đã chọn nơi ở qua đêm là nơi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8BF72E-A245-4DA2-86ED-665B51ED4AF1}"/>
              </a:ext>
            </a:extLst>
          </p:cNvPr>
          <p:cNvSpPr txBox="1"/>
          <p:nvPr/>
        </p:nvSpPr>
        <p:spPr>
          <a:xfrm>
            <a:off x="219418" y="919612"/>
            <a:ext cx="5659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Khi đến xóm Bờ Giậu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9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1E3920B-2585-4D7A-92E4-974B7D996BA1}"/>
              </a:ext>
            </a:extLst>
          </p:cNvPr>
          <p:cNvSpPr txBox="1"/>
          <p:nvPr/>
        </p:nvSpPr>
        <p:spPr>
          <a:xfrm>
            <a:off x="579584" y="14930"/>
            <a:ext cx="4868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9F548E8-5888-4846-86AE-F0D58A8515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8012591"/>
              </p:ext>
            </p:extLst>
          </p:nvPr>
        </p:nvGraphicFramePr>
        <p:xfrm>
          <a:off x="428052" y="1439333"/>
          <a:ext cx="1145914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58D61C6-AE1A-4C7E-B99D-797F0B0D9C82}"/>
              </a:ext>
            </a:extLst>
          </p:cNvPr>
          <p:cNvSpPr txBox="1"/>
          <p:nvPr/>
        </p:nvSpPr>
        <p:spPr>
          <a:xfrm>
            <a:off x="695024" y="467933"/>
            <a:ext cx="4637176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Khi đến xóm Bờ Giậu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2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11">
            <a:extLst>
              <a:ext uri="{FF2B5EF4-FFF2-40B4-BE49-F238E27FC236}">
                <a16:creationId xmlns:a16="http://schemas.microsoft.com/office/drawing/2014/main" id="{70246AA2-F29F-4592-9119-FBD62FB394F5}"/>
              </a:ext>
            </a:extLst>
          </p:cNvPr>
          <p:cNvSpPr/>
          <p:nvPr/>
        </p:nvSpPr>
        <p:spPr>
          <a:xfrm rot="430729">
            <a:off x="4831174" y="450347"/>
            <a:ext cx="7150888" cy="2906931"/>
          </a:xfrm>
          <a:prstGeom prst="cloudCallout">
            <a:avLst>
              <a:gd name="adj1" fmla="val -44796"/>
              <a:gd name="adj2" fmla="val 79596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Thằn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Lằn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901639-56F5-4A40-B28C-9AEBAF981221}"/>
              </a:ext>
            </a:extLst>
          </p:cNvPr>
          <p:cNvSpPr txBox="1"/>
          <p:nvPr/>
        </p:nvSpPr>
        <p:spPr>
          <a:xfrm>
            <a:off x="138109" y="2226279"/>
            <a:ext cx="5219186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*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Lời nói của Bọ Dừa: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giùm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xĩnh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662844-54AA-4FA8-AFE3-82EB18978173}"/>
                  </a:ext>
                </a:extLst>
              </p:cNvPr>
              <p:cNvSpPr txBox="1"/>
              <p:nvPr/>
            </p:nvSpPr>
            <p:spPr>
              <a:xfrm>
                <a:off x="6220918" y="2226279"/>
                <a:ext cx="5914750" cy="39333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khiêm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nhã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nhặn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buôn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ngơi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sang.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Bọ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Dừa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dị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khiêm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662844-54AA-4FA8-AFE3-82EB18978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918" y="2226279"/>
                <a:ext cx="5914750" cy="3933384"/>
              </a:xfrm>
              <a:prstGeom prst="rect">
                <a:avLst/>
              </a:prstGeom>
              <a:blipFill>
                <a:blip r:embed="rId2"/>
                <a:stretch>
                  <a:fillRect l="-2575" b="-2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Right 2">
            <a:extLst>
              <a:ext uri="{FF2B5EF4-FFF2-40B4-BE49-F238E27FC236}">
                <a16:creationId xmlns:a16="http://schemas.microsoft.com/office/drawing/2014/main" id="{F1E57A70-AA05-4AC0-8927-E5BB620DBE8F}"/>
              </a:ext>
            </a:extLst>
          </p:cNvPr>
          <p:cNvSpPr/>
          <p:nvPr/>
        </p:nvSpPr>
        <p:spPr>
          <a:xfrm>
            <a:off x="5396459" y="4242216"/>
            <a:ext cx="824459" cy="5696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E3920B-2585-4D7A-92E4-974B7D996BA1}"/>
              </a:ext>
            </a:extLst>
          </p:cNvPr>
          <p:cNvSpPr txBox="1"/>
          <p:nvPr/>
        </p:nvSpPr>
        <p:spPr>
          <a:xfrm>
            <a:off x="579584" y="14930"/>
            <a:ext cx="4868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D61C6-AE1A-4C7E-B99D-797F0B0D9C82}"/>
              </a:ext>
            </a:extLst>
          </p:cNvPr>
          <p:cNvSpPr txBox="1"/>
          <p:nvPr/>
        </p:nvSpPr>
        <p:spPr>
          <a:xfrm>
            <a:off x="695024" y="559373"/>
            <a:ext cx="4637176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Khi đến xóm Bờ Giậu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50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3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3214761" y="1136715"/>
            <a:ext cx="8772775" cy="5470525"/>
          </a:xfrm>
          <a:prstGeom prst="rect">
            <a:avLst/>
          </a:prstGeom>
          <a:blipFill dpi="0" rotWithShape="1">
            <a:blip r:embed="rId4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22" y="1195388"/>
            <a:ext cx="5178681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556125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19400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5062538" y="21529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3411538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346700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088" y="5829300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0" y="2271675"/>
            <a:ext cx="637222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Trò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chơi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3094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Berkshire Swash" panose="02040603050506020204" pitchFamily="18" charset="0"/>
              <a:ea typeface="字魂7号-温暖童稚体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Nhìn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bóng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đoán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tên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3094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Berkshire Swash" panose="02040603050506020204" pitchFamily="18" charset="0"/>
              <a:ea typeface="字魂7号-温暖童稚体" panose="00000500000000000000" pitchFamily="2" charset="-122"/>
              <a:cs typeface="+mn-cs"/>
            </a:endParaRPr>
          </a:p>
        </p:txBody>
      </p:sp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313363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21" name="图片 19">
            <a:extLst>
              <a:ext uri="{FF2B5EF4-FFF2-40B4-BE49-F238E27FC236}">
                <a16:creationId xmlns:a16="http://schemas.microsoft.com/office/drawing/2014/main" id="{8D8D11B5-6561-4113-9708-392A8C62A70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32640" y="473514"/>
            <a:ext cx="790072" cy="732603"/>
          </a:xfrm>
          <a:prstGeom prst="rect">
            <a:avLst/>
          </a:prstGeom>
        </p:spPr>
      </p:pic>
      <p:pic>
        <p:nvPicPr>
          <p:cNvPr id="23" name="图片 19">
            <a:extLst>
              <a:ext uri="{FF2B5EF4-FFF2-40B4-BE49-F238E27FC236}">
                <a16:creationId xmlns:a16="http://schemas.microsoft.com/office/drawing/2014/main" id="{799EB722-7C40-4486-8005-1DE94856065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3518004" y="-87666"/>
            <a:ext cx="790072" cy="73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2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662844-54AA-4FA8-AFE3-82EB18978173}"/>
                  </a:ext>
                </a:extLst>
              </p:cNvPr>
              <p:cNvSpPr txBox="1"/>
              <p:nvPr/>
            </p:nvSpPr>
            <p:spPr>
              <a:xfrm>
                <a:off x="695023" y="1666443"/>
                <a:ext cx="9745931" cy="13088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 lời nói cho thấy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Bọ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Dừa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dị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nhã</a:t>
                </a:r>
                <a:r>
                  <a:rPr kumimoji="0" lang="vi-VN" sz="3200" b="1" i="0" u="none" strike="noStrike" kern="1200" cap="none" spc="0" normalizeH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nhặn,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khiêm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662844-54AA-4FA8-AFE3-82EB18978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23" y="1666443"/>
                <a:ext cx="9745931" cy="1308820"/>
              </a:xfrm>
              <a:prstGeom prst="rect">
                <a:avLst/>
              </a:prstGeom>
              <a:blipFill>
                <a:blip r:embed="rId2"/>
                <a:stretch>
                  <a:fillRect l="-1563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1E3920B-2585-4D7A-92E4-974B7D996BA1}"/>
              </a:ext>
            </a:extLst>
          </p:cNvPr>
          <p:cNvSpPr txBox="1"/>
          <p:nvPr/>
        </p:nvSpPr>
        <p:spPr>
          <a:xfrm>
            <a:off x="579584" y="14930"/>
            <a:ext cx="4868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D61C6-AE1A-4C7E-B99D-797F0B0D9C82}"/>
              </a:ext>
            </a:extLst>
          </p:cNvPr>
          <p:cNvSpPr txBox="1"/>
          <p:nvPr/>
        </p:nvSpPr>
        <p:spPr>
          <a:xfrm>
            <a:off x="695024" y="559373"/>
            <a:ext cx="4637176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Khi đến xóm Bờ Giậu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1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4055C657-C7B3-4BA2-84CC-3BA39DAF48AB}"/>
              </a:ext>
            </a:extLst>
          </p:cNvPr>
          <p:cNvSpPr/>
          <p:nvPr/>
        </p:nvSpPr>
        <p:spPr>
          <a:xfrm>
            <a:off x="1645920" y="1842446"/>
            <a:ext cx="9209314" cy="3983587"/>
          </a:xfrm>
          <a:prstGeom prst="cloud">
            <a:avLst/>
          </a:prstGeom>
          <a:solidFill>
            <a:srgbClr val="F9D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04DA0-7D9B-424A-8F50-E7161FCAD00C}"/>
              </a:ext>
            </a:extLst>
          </p:cNvPr>
          <p:cNvSpPr txBox="1"/>
          <p:nvPr/>
        </p:nvSpPr>
        <p:spPr>
          <a:xfrm>
            <a:off x="352892" y="-96070"/>
            <a:ext cx="708513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Trong đêm ngủ ở xóm Bờ Giậu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B91FE9-9D59-4F1D-AEA9-94F1D47D749F}"/>
              </a:ext>
            </a:extLst>
          </p:cNvPr>
          <p:cNvSpPr txBox="1"/>
          <p:nvPr/>
        </p:nvSpPr>
        <p:spPr>
          <a:xfrm>
            <a:off x="2582399" y="2680077"/>
            <a:ext cx="77633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(?)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(?)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(?)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182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144" y="-169007"/>
            <a:ext cx="6614824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Trong đêm ngủ ở xóm Bờ Giậu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064B5-7D38-47EC-AC43-CC51220D0550}"/>
              </a:ext>
            </a:extLst>
          </p:cNvPr>
          <p:cNvSpPr txBox="1"/>
          <p:nvPr/>
        </p:nvSpPr>
        <p:spPr>
          <a:xfrm>
            <a:off x="129139" y="797197"/>
            <a:ext cx="7390258" cy="31085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quanh: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 cây xào xạc, côn trùng rỉ rả, tiếng Tắc Kè gọi cửa, tiếng Ốc Sên đi làm về. tiếng thở dài của gió, tiếng rơi của sương.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 thuật nhân hóa, khiến cho các sự vật trở nên gần gũi, thân thuộc.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CBFE60-4D7B-4E19-B552-B44F0CB76F44}"/>
              </a:ext>
            </a:extLst>
          </p:cNvPr>
          <p:cNvSpPr txBox="1"/>
          <p:nvPr/>
        </p:nvSpPr>
        <p:spPr>
          <a:xfrm>
            <a:off x="146040" y="4058859"/>
            <a:ext cx="7668658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Chevron 7">
            <a:extLst>
              <a:ext uri="{FF2B5EF4-FFF2-40B4-BE49-F238E27FC236}">
                <a16:creationId xmlns:a16="http://schemas.microsoft.com/office/drawing/2014/main" id="{45AA10B8-3D23-4FCC-A409-3ABF131D00A6}"/>
              </a:ext>
            </a:extLst>
          </p:cNvPr>
          <p:cNvSpPr/>
          <p:nvPr/>
        </p:nvSpPr>
        <p:spPr>
          <a:xfrm>
            <a:off x="7758232" y="2122832"/>
            <a:ext cx="477671" cy="723331"/>
          </a:xfrm>
          <a:prstGeom prst="chevro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Chevron 8">
            <a:extLst>
              <a:ext uri="{FF2B5EF4-FFF2-40B4-BE49-F238E27FC236}">
                <a16:creationId xmlns:a16="http://schemas.microsoft.com/office/drawing/2014/main" id="{D0D0AB28-9337-4DE5-902F-CD42082D3748}"/>
              </a:ext>
            </a:extLst>
          </p:cNvPr>
          <p:cNvSpPr/>
          <p:nvPr/>
        </p:nvSpPr>
        <p:spPr>
          <a:xfrm>
            <a:off x="8235903" y="2122832"/>
            <a:ext cx="477671" cy="723331"/>
          </a:xfrm>
          <a:prstGeom prst="chevro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B14CCB5D-8108-44CD-A295-EA8822C03F8A}"/>
              </a:ext>
            </a:extLst>
          </p:cNvPr>
          <p:cNvSpPr/>
          <p:nvPr/>
        </p:nvSpPr>
        <p:spPr>
          <a:xfrm>
            <a:off x="8959233" y="1815717"/>
            <a:ext cx="3032079" cy="125900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 thanh rất thân quen với làng quê.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Chevron 3">
            <a:extLst>
              <a:ext uri="{FF2B5EF4-FFF2-40B4-BE49-F238E27FC236}">
                <a16:creationId xmlns:a16="http://schemas.microsoft.com/office/drawing/2014/main" id="{390DDB82-9A00-4779-B893-82EB4C043ADD}"/>
              </a:ext>
            </a:extLst>
          </p:cNvPr>
          <p:cNvSpPr/>
          <p:nvPr/>
        </p:nvSpPr>
        <p:spPr>
          <a:xfrm>
            <a:off x="8034711" y="5036022"/>
            <a:ext cx="477671" cy="72333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Chevron 4">
            <a:extLst>
              <a:ext uri="{FF2B5EF4-FFF2-40B4-BE49-F238E27FC236}">
                <a16:creationId xmlns:a16="http://schemas.microsoft.com/office/drawing/2014/main" id="{1E6BC5AC-5DF7-479C-B1EE-47DA195F1679}"/>
              </a:ext>
            </a:extLst>
          </p:cNvPr>
          <p:cNvSpPr/>
          <p:nvPr/>
        </p:nvSpPr>
        <p:spPr>
          <a:xfrm>
            <a:off x="8474738" y="5036023"/>
            <a:ext cx="477671" cy="72333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045AAD96-EDBD-4357-A2AE-4EE210FBE565}"/>
              </a:ext>
            </a:extLst>
          </p:cNvPr>
          <p:cNvSpPr/>
          <p:nvPr/>
        </p:nvSpPr>
        <p:spPr>
          <a:xfrm>
            <a:off x="9105783" y="4153989"/>
            <a:ext cx="3032079" cy="258252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 sương 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B25996-4AC3-428A-8A88-EA048650F952}"/>
              </a:ext>
            </a:extLst>
          </p:cNvPr>
          <p:cNvSpPr txBox="1"/>
          <p:nvPr/>
        </p:nvSpPr>
        <p:spPr>
          <a:xfrm>
            <a:off x="431463" y="0"/>
            <a:ext cx="101625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Sáng hôm sau khi tỉnh giấc tại xóm Bờ Giậu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11">
            <a:extLst>
              <a:ext uri="{FF2B5EF4-FFF2-40B4-BE49-F238E27FC236}">
                <a16:creationId xmlns:a16="http://schemas.microsoft.com/office/drawing/2014/main" id="{886BD8E5-C342-4D95-90E6-EBEF84D69BCE}"/>
              </a:ext>
            </a:extLst>
          </p:cNvPr>
          <p:cNvSpPr/>
          <p:nvPr/>
        </p:nvSpPr>
        <p:spPr>
          <a:xfrm rot="430729">
            <a:off x="3114925" y="1532912"/>
            <a:ext cx="8264334" cy="4600022"/>
          </a:xfrm>
          <a:prstGeom prst="cloudCallout">
            <a:avLst>
              <a:gd name="adj1" fmla="val -41260"/>
              <a:gd name="adj2" fmla="val 6732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ngủ?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9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513E26-DA83-4C27-A865-21F84A2AD161}"/>
              </a:ext>
            </a:extLst>
          </p:cNvPr>
          <p:cNvSpPr txBox="1"/>
          <p:nvPr/>
        </p:nvSpPr>
        <p:spPr>
          <a:xfrm>
            <a:off x="0" y="219521"/>
            <a:ext cx="9457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Sáng hôm sau khi tỉnh giấc tại xóm Bờ Giậu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A24ECB-19E2-4BF0-B5DC-FA4216EE95B8}"/>
                  </a:ext>
                </a:extLst>
              </p:cNvPr>
              <p:cNvSpPr txBox="1"/>
              <p:nvPr/>
            </p:nvSpPr>
            <p:spPr>
              <a:xfrm>
                <a:off x="244943" y="1736734"/>
                <a:ext cx="11432583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 do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khiến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Bọ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quyết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đêm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mất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ngủ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lvl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N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giọt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đêm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xóm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Bờ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Giậu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gợi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Bọ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nhớ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hương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nhớ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lâu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nay do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thăm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lvl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xóm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Giậu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Bọ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Bọ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rất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yêu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hương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A24ECB-19E2-4BF0-B5DC-FA4216EE9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43" y="1736734"/>
                <a:ext cx="11432583" cy="3539430"/>
              </a:xfrm>
              <a:prstGeom prst="rect">
                <a:avLst/>
              </a:prstGeom>
              <a:blipFill>
                <a:blip r:embed="rId3"/>
                <a:stretch>
                  <a:fillRect l="-1333" t="-2410" r="-1333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46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6">
            <a:extLst>
              <a:ext uri="{FF2B5EF4-FFF2-40B4-BE49-F238E27FC236}">
                <a16:creationId xmlns:a16="http://schemas.microsoft.com/office/drawing/2014/main" id="{1E298784-2C03-4D32-85BF-945EB8C01D47}"/>
              </a:ext>
            </a:extLst>
          </p:cNvPr>
          <p:cNvSpPr txBox="1"/>
          <p:nvPr/>
        </p:nvSpPr>
        <p:spPr>
          <a:xfrm>
            <a:off x="916632" y="0"/>
            <a:ext cx="917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nhân vật khác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7C957E-7441-4B33-A417-32E4ACF017FB}"/>
              </a:ext>
            </a:extLst>
          </p:cNvPr>
          <p:cNvSpPr txBox="1"/>
          <p:nvPr/>
        </p:nvSpPr>
        <p:spPr>
          <a:xfrm>
            <a:off x="370763" y="1960843"/>
            <a:ext cx="11607877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(?) </a:t>
            </a:r>
            <a:r>
              <a:rPr kumimoji="0" lang="en-US" sz="36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kumimoji="0" lang="vi-VN" sz="36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vật Thằn Lằn xuất hiện trong hoàn cảnh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(?) </a:t>
            </a:r>
            <a:r>
              <a:rPr kumimoji="0" lang="vi-VN" sz="36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Thằn Lằn đã làm gì khi biết có vị khách lạ đến xóm?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(?) </a:t>
            </a:r>
            <a:r>
              <a:rPr kumimoji="0" lang="vi-VN" sz="36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các cuộc hội thoại với Bọ Dừa và cụ giáo Cóc, em nhận thấy Thằn Lằn có tính cách như thế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F0AC263E-C319-4E9C-A567-86E7599CB06C}"/>
              </a:ext>
            </a:extLst>
          </p:cNvPr>
          <p:cNvSpPr txBox="1"/>
          <p:nvPr/>
        </p:nvSpPr>
        <p:spPr>
          <a:xfrm>
            <a:off x="916632" y="646331"/>
            <a:ext cx="917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a. Nhân vật Thằn Lằn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9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6">
            <a:extLst>
              <a:ext uri="{FF2B5EF4-FFF2-40B4-BE49-F238E27FC236}">
                <a16:creationId xmlns:a16="http://schemas.microsoft.com/office/drawing/2014/main" id="{F0AC263E-C319-4E9C-A567-86E7599CB06C}"/>
              </a:ext>
            </a:extLst>
          </p:cNvPr>
          <p:cNvSpPr txBox="1"/>
          <p:nvPr/>
        </p:nvSpPr>
        <p:spPr>
          <a:xfrm>
            <a:off x="916632" y="259992"/>
            <a:ext cx="917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a. Nhân vật Thằn Lằn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Diagram 4">
                <a:extLst>
                  <a:ext uri="{FF2B5EF4-FFF2-40B4-BE49-F238E27FC236}">
                    <a16:creationId xmlns:a16="http://schemas.microsoft.com/office/drawing/2014/main" id="{DA904836-F23D-4066-B973-43C7C23BE1C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826545608"/>
                  </p:ext>
                </p:extLst>
              </p:nvPr>
            </p:nvGraphicFramePr>
            <p:xfrm>
              <a:off x="627018" y="1639614"/>
              <a:ext cx="11103428" cy="473506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5" name="Diagram 4">
                <a:extLst>
                  <a:ext uri="{FF2B5EF4-FFF2-40B4-BE49-F238E27FC236}">
                    <a16:creationId xmlns:a16="http://schemas.microsoft.com/office/drawing/2014/main" id="{DA904836-F23D-4066-B973-43C7C23BE1C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826545608"/>
                  </p:ext>
                </p:extLst>
              </p:nvPr>
            </p:nvGraphicFramePr>
            <p:xfrm>
              <a:off x="627018" y="1639614"/>
              <a:ext cx="11103428" cy="473506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5452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6">
            <a:extLst>
              <a:ext uri="{FF2B5EF4-FFF2-40B4-BE49-F238E27FC236}">
                <a16:creationId xmlns:a16="http://schemas.microsoft.com/office/drawing/2014/main" id="{1E298784-2C03-4D32-85BF-945EB8C01D47}"/>
              </a:ext>
            </a:extLst>
          </p:cNvPr>
          <p:cNvSpPr txBox="1"/>
          <p:nvPr/>
        </p:nvSpPr>
        <p:spPr>
          <a:xfrm>
            <a:off x="916632" y="0"/>
            <a:ext cx="917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nhân vật khác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16">
            <a:extLst>
              <a:ext uri="{FF2B5EF4-FFF2-40B4-BE49-F238E27FC236}">
                <a16:creationId xmlns:a16="http://schemas.microsoft.com/office/drawing/2014/main" id="{C7729D42-1801-42D7-A11F-2382CEF954B6}"/>
              </a:ext>
            </a:extLst>
          </p:cNvPr>
          <p:cNvSpPr txBox="1"/>
          <p:nvPr/>
        </p:nvSpPr>
        <p:spPr>
          <a:xfrm>
            <a:off x="916632" y="646331"/>
            <a:ext cx="1010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b. Cụ giáo Cóc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2FF78-4827-4BC4-8972-B9EA5EBCA3BC}"/>
              </a:ext>
            </a:extLst>
          </p:cNvPr>
          <p:cNvSpPr txBox="1"/>
          <p:nvPr/>
        </p:nvSpPr>
        <p:spPr>
          <a:xfrm>
            <a:off x="300447" y="2093446"/>
            <a:ext cx="11442414" cy="39703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(?) 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đoạn văn nói về sự am hiểu của cụ giáo Cóc về loài Cánh Cứng?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SGK/93)</a:t>
            </a:r>
            <a:endParaRPr kumimoji="0" lang="vi-VN" sz="36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(?) 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hiểu gì về lời nói của cụ giáo Cóc với Thằn Lằn “Chú thấy chưa. Có khi người ta thức trắng đêm chỉ vì một giọt sương.”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(?) 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những lời nói của cụ giáo Cóc, em có nhận xét gì về nhân vật này?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99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>
            <a:extLst>
              <a:ext uri="{FF2B5EF4-FFF2-40B4-BE49-F238E27FC236}">
                <a16:creationId xmlns:a16="http://schemas.microsoft.com/office/drawing/2014/main" id="{0D5219AD-102E-4E04-8CC8-6EF3AE96BA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0713537"/>
              </p:ext>
            </p:extLst>
          </p:nvPr>
        </p:nvGraphicFramePr>
        <p:xfrm>
          <a:off x="1644748" y="1694440"/>
          <a:ext cx="8902503" cy="1267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文本框 16">
            <a:extLst>
              <a:ext uri="{FF2B5EF4-FFF2-40B4-BE49-F238E27FC236}">
                <a16:creationId xmlns:a16="http://schemas.microsoft.com/office/drawing/2014/main" id="{C7729D42-1801-42D7-A11F-2382CEF954B6}"/>
              </a:ext>
            </a:extLst>
          </p:cNvPr>
          <p:cNvSpPr txBox="1"/>
          <p:nvPr/>
        </p:nvSpPr>
        <p:spPr>
          <a:xfrm>
            <a:off x="659951" y="209678"/>
            <a:ext cx="1010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b. Cụ giáo Cóc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2097BE-8A0F-46E7-8F47-EBE35C1CD817}"/>
              </a:ext>
            </a:extLst>
          </p:cNvPr>
          <p:cNvSpPr txBox="1"/>
          <p:nvPr/>
        </p:nvSpPr>
        <p:spPr>
          <a:xfrm>
            <a:off x="222069" y="3208149"/>
            <a:ext cx="11861074" cy="3046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Thằn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Lằn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Xiến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nhụi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ngổ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ngáo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7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AAB04F-490A-444B-9E9A-ED2FA0A94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6EAAB04F-490A-444B-9E9A-ED2FA0A942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One"/>
        </p:bldSub>
      </p:bldGraphic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>
            <a:extLst>
              <a:ext uri="{FF2B5EF4-FFF2-40B4-BE49-F238E27FC236}">
                <a16:creationId xmlns:a16="http://schemas.microsoft.com/office/drawing/2014/main" id="{0D5219AD-102E-4E04-8CC8-6EF3AE96BA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5000015"/>
              </p:ext>
            </p:extLst>
          </p:nvPr>
        </p:nvGraphicFramePr>
        <p:xfrm>
          <a:off x="1863185" y="1864393"/>
          <a:ext cx="8902503" cy="646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文本框 16">
            <a:extLst>
              <a:ext uri="{FF2B5EF4-FFF2-40B4-BE49-F238E27FC236}">
                <a16:creationId xmlns:a16="http://schemas.microsoft.com/office/drawing/2014/main" id="{C7729D42-1801-42D7-A11F-2382CEF954B6}"/>
              </a:ext>
            </a:extLst>
          </p:cNvPr>
          <p:cNvSpPr txBox="1"/>
          <p:nvPr/>
        </p:nvSpPr>
        <p:spPr>
          <a:xfrm>
            <a:off x="659951" y="209678"/>
            <a:ext cx="1010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b. Cụ giáo Cóc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2097BE-8A0F-46E7-8F47-EBE35C1CD817}"/>
              </a:ext>
            </a:extLst>
          </p:cNvPr>
          <p:cNvSpPr txBox="1"/>
          <p:nvPr/>
        </p:nvSpPr>
        <p:spPr>
          <a:xfrm>
            <a:off x="365761" y="3038131"/>
            <a:ext cx="11573690" cy="3046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288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AAB04F-490A-444B-9E9A-ED2FA0A94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6EAAB04F-490A-444B-9E9A-ED2FA0A942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One"/>
        </p:bldSub>
      </p:bldGraphic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óng tắc kè">
            <a:extLst>
              <a:ext uri="{FF2B5EF4-FFF2-40B4-BE49-F238E27FC236}">
                <a16:creationId xmlns:a16="http://schemas.microsoft.com/office/drawing/2014/main" id="{9D578677-4D67-4D60-B3C4-B6CF7331BE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494" y="2879098"/>
            <a:ext cx="2384261" cy="1872272"/>
          </a:xfrm>
          <a:prstGeom prst="rect">
            <a:avLst/>
          </a:prstGeom>
        </p:spPr>
      </p:pic>
      <p:pic>
        <p:nvPicPr>
          <p:cNvPr id="12" name="Bóng ốc">
            <a:extLst>
              <a:ext uri="{FF2B5EF4-FFF2-40B4-BE49-F238E27FC236}">
                <a16:creationId xmlns:a16="http://schemas.microsoft.com/office/drawing/2014/main" id="{84502460-AA73-43A0-9E48-66E8DC38F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2875381"/>
            <a:ext cx="2470958" cy="1947529"/>
          </a:xfrm>
          <a:prstGeom prst="rect">
            <a:avLst/>
          </a:prstGeom>
        </p:spPr>
      </p:pic>
      <p:pic>
        <p:nvPicPr>
          <p:cNvPr id="19" name="Bóng thằn lằn">
            <a:extLst>
              <a:ext uri="{FF2B5EF4-FFF2-40B4-BE49-F238E27FC236}">
                <a16:creationId xmlns:a16="http://schemas.microsoft.com/office/drawing/2014/main" id="{02158EE6-0D9B-47E2-8136-FEA7A56938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68" y="2849981"/>
            <a:ext cx="2470957" cy="1924956"/>
          </a:xfrm>
          <a:prstGeom prst="rect">
            <a:avLst/>
          </a:prstGeom>
        </p:spPr>
      </p:pic>
      <p:pic>
        <p:nvPicPr>
          <p:cNvPr id="23" name="Bóng ếch">
            <a:extLst>
              <a:ext uri="{FF2B5EF4-FFF2-40B4-BE49-F238E27FC236}">
                <a16:creationId xmlns:a16="http://schemas.microsoft.com/office/drawing/2014/main" id="{69E39ECD-ECBF-4AFE-A995-F1A7EAE1DB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80" y="2807563"/>
            <a:ext cx="2371219" cy="1877641"/>
          </a:xfrm>
          <a:prstGeom prst="rect">
            <a:avLst/>
          </a:prstGeom>
        </p:spPr>
      </p:pic>
      <p:pic>
        <p:nvPicPr>
          <p:cNvPr id="26" name="Bóng bọ rùa">
            <a:extLst>
              <a:ext uri="{FF2B5EF4-FFF2-40B4-BE49-F238E27FC236}">
                <a16:creationId xmlns:a16="http://schemas.microsoft.com/office/drawing/2014/main" id="{A6ACAB30-2E50-4BA3-B04C-FC58B69BD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4" y="2675920"/>
            <a:ext cx="2635895" cy="2053447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B6E02075-5CCF-4AC3-AC6E-EBE59748D060}"/>
              </a:ext>
            </a:extLst>
          </p:cNvPr>
          <p:cNvGrpSpPr>
            <a:grpSpLocks/>
          </p:cNvGrpSpPr>
          <p:nvPr/>
        </p:nvGrpSpPr>
        <p:grpSpPr bwMode="auto">
          <a:xfrm>
            <a:off x="2257778" y="-345207"/>
            <a:ext cx="8921397" cy="2771775"/>
            <a:chOff x="2812029" y="-35069"/>
            <a:chExt cx="8367111" cy="2771775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D05D831-968F-4672-A5F7-9CEEFF8BB4AA}"/>
                </a:ext>
              </a:extLst>
            </p:cNvPr>
            <p:cNvSpPr/>
            <p:nvPr/>
          </p:nvSpPr>
          <p:spPr>
            <a:xfrm>
              <a:off x="3720014" y="812656"/>
              <a:ext cx="5300283" cy="1050925"/>
            </a:xfrm>
            <a:prstGeom prst="roundRect">
              <a:avLst/>
            </a:prstGeom>
            <a:solidFill>
              <a:srgbClr val="FFBF8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6155" name="组合 10">
              <a:extLst>
                <a:ext uri="{FF2B5EF4-FFF2-40B4-BE49-F238E27FC236}">
                  <a16:creationId xmlns:a16="http://schemas.microsoft.com/office/drawing/2014/main" id="{55BFDE17-8454-41EF-B176-85A4F03E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09515" y="-35069"/>
              <a:ext cx="3669625" cy="2771775"/>
              <a:chOff x="3771037" y="3429000"/>
              <a:chExt cx="3117731" cy="2201738"/>
            </a:xfrm>
          </p:grpSpPr>
          <p:pic>
            <p:nvPicPr>
              <p:cNvPr id="6158" name="图片 11">
                <a:extLst>
                  <a:ext uri="{FF2B5EF4-FFF2-40B4-BE49-F238E27FC236}">
                    <a16:creationId xmlns:a16="http://schemas.microsoft.com/office/drawing/2014/main" id="{9573762D-1087-49E4-93F6-9AC74C56A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1037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图片 12">
                <a:extLst>
                  <a:ext uri="{FF2B5EF4-FFF2-40B4-BE49-F238E27FC236}">
                    <a16:creationId xmlns:a16="http://schemas.microsoft.com/office/drawing/2014/main" id="{FDC4EFAD-FEBB-45AF-9950-1D18D274B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0287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6" name="文本框 15">
              <a:extLst>
                <a:ext uri="{FF2B5EF4-FFF2-40B4-BE49-F238E27FC236}">
                  <a16:creationId xmlns:a16="http://schemas.microsoft.com/office/drawing/2014/main" id="{9921A916-85D0-41A7-85F2-88A1FC899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956" y="1086939"/>
              <a:ext cx="532743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F5A21"/>
                  </a:solidFill>
                  <a:effectLst/>
                  <a:uLnTx/>
                  <a:uFillTx/>
                  <a:latin typeface="SVN-Dessert Menu Script" panose="00000500000000000000" pitchFamily="2" charset="0"/>
                  <a:ea typeface="字魂7号-温暖童稚体" panose="00000500000000000000" pitchFamily="2" charset="-122"/>
                  <a:cs typeface="+mn-cs"/>
                </a:rPr>
                <a:t>NHÌN BÓNG ĐOÁN TÊN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F5A21"/>
                </a:solidFill>
                <a:effectLst/>
                <a:uLnTx/>
                <a:uFillTx/>
                <a:latin typeface="SVN-Dessert Menu Script" panose="00000500000000000000" pitchFamily="2" charset="0"/>
                <a:ea typeface="字魂7号-温暖童稚体" panose="00000500000000000000" pitchFamily="2" charset="-122"/>
                <a:cs typeface="+mn-cs"/>
              </a:endParaRPr>
            </a:p>
          </p:txBody>
        </p:sp>
        <p:pic>
          <p:nvPicPr>
            <p:cNvPr id="6157" name="图片 28">
              <a:extLst>
                <a:ext uri="{FF2B5EF4-FFF2-40B4-BE49-F238E27FC236}">
                  <a16:creationId xmlns:a16="http://schemas.microsoft.com/office/drawing/2014/main" id="{7EB7B2DB-71F5-4F16-B770-C55DAD16C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029" y="859812"/>
              <a:ext cx="1084162" cy="123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927C82B-7511-42D3-8800-82F8CB9C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2959100" y="1341438"/>
            <a:ext cx="6667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图片 31">
            <a:extLst>
              <a:ext uri="{FF2B5EF4-FFF2-40B4-BE49-F238E27FC236}">
                <a16:creationId xmlns:a16="http://schemas.microsoft.com/office/drawing/2014/main" id="{3E669F7F-AC18-4375-96C8-42C542C8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5358"/>
            <a:ext cx="11697607" cy="244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bỌ RÙA" descr="Baby Ladybug Cliparts 15, Buy Clip Art - Hình Ảnh Con Bọ Dừa, HD Png  Download - kind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53" b="94862" l="1977" r="96163">
                        <a14:foregroundMark x1="14186" y1="55336" x2="14186" y2="55336"/>
                        <a14:foregroundMark x1="27209" y1="67589" x2="27209" y2="67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9" y="2675920"/>
            <a:ext cx="2260485" cy="199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Ốc sê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00" b="92750" l="10000" r="93750">
                        <a14:foregroundMark x1="73125" y1="11500" x2="73125" y2="11500"/>
                        <a14:foregroundMark x1="74792" y1="11500" x2="74792" y2="11500"/>
                        <a14:foregroundMark x1="90417" y1="11750" x2="90417" y2="11750"/>
                        <a14:foregroundMark x1="88333" y1="11000" x2="88333" y2="11000"/>
                        <a14:foregroundMark x1="86875" y1="15750" x2="86875" y2="15750"/>
                        <a14:foregroundMark x1="89167" y1="15000" x2="89167" y2="15000"/>
                        <a14:foregroundMark x1="73958" y1="14000" x2="73958" y2="14000"/>
                        <a14:foregroundMark x1="71042" y1="14000" x2="71042" y2="1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464" y="2945853"/>
            <a:ext cx="2157897" cy="179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Thằn lằn" descr="Hình ảnh Con Thằn Lằn, Tắc Kè Hoa, Con Thằn Lằn, Bò Sát Vector và PNG với  nền trong suốt để tải xuống miễn phí">
            <a:extLst>
              <a:ext uri="{FF2B5EF4-FFF2-40B4-BE49-F238E27FC236}">
                <a16:creationId xmlns:a16="http://schemas.microsoft.com/office/drawing/2014/main" id="{8BA088E8-D882-413A-88FE-A4CBFFC85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219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813" y="2860356"/>
            <a:ext cx="1904205" cy="190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o">
            <a:extLst>
              <a:ext uri="{FF2B5EF4-FFF2-40B4-BE49-F238E27FC236}">
                <a16:creationId xmlns:a16="http://schemas.microsoft.com/office/drawing/2014/main" id="{52404EB5-00FD-4174-856B-7442A327C5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29400" y1="25600" x2="29400" y2="25600"/>
                        <a14:backgroundMark x1="34800" y1="25600" x2="34800" y2="2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7810" y="-282116"/>
            <a:ext cx="2117833" cy="2117833"/>
          </a:xfrm>
          <a:prstGeom prst="rect">
            <a:avLst/>
          </a:prstGeom>
        </p:spPr>
      </p:pic>
      <p:pic>
        <p:nvPicPr>
          <p:cNvPr id="5" name="Ếch">
            <a:extLst>
              <a:ext uri="{FF2B5EF4-FFF2-40B4-BE49-F238E27FC236}">
                <a16:creationId xmlns:a16="http://schemas.microsoft.com/office/drawing/2014/main" id="{CE0F2378-5E40-4EC3-AEA8-A7A08C6BC4F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1" y="2845353"/>
            <a:ext cx="2308310" cy="1798248"/>
          </a:xfrm>
          <a:prstGeom prst="rect">
            <a:avLst/>
          </a:prstGeom>
        </p:spPr>
      </p:pic>
      <p:pic>
        <p:nvPicPr>
          <p:cNvPr id="8" name="Tắc kè">
            <a:extLst>
              <a:ext uri="{FF2B5EF4-FFF2-40B4-BE49-F238E27FC236}">
                <a16:creationId xmlns:a16="http://schemas.microsoft.com/office/drawing/2014/main" id="{DA492BCC-5996-4CCF-9529-F0301C716AB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808" y="2894605"/>
            <a:ext cx="2384261" cy="185741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5D2A626-8B0E-44FF-B7F4-CCF7AA811C78}"/>
              </a:ext>
            </a:extLst>
          </p:cNvPr>
          <p:cNvSpPr txBox="1"/>
          <p:nvPr/>
        </p:nvSpPr>
        <p:spPr>
          <a:xfrm>
            <a:off x="391887" y="4771087"/>
            <a:ext cx="2134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AF5A21"/>
                </a:solidFill>
                <a:effectLst/>
                <a:uLnTx/>
                <a:uFillTx/>
                <a:latin typeface="SVN-Dessert Menu Script" panose="00000500000000000000" pitchFamily="2" charset="0"/>
                <a:ea typeface="微软雅黑" panose="020B0503020204020204" pitchFamily="34" charset="-122"/>
                <a:cs typeface="+mn-cs"/>
              </a:rPr>
              <a:t>Bọ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F5A21"/>
                </a:solidFill>
                <a:effectLst/>
                <a:uLnTx/>
                <a:uFillTx/>
                <a:latin typeface="SVN-Dessert Menu Script" panose="00000500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AF5A21"/>
                </a:solidFill>
                <a:effectLst/>
                <a:uLnTx/>
                <a:uFillTx/>
                <a:latin typeface="SVN-Dessert Menu Script" panose="00000500000000000000" pitchFamily="2" charset="0"/>
                <a:ea typeface="微软雅黑" panose="020B0503020204020204" pitchFamily="34" charset="-122"/>
                <a:cs typeface="+mn-cs"/>
              </a:rPr>
              <a:t>rùa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F5A21"/>
              </a:solidFill>
              <a:effectLst/>
              <a:uLnTx/>
              <a:uFillTx/>
              <a:latin typeface="SVN-Dessert Menu Script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E8BB514-2525-4EC7-8876-1049476B76AF}"/>
              </a:ext>
            </a:extLst>
          </p:cNvPr>
          <p:cNvSpPr txBox="1"/>
          <p:nvPr/>
        </p:nvSpPr>
        <p:spPr>
          <a:xfrm>
            <a:off x="3167570" y="4765975"/>
            <a:ext cx="1810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AF5A21"/>
                </a:solidFill>
                <a:effectLst/>
                <a:uLnTx/>
                <a:uFillTx/>
                <a:latin typeface="SVN-Dessert Menu Script" panose="00000500000000000000" pitchFamily="2" charset="0"/>
                <a:ea typeface="微软雅黑" panose="020B0503020204020204" pitchFamily="34" charset="-122"/>
                <a:cs typeface="+mn-cs"/>
              </a:rPr>
              <a:t>Cóc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AF5A21"/>
              </a:solidFill>
              <a:effectLst/>
              <a:uLnTx/>
              <a:uFillTx/>
              <a:latin typeface="SVN-Dessert Menu Script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98E19BA-44BB-477F-9746-9B47F43187EA}"/>
              </a:ext>
            </a:extLst>
          </p:cNvPr>
          <p:cNvSpPr txBox="1"/>
          <p:nvPr/>
        </p:nvSpPr>
        <p:spPr>
          <a:xfrm>
            <a:off x="5194201" y="4763509"/>
            <a:ext cx="23257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AF5A21"/>
                </a:solidFill>
                <a:effectLst/>
                <a:uLnTx/>
                <a:uFillTx/>
                <a:latin typeface="SVN-Dessert Menu Script" panose="00000500000000000000" pitchFamily="2" charset="0"/>
                <a:ea typeface="微软雅黑" panose="020B0503020204020204" pitchFamily="34" charset="-122"/>
                <a:cs typeface="+mn-cs"/>
              </a:rPr>
              <a:t>Thằn lằn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AF5A21"/>
              </a:solidFill>
              <a:effectLst/>
              <a:uLnTx/>
              <a:uFillTx/>
              <a:latin typeface="SVN-Dessert Menu Script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058D82E-200D-41E8-925B-5E5C4D24AE23}"/>
              </a:ext>
            </a:extLst>
          </p:cNvPr>
          <p:cNvSpPr txBox="1"/>
          <p:nvPr/>
        </p:nvSpPr>
        <p:spPr>
          <a:xfrm>
            <a:off x="7888075" y="4771087"/>
            <a:ext cx="1810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AF5A21"/>
                </a:solidFill>
                <a:effectLst/>
                <a:uLnTx/>
                <a:uFillTx/>
                <a:latin typeface="SVN-Dessert Menu Script" panose="00000500000000000000" pitchFamily="2" charset="0"/>
                <a:ea typeface="微软雅黑" panose="020B0503020204020204" pitchFamily="34" charset="-122"/>
                <a:cs typeface="+mn-cs"/>
              </a:rPr>
              <a:t>Ốc sên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AF5A21"/>
              </a:solidFill>
              <a:effectLst/>
              <a:uLnTx/>
              <a:uFillTx/>
              <a:latin typeface="SVN-Dessert Menu Script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75AA73F-E87A-49F1-85E0-DEA967C15B28}"/>
              </a:ext>
            </a:extLst>
          </p:cNvPr>
          <p:cNvSpPr txBox="1"/>
          <p:nvPr/>
        </p:nvSpPr>
        <p:spPr>
          <a:xfrm>
            <a:off x="10337234" y="4771086"/>
            <a:ext cx="1810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AF5A21"/>
                </a:solidFill>
                <a:effectLst/>
                <a:uLnTx/>
                <a:uFillTx/>
                <a:latin typeface="SVN-Dessert Menu Script" panose="00000500000000000000" pitchFamily="2" charset="0"/>
                <a:ea typeface="微软雅黑" panose="020B0503020204020204" pitchFamily="34" charset="-122"/>
                <a:cs typeface="+mn-cs"/>
              </a:rPr>
              <a:t>Tắc kè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AF5A21"/>
              </a:solidFill>
              <a:effectLst/>
              <a:uLnTx/>
              <a:uFillTx/>
              <a:latin typeface="SVN-Dessert Menu Script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EA2F248-C551-4076-A23F-1735E0E8682D}"/>
              </a:ext>
            </a:extLst>
          </p:cNvPr>
          <p:cNvGrpSpPr/>
          <p:nvPr/>
        </p:nvGrpSpPr>
        <p:grpSpPr>
          <a:xfrm>
            <a:off x="204637" y="2565892"/>
            <a:ext cx="10064910" cy="554127"/>
            <a:chOff x="204637" y="2565892"/>
            <a:chExt cx="10064910" cy="55412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0F2B89D-379E-41F4-A751-57D1DDC7A3F2}"/>
                </a:ext>
              </a:extLst>
            </p:cNvPr>
            <p:cNvSpPr/>
            <p:nvPr/>
          </p:nvSpPr>
          <p:spPr>
            <a:xfrm>
              <a:off x="204637" y="2570686"/>
              <a:ext cx="573103" cy="54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EBE017E-BD59-4B5F-8B99-699F6F269353}"/>
                </a:ext>
              </a:extLst>
            </p:cNvPr>
            <p:cNvSpPr/>
            <p:nvPr/>
          </p:nvSpPr>
          <p:spPr>
            <a:xfrm>
              <a:off x="2883284" y="2570686"/>
              <a:ext cx="573103" cy="54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EC427B7-A2A8-4CF7-8895-27B41B149CC7}"/>
                </a:ext>
              </a:extLst>
            </p:cNvPr>
            <p:cNvSpPr/>
            <p:nvPr/>
          </p:nvSpPr>
          <p:spPr>
            <a:xfrm>
              <a:off x="5134654" y="2565892"/>
              <a:ext cx="573103" cy="54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0086235-2C9E-4B7B-B686-16E4A25E728D}"/>
                </a:ext>
              </a:extLst>
            </p:cNvPr>
            <p:cNvSpPr/>
            <p:nvPr/>
          </p:nvSpPr>
          <p:spPr>
            <a:xfrm>
              <a:off x="7519945" y="2565892"/>
              <a:ext cx="573103" cy="54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D592663-28CE-4381-B95F-30B80D9409B4}"/>
                </a:ext>
              </a:extLst>
            </p:cNvPr>
            <p:cNvSpPr/>
            <p:nvPr/>
          </p:nvSpPr>
          <p:spPr>
            <a:xfrm>
              <a:off x="9696444" y="2565892"/>
              <a:ext cx="573103" cy="54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38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/>
          <p:cNvSpPr/>
          <p:nvPr/>
        </p:nvSpPr>
        <p:spPr>
          <a:xfrm>
            <a:off x="3252650" y="718458"/>
            <a:ext cx="5486402" cy="827118"/>
          </a:xfrm>
          <a:prstGeom prst="hexag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25879" y="1985554"/>
            <a:ext cx="4415245" cy="3709852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70171" y="1959428"/>
            <a:ext cx="4345577" cy="3709852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>
            <a:endCxn id="7" idx="0"/>
          </p:cNvCxnSpPr>
          <p:nvPr/>
        </p:nvCxnSpPr>
        <p:spPr>
          <a:xfrm>
            <a:off x="5891349" y="1545575"/>
            <a:ext cx="2551611" cy="4138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6" idx="0"/>
          </p:cNvCxnSpPr>
          <p:nvPr/>
        </p:nvCxnSpPr>
        <p:spPr>
          <a:xfrm flipH="1">
            <a:off x="3533502" y="1558638"/>
            <a:ext cx="2331721" cy="4269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00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>
            <a:extLst>
              <a:ext uri="{FF2B5EF4-FFF2-40B4-BE49-F238E27FC236}">
                <a16:creationId xmlns:a16="http://schemas.microsoft.com/office/drawing/2014/main" id="{97D29760-5398-4149-AC39-960167060220}"/>
              </a:ext>
            </a:extLst>
          </p:cNvPr>
          <p:cNvSpPr txBox="1"/>
          <p:nvPr/>
        </p:nvSpPr>
        <p:spPr>
          <a:xfrm>
            <a:off x="697608" y="274969"/>
            <a:ext cx="10105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III. Tổng kết</a:t>
            </a:r>
          </a:p>
        </p:txBody>
      </p:sp>
      <p:sp>
        <p:nvSpPr>
          <p:cNvPr id="9" name="Rectangle 8"/>
          <p:cNvSpPr/>
          <p:nvPr/>
        </p:nvSpPr>
        <p:spPr>
          <a:xfrm>
            <a:off x="240408" y="4458253"/>
            <a:ext cx="10790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Nội dung: </a:t>
            </a:r>
            <a:r>
              <a:rPr lang="vi-VN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Văn bản kể lại một đêm mất ngủ của Bọ Dừa tại xóm Bờ Giậu.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thuộc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0408" y="1545360"/>
            <a:ext cx="117121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Nghệ thuật</a:t>
            </a:r>
          </a:p>
          <a:p>
            <a:pPr lvl="0" algn="just"/>
            <a:r>
              <a:rPr lang="vi-VN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lvl="0" algn="just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kê,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39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625FF5-FC40-4269-B120-1C7A60A45E55}"/>
              </a:ext>
            </a:extLst>
          </p:cNvPr>
          <p:cNvSpPr txBox="1"/>
          <p:nvPr/>
        </p:nvSpPr>
        <p:spPr>
          <a:xfrm>
            <a:off x="936372" y="276231"/>
            <a:ext cx="57387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TẬP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417015-195B-4563-A88A-BDBC5DA4B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13981" y="1828916"/>
            <a:ext cx="2748921" cy="4149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1257" y="1828916"/>
            <a:ext cx="4794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30598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9" y="206502"/>
            <a:ext cx="115824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Đâu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 “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không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” 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phải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thông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tin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vị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"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khách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"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đến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xóm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Bờ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Giậu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?</a:t>
            </a:r>
            <a:b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A.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Họ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Cánh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Cứng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B.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Béo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Râu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dài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C.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Thích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lá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trúc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D.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Nghề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buôn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endParaRPr lang="en-US" sz="44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435429" y="2557498"/>
            <a:ext cx="619083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34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2993" y="324068"/>
            <a:ext cx="11386457" cy="5480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Câu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2: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Thông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tin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nào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 </a:t>
            </a:r>
            <a:r>
              <a:rPr lang="en-US" sz="4400" i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không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 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được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nhắc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đến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trong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cuộc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trò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chuyện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giữa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Thằn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Lằn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và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cụ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giáo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Cóc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?</a:t>
            </a:r>
            <a:b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A.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Hình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dáng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của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Bọ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Dừa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B.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Sự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đa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dạng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của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họ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cánh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cứng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C.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Sự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xuất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hiện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của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Bọ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Dừa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D.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Cuộc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nói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chuyện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giữa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Bọ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Dừa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và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Thằn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Lằn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552993" y="5000252"/>
            <a:ext cx="619083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19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990" y="188669"/>
            <a:ext cx="1155627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Tại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sao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đêm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sương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Bọ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Dừa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quyết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định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quê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?</a:t>
            </a:r>
            <a:b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sương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nhắc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Bọ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Dừa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quê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hương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sương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nhắc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Bọ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Dừa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bè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sương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nhắc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Bọ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Dừa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nghề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nghiệp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sương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nhắc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Bọ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Dừa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trúc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quê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hương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343990" y="1695349"/>
            <a:ext cx="619083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6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737" y="300462"/>
            <a:ext cx="11334206" cy="470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b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b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b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291737" y="4319930"/>
            <a:ext cx="619083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22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291737" y="3314090"/>
            <a:ext cx="619083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737" y="129790"/>
            <a:ext cx="1121664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Thằn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Lằn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gầy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ớt</a:t>
            </a:r>
            <a:b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Râu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b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Râu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b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Ông này cao, da xạm màu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31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365760" y="2656526"/>
            <a:ext cx="623437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1553" y="274336"/>
            <a:ext cx="11347269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6: Theo cụ giáo Cóc, Bọ Dừa thích ăn loại lá nào?</a:t>
            </a:r>
            <a:br>
              <a:rPr lang="pt-B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Lá cóc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Lá trúc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Lá mía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Lá lúa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435428" y="1947875"/>
            <a:ext cx="619083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5428" y="248210"/>
            <a:ext cx="11360331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7: Truyện giọt sương đêm được kể theo ngôi thứ mấy?</a:t>
            </a:r>
            <a:br>
              <a:rPr lang="pt-B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Ngôi thứ ba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Ngôi thứ hai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Ngôi thứ nhất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Ngôi thứ nhất và thứ hai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4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0114" y="339022"/>
            <a:ext cx="1149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?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Giọt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sương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đêm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khám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trùng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bút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Đức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! 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74145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291736" y="3248776"/>
            <a:ext cx="619083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1736" y="169833"/>
            <a:ext cx="11595463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8: Truyện “Giọt sương đêm” của tác giả nào?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Tô Hoài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Võ Quảng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Trần Đức Tiến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Vũ Trọng Phụng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53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291736" y="1782535"/>
            <a:ext cx="619083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1736" y="167313"/>
            <a:ext cx="11477897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9: Truyện “Giọt sương đêm” được in trong tác phẩm nào?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Xóm Bờ Giậu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Dế Mèn đánh võ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Trong môt cái ao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Đôi cánh của ngựa trắng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330151" y="2617541"/>
            <a:ext cx="636500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830" y="232628"/>
            <a:ext cx="11500055" cy="4769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10: Trong truyện “Giọt sương đêm”, chỗ ngủ của Thằn Lằn là: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Trên mái nhà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Trong cái bình gốm vỡ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ống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tre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9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625FF5-FC40-4269-B120-1C7A60A45E55}"/>
              </a:ext>
            </a:extLst>
          </p:cNvPr>
          <p:cNvSpPr txBox="1"/>
          <p:nvPr/>
        </p:nvSpPr>
        <p:spPr>
          <a:xfrm>
            <a:off x="648989" y="254529"/>
            <a:ext cx="72671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3ABF09C-608C-42F2-8F4D-CA79BFF37224}"/>
              </a:ext>
            </a:extLst>
          </p:cNvPr>
          <p:cNvSpPr txBox="1"/>
          <p:nvPr/>
        </p:nvSpPr>
        <p:spPr>
          <a:xfrm>
            <a:off x="117566" y="1896685"/>
            <a:ext cx="9744891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417015-195B-4563-A88A-BDBC5DA4B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13981" y="1828916"/>
            <a:ext cx="2748921" cy="4149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E802BC-1BAC-4EAD-8760-279444E535F4}"/>
              </a:ext>
            </a:extLst>
          </p:cNvPr>
          <p:cNvSpPr txBox="1"/>
          <p:nvPr/>
        </p:nvSpPr>
        <p:spPr>
          <a:xfrm>
            <a:off x="256112" y="4461195"/>
            <a:ext cx="8819324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C75FC9C-033D-44A9-918E-D9BB7CF1F84B}"/>
              </a:ext>
            </a:extLst>
          </p:cNvPr>
          <p:cNvSpPr/>
          <p:nvPr/>
        </p:nvSpPr>
        <p:spPr>
          <a:xfrm>
            <a:off x="4721540" y="3814864"/>
            <a:ext cx="841060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63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625FF5-FC40-4269-B120-1C7A60A45E55}"/>
              </a:ext>
            </a:extLst>
          </p:cNvPr>
          <p:cNvSpPr txBox="1"/>
          <p:nvPr/>
        </p:nvSpPr>
        <p:spPr>
          <a:xfrm>
            <a:off x="936372" y="276231"/>
            <a:ext cx="57387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417015-195B-4563-A88A-BDBC5DA4B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13981" y="1828916"/>
            <a:ext cx="2748921" cy="41493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617" y="2133868"/>
            <a:ext cx="8739364" cy="3144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1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799" y="810222"/>
            <a:ext cx="7998110" cy="47686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A-图片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94401" y="2743446"/>
            <a:ext cx="740929" cy="11446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图片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16214">
            <a:off x="9406031" y="4915118"/>
            <a:ext cx="2067595" cy="1327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图片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8442" y="4624303"/>
            <a:ext cx="443666" cy="631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3194401" y="1729523"/>
            <a:ext cx="7245422" cy="2426708"/>
            <a:chOff x="3194401" y="1729523"/>
            <a:chExt cx="7245422" cy="2426708"/>
          </a:xfrm>
        </p:grpSpPr>
        <p:sp>
          <p:nvSpPr>
            <p:cNvPr id="7" name="圆角矩形 6"/>
            <p:cNvSpPr/>
            <p:nvPr/>
          </p:nvSpPr>
          <p:spPr>
            <a:xfrm>
              <a:off x="3202457" y="1729523"/>
              <a:ext cx="7237366" cy="231710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noFill/>
            <a:ln w="76196" cap="flat">
              <a:solidFill>
                <a:srgbClr val="FF7422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1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itchFamily="2"/>
                <a:ea typeface="字魂36号-正文宋楷" pitchFamily="2"/>
                <a:cs typeface="+mn-cs"/>
              </a:endParaRPr>
            </a:p>
          </p:txBody>
        </p:sp>
        <p:sp>
          <p:nvSpPr>
            <p:cNvPr id="8" name="文本框 38"/>
            <p:cNvSpPr txBox="1"/>
            <p:nvPr/>
          </p:nvSpPr>
          <p:spPr>
            <a:xfrm>
              <a:off x="3194401" y="3015947"/>
              <a:ext cx="7237366" cy="114028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71972" tIns="0" rIns="71972" bIns="0" anchor="ctr" anchorCtr="1" compatLnSpc="1">
              <a:noAutofit/>
            </a:bodyPr>
            <a:lstStyle/>
            <a:p>
              <a:pPr marL="0" marR="0" lvl="0" indent="0" algn="ctr" defTabSz="91410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br>
                <a:rPr kumimoji="0" lang="en-US" sz="5998" b="1" i="0" u="none" strike="noStrike" kern="1200" cap="none" spc="0" normalizeH="0" baseline="0" noProof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Times New Roman" pitchFamily="18"/>
                  <a:ea typeface="字魂36号-正文宋楷" pitchFamily="2"/>
                  <a:cs typeface="Times New Roman" pitchFamily="18"/>
                </a:rPr>
              </a:br>
              <a:endParaRPr kumimoji="0" lang="en-US" sz="5998" b="1" i="0" u="none" strike="noStrike" kern="1200" cap="none" spc="0" normalizeH="0" baseline="0" noProof="0">
                <a:ln>
                  <a:noFill/>
                </a:ln>
                <a:solidFill>
                  <a:srgbClr val="FF7422"/>
                </a:solidFill>
                <a:effectLst/>
                <a:uLnTx/>
                <a:uFillTx/>
                <a:latin typeface="Times New Roman" pitchFamily="18"/>
                <a:ea typeface="字魂36号-正文宋楷" pitchFamily="2"/>
                <a:cs typeface="Times New Roman" pitchFamily="18"/>
              </a:endParaRPr>
            </a:p>
          </p:txBody>
        </p:sp>
      </p:grpSp>
      <p:sp>
        <p:nvSpPr>
          <p:cNvPr id="9" name="文本框 10"/>
          <p:cNvSpPr txBox="1"/>
          <p:nvPr/>
        </p:nvSpPr>
        <p:spPr>
          <a:xfrm>
            <a:off x="2924799" y="1834469"/>
            <a:ext cx="7627083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06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SimSun" pitchFamily="2"/>
                <a:cs typeface="+mn-cs"/>
              </a:rPr>
              <a:t>Chúc các em học tốt!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Times New Roman" pitchFamily="18"/>
              <a:ea typeface="inpin heiti" pitchFamily="2"/>
              <a:cs typeface="Times New Roman" pitchFamily="18"/>
            </a:endParaRPr>
          </a:p>
        </p:txBody>
      </p:sp>
      <p:pic>
        <p:nvPicPr>
          <p:cNvPr id="10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26" y="2726347"/>
            <a:ext cx="5308156" cy="40129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0924" y="3372919"/>
            <a:ext cx="1256842" cy="173292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5190975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425" b="13425"/>
          <a:stretch/>
        </p:blipFill>
        <p:spPr>
          <a:xfrm>
            <a:off x="0" y="1"/>
            <a:ext cx="12192000" cy="6680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724297" y="535577"/>
            <a:ext cx="893499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47-48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GIỌT SƯƠNG ĐÊM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3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0114" y="339022"/>
            <a:ext cx="1149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ý: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Bọ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Rùa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Bọ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Dừa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Hai con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Cứng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5276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1750422" y="3805885"/>
            <a:ext cx="4466163" cy="1275566"/>
          </a:xfrm>
          <a:custGeom>
            <a:avLst/>
            <a:gdLst>
              <a:gd name="connsiteX0" fmla="*/ 0 w 2392685"/>
              <a:gd name="connsiteY0" fmla="*/ 0 h 887686"/>
              <a:gd name="connsiteX1" fmla="*/ 2392685 w 2392685"/>
              <a:gd name="connsiteY1" fmla="*/ 0 h 887686"/>
              <a:gd name="connsiteX2" fmla="*/ 2392685 w 2392685"/>
              <a:gd name="connsiteY2" fmla="*/ 887686 h 887686"/>
              <a:gd name="connsiteX3" fmla="*/ 0 w 2392685"/>
              <a:gd name="connsiteY3" fmla="*/ 887686 h 887686"/>
              <a:gd name="connsiteX4" fmla="*/ 0 w 2392685"/>
              <a:gd name="connsiteY4" fmla="*/ 0 h 88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2685" h="887686">
                <a:moveTo>
                  <a:pt x="0" y="0"/>
                </a:moveTo>
                <a:lnTo>
                  <a:pt x="2392685" y="0"/>
                </a:lnTo>
                <a:lnTo>
                  <a:pt x="2392685" y="887686"/>
                </a:lnTo>
                <a:lnTo>
                  <a:pt x="0" y="8876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0" numCol="1" spcCol="1270" anchor="t" anchorCtr="0">
            <a:noAutofit/>
          </a:bodyPr>
          <a:lstStyle/>
          <a:p>
            <a:pPr marL="0" marR="0" lvl="0" indent="0" algn="ctr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5943" y="169818"/>
            <a:ext cx="11795760" cy="6479176"/>
            <a:chOff x="1263745" y="1201106"/>
            <a:chExt cx="10136777" cy="4768619"/>
          </a:xfrm>
        </p:grpSpPr>
        <p:grpSp>
          <p:nvGrpSpPr>
            <p:cNvPr id="8" name="Group 7"/>
            <p:cNvGrpSpPr/>
            <p:nvPr/>
          </p:nvGrpSpPr>
          <p:grpSpPr>
            <a:xfrm>
              <a:off x="1263746" y="1201106"/>
              <a:ext cx="9953896" cy="4768618"/>
              <a:chOff x="3521019" y="1276507"/>
              <a:chExt cx="5332662" cy="2920741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3521019" y="1276507"/>
                <a:ext cx="2771837" cy="2920741"/>
              </a:xfrm>
              <a:prstGeom prst="roundRect">
                <a:avLst/>
              </a:prstGeom>
              <a:blipFill>
                <a:blip r:embed="rId2"/>
                <a:srcRect/>
                <a:stretch>
                  <a:fillRect l="-2000" r="-2000"/>
                </a:stretch>
              </a:blipFill>
              <a:ln w="28575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3781749" y="3085537"/>
                <a:ext cx="2392685" cy="887686"/>
              </a:xfrm>
              <a:custGeom>
                <a:avLst/>
                <a:gdLst>
                  <a:gd name="connsiteX0" fmla="*/ 0 w 2392685"/>
                  <a:gd name="connsiteY0" fmla="*/ 0 h 887686"/>
                  <a:gd name="connsiteX1" fmla="*/ 2392685 w 2392685"/>
                  <a:gd name="connsiteY1" fmla="*/ 0 h 887686"/>
                  <a:gd name="connsiteX2" fmla="*/ 2392685 w 2392685"/>
                  <a:gd name="connsiteY2" fmla="*/ 887686 h 887686"/>
                  <a:gd name="connsiteX3" fmla="*/ 0 w 2392685"/>
                  <a:gd name="connsiteY3" fmla="*/ 887686 h 887686"/>
                  <a:gd name="connsiteX4" fmla="*/ 0 w 2392685"/>
                  <a:gd name="connsiteY4" fmla="*/ 0 h 887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2685" h="887686">
                    <a:moveTo>
                      <a:pt x="0" y="0"/>
                    </a:moveTo>
                    <a:lnTo>
                      <a:pt x="2392685" y="0"/>
                    </a:lnTo>
                    <a:lnTo>
                      <a:pt x="2392685" y="887686"/>
                    </a:lnTo>
                    <a:lnTo>
                      <a:pt x="0" y="887686"/>
                    </a:lnTo>
                    <a:lnTo>
                      <a:pt x="0" y="0"/>
                    </a:lnTo>
                    <a:close/>
                  </a:path>
                </a:pathLst>
              </a:custGeom>
              <a:ln w="28575"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0904" tIns="120904" rIns="120904" bIns="0" numCol="1" spcCol="1270" anchor="t" anchorCtr="0">
                <a:noAutofit/>
              </a:bodyPr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6460996" y="3225346"/>
                <a:ext cx="2392685" cy="887686"/>
              </a:xfrm>
              <a:custGeom>
                <a:avLst/>
                <a:gdLst>
                  <a:gd name="connsiteX0" fmla="*/ 0 w 2392685"/>
                  <a:gd name="connsiteY0" fmla="*/ 0 h 887686"/>
                  <a:gd name="connsiteX1" fmla="*/ 2392685 w 2392685"/>
                  <a:gd name="connsiteY1" fmla="*/ 0 h 887686"/>
                  <a:gd name="connsiteX2" fmla="*/ 2392685 w 2392685"/>
                  <a:gd name="connsiteY2" fmla="*/ 887686 h 887686"/>
                  <a:gd name="connsiteX3" fmla="*/ 0 w 2392685"/>
                  <a:gd name="connsiteY3" fmla="*/ 887686 h 887686"/>
                  <a:gd name="connsiteX4" fmla="*/ 0 w 2392685"/>
                  <a:gd name="connsiteY4" fmla="*/ 0 h 887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2685" h="887686">
                    <a:moveTo>
                      <a:pt x="0" y="0"/>
                    </a:moveTo>
                    <a:lnTo>
                      <a:pt x="2392685" y="0"/>
                    </a:lnTo>
                    <a:lnTo>
                      <a:pt x="2392685" y="887686"/>
                    </a:lnTo>
                    <a:lnTo>
                      <a:pt x="0" y="887686"/>
                    </a:lnTo>
                    <a:lnTo>
                      <a:pt x="0" y="0"/>
                    </a:lnTo>
                    <a:close/>
                  </a:path>
                </a:pathLst>
              </a:custGeom>
              <a:ln w="28575"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0904" tIns="120904" rIns="120904" bIns="0" numCol="1" spcCol="1270" anchor="t" anchorCtr="0">
                <a:noAutofit/>
              </a:bodyPr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Em đã từng thấy bọ dừa chưa? Em đã biết gì về tập tính của bọ dừa?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263745" y="1201106"/>
              <a:ext cx="10136777" cy="4768619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2" descr="BỘ SƯU TẬP CÔN TRÙNG">
            <a:extLst>
              <a:ext uri="{FF2B5EF4-FFF2-40B4-BE49-F238E27FC236}">
                <a16:creationId xmlns:a16="http://schemas.microsoft.com/office/drawing/2014/main" id="{68F44021-8F84-4EFC-9B27-0ABD7AAEC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0"/>
          <a:stretch/>
        </p:blipFill>
        <p:spPr bwMode="auto">
          <a:xfrm>
            <a:off x="6933535" y="381819"/>
            <a:ext cx="4845358" cy="4111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69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608133" y="2198744"/>
            <a:ext cx="52362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HÌNH THÀNH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2698449856"/>
      </p:ext>
    </p:extLst>
  </p:cSld>
  <p:clrMapOvr>
    <a:masterClrMapping/>
  </p:clrMapOvr>
  <p:transition spd="slow" advClick="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/>
          <p:cNvSpPr/>
          <p:nvPr/>
        </p:nvSpPr>
        <p:spPr>
          <a:xfrm>
            <a:off x="176545" y="108467"/>
            <a:ext cx="6649128" cy="657888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TRẢI NGHIỆM CÙNG VĂN BẢN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xagon 5"/>
          <p:cNvSpPr/>
          <p:nvPr/>
        </p:nvSpPr>
        <p:spPr>
          <a:xfrm>
            <a:off x="0" y="998846"/>
            <a:ext cx="8177746" cy="995547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phẩm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ight Arrow Callout 6"/>
          <p:cNvSpPr/>
          <p:nvPr/>
        </p:nvSpPr>
        <p:spPr>
          <a:xfrm>
            <a:off x="509054" y="2452654"/>
            <a:ext cx="7498873" cy="4183873"/>
          </a:xfrm>
          <a:prstGeom prst="rightArrowCallo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675" t="1376" r="20359" b="-1376"/>
          <a:stretch/>
        </p:blipFill>
        <p:spPr>
          <a:xfrm>
            <a:off x="5507208" y="2452653"/>
            <a:ext cx="6421555" cy="4183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437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1_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2683</Words>
  <Application>Microsoft Office PowerPoint</Application>
  <PresentationFormat>Widescreen</PresentationFormat>
  <Paragraphs>178</Paragraphs>
  <Slides>45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45</vt:i4>
      </vt:variant>
    </vt:vector>
  </HeadingPairs>
  <TitlesOfParts>
    <vt:vector size="67" baseType="lpstr">
      <vt:lpstr>等线</vt:lpstr>
      <vt:lpstr>微软雅黑</vt:lpstr>
      <vt:lpstr>Arial</vt:lpstr>
      <vt:lpstr>Calibri</vt:lpstr>
      <vt:lpstr>Calibri Light</vt:lpstr>
      <vt:lpstr>Cambria Math</vt:lpstr>
      <vt:lpstr>SVN-Berkshire Swash</vt:lpstr>
      <vt:lpstr>SVN-Dessert Menu Script</vt:lpstr>
      <vt:lpstr>Times New Roman</vt:lpstr>
      <vt:lpstr>字魂36号-正文宋楷</vt:lpstr>
      <vt:lpstr>1_Office Theme</vt:lpstr>
      <vt:lpstr>Office 主题</vt:lpstr>
      <vt:lpstr>1_Office 主题</vt:lpstr>
      <vt:lpstr>2_Office 主题</vt:lpstr>
      <vt:lpstr>3_Office 主题</vt:lpstr>
      <vt:lpstr>4_Office 主题</vt:lpstr>
      <vt:lpstr>www.freeppt7.com</vt:lpstr>
      <vt:lpstr>包图主题2</vt:lpstr>
      <vt:lpstr>1_包图主题2</vt:lpstr>
      <vt:lpstr>2_包图主题2</vt:lpstr>
      <vt:lpstr>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Châu Bảo Hân</cp:lastModifiedBy>
  <cp:revision>51</cp:revision>
  <dcterms:created xsi:type="dcterms:W3CDTF">2022-11-10T16:13:46Z</dcterms:created>
  <dcterms:modified xsi:type="dcterms:W3CDTF">2025-02-07T16:21:51Z</dcterms:modified>
</cp:coreProperties>
</file>