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9" r:id="rId5"/>
    <p:sldId id="267" r:id="rId6"/>
    <p:sldId id="270" r:id="rId7"/>
    <p:sldId id="272" r:id="rId8"/>
    <p:sldId id="271" r:id="rId9"/>
    <p:sldId id="261" r:id="rId10"/>
    <p:sldId id="262" r:id="rId11"/>
    <p:sldId id="263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52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53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9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23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6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2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80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24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1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73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4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6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8170" y="203202"/>
            <a:ext cx="90656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6000" b="1" i="0" u="none" strike="noStrike" kern="1200" cap="none" spc="0" normalizeH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26-27: </a:t>
            </a:r>
            <a:r>
              <a:rPr kumimoji="0" lang="en-US" sz="6000" b="1" i="0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NÓI VÀ NGHE</a:t>
            </a:r>
            <a:endParaRPr kumimoji="0" lang="en-US" sz="60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170" y="1074105"/>
            <a:ext cx="94098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KỂ LẠI MỘT TRUYỆN CỔ TÍCH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503" y="91440"/>
            <a:ext cx="11965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 XÂY DỰNG BÀI NÓI KỂ TRUYỆN CỔ TÍCH</a:t>
            </a:r>
            <a:endParaRPr kumimoji="0" lang="en-US" sz="3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899" y="1325458"/>
            <a:ext cx="7765267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2" y="2349860"/>
            <a:ext cx="11965577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defRPr/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Chú ý bảo đảm nội dung và cách kể 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câu chuyện trở nên hấp dẫn.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thêm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tranh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ảnh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đạo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…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hợp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hình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thêm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sinh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động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hấp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dẫn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hơn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47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87" y="154687"/>
            <a:ext cx="115375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 XÂY DỰNG BÀI NÓI KỂ TRUYỆN CỔ TÍCH</a:t>
            </a:r>
            <a:endParaRPr kumimoji="0" lang="en-US" sz="3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087" y="1149519"/>
            <a:ext cx="6616748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4: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đổi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đánh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giá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6830" y="72189"/>
            <a:ext cx="2358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kumimoji="0" lang="en-US" sz="4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6275" y="841630"/>
            <a:ext cx="11939450" cy="58429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</a:p>
          <a:p>
            <a:pPr marL="571500" marR="0" lvl="0" indent="-5715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endParaRPr kumimoji="0" lang="en-US" sz="4400" b="0" i="0" u="none" strike="noStrike" kern="1200" cap="none" spc="0" normalizeH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lướt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endParaRPr lang="en-US" sz="4400" noProof="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1358" y="203201"/>
            <a:ext cx="56705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VÀ NGHE</a:t>
            </a:r>
            <a:endParaRPr kumimoji="0" lang="en-US" sz="4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6561" y="848826"/>
            <a:ext cx="7920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LẠI MỘT TRUYỆN CỔ TÍCH</a:t>
            </a:r>
            <a:endParaRPr kumimoji="0" lang="en-US" sz="4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49" y="1618267"/>
            <a:ext cx="8620519" cy="4387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5098" y="2162544"/>
            <a:ext cx="6699268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đời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sống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hằng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ngày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chúng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ta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truyện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cổ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tình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huống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899" y="4599070"/>
            <a:ext cx="3383555" cy="2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ạn văn 6 trang 38 Chân trời sáng tạo - Tậ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7" y="312739"/>
            <a:ext cx="9784080" cy="42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ạn văn 7 trang 65 Kết nối tri thức - Tậ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54" y="623841"/>
            <a:ext cx="10326549" cy="38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ội thi kể chuyện theo sách trường tiểu học Phú Hộ 2 (2018-2019) -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Hội thi kể chuyện theo sách trường tiểu học Phú Hộ 2 (2018-2019) - M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ội thi Thiếu nhi kể chuyện theo sách bằng Video clip - Hè năm 2021, Chủ đề  “QUYỂN SÁCH TÔI YÊU”.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15" y="329038"/>
            <a:ext cx="10619388" cy="42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6519" y="4478827"/>
            <a:ext cx="7853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519" y="4449232"/>
            <a:ext cx="7853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6546" y="4520756"/>
            <a:ext cx="902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 descr="Hình ảnh Nghe Thầy Nói Câu Chuyện Trẻ Con PNG Miễn Phí Tải Về - Lovep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09" y="379414"/>
            <a:ext cx="9784080" cy="41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6519" y="4449231"/>
            <a:ext cx="7853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3" grpId="0"/>
      <p:bldP spid="13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49" y="1618267"/>
            <a:ext cx="8620519" cy="4387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5098" y="2162544"/>
            <a:ext cx="6699268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899" y="4599070"/>
            <a:ext cx="3383555" cy="20301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503" y="91440"/>
            <a:ext cx="11965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 XÂY DỰNG BÀI NÓI KỂ </a:t>
            </a:r>
            <a:r>
              <a:rPr lang="en-US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 MỘT </a:t>
            </a: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 </a:t>
            </a: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 TÍCH</a:t>
            </a:r>
            <a:endParaRPr kumimoji="0" lang="en-US" sz="3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3" y="91440"/>
            <a:ext cx="11965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 XÂY DỰNG BÀI NÓI KỂ TRUYỆN CỔ TÍCH</a:t>
            </a:r>
            <a:endParaRPr kumimoji="0" lang="en-US" sz="3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3" y="1503796"/>
            <a:ext cx="1729961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1: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5040" y="1018379"/>
            <a:ext cx="10354491" cy="158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9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3" y="91440"/>
            <a:ext cx="11965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 XÂY DỰNG BÀI NÓI KỂ TRUYỆN CỔ TÍCH</a:t>
            </a:r>
            <a:endParaRPr kumimoji="0" lang="en-US" sz="3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3" y="1503796"/>
            <a:ext cx="1729961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ea typeface="MS Mincho"/>
              </a:rPr>
              <a:t> 1: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5040" y="1018379"/>
            <a:ext cx="103544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632959" y="5055326"/>
            <a:ext cx="2769326" cy="138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884816" y="4258492"/>
            <a:ext cx="404949" cy="6008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653245" y="4976949"/>
            <a:ext cx="979714" cy="4702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402285" y="5022669"/>
            <a:ext cx="692332" cy="463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67051" y="2722427"/>
            <a:ext cx="3927565" cy="136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503" y="4418512"/>
            <a:ext cx="3278777" cy="1433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78240" y="4418512"/>
            <a:ext cx="3291840" cy="2178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3" y="91440"/>
            <a:ext cx="11965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 XÂY DỰNG BÀI NÓI KỂ TRUYỆN CỔ TÍCH</a:t>
            </a:r>
            <a:endParaRPr kumimoji="0" lang="en-US" sz="3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3" y="1503796"/>
            <a:ext cx="1729961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ea typeface="MS Mincho"/>
              </a:rPr>
              <a:t> 1: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5040" y="1018379"/>
            <a:ext cx="103544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632958" y="4748349"/>
            <a:ext cx="3326673" cy="199208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878285" y="4118066"/>
            <a:ext cx="404949" cy="600892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653245" y="4976949"/>
            <a:ext cx="979714" cy="47026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959632" y="5043896"/>
            <a:ext cx="692332" cy="46373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67051" y="2722427"/>
            <a:ext cx="3927565" cy="1366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503" y="4418512"/>
            <a:ext cx="3278777" cy="14336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78240" y="4418512"/>
            <a:ext cx="3291840" cy="21782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3" y="91440"/>
            <a:ext cx="11965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 XÂY DỰNG BÀI NÓI KỂ TRUYỆN CỔ TÍCH</a:t>
            </a:r>
            <a:endParaRPr kumimoji="0" lang="en-US" sz="3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3" y="1503796"/>
            <a:ext cx="1729961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ea typeface="MS Mincho"/>
              </a:rPr>
              <a:t> 1: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5040" y="1018379"/>
            <a:ext cx="103544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632958" y="4748349"/>
            <a:ext cx="3326673" cy="19920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 rot="2492297">
            <a:off x="4071984" y="4404396"/>
            <a:ext cx="979714" cy="470262"/>
          </a:xfrm>
          <a:prstGeom prst="leftArrow">
            <a:avLst>
              <a:gd name="adj1" fmla="val 50000"/>
              <a:gd name="adj2" fmla="val 10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995976">
            <a:off x="7141755" y="4170707"/>
            <a:ext cx="692332" cy="4637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9269" y="3279435"/>
            <a:ext cx="3278777" cy="14336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59632" y="2865665"/>
            <a:ext cx="3783878" cy="2178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503" y="91440"/>
            <a:ext cx="11965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6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 XÂY DỰNG BÀI NÓI KỂ TRUYỆN CỔ TÍCH</a:t>
            </a:r>
            <a:endParaRPr kumimoji="0" lang="en-US" sz="36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192" y="1393955"/>
            <a:ext cx="517128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192" y="2354109"/>
            <a:ext cx="11768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Xem lại dàn ý đã chuẩn bị ở phần Viết đ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bổ sung, chỉnh sửa.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505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MS Mincho</vt:lpstr>
      <vt:lpstr>Times New Roman</vt:lpstr>
      <vt:lpstr>26_Office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2022-10-12T07:27:41Z</dcterms:created>
  <dcterms:modified xsi:type="dcterms:W3CDTF">2022-10-18T00:01:47Z</dcterms:modified>
</cp:coreProperties>
</file>