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6" r:id="rId2"/>
    <p:sldId id="307" r:id="rId3"/>
    <p:sldId id="350" r:id="rId4"/>
    <p:sldId id="309" r:id="rId5"/>
    <p:sldId id="257" r:id="rId6"/>
    <p:sldId id="338" r:id="rId7"/>
    <p:sldId id="351" r:id="rId8"/>
    <p:sldId id="352" r:id="rId9"/>
    <p:sldId id="332" r:id="rId10"/>
    <p:sldId id="301" r:id="rId11"/>
    <p:sldId id="339" r:id="rId12"/>
    <p:sldId id="296" r:id="rId13"/>
    <p:sldId id="346" r:id="rId14"/>
    <p:sldId id="317" r:id="rId15"/>
    <p:sldId id="318" r:id="rId16"/>
    <p:sldId id="319" r:id="rId17"/>
    <p:sldId id="358" r:id="rId18"/>
    <p:sldId id="326" r:id="rId19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a-PC" initials="N" lastIdx="2" clrIdx="0">
    <p:extLst>
      <p:ext uri="{19B8F6BF-5375-455C-9EA6-DF929625EA0E}">
        <p15:presenceInfo xmlns:p15="http://schemas.microsoft.com/office/powerpoint/2012/main" userId="Nga-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FF3300"/>
    <a:srgbClr val="FFFFCC"/>
    <a:srgbClr val="FFCCFF"/>
    <a:srgbClr val="CCECFF"/>
    <a:srgbClr val="FFFFFF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24" autoAdjust="0"/>
    <p:restoredTop sz="94976" autoAdjust="0"/>
  </p:normalViewPr>
  <p:slideViewPr>
    <p:cSldViewPr>
      <p:cViewPr varScale="1">
        <p:scale>
          <a:sx n="82" d="100"/>
          <a:sy n="82" d="100"/>
        </p:scale>
        <p:origin x="79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12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="" xmlns:a16="http://schemas.microsoft.com/office/drawing/2014/main" id="{C1E7522B-FB4C-4596-B2D4-1692EE0880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19" name="Rectangle 3">
            <a:extLst>
              <a:ext uri="{FF2B5EF4-FFF2-40B4-BE49-F238E27FC236}">
                <a16:creationId xmlns="" xmlns:a16="http://schemas.microsoft.com/office/drawing/2014/main" id="{8FA8235A-E0B5-45F5-BD00-EF75EEBFBDD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28" name="Rectangle 4">
            <a:extLst>
              <a:ext uri="{FF2B5EF4-FFF2-40B4-BE49-F238E27FC236}">
                <a16:creationId xmlns="" xmlns:a16="http://schemas.microsoft.com/office/drawing/2014/main" id="{16A1008F-E2D0-4B78-9879-E58B8D6FD3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="" xmlns:a16="http://schemas.microsoft.com/office/drawing/2014/main" id="{2007D7E8-3C38-4974-B829-35C13F1DB0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="" xmlns:a16="http://schemas.microsoft.com/office/drawing/2014/main" id="{A360D64F-D7B5-4FC5-BDE5-B21FFE7563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23" name="Rectangle 7">
            <a:extLst>
              <a:ext uri="{FF2B5EF4-FFF2-40B4-BE49-F238E27FC236}">
                <a16:creationId xmlns="" xmlns:a16="http://schemas.microsoft.com/office/drawing/2014/main" id="{CF35D0FF-B6F6-4C7F-B869-047B06AD4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D89C9EF-5005-46EE-BA70-21B84FE82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3964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9C9EF-5005-46EE-BA70-21B84FE82CF1}" type="slidenum">
              <a:rPr lang="en-US" altLang="vi-VN" smtClean="0"/>
              <a:pPr/>
              <a:t>1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2012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887D520-205A-4B89-9183-00D74731C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2C25AD6-7A5F-409E-99A5-302DE3B5DE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727B69A-8B4C-43BC-AFF8-212F00A10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0A9C4-2258-4B6B-9785-B65E4547F2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289538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7D5F534-A1C3-453C-8609-ABFD96EEA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39B36B8-C079-4D1A-91B6-B9EFE39BE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6BB6154-F505-4E95-873A-084F4CA36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9CCD1-E2D5-4777-9A16-1F6B3AA5D72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80015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B62EA56-4070-4DD0-9FAE-DC2AC3EF1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99725A-6FAA-4200-A53F-DFB606C86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0D04A15-D4DC-43F2-9FE8-300C86CDF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D9A19-BEB5-428A-8824-87E2F0671F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69123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2E30D-EAB6-4D7F-9A5D-BC8367DCF5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7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A9CF822-531B-4990-B3CE-01D1F0993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042DBA0-DDD9-488F-806B-AD509A466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DE40321-8AE3-4D7A-9B40-5DD89CC94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7B612-9F0A-4C08-9C2C-744183EC2F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26783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FE26231-53DC-4F69-884D-53C2A99D6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9F021F-077C-479C-9465-63EE4DC00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99F1635-6B9D-4048-BDC5-A61AC5A1F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E8684-7A56-4B47-9180-879146BF214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03841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E2AF595-F3C1-44E6-8A11-B739ABC9B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C88E775-0693-4AE8-8235-D36D9B41D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4FAD58B-60F1-44DD-BA83-16EFA4587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9F15F-1A3F-4496-8022-510531F7C8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879055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B8663F5-2CBC-4842-B438-2666FE826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ADCB68F7-30E8-4E75-BAF1-F7AA1DC6D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14BBCBF5-95CE-4515-9FC6-C4F3274748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544BE-E295-4B2D-98C6-7D7E0658E9B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707696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29623AD1-8A8E-4B34-867E-D3D62D42CA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47FB8140-AB7D-428E-8CA9-3067822B8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E986B2DF-16AE-4999-B89C-02B27B573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06B6-5874-46CE-A727-7705745571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309821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3106283D-041C-495D-8379-044B9A1AF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91D6B64B-9739-4A35-ADDE-51B639FC8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33B4323B-0027-4D44-9F1C-1C5E99C59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12DF2-EC10-416A-96B2-99A0C42630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55631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48900AD-60C0-48A3-8330-C3C039F9B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D7028B1-AD5E-4E0F-B12C-E1BFAA97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951530-EC96-4092-8E56-D806FD3CB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46660-4F74-4690-844D-C1D05C0E17C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849979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E909340-7A5D-476E-8144-D97EDD1C9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DB52479-8436-43B0-A4C4-217D39038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01EC6B-D386-4815-8EC6-BD588A7E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B1088-FD98-44B0-8F7D-2E899D023D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37964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D8395E20-D423-4499-80A1-277617238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F5D11080-3088-43CC-8F09-6489AA8DC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D8DDC09F-AB5D-4306-AC5A-8FECF6B495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333BE263-7D55-4643-95EF-C8D8416FF2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07FE92C-9ADC-4D5D-B081-365BCBCFFD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D1CE33C-5EFB-4876-A1A1-01F65229546C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15938" y="6350"/>
            <a:ext cx="7813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THCS THỊ TRẤN PHÚ HÒA</a:t>
            </a: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28600" y="1371600"/>
            <a:ext cx="8686800" cy="665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THAM GIA LỚP HỌC</a:t>
            </a: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2362200" y="2362200"/>
            <a:ext cx="44005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971515"/>
                  </a:solidFill>
                  <a:round/>
                  <a:headEnd/>
                  <a:tailEnd/>
                </a:ln>
                <a:solidFill>
                  <a:srgbClr val="B94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CÔNG NGHỆ 6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04800" y="3886200"/>
            <a:ext cx="3962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2057400" y="4495800"/>
            <a:ext cx="6553200" cy="1905000"/>
          </a:xfrm>
          <a:prstGeom prst="horizontalScroll">
            <a:avLst>
              <a:gd name="adj" fmla="val 18912"/>
            </a:avLst>
          </a:prstGeom>
          <a:gradFill rotWithShape="1">
            <a:gsLst>
              <a:gs pos="0">
                <a:srgbClr val="FF33CC"/>
              </a:gs>
              <a:gs pos="100000">
                <a:srgbClr val="CCFF3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MINH NỮ</a:t>
            </a:r>
          </a:p>
        </p:txBody>
      </p:sp>
      <p:sp>
        <p:nvSpPr>
          <p:cNvPr id="55303" name="AutoShape 7"/>
          <p:cNvSpPr>
            <a:spLocks noChangeArrowheads="1"/>
          </p:cNvSpPr>
          <p:nvPr/>
        </p:nvSpPr>
        <p:spPr bwMode="auto">
          <a:xfrm>
            <a:off x="1447800" y="35814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04" name="AutoShape 8"/>
          <p:cNvSpPr>
            <a:spLocks noChangeArrowheads="1"/>
          </p:cNvSpPr>
          <p:nvPr/>
        </p:nvSpPr>
        <p:spPr bwMode="auto">
          <a:xfrm>
            <a:off x="1219200" y="22098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05" name="AutoShape 9"/>
          <p:cNvSpPr>
            <a:spLocks noChangeArrowheads="1"/>
          </p:cNvSpPr>
          <p:nvPr/>
        </p:nvSpPr>
        <p:spPr bwMode="auto">
          <a:xfrm>
            <a:off x="6553200" y="36576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06" name="AutoShape 10"/>
          <p:cNvSpPr>
            <a:spLocks noChangeArrowheads="1"/>
          </p:cNvSpPr>
          <p:nvPr/>
        </p:nvSpPr>
        <p:spPr bwMode="auto">
          <a:xfrm>
            <a:off x="1447800" y="4572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07" name="AutoShape 11"/>
          <p:cNvSpPr>
            <a:spLocks noChangeArrowheads="1"/>
          </p:cNvSpPr>
          <p:nvPr/>
        </p:nvSpPr>
        <p:spPr bwMode="auto">
          <a:xfrm>
            <a:off x="4876800" y="35052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08" name="AutoShape 12"/>
          <p:cNvSpPr>
            <a:spLocks noChangeArrowheads="1"/>
          </p:cNvSpPr>
          <p:nvPr/>
        </p:nvSpPr>
        <p:spPr bwMode="auto">
          <a:xfrm>
            <a:off x="609600" y="57912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09" name="AutoShape 13"/>
          <p:cNvSpPr>
            <a:spLocks noChangeArrowheads="1"/>
          </p:cNvSpPr>
          <p:nvPr/>
        </p:nvSpPr>
        <p:spPr bwMode="auto">
          <a:xfrm>
            <a:off x="5715000" y="31242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10" name="AutoShape 14"/>
          <p:cNvSpPr>
            <a:spLocks noChangeArrowheads="1"/>
          </p:cNvSpPr>
          <p:nvPr/>
        </p:nvSpPr>
        <p:spPr bwMode="auto">
          <a:xfrm>
            <a:off x="2362200" y="50292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11" name="AutoShape 15"/>
          <p:cNvSpPr>
            <a:spLocks noChangeArrowheads="1"/>
          </p:cNvSpPr>
          <p:nvPr/>
        </p:nvSpPr>
        <p:spPr bwMode="auto">
          <a:xfrm>
            <a:off x="2438400" y="60198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12" name="AutoShape 16"/>
          <p:cNvSpPr>
            <a:spLocks noChangeArrowheads="1"/>
          </p:cNvSpPr>
          <p:nvPr/>
        </p:nvSpPr>
        <p:spPr bwMode="auto">
          <a:xfrm>
            <a:off x="6553200" y="64008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13" name="AutoShape 17"/>
          <p:cNvSpPr>
            <a:spLocks noChangeArrowheads="1"/>
          </p:cNvSpPr>
          <p:nvPr/>
        </p:nvSpPr>
        <p:spPr bwMode="auto">
          <a:xfrm>
            <a:off x="8001000" y="6096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14" name="AutoShape 18"/>
          <p:cNvSpPr>
            <a:spLocks noChangeArrowheads="1"/>
          </p:cNvSpPr>
          <p:nvPr/>
        </p:nvSpPr>
        <p:spPr bwMode="auto">
          <a:xfrm>
            <a:off x="7696200" y="25146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15" name="AutoShape 19"/>
          <p:cNvSpPr>
            <a:spLocks noChangeArrowheads="1"/>
          </p:cNvSpPr>
          <p:nvPr/>
        </p:nvSpPr>
        <p:spPr bwMode="auto">
          <a:xfrm>
            <a:off x="3886200" y="34290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16" name="AutoShape 20"/>
          <p:cNvSpPr>
            <a:spLocks noChangeArrowheads="1"/>
          </p:cNvSpPr>
          <p:nvPr/>
        </p:nvSpPr>
        <p:spPr bwMode="auto">
          <a:xfrm>
            <a:off x="685800" y="6858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17" name="AutoShape 21"/>
          <p:cNvSpPr>
            <a:spLocks noChangeArrowheads="1"/>
          </p:cNvSpPr>
          <p:nvPr/>
        </p:nvSpPr>
        <p:spPr bwMode="auto">
          <a:xfrm>
            <a:off x="8077200" y="41910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18" name="AutoShape 2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19" name="AutoShape 23"/>
          <p:cNvSpPr>
            <a:spLocks noChangeArrowheads="1"/>
          </p:cNvSpPr>
          <p:nvPr/>
        </p:nvSpPr>
        <p:spPr bwMode="auto">
          <a:xfrm>
            <a:off x="762000" y="30480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20" name="AutoShape 24"/>
          <p:cNvSpPr>
            <a:spLocks noChangeArrowheads="1"/>
          </p:cNvSpPr>
          <p:nvPr/>
        </p:nvSpPr>
        <p:spPr bwMode="auto">
          <a:xfrm>
            <a:off x="7086600" y="3810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21" name="AutoShape 25"/>
          <p:cNvSpPr>
            <a:spLocks noChangeArrowheads="1"/>
          </p:cNvSpPr>
          <p:nvPr/>
        </p:nvSpPr>
        <p:spPr bwMode="auto">
          <a:xfrm>
            <a:off x="2286000" y="32004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22" name="AutoShape 26"/>
          <p:cNvSpPr>
            <a:spLocks noChangeArrowheads="1"/>
          </p:cNvSpPr>
          <p:nvPr/>
        </p:nvSpPr>
        <p:spPr bwMode="auto">
          <a:xfrm>
            <a:off x="8153400" y="34290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23" name="AutoShape 27"/>
          <p:cNvSpPr>
            <a:spLocks noChangeArrowheads="1"/>
          </p:cNvSpPr>
          <p:nvPr/>
        </p:nvSpPr>
        <p:spPr bwMode="auto">
          <a:xfrm>
            <a:off x="1295400" y="48006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6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3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9" dur="3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18" dur="3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24" dur="3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27" dur="3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33" dur="30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36" dur="30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39" dur="30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42" dur="3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45" dur="3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46" dur="3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51" dur="3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52" dur="3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54" dur="3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55" dur="3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58" dur="3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60" dur="3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61" dur="3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63" dur="3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64" dur="3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66" dur="3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67" dur="3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6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553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553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53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553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553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553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53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553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553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553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553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553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55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553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553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553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553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553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553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553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 animBg="1"/>
      <p:bldP spid="55305" grpId="0" animBg="1"/>
      <p:bldP spid="55306" grpId="0" animBg="1"/>
      <p:bldP spid="55307" grpId="0" animBg="1"/>
      <p:bldP spid="55308" grpId="0" animBg="1"/>
      <p:bldP spid="55309" grpId="0" animBg="1"/>
      <p:bldP spid="55310" grpId="0" animBg="1"/>
      <p:bldP spid="55311" grpId="0" animBg="1"/>
      <p:bldP spid="55312" grpId="0" animBg="1"/>
      <p:bldP spid="55313" grpId="0" animBg="1"/>
      <p:bldP spid="55314" grpId="0" animBg="1"/>
      <p:bldP spid="55315" grpId="0" animBg="1"/>
      <p:bldP spid="55316" grpId="0" animBg="1"/>
      <p:bldP spid="55317" grpId="0" animBg="1"/>
      <p:bldP spid="55318" grpId="0" animBg="1"/>
      <p:bldP spid="55319" grpId="0" animBg="1"/>
      <p:bldP spid="55320" grpId="0" animBg="1"/>
      <p:bldP spid="55321" grpId="0" animBg="1"/>
      <p:bldP spid="55322" grpId="0" animBg="1"/>
      <p:bldP spid="553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53" y="4642009"/>
            <a:ext cx="929640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srgbClr val="00B0F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srgbClr val="00B0F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srgbClr val="7030A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3E0549D-4F6E-438D-B846-EBFAE9C41D7D}"/>
              </a:ext>
            </a:extLst>
          </p:cNvPr>
          <p:cNvSpPr/>
          <p:nvPr/>
        </p:nvSpPr>
        <p:spPr>
          <a:xfrm>
            <a:off x="0" y="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3300"/>
                </a:solidFill>
              </a:rPr>
              <a:t>Khái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niệm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ngôi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nhà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thông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smtClean="0">
                <a:solidFill>
                  <a:srgbClr val="FF3300"/>
                </a:solidFill>
              </a:rPr>
              <a:t>minh</a:t>
            </a:r>
            <a:endParaRPr lang="en-US" sz="3200" b="1" u="sng" dirty="0">
              <a:solidFill>
                <a:srgbClr val="FF33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712856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15" y="943525"/>
            <a:ext cx="9394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1. </a:t>
            </a:r>
            <a:r>
              <a:rPr lang="en-US" sz="3600" dirty="0" err="1" smtClean="0"/>
              <a:t>Kể</a:t>
            </a:r>
            <a:r>
              <a:rPr lang="en-US" sz="3600" dirty="0" smtClean="0"/>
              <a:t> </a:t>
            </a:r>
            <a:r>
              <a:rPr lang="en-US" sz="3600" dirty="0" err="1" smtClean="0"/>
              <a:t>tên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hệ</a:t>
            </a:r>
            <a:r>
              <a:rPr lang="en-US" sz="3600" dirty="0" smtClean="0"/>
              <a:t> </a:t>
            </a:r>
            <a:r>
              <a:rPr lang="en-US" sz="3600" dirty="0" err="1" smtClean="0"/>
              <a:t>thống</a:t>
            </a:r>
            <a:r>
              <a:rPr lang="en-US" sz="3600" dirty="0" smtClean="0"/>
              <a:t> camera </a:t>
            </a:r>
            <a:r>
              <a:rPr lang="en-US" sz="3600" dirty="0" err="1" smtClean="0"/>
              <a:t>giám</a:t>
            </a:r>
            <a:r>
              <a:rPr lang="en-US" sz="3600" dirty="0" smtClean="0"/>
              <a:t> </a:t>
            </a:r>
            <a:r>
              <a:rPr lang="en-US" sz="3600" dirty="0" err="1" smtClean="0"/>
              <a:t>sát</a:t>
            </a:r>
            <a:r>
              <a:rPr lang="en-US" sz="3600" dirty="0" smtClean="0"/>
              <a:t> an </a:t>
            </a:r>
            <a:r>
              <a:rPr lang="en-US" sz="3600" dirty="0" err="1" smtClean="0"/>
              <a:t>ninh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77265" y="1640308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=&gt; Camera </a:t>
            </a:r>
            <a:r>
              <a:rPr lang="en-US" sz="3600" dirty="0" smtClean="0"/>
              <a:t>, </a:t>
            </a:r>
            <a:r>
              <a:rPr lang="en-US" sz="3600" dirty="0" err="1" smtClean="0"/>
              <a:t>báo</a:t>
            </a:r>
            <a:r>
              <a:rPr lang="en-US" sz="3600" dirty="0" smtClean="0"/>
              <a:t> </a:t>
            </a:r>
            <a:r>
              <a:rPr lang="en-US" sz="3600" dirty="0" err="1" smtClean="0"/>
              <a:t>cháy</a:t>
            </a:r>
            <a:r>
              <a:rPr lang="en-US" sz="3600" dirty="0" smtClean="0"/>
              <a:t> ,</a:t>
            </a:r>
            <a:r>
              <a:rPr lang="en-US" sz="3600" dirty="0" err="1" smtClean="0"/>
              <a:t>khóa</a:t>
            </a:r>
            <a:r>
              <a:rPr lang="en-US" sz="3600" dirty="0" smtClean="0"/>
              <a:t> </a:t>
            </a:r>
            <a:r>
              <a:rPr lang="en-US" sz="3600" dirty="0" err="1" smtClean="0"/>
              <a:t>cửa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06414" y="2576655"/>
            <a:ext cx="924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</a:t>
            </a:r>
            <a:r>
              <a:rPr lang="en-US" sz="3600" dirty="0" err="1" smtClean="0"/>
              <a:t>Kể</a:t>
            </a:r>
            <a:r>
              <a:rPr lang="en-US" sz="3600" dirty="0" smtClean="0"/>
              <a:t> </a:t>
            </a:r>
            <a:r>
              <a:rPr lang="en-US" sz="3600" dirty="0" err="1" smtClean="0"/>
              <a:t>tên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hệ</a:t>
            </a:r>
            <a:r>
              <a:rPr lang="en-US" sz="3600" dirty="0" smtClean="0"/>
              <a:t> </a:t>
            </a:r>
            <a:r>
              <a:rPr lang="en-US" sz="3600" dirty="0" err="1" smtClean="0"/>
              <a:t>thống</a:t>
            </a:r>
            <a:r>
              <a:rPr lang="en-US" sz="3600" dirty="0" smtClean="0"/>
              <a:t> </a:t>
            </a:r>
            <a:r>
              <a:rPr lang="en-US" sz="3600" dirty="0" err="1" smtClean="0"/>
              <a:t>chiếu</a:t>
            </a:r>
            <a:r>
              <a:rPr lang="en-US" sz="3600" dirty="0" smtClean="0"/>
              <a:t> </a:t>
            </a:r>
            <a:r>
              <a:rPr lang="en-US" sz="3600" dirty="0" err="1" smtClean="0"/>
              <a:t>sáng</a:t>
            </a:r>
            <a:r>
              <a:rPr lang="en-US" sz="3600" dirty="0" smtClean="0"/>
              <a:t> </a:t>
            </a:r>
            <a:r>
              <a:rPr lang="en-US" sz="3600" dirty="0" err="1" smtClean="0"/>
              <a:t>thông</a:t>
            </a:r>
            <a:r>
              <a:rPr lang="en-US" sz="3600" dirty="0" smtClean="0"/>
              <a:t> minh?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911024" y="3221017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=&gt; </a:t>
            </a:r>
            <a:r>
              <a:rPr lang="en-US" sz="3600" dirty="0" err="1" smtClean="0"/>
              <a:t>Bóng</a:t>
            </a:r>
            <a:r>
              <a:rPr lang="en-US" sz="3600" dirty="0" smtClean="0"/>
              <a:t> </a:t>
            </a:r>
            <a:r>
              <a:rPr lang="en-US" sz="3600" dirty="0" err="1" smtClean="0"/>
              <a:t>đèn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06414" y="4146987"/>
            <a:ext cx="878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3. </a:t>
            </a:r>
            <a:r>
              <a:rPr lang="en-US" sz="3600" dirty="0" err="1" smtClean="0"/>
              <a:t>Kể</a:t>
            </a:r>
            <a:r>
              <a:rPr lang="en-US" sz="3600" dirty="0" smtClean="0"/>
              <a:t> </a:t>
            </a:r>
            <a:r>
              <a:rPr lang="en-US" sz="3600" dirty="0" err="1" smtClean="0"/>
              <a:t>tên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hệ</a:t>
            </a:r>
            <a:r>
              <a:rPr lang="en-US" sz="3600" dirty="0" smtClean="0"/>
              <a:t> </a:t>
            </a:r>
            <a:r>
              <a:rPr lang="en-US" sz="3600" dirty="0" err="1" smtClean="0"/>
              <a:t>thống</a:t>
            </a:r>
            <a:r>
              <a:rPr lang="en-US" sz="3600" dirty="0" smtClean="0"/>
              <a:t> </a:t>
            </a:r>
            <a:r>
              <a:rPr lang="en-US" sz="3600" dirty="0" err="1" smtClean="0"/>
              <a:t>kiểm</a:t>
            </a:r>
            <a:r>
              <a:rPr lang="en-US" sz="3600" dirty="0" smtClean="0"/>
              <a:t> </a:t>
            </a:r>
            <a:r>
              <a:rPr lang="en-US" sz="3600" dirty="0" err="1" smtClean="0"/>
              <a:t>soát</a:t>
            </a:r>
            <a:r>
              <a:rPr lang="en-US" sz="3600" dirty="0" smtClean="0"/>
              <a:t> </a:t>
            </a:r>
            <a:r>
              <a:rPr lang="en-US" sz="3600" dirty="0" err="1" smtClean="0"/>
              <a:t>nhiệt</a:t>
            </a:r>
            <a:r>
              <a:rPr lang="en-US" sz="3600" dirty="0" smtClean="0"/>
              <a:t> </a:t>
            </a:r>
            <a:r>
              <a:rPr lang="en-US" sz="3600" dirty="0" err="1" smtClean="0"/>
              <a:t>độ</a:t>
            </a:r>
            <a:r>
              <a:rPr lang="en-US" sz="3600" dirty="0" smtClean="0"/>
              <a:t> ?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911024" y="48917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=&gt; </a:t>
            </a:r>
            <a:r>
              <a:rPr lang="en-US" sz="3600" dirty="0" err="1" smtClean="0"/>
              <a:t>Máy</a:t>
            </a:r>
            <a:r>
              <a:rPr lang="en-US" sz="3600" dirty="0" smtClean="0"/>
              <a:t> </a:t>
            </a:r>
            <a:r>
              <a:rPr lang="en-US" sz="3600" dirty="0" err="1" smtClean="0"/>
              <a:t>điều</a:t>
            </a:r>
            <a:r>
              <a:rPr lang="en-US" sz="3600" dirty="0" smtClean="0"/>
              <a:t> </a:t>
            </a:r>
            <a:r>
              <a:rPr lang="en-US" sz="3600" dirty="0" err="1" smtClean="0"/>
              <a:t>hoà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69225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3E0549D-4F6E-438D-B846-EBFAE9C41D7D}"/>
              </a:ext>
            </a:extLst>
          </p:cNvPr>
          <p:cNvSpPr/>
          <p:nvPr/>
        </p:nvSpPr>
        <p:spPr>
          <a:xfrm>
            <a:off x="0" y="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600" b="1" u="sng" dirty="0" err="1">
                <a:solidFill>
                  <a:srgbClr val="FF3300"/>
                </a:solidFill>
              </a:rPr>
              <a:t>Khái</a:t>
            </a:r>
            <a:r>
              <a:rPr lang="en-US" sz="3600" b="1" u="sng" dirty="0">
                <a:solidFill>
                  <a:srgbClr val="FF3300"/>
                </a:solidFill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</a:rPr>
              <a:t>niệm</a:t>
            </a:r>
            <a:r>
              <a:rPr lang="en-US" sz="3600" b="1" u="sng" dirty="0">
                <a:solidFill>
                  <a:srgbClr val="FF3300"/>
                </a:solidFill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</a:rPr>
              <a:t>ngôi</a:t>
            </a:r>
            <a:r>
              <a:rPr lang="en-US" sz="3600" b="1" u="sng" dirty="0">
                <a:solidFill>
                  <a:srgbClr val="FF3300"/>
                </a:solidFill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</a:rPr>
              <a:t>nhà</a:t>
            </a:r>
            <a:r>
              <a:rPr lang="en-US" sz="3600" b="1" u="sng" dirty="0">
                <a:solidFill>
                  <a:srgbClr val="FF3300"/>
                </a:solidFill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</a:rPr>
              <a:t>thông</a:t>
            </a:r>
            <a:r>
              <a:rPr lang="en-US" sz="3600" b="1" u="sng" dirty="0">
                <a:solidFill>
                  <a:srgbClr val="FF3300"/>
                </a:solidFill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</a:rPr>
              <a:t>minh</a:t>
            </a:r>
            <a:endParaRPr lang="en-US" sz="3600" b="1" u="sng" dirty="0">
              <a:solidFill>
                <a:srgbClr val="FF3300"/>
              </a:solidFill>
            </a:endParaRPr>
          </a:p>
          <a:p>
            <a:pPr defTabSz="922338">
              <a:tabLst>
                <a:tab pos="6459538" algn="l"/>
              </a:tabLst>
            </a:pPr>
            <a:r>
              <a:rPr lang="en-US" sz="3600" b="1" dirty="0">
                <a:solidFill>
                  <a:srgbClr val="FF3300"/>
                </a:solidFill>
              </a:rPr>
              <a:t>     </a:t>
            </a:r>
            <a:endParaRPr lang="en-US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0802" y="2779277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5. </a:t>
            </a:r>
            <a:r>
              <a:rPr lang="en-US" sz="3600" dirty="0" err="1" smtClean="0"/>
              <a:t>Kể</a:t>
            </a:r>
            <a:r>
              <a:rPr lang="en-US" sz="3600" dirty="0" smtClean="0"/>
              <a:t> </a:t>
            </a:r>
            <a:r>
              <a:rPr lang="en-US" sz="3600" dirty="0" err="1" smtClean="0"/>
              <a:t>tên</a:t>
            </a:r>
            <a:r>
              <a:rPr lang="en-US" sz="3600" dirty="0" smtClean="0"/>
              <a:t> </a:t>
            </a:r>
            <a:r>
              <a:rPr lang="en-US" sz="3600" dirty="0" err="1" smtClean="0"/>
              <a:t>hệ</a:t>
            </a:r>
            <a:r>
              <a:rPr lang="en-US" sz="3600" dirty="0" smtClean="0"/>
              <a:t> </a:t>
            </a:r>
            <a:r>
              <a:rPr lang="en-US" sz="3600" dirty="0" err="1" smtClean="0"/>
              <a:t>thống</a:t>
            </a:r>
            <a:r>
              <a:rPr lang="en-US" sz="3600" dirty="0" smtClean="0"/>
              <a:t> </a:t>
            </a:r>
            <a:r>
              <a:rPr lang="en-US" sz="3600" dirty="0" err="1" smtClean="0"/>
              <a:t>năng</a:t>
            </a:r>
            <a:r>
              <a:rPr lang="en-US" sz="3600" dirty="0" smtClean="0"/>
              <a:t> </a:t>
            </a:r>
            <a:r>
              <a:rPr lang="en-US" sz="3600" dirty="0" err="1" smtClean="0"/>
              <a:t>lượng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mặt</a:t>
            </a:r>
            <a:r>
              <a:rPr lang="en-US" sz="3600" dirty="0" smtClean="0"/>
              <a:t> </a:t>
            </a:r>
            <a:r>
              <a:rPr lang="en-US" sz="3600" dirty="0" err="1" smtClean="0"/>
              <a:t>trời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50402" y="3449701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=&gt; Pin </a:t>
            </a:r>
            <a:r>
              <a:rPr lang="en-US" sz="3600" dirty="0" err="1" smtClean="0"/>
              <a:t>mặt</a:t>
            </a:r>
            <a:r>
              <a:rPr lang="en-US" sz="3600" dirty="0" smtClean="0"/>
              <a:t> </a:t>
            </a:r>
            <a:r>
              <a:rPr lang="en-US" sz="3600" dirty="0" err="1" smtClean="0"/>
              <a:t>trời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40802" y="4409285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6. </a:t>
            </a:r>
            <a:r>
              <a:rPr lang="en-US" sz="3600" dirty="0" err="1" smtClean="0"/>
              <a:t>Kể</a:t>
            </a:r>
            <a:r>
              <a:rPr lang="en-US" sz="3600" dirty="0" smtClean="0"/>
              <a:t> </a:t>
            </a:r>
            <a:r>
              <a:rPr lang="en-US" sz="3600" dirty="0" err="1" smtClean="0"/>
              <a:t>tên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hệ</a:t>
            </a:r>
            <a:r>
              <a:rPr lang="en-US" sz="3600" dirty="0" smtClean="0"/>
              <a:t> </a:t>
            </a:r>
            <a:r>
              <a:rPr lang="en-US" sz="3600" dirty="0" err="1" smtClean="0"/>
              <a:t>thống</a:t>
            </a:r>
            <a:r>
              <a:rPr lang="en-US" sz="3600" dirty="0" smtClean="0"/>
              <a:t> </a:t>
            </a:r>
            <a:r>
              <a:rPr lang="en-US" sz="3600" dirty="0" err="1" smtClean="0"/>
              <a:t>điều</a:t>
            </a:r>
            <a:r>
              <a:rPr lang="en-US" sz="3600" dirty="0" smtClean="0"/>
              <a:t> </a:t>
            </a:r>
            <a:r>
              <a:rPr lang="en-US" sz="3600" dirty="0" err="1" smtClean="0"/>
              <a:t>khiển</a:t>
            </a:r>
            <a:r>
              <a:rPr lang="en-US" sz="3600" dirty="0" smtClean="0"/>
              <a:t> </a:t>
            </a:r>
            <a:r>
              <a:rPr lang="en-US" sz="3600" dirty="0" err="1" smtClean="0"/>
              <a:t>gia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071380" y="5154911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=&gt; </a:t>
            </a:r>
            <a:r>
              <a:rPr lang="en-US" sz="3600" dirty="0" err="1" smtClean="0"/>
              <a:t>Tủ</a:t>
            </a:r>
            <a:r>
              <a:rPr lang="en-US" sz="3600" dirty="0" smtClean="0"/>
              <a:t> </a:t>
            </a:r>
            <a:r>
              <a:rPr lang="en-US" sz="3600" dirty="0" err="1" smtClean="0"/>
              <a:t>lạnh</a:t>
            </a:r>
            <a:r>
              <a:rPr lang="en-US" sz="3600" dirty="0" smtClean="0"/>
              <a:t> </a:t>
            </a:r>
            <a:r>
              <a:rPr lang="en-US" sz="3600" dirty="0" smtClean="0"/>
              <a:t>, </a:t>
            </a:r>
            <a:r>
              <a:rPr lang="en-US" sz="3600" dirty="0" err="1" smtClean="0"/>
              <a:t>máy</a:t>
            </a:r>
            <a:r>
              <a:rPr lang="en-US" sz="3600" dirty="0" smtClean="0"/>
              <a:t> </a:t>
            </a:r>
            <a:r>
              <a:rPr lang="en-US" sz="3600" dirty="0" err="1" smtClean="0"/>
              <a:t>giặt</a:t>
            </a:r>
            <a:r>
              <a:rPr lang="en-US" sz="3600" dirty="0"/>
              <a:t>.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57199" y="1066473"/>
            <a:ext cx="838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4. </a:t>
            </a:r>
            <a:r>
              <a:rPr lang="en-US" sz="3600" dirty="0" err="1" smtClean="0"/>
              <a:t>Kể</a:t>
            </a:r>
            <a:r>
              <a:rPr lang="en-US" sz="3600" dirty="0" smtClean="0"/>
              <a:t> </a:t>
            </a:r>
            <a:r>
              <a:rPr lang="en-US" sz="3600" dirty="0" err="1" smtClean="0"/>
              <a:t>tên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hệ</a:t>
            </a:r>
            <a:r>
              <a:rPr lang="en-US" sz="3600" dirty="0" smtClean="0"/>
              <a:t> </a:t>
            </a:r>
            <a:r>
              <a:rPr lang="en-US" sz="3600" dirty="0" err="1" smtClean="0"/>
              <a:t>thống</a:t>
            </a:r>
            <a:r>
              <a:rPr lang="en-US" sz="3600" dirty="0" smtClean="0"/>
              <a:t> </a:t>
            </a:r>
            <a:r>
              <a:rPr lang="en-US" sz="3600" dirty="0" err="1" smtClean="0"/>
              <a:t>giải</a:t>
            </a:r>
            <a:r>
              <a:rPr lang="en-US" sz="3600" dirty="0" smtClean="0"/>
              <a:t> </a:t>
            </a:r>
            <a:r>
              <a:rPr lang="en-US" sz="3600" dirty="0" err="1" smtClean="0"/>
              <a:t>trí</a:t>
            </a:r>
            <a:r>
              <a:rPr lang="en-US" sz="3600" dirty="0" smtClean="0"/>
              <a:t> </a:t>
            </a:r>
            <a:r>
              <a:rPr lang="en-US" sz="3600" dirty="0" err="1" smtClean="0"/>
              <a:t>thông</a:t>
            </a:r>
            <a:r>
              <a:rPr lang="en-US" sz="3600" dirty="0" smtClean="0"/>
              <a:t> minh?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066799" y="1756010"/>
            <a:ext cx="579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=&gt; </a:t>
            </a:r>
            <a:r>
              <a:rPr lang="en-US" sz="3600" dirty="0" err="1" smtClean="0"/>
              <a:t>Tivi</a:t>
            </a:r>
            <a:r>
              <a:rPr lang="en-US" sz="3600" dirty="0" smtClean="0"/>
              <a:t> </a:t>
            </a:r>
            <a:r>
              <a:rPr lang="en-US" sz="3600" dirty="0" smtClean="0"/>
              <a:t>, </a:t>
            </a:r>
            <a:r>
              <a:rPr lang="en-US" sz="3600" dirty="0" err="1" smtClean="0"/>
              <a:t>máy</a:t>
            </a:r>
            <a:r>
              <a:rPr lang="en-US" sz="3600" dirty="0" smtClean="0"/>
              <a:t> </a:t>
            </a:r>
            <a:r>
              <a:rPr lang="en-US" sz="3600" dirty="0" err="1" smtClean="0"/>
              <a:t>nghe</a:t>
            </a:r>
            <a:r>
              <a:rPr lang="en-US" sz="3600" dirty="0" smtClean="0"/>
              <a:t> </a:t>
            </a:r>
            <a:r>
              <a:rPr lang="en-US" sz="3600" dirty="0" err="1" smtClean="0"/>
              <a:t>nhạc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9683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28684" y="2514600"/>
            <a:ext cx="8534400" cy="43434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357621" y="800624"/>
            <a:ext cx="8305800" cy="1524000"/>
          </a:xfrm>
          <a:prstGeom prst="flowChartMagnetic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4823" y="1702856"/>
            <a:ext cx="12001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3E0549D-4F6E-438D-B846-EBFAE9C41D7D}"/>
              </a:ext>
            </a:extLst>
          </p:cNvPr>
          <p:cNvSpPr/>
          <p:nvPr/>
        </p:nvSpPr>
        <p:spPr>
          <a:xfrm>
            <a:off x="0" y="0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3300"/>
                </a:solidFill>
              </a:rPr>
              <a:t>Khái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niệm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ngôi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nhà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thông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minh</a:t>
            </a:r>
            <a:endParaRPr lang="en-US" sz="3200" b="1" u="sng" dirty="0">
              <a:solidFill>
                <a:srgbClr val="FF3300"/>
              </a:solidFill>
            </a:endParaRPr>
          </a:p>
          <a:p>
            <a:pPr defTabSz="922338">
              <a:tabLst>
                <a:tab pos="6459538" algn="l"/>
              </a:tabLst>
            </a:pPr>
            <a:r>
              <a:rPr lang="en-US" sz="3200" b="1" dirty="0">
                <a:solidFill>
                  <a:srgbClr val="FF3300"/>
                </a:solidFill>
              </a:rPr>
              <a:t>     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29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52400" y="76200"/>
            <a:ext cx="8534400" cy="589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900" dirty="0"/>
          </a:p>
          <a:p>
            <a:r>
              <a:rPr lang="en-US" sz="2900" dirty="0" smtClean="0"/>
              <a:t>  </a:t>
            </a:r>
            <a:r>
              <a:rPr lang="en-US" sz="2900" dirty="0" err="1" smtClean="0"/>
              <a:t>Hãy</a:t>
            </a:r>
            <a:r>
              <a:rPr lang="en-US" sz="2900" dirty="0" smtClean="0"/>
              <a:t> </a:t>
            </a:r>
            <a:r>
              <a:rPr lang="en-US" sz="2900" dirty="0" err="1"/>
              <a:t>chọn</a:t>
            </a:r>
            <a:r>
              <a:rPr lang="en-US" sz="2900" dirty="0"/>
              <a:t> </a:t>
            </a:r>
            <a:r>
              <a:rPr lang="en-US" sz="2900" dirty="0" err="1"/>
              <a:t>những</a:t>
            </a:r>
            <a:r>
              <a:rPr lang="en-US" sz="2900" dirty="0"/>
              <a:t> </a:t>
            </a:r>
            <a:r>
              <a:rPr lang="en-US" sz="2900" dirty="0" err="1"/>
              <a:t>từ</a:t>
            </a:r>
            <a:r>
              <a:rPr lang="en-US" sz="2900" dirty="0"/>
              <a:t> ( </a:t>
            </a:r>
            <a:r>
              <a:rPr lang="en-US" sz="2900" dirty="0">
                <a:solidFill>
                  <a:srgbClr val="FF0000"/>
                </a:solidFill>
              </a:rPr>
              <a:t>          </a:t>
            </a:r>
            <a:r>
              <a:rPr lang="en-US" sz="2900" dirty="0" smtClean="0">
                <a:solidFill>
                  <a:srgbClr val="FF0000"/>
                </a:solidFill>
              </a:rPr>
              <a:t>  ,             </a:t>
            </a:r>
            <a:r>
              <a:rPr lang="en-US" sz="2900" dirty="0">
                <a:solidFill>
                  <a:srgbClr val="FF0000"/>
                </a:solidFill>
              </a:rPr>
              <a:t>,  ,           ,   </a:t>
            </a:r>
            <a:r>
              <a:rPr lang="en-US" sz="2900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en-US" sz="2900" dirty="0" smtClean="0"/>
              <a:t>                        </a:t>
            </a:r>
            <a:endParaRPr lang="en-US" sz="2900" dirty="0"/>
          </a:p>
          <a:p>
            <a:r>
              <a:rPr lang="en-US" sz="2900" dirty="0"/>
              <a:t>            </a:t>
            </a:r>
            <a:r>
              <a:rPr lang="en-US" sz="2900" dirty="0" smtClean="0"/>
              <a:t>                      ) </a:t>
            </a:r>
            <a:r>
              <a:rPr lang="en-US" sz="2900" dirty="0" err="1"/>
              <a:t>vào</a:t>
            </a:r>
            <a:r>
              <a:rPr lang="en-US" sz="2900" dirty="0"/>
              <a:t> </a:t>
            </a:r>
            <a:r>
              <a:rPr lang="en-US" sz="2900" dirty="0" err="1"/>
              <a:t>chỗ</a:t>
            </a:r>
            <a:r>
              <a:rPr lang="en-US" sz="2900" dirty="0"/>
              <a:t> </a:t>
            </a:r>
            <a:r>
              <a:rPr lang="en-US" sz="2900" dirty="0" err="1"/>
              <a:t>trống</a:t>
            </a:r>
            <a:r>
              <a:rPr lang="en-US" sz="2900" dirty="0"/>
              <a:t> </a:t>
            </a:r>
            <a:r>
              <a:rPr lang="en-US" sz="2900" dirty="0" err="1"/>
              <a:t>sao</a:t>
            </a:r>
            <a:r>
              <a:rPr lang="en-US" sz="2900" dirty="0"/>
              <a:t> </a:t>
            </a:r>
            <a:r>
              <a:rPr lang="en-US" sz="2900" dirty="0" err="1"/>
              <a:t>cho</a:t>
            </a:r>
            <a:r>
              <a:rPr lang="en-US" sz="2900" dirty="0"/>
              <a:t> </a:t>
            </a:r>
            <a:r>
              <a:rPr lang="en-US" sz="2900" dirty="0" err="1"/>
              <a:t>thích</a:t>
            </a:r>
            <a:r>
              <a:rPr lang="en-US" sz="2900" dirty="0"/>
              <a:t> </a:t>
            </a:r>
            <a:r>
              <a:rPr lang="en-US" sz="2900" dirty="0" err="1"/>
              <a:t>hợp</a:t>
            </a:r>
            <a:r>
              <a:rPr lang="en-US" sz="2900" dirty="0"/>
              <a:t> </a:t>
            </a:r>
            <a:r>
              <a:rPr lang="en-US" sz="2900" dirty="0" err="1"/>
              <a:t>để</a:t>
            </a:r>
            <a:r>
              <a:rPr lang="en-US" sz="2900" dirty="0"/>
              <a:t> </a:t>
            </a:r>
            <a:r>
              <a:rPr lang="en-US" sz="2900" dirty="0" err="1"/>
              <a:t>thể</a:t>
            </a:r>
            <a:r>
              <a:rPr lang="en-US" sz="2900" dirty="0"/>
              <a:t> </a:t>
            </a:r>
            <a:r>
              <a:rPr lang="en-US" sz="2900" dirty="0" err="1" smtClean="0"/>
              <a:t>hiện</a:t>
            </a:r>
            <a:r>
              <a:rPr lang="en-US" sz="2900" dirty="0"/>
              <a:t> </a:t>
            </a:r>
            <a:r>
              <a:rPr lang="en-US" sz="2900" dirty="0" err="1" smtClean="0"/>
              <a:t>được</a:t>
            </a:r>
            <a:r>
              <a:rPr lang="en-US" sz="2900" dirty="0" smtClean="0"/>
              <a:t> </a:t>
            </a:r>
            <a:r>
              <a:rPr lang="en-US" sz="2900" dirty="0" err="1"/>
              <a:t>đặc</a:t>
            </a:r>
            <a:r>
              <a:rPr lang="en-US" sz="2900" dirty="0"/>
              <a:t> </a:t>
            </a:r>
            <a:r>
              <a:rPr lang="en-US" sz="2900" dirty="0" err="1"/>
              <a:t>điểm</a:t>
            </a:r>
            <a:r>
              <a:rPr lang="en-US" sz="2900" dirty="0"/>
              <a:t> </a:t>
            </a:r>
            <a:r>
              <a:rPr lang="en-US" sz="2900" dirty="0" err="1"/>
              <a:t>của</a:t>
            </a:r>
            <a:r>
              <a:rPr lang="en-US" sz="2900" dirty="0"/>
              <a:t> </a:t>
            </a:r>
            <a:r>
              <a:rPr lang="en-US" sz="2900" dirty="0" err="1"/>
              <a:t>các</a:t>
            </a:r>
            <a:r>
              <a:rPr lang="en-US" sz="2900" dirty="0"/>
              <a:t> </a:t>
            </a:r>
            <a:r>
              <a:rPr lang="en-US" sz="2900" dirty="0" err="1"/>
              <a:t>ngôi</a:t>
            </a:r>
            <a:r>
              <a:rPr lang="en-US" sz="2900" dirty="0"/>
              <a:t> </a:t>
            </a:r>
            <a:r>
              <a:rPr lang="en-US" sz="2900" dirty="0" err="1"/>
              <a:t>nhà</a:t>
            </a:r>
            <a:r>
              <a:rPr lang="en-US" sz="2900" dirty="0"/>
              <a:t> </a:t>
            </a:r>
            <a:r>
              <a:rPr lang="en-US" sz="2900" dirty="0" err="1"/>
              <a:t>thông</a:t>
            </a:r>
            <a:r>
              <a:rPr lang="en-US" sz="2900" dirty="0"/>
              <a:t> minh.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900" dirty="0" err="1"/>
              <a:t>Tận</a:t>
            </a:r>
            <a:r>
              <a:rPr lang="en-US" sz="2900" dirty="0"/>
              <a:t> </a:t>
            </a:r>
            <a:r>
              <a:rPr lang="en-US" sz="2900" dirty="0" err="1"/>
              <a:t>dụng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</a:t>
            </a:r>
            <a:r>
              <a:rPr lang="en-US" sz="2900" dirty="0" err="1"/>
              <a:t>năng</a:t>
            </a:r>
            <a:r>
              <a:rPr lang="en-US" sz="2900" dirty="0"/>
              <a:t> </a:t>
            </a:r>
            <a:r>
              <a:rPr lang="en-US" sz="2900" dirty="0" err="1"/>
              <a:t>lương</a:t>
            </a:r>
            <a:r>
              <a:rPr lang="en-US" sz="2900" dirty="0"/>
              <a:t>, </a:t>
            </a:r>
            <a:r>
              <a:rPr lang="en-US" sz="2900" dirty="0" err="1"/>
              <a:t>ánh</a:t>
            </a:r>
            <a:r>
              <a:rPr lang="en-US" sz="2900" dirty="0"/>
              <a:t> </a:t>
            </a:r>
            <a:r>
              <a:rPr lang="en-US" sz="2900" dirty="0" err="1"/>
              <a:t>sáng</a:t>
            </a:r>
            <a:r>
              <a:rPr lang="en-US" sz="2900" dirty="0"/>
              <a:t> </a:t>
            </a:r>
            <a:r>
              <a:rPr lang="en-US" sz="2900" dirty="0" err="1"/>
              <a:t>tự</a:t>
            </a:r>
            <a:r>
              <a:rPr lang="en-US" sz="2900" dirty="0"/>
              <a:t> </a:t>
            </a:r>
            <a:r>
              <a:rPr lang="en-US" sz="2900" dirty="0" err="1"/>
              <a:t>nhiên</a:t>
            </a:r>
            <a:endParaRPr lang="en-US" sz="2900" dirty="0"/>
          </a:p>
          <a:p>
            <a:pPr marL="514350" lvl="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 err="1"/>
              <a:t>điều</a:t>
            </a:r>
            <a:r>
              <a:rPr lang="en-US" sz="2900" dirty="0"/>
              <a:t> </a:t>
            </a:r>
            <a:r>
              <a:rPr lang="en-US" sz="2900" dirty="0" err="1"/>
              <a:t>khiển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 </a:t>
            </a:r>
            <a:r>
              <a:rPr lang="en-US" sz="2900" dirty="0" err="1"/>
              <a:t>tự</a:t>
            </a:r>
            <a:r>
              <a:rPr lang="en-US" sz="2900" dirty="0"/>
              <a:t> </a:t>
            </a:r>
            <a:r>
              <a:rPr lang="en-US" sz="2900" dirty="0" err="1"/>
              <a:t>động</a:t>
            </a:r>
            <a:r>
              <a:rPr lang="en-US" sz="2900" dirty="0"/>
              <a:t>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……….</a:t>
            </a:r>
            <a:r>
              <a:rPr lang="en-US" sz="2900" dirty="0" err="1"/>
              <a:t>nhiệt</a:t>
            </a:r>
            <a:r>
              <a:rPr lang="en-US" sz="2900" dirty="0"/>
              <a:t> </a:t>
            </a:r>
            <a:r>
              <a:rPr lang="en-US" sz="2900" dirty="0" err="1"/>
              <a:t>độ</a:t>
            </a:r>
            <a:r>
              <a:rPr lang="en-US" sz="2900" dirty="0"/>
              <a:t>. 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……………</a:t>
            </a:r>
            <a:r>
              <a:rPr lang="en-US" sz="2900" dirty="0" err="1"/>
              <a:t>các</a:t>
            </a:r>
            <a:r>
              <a:rPr lang="en-US" sz="2900" dirty="0"/>
              <a:t> </a:t>
            </a:r>
            <a:r>
              <a:rPr lang="en-US" sz="2900" dirty="0" err="1"/>
              <a:t>thiết</a:t>
            </a:r>
            <a:r>
              <a:rPr lang="en-US" sz="2900" dirty="0"/>
              <a:t> </a:t>
            </a:r>
            <a:r>
              <a:rPr lang="en-US" sz="2900" dirty="0" err="1"/>
              <a:t>bị</a:t>
            </a:r>
            <a:r>
              <a:rPr lang="en-US" sz="2900" dirty="0"/>
              <a:t> </a:t>
            </a:r>
            <a:r>
              <a:rPr lang="en-US" sz="2900" dirty="0" err="1"/>
              <a:t>giải</a:t>
            </a:r>
            <a:r>
              <a:rPr lang="en-US" sz="2900" dirty="0"/>
              <a:t> </a:t>
            </a:r>
            <a:r>
              <a:rPr lang="en-US" sz="2900" dirty="0" err="1"/>
              <a:t>trí</a:t>
            </a:r>
            <a:r>
              <a:rPr lang="en-US" sz="2900" dirty="0"/>
              <a:t>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……………. </a:t>
            </a:r>
            <a:r>
              <a:rPr lang="en-US" sz="2900" dirty="0" smtClean="0"/>
              <a:t>an </a:t>
            </a:r>
            <a:r>
              <a:rPr lang="en-US" sz="2900" dirty="0" err="1"/>
              <a:t>ninh</a:t>
            </a:r>
            <a:r>
              <a:rPr lang="en-US" sz="2900" dirty="0"/>
              <a:t>, an </a:t>
            </a:r>
            <a:r>
              <a:rPr lang="en-US" sz="2900" dirty="0" err="1"/>
              <a:t>toàn</a:t>
            </a:r>
            <a:r>
              <a:rPr lang="en-US" sz="2900" dirty="0"/>
              <a:t> </a:t>
            </a:r>
            <a:r>
              <a:rPr lang="en-US" sz="2900" dirty="0" err="1"/>
              <a:t>cho</a:t>
            </a:r>
            <a:r>
              <a:rPr lang="en-US" sz="2900" dirty="0"/>
              <a:t> </a:t>
            </a:r>
            <a:r>
              <a:rPr lang="en-US" sz="2900" dirty="0" err="1"/>
              <a:t>ngôi</a:t>
            </a:r>
            <a:r>
              <a:rPr lang="en-US" sz="2900" dirty="0"/>
              <a:t> </a:t>
            </a:r>
            <a:r>
              <a:rPr lang="en-US" sz="2900" dirty="0" err="1"/>
              <a:t>nhà</a:t>
            </a:r>
            <a:r>
              <a:rPr lang="en-US" sz="29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2803B0-8BF4-4C10-B796-BFCE8409FB6C}"/>
              </a:ext>
            </a:extLst>
          </p:cNvPr>
          <p:cNvSpPr/>
          <p:nvPr/>
        </p:nvSpPr>
        <p:spPr>
          <a:xfrm>
            <a:off x="0" y="-29497"/>
            <a:ext cx="228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u="sng" dirty="0" err="1">
                <a:solidFill>
                  <a:srgbClr val="FF3300"/>
                </a:solidFill>
              </a:rPr>
              <a:t>Luyện</a:t>
            </a:r>
            <a:r>
              <a:rPr lang="en-US" sz="2900" b="1" u="sng" dirty="0">
                <a:solidFill>
                  <a:srgbClr val="FF3300"/>
                </a:solidFill>
              </a:rPr>
              <a:t> </a:t>
            </a:r>
            <a:r>
              <a:rPr lang="en-US" sz="2900" b="1" u="sng" dirty="0" err="1">
                <a:solidFill>
                  <a:srgbClr val="FF3300"/>
                </a:solidFill>
              </a:rPr>
              <a:t>tập</a:t>
            </a:r>
            <a:r>
              <a:rPr lang="en-US" sz="2900" b="1" u="sng" dirty="0">
                <a:solidFill>
                  <a:srgbClr val="FF3300"/>
                </a:solidFill>
              </a:rPr>
              <a:t>:</a:t>
            </a:r>
            <a:endParaRPr lang="en-US" sz="2900" u="sng" dirty="0">
              <a:solidFill>
                <a:srgbClr val="FF33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B0A6858-70FF-4AA3-86C7-C50D8EAEB523}"/>
              </a:ext>
            </a:extLst>
          </p:cNvPr>
          <p:cNvSpPr/>
          <p:nvPr/>
        </p:nvSpPr>
        <p:spPr>
          <a:xfrm>
            <a:off x="3460957" y="522043"/>
            <a:ext cx="11257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tối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đa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7D7D848-7D6D-40C4-BB64-04A5CD4400F3}"/>
              </a:ext>
            </a:extLst>
          </p:cNvPr>
          <p:cNvSpPr/>
          <p:nvPr/>
        </p:nvSpPr>
        <p:spPr>
          <a:xfrm>
            <a:off x="4682607" y="549749"/>
            <a:ext cx="1828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ánh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sáng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D23B52E-5787-4864-B710-14EC5607D653}"/>
              </a:ext>
            </a:extLst>
          </p:cNvPr>
          <p:cNvSpPr/>
          <p:nvPr/>
        </p:nvSpPr>
        <p:spPr>
          <a:xfrm>
            <a:off x="6172200" y="549749"/>
            <a:ext cx="1354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ổn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định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D0532BF-C547-46AE-9BA3-F37BBA45FF2C}"/>
              </a:ext>
            </a:extLst>
          </p:cNvPr>
          <p:cNvSpPr/>
          <p:nvPr/>
        </p:nvSpPr>
        <p:spPr>
          <a:xfrm>
            <a:off x="1875507" y="990600"/>
            <a:ext cx="167148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đảm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bảo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75C00EB-7D0A-4406-95A3-0952A9C15636}"/>
              </a:ext>
            </a:extLst>
          </p:cNvPr>
          <p:cNvSpPr/>
          <p:nvPr/>
        </p:nvSpPr>
        <p:spPr>
          <a:xfrm>
            <a:off x="109882" y="990600"/>
            <a:ext cx="194751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điều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 smtClean="0">
                <a:solidFill>
                  <a:srgbClr val="FF3300"/>
                </a:solidFill>
              </a:rPr>
              <a:t>khiển</a:t>
            </a:r>
            <a:r>
              <a:rPr lang="en-US" sz="2900" dirty="0" smtClean="0">
                <a:solidFill>
                  <a:srgbClr val="FF0000"/>
                </a:solidFill>
              </a:rPr>
              <a:t>, </a:t>
            </a:r>
            <a:endParaRPr lang="en-US" sz="29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09826 0.2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3576 0.3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85 L -0.39063 0.4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451E-17 1.11111E-6 L 0.10209 0.427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2816 0.527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1"/>
          <p:cNvGrpSpPr/>
          <p:nvPr/>
        </p:nvGrpSpPr>
        <p:grpSpPr>
          <a:xfrm rot="16200000">
            <a:off x="2278689" y="-1321732"/>
            <a:ext cx="3970116" cy="6851093"/>
            <a:chOff x="1100490" y="0"/>
            <a:chExt cx="7448764" cy="6858000"/>
          </a:xfrm>
        </p:grpSpPr>
        <p:pic>
          <p:nvPicPr>
            <p:cNvPr id="5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90" y="0"/>
              <a:ext cx="7448764" cy="6858000"/>
            </a:xfrm>
            <a:prstGeom prst="rect">
              <a:avLst/>
            </a:prstGeom>
          </p:spPr>
        </p:pic>
        <p:pic>
          <p:nvPicPr>
            <p:cNvPr id="6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576" y="279401"/>
              <a:ext cx="645078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6504021" y="1332462"/>
            <a:ext cx="1063853" cy="1016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712" y="2392597"/>
            <a:ext cx="2889755" cy="43590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2011" y="963543"/>
            <a:ext cx="5166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TRÒ CHƠI</a:t>
            </a:r>
          </a:p>
          <a:p>
            <a:pPr algn="ctr" defTabSz="457200">
              <a:defRPr/>
            </a:pPr>
            <a:endParaRPr lang="en-US" sz="4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457200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“ĐOÁN Ô CHỮ”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87" y="-66346"/>
            <a:ext cx="955019" cy="22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2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2 -0.00741 L -6.25E-7 1.48148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62001" y="1697792"/>
            <a:ext cx="6476999" cy="107721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652132"/>
            <a:ext cx="2889755" cy="43590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1" y="457200"/>
            <a:ext cx="6031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Ô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9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cái</a:t>
            </a:r>
            <a:endParaRPr lang="en-US" sz="3200" dirty="0"/>
          </a:p>
        </p:txBody>
      </p:sp>
      <p:graphicFrame>
        <p:nvGraphicFramePr>
          <p:cNvPr id="18" name="Group 25">
            <a:extLst>
              <a:ext uri="{FF2B5EF4-FFF2-40B4-BE49-F238E27FC236}">
                <a16:creationId xmlns="" xmlns:a16="http://schemas.microsoft.com/office/drawing/2014/main" id="{8123A896-25BE-4756-92D8-9D50FC1831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542547"/>
              </p:ext>
            </p:extLst>
          </p:nvPr>
        </p:nvGraphicFramePr>
        <p:xfrm>
          <a:off x="762001" y="4038600"/>
          <a:ext cx="6857997" cy="838200"/>
        </p:xfrm>
        <a:graphic>
          <a:graphicData uri="http://schemas.openxmlformats.org/drawingml/2006/table">
            <a:tbl>
              <a:tblPr/>
              <a:tblGrid>
                <a:gridCol w="761849">
                  <a:extLst>
                    <a:ext uri="{9D8B030D-6E8A-4147-A177-3AD203B41FA5}">
                      <a16:colId xmlns="" xmlns:a16="http://schemas.microsoft.com/office/drawing/2014/main" val="58596833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723727011"/>
                    </a:ext>
                  </a:extLst>
                </a:gridCol>
                <a:gridCol w="763205">
                  <a:extLst>
                    <a:ext uri="{9D8B030D-6E8A-4147-A177-3AD203B41FA5}">
                      <a16:colId xmlns="" xmlns:a16="http://schemas.microsoft.com/office/drawing/2014/main" val="546152976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366050338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618328884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3369193995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2971709911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345635223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3641449050"/>
                    </a:ext>
                  </a:extLst>
                </a:gridCol>
              </a:tblGrid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58318606"/>
                  </a:ext>
                </a:extLst>
              </a:tr>
            </a:tbl>
          </a:graphicData>
        </a:graphic>
      </p:graphicFrame>
      <p:graphicFrame>
        <p:nvGraphicFramePr>
          <p:cNvPr id="7" name="Group 25">
            <a:extLst>
              <a:ext uri="{FF2B5EF4-FFF2-40B4-BE49-F238E27FC236}">
                <a16:creationId xmlns="" xmlns:a16="http://schemas.microsoft.com/office/drawing/2014/main" id="{D96C492D-2880-4D21-9236-C81BD06C25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974154"/>
              </p:ext>
            </p:extLst>
          </p:nvPr>
        </p:nvGraphicFramePr>
        <p:xfrm>
          <a:off x="762000" y="4038600"/>
          <a:ext cx="6857997" cy="838200"/>
        </p:xfrm>
        <a:graphic>
          <a:graphicData uri="http://schemas.openxmlformats.org/drawingml/2006/table">
            <a:tbl>
              <a:tblPr/>
              <a:tblGrid>
                <a:gridCol w="761849">
                  <a:extLst>
                    <a:ext uri="{9D8B030D-6E8A-4147-A177-3AD203B41FA5}">
                      <a16:colId xmlns="" xmlns:a16="http://schemas.microsoft.com/office/drawing/2014/main" val="58596833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723727011"/>
                    </a:ext>
                  </a:extLst>
                </a:gridCol>
                <a:gridCol w="763205">
                  <a:extLst>
                    <a:ext uri="{9D8B030D-6E8A-4147-A177-3AD203B41FA5}">
                      <a16:colId xmlns="" xmlns:a16="http://schemas.microsoft.com/office/drawing/2014/main" val="546152976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366050338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618328884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3369193995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2971709911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345635223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3641449050"/>
                    </a:ext>
                  </a:extLst>
                </a:gridCol>
              </a:tblGrid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58318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0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40" name="Text Box 9"/>
          <p:cNvSpPr txBox="1">
            <a:spLocks noChangeArrowheads="1"/>
          </p:cNvSpPr>
          <p:nvPr/>
        </p:nvSpPr>
        <p:spPr bwMode="auto">
          <a:xfrm>
            <a:off x="609600" y="1593731"/>
            <a:ext cx="6705601" cy="200054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235" y="2318153"/>
            <a:ext cx="2091479" cy="4359018"/>
          </a:xfrm>
          <a:prstGeom prst="rect">
            <a:avLst/>
          </a:prstGeom>
        </p:spPr>
      </p:pic>
      <p:graphicFrame>
        <p:nvGraphicFramePr>
          <p:cNvPr id="23" name="Group 69">
            <a:extLst>
              <a:ext uri="{FF2B5EF4-FFF2-40B4-BE49-F238E27FC236}">
                <a16:creationId xmlns="" xmlns:a16="http://schemas.microsoft.com/office/drawing/2014/main" id="{689000EB-E459-41F3-BF6B-95272146BC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125583"/>
              </p:ext>
            </p:extLst>
          </p:nvPr>
        </p:nvGraphicFramePr>
        <p:xfrm>
          <a:off x="1084255" y="3962400"/>
          <a:ext cx="6057902" cy="827590"/>
        </p:xfrm>
        <a:graphic>
          <a:graphicData uri="http://schemas.openxmlformats.org/drawingml/2006/table">
            <a:tbl>
              <a:tblPr/>
              <a:tblGrid>
                <a:gridCol w="672701">
                  <a:extLst>
                    <a:ext uri="{9D8B030D-6E8A-4147-A177-3AD203B41FA5}">
                      <a16:colId xmlns="" xmlns:a16="http://schemas.microsoft.com/office/drawing/2014/main" val="878664128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071214038"/>
                    </a:ext>
                  </a:extLst>
                </a:gridCol>
                <a:gridCol w="673899">
                  <a:extLst>
                    <a:ext uri="{9D8B030D-6E8A-4147-A177-3AD203B41FA5}">
                      <a16:colId xmlns="" xmlns:a16="http://schemas.microsoft.com/office/drawing/2014/main" val="3784393763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910020580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265254247"/>
                    </a:ext>
                  </a:extLst>
                </a:gridCol>
                <a:gridCol w="673898">
                  <a:extLst>
                    <a:ext uri="{9D8B030D-6E8A-4147-A177-3AD203B41FA5}">
                      <a16:colId xmlns="" xmlns:a16="http://schemas.microsoft.com/office/drawing/2014/main" val="1332845871"/>
                    </a:ext>
                  </a:extLst>
                </a:gridCol>
                <a:gridCol w="673899">
                  <a:extLst>
                    <a:ext uri="{9D8B030D-6E8A-4147-A177-3AD203B41FA5}">
                      <a16:colId xmlns="" xmlns:a16="http://schemas.microsoft.com/office/drawing/2014/main" val="1611854985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830849441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726637425"/>
                    </a:ext>
                  </a:extLst>
                </a:gridCol>
              </a:tblGrid>
              <a:tr h="827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94338190"/>
                  </a:ext>
                </a:extLst>
              </a:tr>
            </a:tbl>
          </a:graphicData>
        </a:graphic>
      </p:graphicFrame>
      <p:sp>
        <p:nvSpPr>
          <p:cNvPr id="24" name="Text Box 4">
            <a:extLst>
              <a:ext uri="{FF2B5EF4-FFF2-40B4-BE49-F238E27FC236}">
                <a16:creationId xmlns="" xmlns:a16="http://schemas.microsoft.com/office/drawing/2014/main" id="{1C2C4B04-D5F9-427D-81FE-36AB605C2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46" y="457200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3200" dirty="0">
              <a:solidFill>
                <a:srgbClr val="99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69">
            <a:extLst>
              <a:ext uri="{FF2B5EF4-FFF2-40B4-BE49-F238E27FC236}">
                <a16:creationId xmlns="" xmlns:a16="http://schemas.microsoft.com/office/drawing/2014/main" id="{84B45724-65BF-4BA6-AEEF-2C7F6C11C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79819"/>
              </p:ext>
            </p:extLst>
          </p:nvPr>
        </p:nvGraphicFramePr>
        <p:xfrm>
          <a:off x="1084255" y="3962400"/>
          <a:ext cx="6057902" cy="827590"/>
        </p:xfrm>
        <a:graphic>
          <a:graphicData uri="http://schemas.openxmlformats.org/drawingml/2006/table">
            <a:tbl>
              <a:tblPr/>
              <a:tblGrid>
                <a:gridCol w="672701">
                  <a:extLst>
                    <a:ext uri="{9D8B030D-6E8A-4147-A177-3AD203B41FA5}">
                      <a16:colId xmlns="" xmlns:a16="http://schemas.microsoft.com/office/drawing/2014/main" val="878664128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071214038"/>
                    </a:ext>
                  </a:extLst>
                </a:gridCol>
                <a:gridCol w="673899">
                  <a:extLst>
                    <a:ext uri="{9D8B030D-6E8A-4147-A177-3AD203B41FA5}">
                      <a16:colId xmlns="" xmlns:a16="http://schemas.microsoft.com/office/drawing/2014/main" val="3784393763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910020580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265254247"/>
                    </a:ext>
                  </a:extLst>
                </a:gridCol>
                <a:gridCol w="673898">
                  <a:extLst>
                    <a:ext uri="{9D8B030D-6E8A-4147-A177-3AD203B41FA5}">
                      <a16:colId xmlns="" xmlns:a16="http://schemas.microsoft.com/office/drawing/2014/main" val="1332845871"/>
                    </a:ext>
                  </a:extLst>
                </a:gridCol>
                <a:gridCol w="673899">
                  <a:extLst>
                    <a:ext uri="{9D8B030D-6E8A-4147-A177-3AD203B41FA5}">
                      <a16:colId xmlns="" xmlns:a16="http://schemas.microsoft.com/office/drawing/2014/main" val="1611854985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830849441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726637425"/>
                    </a:ext>
                  </a:extLst>
                </a:gridCol>
              </a:tblGrid>
              <a:tr h="827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9433819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80961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9540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91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 TỰ HỌC           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5240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vừa học:</a:t>
            </a:r>
          </a:p>
          <a:p>
            <a:pPr marL="609600" indent="-609600" eaLnBrk="1" hangingPunct="1">
              <a:buFontTx/>
              <a:buAutoNum type="arabicPeriod"/>
            </a:pPr>
            <a:endParaRPr lang="en-US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buFontTx/>
              <a:buAutoNum type="arabicPeriod"/>
            </a:pPr>
            <a:endParaRPr lang="en-US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1166813" y="2233613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Học nội dung ghi vở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457200" y="3052763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en-US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sắp học:</a:t>
            </a: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223837" y="3852396"/>
            <a:ext cx="9167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959643" y="4534010"/>
            <a:ext cx="63865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428354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 build="p"/>
      <p:bldP spid="21508" grpId="0"/>
      <p:bldP spid="24581" grpId="0"/>
      <p:bldP spid="24582" grpId="0"/>
      <p:bldP spid="245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 rot="16200000">
            <a:off x="1800507" y="56692"/>
            <a:ext cx="4664692" cy="5160909"/>
            <a:chOff x="1100490" y="0"/>
            <a:chExt cx="7448764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90" y="0"/>
              <a:ext cx="7448764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678" y="320674"/>
              <a:ext cx="6548644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文本框 15"/>
          <p:cNvSpPr txBox="1"/>
          <p:nvPr/>
        </p:nvSpPr>
        <p:spPr>
          <a:xfrm>
            <a:off x="2315867" y="1834799"/>
            <a:ext cx="3941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Xin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chào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hẹn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gặp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lại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3200" b="1" dirty="0">
              <a:solidFill>
                <a:srgbClr val="FF0000"/>
              </a:solidFill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5893324" y="313302"/>
            <a:ext cx="1063853" cy="1016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788" y="1775835"/>
            <a:ext cx="2889755" cy="4359018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44743" y="886761"/>
            <a:ext cx="2015470" cy="15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61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>
            <a:extLst>
              <a:ext uri="{FF2B5EF4-FFF2-40B4-BE49-F238E27FC236}">
                <a16:creationId xmlns="" xmlns:a16="http://schemas.microsoft.com/office/drawing/2014/main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72737"/>
            <a:ext cx="458142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KIỂM TRA BÀI CŨ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="" xmlns:a16="http://schemas.microsoft.com/office/drawing/2014/main" id="{7074DEA9-D054-44B4-93E3-1380DF4DA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99" y="1307040"/>
            <a:ext cx="82822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999" y="2667000"/>
            <a:ext cx="8065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 smtClean="0"/>
              <a:t>Chỉ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điện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thiết</a:t>
            </a:r>
            <a:r>
              <a:rPr lang="en-US" sz="2800" dirty="0" smtClean="0"/>
              <a:t>, </a:t>
            </a:r>
            <a:r>
              <a:rPr lang="en-US" sz="2800" dirty="0" err="1" smtClean="0"/>
              <a:t>tắt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/>
              <a:t>Điều</a:t>
            </a:r>
            <a:r>
              <a:rPr lang="en-US" sz="2800" dirty="0" smtClean="0"/>
              <a:t>  </a:t>
            </a:r>
            <a:r>
              <a:rPr lang="en-US" sz="2800" dirty="0" err="1" smtClean="0"/>
              <a:t>chỉnh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ở </a:t>
            </a:r>
            <a:r>
              <a:rPr lang="en-US" sz="2800" dirty="0" err="1" smtClean="0"/>
              <a:t>mức</a:t>
            </a:r>
            <a:r>
              <a:rPr lang="en-US" sz="2800" dirty="0" smtClean="0"/>
              <a:t> </a:t>
            </a:r>
            <a:r>
              <a:rPr lang="en-US" sz="2800" dirty="0" err="1" smtClean="0"/>
              <a:t>vừa</a:t>
            </a:r>
            <a:r>
              <a:rPr lang="en-US" sz="2800" dirty="0" smtClean="0"/>
              <a:t> </a:t>
            </a:r>
            <a:r>
              <a:rPr lang="en-US" sz="2800" dirty="0" err="1" smtClean="0"/>
              <a:t>đủ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/>
              <a:t>Thay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điện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</a:t>
            </a:r>
            <a:r>
              <a:rPr lang="en-US" sz="2800" dirty="0" err="1" smtClean="0"/>
              <a:t>thường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kiệm</a:t>
            </a:r>
            <a:r>
              <a:rPr lang="en-US" sz="2800" dirty="0" smtClean="0"/>
              <a:t> </a:t>
            </a:r>
            <a:r>
              <a:rPr lang="en-US" sz="2800" dirty="0" err="1" smtClean="0"/>
              <a:t>điện</a:t>
            </a:r>
            <a:r>
              <a:rPr lang="en-US" sz="2800" dirty="0" smtClean="0"/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/>
              <a:t>Tận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gió</a:t>
            </a:r>
            <a:r>
              <a:rPr lang="en-US" sz="2800" dirty="0" smtClean="0"/>
              <a:t> ,</a:t>
            </a:r>
            <a:r>
              <a:rPr lang="en-US" sz="2800" dirty="0" err="1" smtClean="0"/>
              <a:t>ánh</a:t>
            </a:r>
            <a:r>
              <a:rPr lang="en-US" sz="2800" dirty="0" smtClean="0"/>
              <a:t> </a:t>
            </a:r>
            <a:r>
              <a:rPr lang="en-US" sz="2800" dirty="0" err="1" smtClean="0"/>
              <a:t>sáng</a:t>
            </a:r>
            <a:r>
              <a:rPr lang="en-US" sz="2800" dirty="0" smtClean="0"/>
              <a:t> </a:t>
            </a:r>
            <a:r>
              <a:rPr lang="en-US" sz="2800" dirty="0" err="1" smtClean="0"/>
              <a:t>tự</a:t>
            </a:r>
            <a:r>
              <a:rPr lang="en-US" sz="2800" dirty="0" smtClean="0"/>
              <a:t> </a:t>
            </a:r>
            <a:r>
              <a:rPr lang="en-US" sz="2800" dirty="0" err="1" smtClean="0"/>
              <a:t>nhiên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năng</a:t>
            </a:r>
            <a:r>
              <a:rPr lang="en-US" sz="2800" dirty="0" smtClean="0"/>
              <a:t>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mặt</a:t>
            </a:r>
            <a:r>
              <a:rPr lang="en-US" sz="2800" dirty="0" smtClean="0"/>
              <a:t> </a:t>
            </a:r>
            <a:r>
              <a:rPr lang="en-US" sz="2800" dirty="0" err="1" smtClean="0"/>
              <a:t>trời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giảm</a:t>
            </a:r>
            <a:r>
              <a:rPr lang="en-US" sz="2800" dirty="0" smtClean="0"/>
              <a:t> </a:t>
            </a:r>
            <a:r>
              <a:rPr lang="en-US" sz="2800" dirty="0" err="1" smtClean="0"/>
              <a:t>bớt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điện</a:t>
            </a:r>
            <a:r>
              <a:rPr lang="en-US" sz="2800" dirty="0" smtClean="0"/>
              <a:t>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8235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>
            <a:extLst>
              <a:ext uri="{FF2B5EF4-FFF2-40B4-BE49-F238E27FC236}">
                <a16:creationId xmlns="" xmlns:a16="http://schemas.microsoft.com/office/drawing/2014/main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06" y="1219200"/>
            <a:ext cx="8548467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05194"/>
            <a:ext cx="458142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KIỂM TRA BÀI CŨ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743200"/>
            <a:ext cx="76958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 </a:t>
            </a:r>
            <a:r>
              <a:rPr lang="en-US" sz="3200" dirty="0" err="1" smtClean="0"/>
              <a:t>Điều</a:t>
            </a:r>
            <a:r>
              <a:rPr lang="en-US" sz="3200" dirty="0" smtClean="0"/>
              <a:t> </a:t>
            </a:r>
            <a:r>
              <a:rPr lang="en-US" sz="3200" dirty="0" err="1" smtClean="0"/>
              <a:t>chỉnh</a:t>
            </a:r>
            <a:r>
              <a:rPr lang="en-US" sz="3200" dirty="0" smtClean="0"/>
              <a:t> </a:t>
            </a:r>
            <a:r>
              <a:rPr lang="en-US" sz="3200" dirty="0" err="1" smtClean="0"/>
              <a:t>ngọn</a:t>
            </a:r>
            <a:r>
              <a:rPr lang="en-US" sz="3200" dirty="0" smtClean="0"/>
              <a:t> </a:t>
            </a:r>
            <a:r>
              <a:rPr lang="en-US" sz="3200" dirty="0" err="1" smtClean="0"/>
              <a:t>lửa</a:t>
            </a:r>
            <a:r>
              <a:rPr lang="en-US" sz="3200" dirty="0" smtClean="0"/>
              <a:t>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đun</a:t>
            </a:r>
            <a:r>
              <a:rPr lang="en-US" sz="3200" dirty="0" smtClean="0"/>
              <a:t> </a:t>
            </a:r>
            <a:r>
              <a:rPr lang="en-US" sz="3200" dirty="0" err="1" smtClean="0"/>
              <a:t>nấu</a:t>
            </a:r>
            <a:r>
              <a:rPr lang="en-US" sz="3200" dirty="0" smtClean="0"/>
              <a:t> </a:t>
            </a:r>
            <a:r>
              <a:rPr lang="en-US" sz="3200" dirty="0" err="1" smtClean="0"/>
              <a:t>phù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diện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đáy</a:t>
            </a:r>
            <a:r>
              <a:rPr lang="en-US" sz="3200" dirty="0" smtClean="0"/>
              <a:t> </a:t>
            </a:r>
            <a:r>
              <a:rPr lang="en-US" sz="3200" dirty="0" err="1" smtClean="0"/>
              <a:t>nồi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phù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món</a:t>
            </a:r>
            <a:r>
              <a:rPr lang="en-US" sz="3200" dirty="0" smtClean="0"/>
              <a:t> </a:t>
            </a:r>
            <a:r>
              <a:rPr lang="en-US" sz="3200" dirty="0" err="1" smtClean="0"/>
              <a:t>ăn</a:t>
            </a:r>
            <a:r>
              <a:rPr lang="en-US" sz="3200" dirty="0" smtClean="0"/>
              <a:t>.</a:t>
            </a:r>
          </a:p>
          <a:p>
            <a:pPr marL="342900" indent="-342900">
              <a:buFontTx/>
              <a:buChar char="-"/>
            </a:pPr>
            <a:r>
              <a:rPr lang="en-US" sz="3200" dirty="0" err="1" smtClean="0"/>
              <a:t>Tắt</a:t>
            </a:r>
            <a:r>
              <a:rPr lang="en-US" sz="3200" dirty="0" smtClean="0"/>
              <a:t> </a:t>
            </a:r>
            <a:r>
              <a:rPr lang="en-US" sz="3200" dirty="0" err="1" smtClean="0"/>
              <a:t>thiết</a:t>
            </a:r>
            <a:r>
              <a:rPr lang="en-US" sz="3200" dirty="0" smtClean="0"/>
              <a:t> </a:t>
            </a:r>
            <a:r>
              <a:rPr lang="en-US" sz="3200" dirty="0" err="1" smtClean="0"/>
              <a:t>bị</a:t>
            </a:r>
            <a:r>
              <a:rPr lang="en-US" sz="3200" dirty="0" smtClean="0"/>
              <a:t> </a:t>
            </a:r>
            <a:r>
              <a:rPr lang="en-US" sz="3200" dirty="0" err="1" smtClean="0"/>
              <a:t>ngay</a:t>
            </a:r>
            <a:r>
              <a:rPr lang="en-US" sz="3200" dirty="0" smtClean="0"/>
              <a:t>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sử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xong</a:t>
            </a:r>
            <a:r>
              <a:rPr lang="en-US" sz="3200" dirty="0" smtClean="0"/>
              <a:t>.</a:t>
            </a:r>
          </a:p>
          <a:p>
            <a:pPr marL="342900" indent="-342900">
              <a:buFontTx/>
              <a:buChar char="-"/>
            </a:pPr>
            <a:r>
              <a:rPr lang="en-US" sz="3200" dirty="0" err="1" smtClean="0"/>
              <a:t>Sử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loại</a:t>
            </a:r>
            <a:r>
              <a:rPr lang="en-US" sz="3200" dirty="0" smtClean="0"/>
              <a:t> </a:t>
            </a:r>
            <a:r>
              <a:rPr lang="en-US" sz="3200" dirty="0" err="1" smtClean="0"/>
              <a:t>đồ</a:t>
            </a:r>
            <a:r>
              <a:rPr lang="en-US" sz="3200" dirty="0" smtClean="0"/>
              <a:t> </a:t>
            </a:r>
            <a:r>
              <a:rPr lang="en-US" sz="3200" dirty="0" err="1" smtClean="0"/>
              <a:t>dùng</a:t>
            </a:r>
            <a:r>
              <a:rPr lang="en-US" sz="3200" dirty="0" smtClean="0"/>
              <a:t>, </a:t>
            </a:r>
            <a:r>
              <a:rPr lang="en-US" sz="3200" dirty="0" err="1" smtClean="0"/>
              <a:t>thiết</a:t>
            </a:r>
            <a:r>
              <a:rPr lang="en-US" sz="3200" dirty="0" smtClean="0"/>
              <a:t>  </a:t>
            </a:r>
            <a:r>
              <a:rPr lang="en-US" sz="3200" dirty="0" err="1" smtClean="0"/>
              <a:t>bị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tính</a:t>
            </a:r>
            <a:r>
              <a:rPr lang="en-US" sz="3200" dirty="0" smtClean="0"/>
              <a:t> </a:t>
            </a:r>
            <a:r>
              <a:rPr lang="en-US" sz="3200" dirty="0" err="1" smtClean="0"/>
              <a:t>năng</a:t>
            </a:r>
            <a:r>
              <a:rPr lang="en-US" sz="3200" dirty="0" smtClean="0"/>
              <a:t> </a:t>
            </a:r>
            <a:r>
              <a:rPr lang="en-US" sz="3200" dirty="0" err="1" smtClean="0"/>
              <a:t>tiết</a:t>
            </a:r>
            <a:r>
              <a:rPr lang="en-US" sz="3200" dirty="0" smtClean="0"/>
              <a:t> </a:t>
            </a:r>
            <a:r>
              <a:rPr lang="en-US" sz="3200" dirty="0" err="1" smtClean="0"/>
              <a:t>kiệm</a:t>
            </a:r>
            <a:r>
              <a:rPr lang="en-US" sz="3200" dirty="0" smtClean="0"/>
              <a:t> </a:t>
            </a:r>
            <a:r>
              <a:rPr lang="en-US" sz="3200" dirty="0" err="1" smtClean="0"/>
              <a:t>năng</a:t>
            </a:r>
            <a:r>
              <a:rPr lang="en-US" sz="3200" dirty="0" smtClean="0"/>
              <a:t> </a:t>
            </a:r>
            <a:r>
              <a:rPr lang="en-US" sz="3200" dirty="0" err="1" smtClean="0"/>
              <a:t>lượng</a:t>
            </a:r>
            <a:r>
              <a:rPr lang="en-US" sz="3200" dirty="0" smtClean="0"/>
              <a:t>.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00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3834"/>
            <a:ext cx="9144000" cy="64341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676400" y="0"/>
            <a:ext cx="7848600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5000"/>
              </a:lnSpc>
            </a:pPr>
            <a:r>
              <a:rPr lang="en-US" altLang="en-US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altLang="en-US" sz="2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altLang="en-US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clip 1 “</a:t>
            </a:r>
            <a:r>
              <a:rPr lang="en-US" altLang="en-US" sz="2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altLang="en-US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minh”</a:t>
            </a:r>
            <a:endParaRPr lang="en-US" altLang="en-US" sz="2000" b="1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73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57200" y="109754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pt-BR" sz="3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Bài </a:t>
            </a:r>
            <a:r>
              <a:rPr kumimoji="0" lang="pt-BR" sz="3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3:  </a:t>
            </a:r>
            <a:r>
              <a:rPr kumimoji="0" lang="pt-BR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NGÔI NHÀ THÔNG MINH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endParaRPr kumimoji="0" 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101" y="91440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056520"/>
              </p:ext>
            </p:extLst>
          </p:nvPr>
        </p:nvGraphicFramePr>
        <p:xfrm>
          <a:off x="304800" y="1752600"/>
          <a:ext cx="8314898" cy="4688872"/>
        </p:xfrm>
        <a:graphic>
          <a:graphicData uri="http://schemas.openxmlformats.org/drawingml/2006/table">
            <a:tbl>
              <a:tblPr/>
              <a:tblGrid>
                <a:gridCol w="45888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260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93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3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3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3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4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4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1.</a:t>
                      </a:r>
                      <a:r>
                        <a:rPr lang="en-US" sz="3400" b="1" i="0" u="none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minh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4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8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4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4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2.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4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4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4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52400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Khái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niệm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ngôi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thông</a:t>
            </a:r>
            <a:r>
              <a:rPr lang="en-US" sz="4000" b="1" dirty="0">
                <a:solidFill>
                  <a:srgbClr val="FF0000"/>
                </a:solidFill>
              </a:rPr>
              <a:t> minh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639113"/>
              </p:ext>
            </p:extLst>
          </p:nvPr>
        </p:nvGraphicFramePr>
        <p:xfrm>
          <a:off x="304800" y="1600200"/>
          <a:ext cx="8534400" cy="4818508"/>
        </p:xfrm>
        <a:graphic>
          <a:graphicData uri="http://schemas.openxmlformats.org/drawingml/2006/table">
            <a:tbl>
              <a:tblPr/>
              <a:tblGrid>
                <a:gridCol w="36350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993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56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4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4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4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4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87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40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1.</a:t>
                      </a:r>
                      <a:r>
                        <a:rPr lang="en-US" sz="4000" b="1" i="0" u="none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minh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4000" i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40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139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Khái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niệm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ngôi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thông</a:t>
            </a:r>
            <a:r>
              <a:rPr lang="en-US" sz="4000" b="1" dirty="0">
                <a:solidFill>
                  <a:srgbClr val="FF0000"/>
                </a:solidFill>
              </a:rPr>
              <a:t> minh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616414"/>
              </p:ext>
            </p:extLst>
          </p:nvPr>
        </p:nvGraphicFramePr>
        <p:xfrm>
          <a:off x="228600" y="990600"/>
          <a:ext cx="8534400" cy="5507737"/>
        </p:xfrm>
        <a:graphic>
          <a:graphicData uri="http://schemas.openxmlformats.org/drawingml/2006/table">
            <a:tbl>
              <a:tblPr/>
              <a:tblGrid>
                <a:gridCol w="36350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993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28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4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4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4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4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203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40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2.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4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40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433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C733C6C-80D8-47E0-B51C-35A9743129AE}"/>
              </a:ext>
            </a:extLst>
          </p:cNvPr>
          <p:cNvSpPr/>
          <p:nvPr/>
        </p:nvSpPr>
        <p:spPr>
          <a:xfrm>
            <a:off x="30480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1</a:t>
            </a:r>
            <a:r>
              <a:rPr lang="en-US" sz="3200" b="1" dirty="0">
                <a:solidFill>
                  <a:srgbClr val="FF3300"/>
                </a:solidFill>
              </a:rPr>
              <a:t>. </a:t>
            </a:r>
            <a:r>
              <a:rPr lang="en-US" sz="3200" b="1" dirty="0" err="1">
                <a:solidFill>
                  <a:srgbClr val="FF3300"/>
                </a:solidFill>
              </a:rPr>
              <a:t>Khái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niệm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ngôi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nhà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thông</a:t>
            </a:r>
            <a:r>
              <a:rPr lang="en-US" sz="3200" b="1" dirty="0">
                <a:solidFill>
                  <a:srgbClr val="FF3300"/>
                </a:solidFill>
              </a:rPr>
              <a:t> minh</a:t>
            </a:r>
            <a:endParaRPr lang="en-US" sz="3200" dirty="0">
              <a:solidFill>
                <a:srgbClr val="FF33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26EAEFD-6C82-40C5-8430-A194F92E8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26639"/>
            <a:ext cx="2016322" cy="1459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11B3F99-3784-46C8-BA6B-4165E54FD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44098"/>
            <a:ext cx="3177977" cy="20375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BE640BE-3931-45E6-80C3-BBCC65157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54" y="3456225"/>
            <a:ext cx="2407407" cy="22463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BDC0DCA7-CC02-4AE2-B2C2-017EDAFE9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4" y="3283600"/>
            <a:ext cx="2631076" cy="27362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900DF34-AACE-457E-BB29-3035DDDC6865}"/>
              </a:ext>
            </a:extLst>
          </p:cNvPr>
          <p:cNvSpPr/>
          <p:nvPr/>
        </p:nvSpPr>
        <p:spPr>
          <a:xfrm>
            <a:off x="6919575" y="6099958"/>
            <a:ext cx="1637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Báo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cháy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39009CB-874B-4792-B548-5761182BB16D}"/>
              </a:ext>
            </a:extLst>
          </p:cNvPr>
          <p:cNvSpPr/>
          <p:nvPr/>
        </p:nvSpPr>
        <p:spPr>
          <a:xfrm>
            <a:off x="6172200" y="2285709"/>
            <a:ext cx="1006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Tivi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F48CCEB4-8C25-42E7-A643-E4DEA792192D}"/>
              </a:ext>
            </a:extLst>
          </p:cNvPr>
          <p:cNvSpPr/>
          <p:nvPr/>
        </p:nvSpPr>
        <p:spPr>
          <a:xfrm>
            <a:off x="710018" y="6172200"/>
            <a:ext cx="1611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Máy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giặt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8177BCEB-FAFB-4656-A839-4938026A5C79}"/>
              </a:ext>
            </a:extLst>
          </p:cNvPr>
          <p:cNvSpPr/>
          <p:nvPr/>
        </p:nvSpPr>
        <p:spPr>
          <a:xfrm>
            <a:off x="430333" y="2438109"/>
            <a:ext cx="148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Camera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3CEC0BC-E00F-486F-94B9-E56EE7D033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47" y="2681691"/>
            <a:ext cx="3266853" cy="280355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B8D97B5-C236-4D29-9E82-9769CA8ACF12}"/>
              </a:ext>
            </a:extLst>
          </p:cNvPr>
          <p:cNvSpPr/>
          <p:nvPr/>
        </p:nvSpPr>
        <p:spPr>
          <a:xfrm>
            <a:off x="3048000" y="6172200"/>
            <a:ext cx="2118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Pin </a:t>
            </a:r>
            <a:r>
              <a:rPr lang="en-US" sz="2800" b="1" dirty="0" err="1">
                <a:solidFill>
                  <a:srgbClr val="FF3300"/>
                </a:solidFill>
              </a:rPr>
              <a:t>mặt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trời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06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5" grpId="0"/>
      <p:bldP spid="46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C733C6C-80D8-47E0-B51C-35A9743129AE}"/>
              </a:ext>
            </a:extLst>
          </p:cNvPr>
          <p:cNvSpPr/>
          <p:nvPr/>
        </p:nvSpPr>
        <p:spPr>
          <a:xfrm>
            <a:off x="30480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1</a:t>
            </a:r>
            <a:r>
              <a:rPr lang="en-US" sz="3200" b="1" dirty="0">
                <a:solidFill>
                  <a:srgbClr val="FF3300"/>
                </a:solidFill>
              </a:rPr>
              <a:t>. </a:t>
            </a:r>
            <a:r>
              <a:rPr lang="en-US" sz="3200" b="1" dirty="0" err="1">
                <a:solidFill>
                  <a:srgbClr val="FF3300"/>
                </a:solidFill>
              </a:rPr>
              <a:t>Khái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niệm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ngôi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nhà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thông</a:t>
            </a:r>
            <a:r>
              <a:rPr lang="en-US" sz="3200" b="1" dirty="0">
                <a:solidFill>
                  <a:srgbClr val="FF3300"/>
                </a:solidFill>
              </a:rPr>
              <a:t> minh</a:t>
            </a:r>
            <a:endParaRPr lang="en-US" sz="3200" dirty="0">
              <a:solidFill>
                <a:srgbClr val="FF33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31C636D-A2FD-4D0B-8153-87DB7FD80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29" y="649803"/>
            <a:ext cx="3530487" cy="25774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A21DABB-F07D-4C5E-98A3-3BEA92001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8" y="735066"/>
            <a:ext cx="2971801" cy="24922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97398A2-2FF9-4D69-91CC-27FD33DEC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82" y="735067"/>
            <a:ext cx="2155180" cy="23294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7AB4769F-CB5D-4611-9E99-180D7B3D3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36" y="4296044"/>
            <a:ext cx="3667636" cy="178035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D678B5F8-0489-4245-922A-3B88D01A6CED}"/>
              </a:ext>
            </a:extLst>
          </p:cNvPr>
          <p:cNvSpPr/>
          <p:nvPr/>
        </p:nvSpPr>
        <p:spPr>
          <a:xfrm>
            <a:off x="3619500" y="3374938"/>
            <a:ext cx="148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Tủ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lạnh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70C11285-2318-4C74-AA49-D694B858225E}"/>
              </a:ext>
            </a:extLst>
          </p:cNvPr>
          <p:cNvSpPr/>
          <p:nvPr/>
        </p:nvSpPr>
        <p:spPr>
          <a:xfrm>
            <a:off x="759004" y="3412394"/>
            <a:ext cx="2014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Khóa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cửa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9F4FFC0-EDE6-4D47-BDF8-4E16E16961A8}"/>
              </a:ext>
            </a:extLst>
          </p:cNvPr>
          <p:cNvSpPr/>
          <p:nvPr/>
        </p:nvSpPr>
        <p:spPr>
          <a:xfrm>
            <a:off x="5732113" y="6076398"/>
            <a:ext cx="3252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Máy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nghe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nhạc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1FB59382-9B9F-433A-BF86-F7B4B4438849}"/>
              </a:ext>
            </a:extLst>
          </p:cNvPr>
          <p:cNvSpPr/>
          <p:nvPr/>
        </p:nvSpPr>
        <p:spPr>
          <a:xfrm>
            <a:off x="6477000" y="3412394"/>
            <a:ext cx="196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Bóng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đèn</a:t>
            </a:r>
            <a:endParaRPr lang="en-US" sz="2800" b="1" dirty="0">
              <a:solidFill>
                <a:srgbClr val="FF33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D8EE147-3C5D-4DBB-958F-EE1459439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0" y="4203196"/>
            <a:ext cx="3788221" cy="212140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77E32DF5-9E7F-4CE6-968D-1A30A8690E7B}"/>
              </a:ext>
            </a:extLst>
          </p:cNvPr>
          <p:cNvSpPr/>
          <p:nvPr/>
        </p:nvSpPr>
        <p:spPr>
          <a:xfrm>
            <a:off x="505620" y="6109604"/>
            <a:ext cx="2969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Máy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điều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hòa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12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5" grpId="0"/>
      <p:bldP spid="46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60121741,C:\Documents and Settings\Vinaghost\Desktop\bai giang dien tu\GIU GIN VA PHAT HUY TRUYEN THONG TOT DEP CUA GIA DINH, DONG HO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4396</TotalTime>
  <Words>822</Words>
  <Application>Microsoft Office PowerPoint</Application>
  <PresentationFormat>On-screen Show (4:3)</PresentationFormat>
  <Paragraphs>119</Paragraphs>
  <Slides>18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  <vt:variant>
        <vt:lpstr>Custom Shows</vt:lpstr>
      </vt:variant>
      <vt:variant>
        <vt:i4>1</vt:i4>
      </vt:variant>
    </vt:vector>
  </HeadingPairs>
  <TitlesOfParts>
    <vt:vector size="26" baseType="lpstr">
      <vt:lpstr>SimSun</vt:lpstr>
      <vt:lpstr>Arial</vt:lpstr>
      <vt:lpstr>Calibri</vt:lpstr>
      <vt:lpstr>Times New Roman</vt:lpstr>
      <vt:lpstr>Wingdings</vt:lpstr>
      <vt:lpstr>华康海报体W12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 TỰ HỌC           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le nhi</cp:lastModifiedBy>
  <cp:revision>685</cp:revision>
  <dcterms:created xsi:type="dcterms:W3CDTF">2003-12-31T17:12:34Z</dcterms:created>
  <dcterms:modified xsi:type="dcterms:W3CDTF">2021-10-04T03:40:21Z</dcterms:modified>
</cp:coreProperties>
</file>