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20"/>
  </p:notesMasterIdLst>
  <p:sldIdLst>
    <p:sldId id="256" r:id="rId2"/>
    <p:sldId id="267" r:id="rId3"/>
    <p:sldId id="265" r:id="rId4"/>
    <p:sldId id="271" r:id="rId5"/>
    <p:sldId id="313" r:id="rId6"/>
    <p:sldId id="314" r:id="rId7"/>
    <p:sldId id="315" r:id="rId8"/>
    <p:sldId id="259" r:id="rId9"/>
    <p:sldId id="258" r:id="rId10"/>
    <p:sldId id="272" r:id="rId11"/>
    <p:sldId id="263" r:id="rId12"/>
    <p:sldId id="275" r:id="rId13"/>
    <p:sldId id="260" r:id="rId14"/>
    <p:sldId id="274" r:id="rId15"/>
    <p:sldId id="261" r:id="rId16"/>
    <p:sldId id="290" r:id="rId17"/>
    <p:sldId id="264" r:id="rId18"/>
    <p:sldId id="292" r:id="rId19"/>
  </p:sldIdLst>
  <p:sldSz cx="9144000" cy="5143500" type="screen16x9"/>
  <p:notesSz cx="6858000" cy="9144000"/>
  <p:embeddedFontLst>
    <p:embeddedFont>
      <p:font typeface="Abel" panose="02000506030000020004" pitchFamily="2" charset="0"/>
      <p:regular r:id="rId21"/>
    </p:embeddedFont>
    <p:embeddedFont>
      <p:font typeface="Bahiana" pitchFamily="2" charset="77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Fira Sans Extra Condensed Medium" panose="020B0603050000020004" pitchFamily="34" charset="0"/>
      <p:regular r:id="rId27"/>
      <p:bold r:id="rId28"/>
      <p:italic r:id="rId29"/>
      <p:boldItalic r:id="rId30"/>
    </p:embeddedFont>
    <p:embeddedFont>
      <p:font typeface="Hepta Slab Medium" pitchFamily="2" charset="77"/>
      <p:regular r:id="rId31"/>
      <p:bold r:id="rId32"/>
    </p:embeddedFont>
    <p:embeddedFont>
      <p:font typeface="Hepta Slab SemiBold" pitchFamily="2" charset="77"/>
      <p:regular r:id="rId33"/>
      <p:bold r:id="rId34"/>
    </p:embeddedFont>
    <p:embeddedFont>
      <p:font typeface="Oswald SemiBold" panose="020F0502020204030204" pitchFamily="34" charset="0"/>
      <p:regular r:id="rId35"/>
      <p:bold r:id="rId36"/>
    </p:embeddedFont>
    <p:embeddedFont>
      <p:font typeface="Sansita" panose="03060502030602020506" pitchFamily="66" charset="77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F3F3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8E31CBF-6B05-449D-9224-B170149F8847}">
  <a:tblStyle styleId="{78E31CBF-6B05-449D-9224-B170149F884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67" autoAdjust="0"/>
    <p:restoredTop sz="94671"/>
  </p:normalViewPr>
  <p:slideViewPr>
    <p:cSldViewPr snapToGrid="0">
      <p:cViewPr varScale="1">
        <p:scale>
          <a:sx n="105" d="100"/>
          <a:sy n="105" d="100"/>
        </p:scale>
        <p:origin x="192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7354f388d1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7354f388d1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g737c7c9315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8" name="Google Shape;1218;g737c7c9315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6ba96a1c4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6ba96a1c45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g8394516846_14_1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8" name="Google Shape;1568;g8394516846_14_1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737c7c9315_0_28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737c7c9315_0_28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g6bad27d065_0_2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1" name="Google Shape;1531;g6bad27d065_0_2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7354f388d1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7354f388d1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" name="Google Shape;2531;g737c7c9315_0_1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2" name="Google Shape;2532;g737c7c9315_0_1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7354f388d1_0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7354f388d1_0_4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g737c7c9315_0_2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4" name="Google Shape;2614;g737c7c9315_0_2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82ad50bcc1_0_36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82ad50bcc1_0_36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737c7c9315_0_6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737c7c9315_0_6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g718fe27209_0_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8" name="Google Shape;1168;g718fe27209_0_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g718fe27209_0_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8" name="Google Shape;1168;g718fe27209_0_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80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g718fe27209_0_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8" name="Google Shape;1168;g718fe27209_0_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2227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g718fe27209_0_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8" name="Google Shape;1168;g718fe27209_0_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9945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7354f388d1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7354f388d1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6be81bf08b_0_120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6be81bf08b_0_120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713225" y="613250"/>
            <a:ext cx="7717592" cy="3916979"/>
            <a:chOff x="279122" y="532095"/>
            <a:chExt cx="8027452" cy="4074245"/>
          </a:xfrm>
        </p:grpSpPr>
        <p:sp>
          <p:nvSpPr>
            <p:cNvPr id="10" name="Google Shape;10;p2"/>
            <p:cNvSpPr/>
            <p:nvPr/>
          </p:nvSpPr>
          <p:spPr>
            <a:xfrm>
              <a:off x="279174" y="537140"/>
              <a:ext cx="8027400" cy="4069200"/>
            </a:xfrm>
            <a:prstGeom prst="roundRect">
              <a:avLst>
                <a:gd name="adj" fmla="val 5570"/>
              </a:avLst>
            </a:prstGeom>
            <a:solidFill>
              <a:schemeClr val="dk1"/>
            </a:solidFill>
            <a:ln>
              <a:noFill/>
            </a:ln>
            <a:effectLst>
              <a:outerShdw blurRad="57150" dist="47625" dir="2940000" algn="bl" rotWithShape="0">
                <a:schemeClr val="accent5">
                  <a:alpha val="4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11;p2"/>
            <p:cNvGrpSpPr/>
            <p:nvPr/>
          </p:nvGrpSpPr>
          <p:grpSpPr>
            <a:xfrm>
              <a:off x="279122" y="532095"/>
              <a:ext cx="8027400" cy="414300"/>
              <a:chOff x="279122" y="532095"/>
              <a:chExt cx="8027400" cy="414300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279122" y="532095"/>
                <a:ext cx="8027400" cy="4143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558375" y="690638"/>
                <a:ext cx="119100" cy="1191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772975" y="690638"/>
                <a:ext cx="119100" cy="119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87575" y="690638"/>
                <a:ext cx="119100" cy="119100"/>
              </a:xfrm>
              <a:prstGeom prst="ellipse">
                <a:avLst/>
              </a:pr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720175" y="2687200"/>
            <a:ext cx="3703800" cy="897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933800" y="3850938"/>
            <a:ext cx="1276200" cy="2721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9">
    <p:bg>
      <p:bgPr>
        <a:solidFill>
          <a:schemeClr val="l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ctrTitle"/>
          </p:nvPr>
        </p:nvSpPr>
        <p:spPr>
          <a:xfrm>
            <a:off x="3225142" y="3958199"/>
            <a:ext cx="2693400" cy="441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1"/>
          </p:nvPr>
        </p:nvSpPr>
        <p:spPr>
          <a:xfrm>
            <a:off x="1839300" y="1650813"/>
            <a:ext cx="5465100" cy="1545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2_2">
    <p:bg>
      <p:bgPr>
        <a:solidFill>
          <a:schemeClr val="lt2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15"/>
          <p:cNvGrpSpPr/>
          <p:nvPr/>
        </p:nvGrpSpPr>
        <p:grpSpPr>
          <a:xfrm>
            <a:off x="445050" y="757163"/>
            <a:ext cx="8253900" cy="3871737"/>
            <a:chOff x="445050" y="349737"/>
            <a:chExt cx="8253900" cy="3871737"/>
          </a:xfrm>
        </p:grpSpPr>
        <p:sp>
          <p:nvSpPr>
            <p:cNvPr id="86" name="Google Shape;86;p15"/>
            <p:cNvSpPr/>
            <p:nvPr/>
          </p:nvSpPr>
          <p:spPr>
            <a:xfrm>
              <a:off x="445050" y="351775"/>
              <a:ext cx="8253900" cy="3869700"/>
            </a:xfrm>
            <a:prstGeom prst="roundRect">
              <a:avLst>
                <a:gd name="adj" fmla="val 5570"/>
              </a:avLst>
            </a:prstGeom>
            <a:solidFill>
              <a:srgbClr val="F3F3F3"/>
            </a:solidFill>
            <a:ln>
              <a:noFill/>
            </a:ln>
            <a:effectLst>
              <a:outerShdw blurRad="57150" dist="47625" dir="2940000" algn="bl" rotWithShape="0">
                <a:srgbClr val="963A2A">
                  <a:alpha val="4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" name="Google Shape;87;p15"/>
            <p:cNvGrpSpPr/>
            <p:nvPr/>
          </p:nvGrpSpPr>
          <p:grpSpPr>
            <a:xfrm>
              <a:off x="445050" y="349737"/>
              <a:ext cx="8253900" cy="392400"/>
              <a:chOff x="-8550475" y="393000"/>
              <a:chExt cx="8253900" cy="392400"/>
            </a:xfrm>
          </p:grpSpPr>
          <p:sp>
            <p:nvSpPr>
              <p:cNvPr id="88" name="Google Shape;88;p15"/>
              <p:cNvSpPr/>
              <p:nvPr/>
            </p:nvSpPr>
            <p:spPr>
              <a:xfrm>
                <a:off x="-8550475" y="393000"/>
                <a:ext cx="82539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15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15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15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" name="Google Shape;92;p15"/>
          <p:cNvSpPr txBox="1">
            <a:spLocks noGrp="1"/>
          </p:cNvSpPr>
          <p:nvPr>
            <p:ph type="subTitle" idx="1"/>
          </p:nvPr>
        </p:nvSpPr>
        <p:spPr>
          <a:xfrm>
            <a:off x="713229" y="3123800"/>
            <a:ext cx="2154000" cy="7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subTitle" idx="2"/>
          </p:nvPr>
        </p:nvSpPr>
        <p:spPr>
          <a:xfrm>
            <a:off x="713229" y="2707975"/>
            <a:ext cx="2154000" cy="493200"/>
          </a:xfrm>
          <a:prstGeom prst="rect">
            <a:avLst/>
          </a:prstGeom>
          <a:noFill/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 algn="ctr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 algn="ctr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 algn="ctr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 algn="ctr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 algn="ctr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 algn="ctr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 algn="ctr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 algn="ctr" rtl="0">
              <a:lnSpc>
                <a:spcPct val="11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subTitle" idx="3"/>
          </p:nvPr>
        </p:nvSpPr>
        <p:spPr>
          <a:xfrm>
            <a:off x="3517325" y="3123800"/>
            <a:ext cx="2154000" cy="7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>
            <a:off x="3517325" y="2707975"/>
            <a:ext cx="2154000" cy="493200"/>
          </a:xfrm>
          <a:prstGeom prst="rect">
            <a:avLst/>
          </a:prstGeom>
          <a:noFill/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 algn="ctr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 algn="ctr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 algn="ctr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 algn="ctr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 algn="ctr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 algn="ctr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 algn="ctr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 algn="ctr" rtl="0">
              <a:lnSpc>
                <a:spcPct val="11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subTitle" idx="5"/>
          </p:nvPr>
        </p:nvSpPr>
        <p:spPr>
          <a:xfrm>
            <a:off x="6277192" y="3123800"/>
            <a:ext cx="2154000" cy="7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subTitle" idx="6"/>
          </p:nvPr>
        </p:nvSpPr>
        <p:spPr>
          <a:xfrm>
            <a:off x="6277192" y="2707975"/>
            <a:ext cx="2154000" cy="493200"/>
          </a:xfrm>
          <a:prstGeom prst="rect">
            <a:avLst/>
          </a:prstGeom>
          <a:noFill/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 algn="ctr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 algn="ctr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 algn="ctr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 algn="ctr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 algn="ctr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 algn="ctr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 algn="ctr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 algn="ctr" rtl="0">
              <a:lnSpc>
                <a:spcPct val="11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ctrTitle"/>
          </p:nvPr>
        </p:nvSpPr>
        <p:spPr>
          <a:xfrm>
            <a:off x="4572000" y="808779"/>
            <a:ext cx="3858900" cy="3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2000"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CUSTOM_1_1">
    <p:bg>
      <p:bgPr>
        <a:solidFill>
          <a:schemeClr val="lt2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>
            <a:spLocks noGrp="1"/>
          </p:cNvSpPr>
          <p:nvPr>
            <p:ph type="subTitle" idx="1"/>
          </p:nvPr>
        </p:nvSpPr>
        <p:spPr>
          <a:xfrm>
            <a:off x="3963471" y="1924175"/>
            <a:ext cx="1842600" cy="7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4572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45720"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2pPr>
            <a:lvl3pPr marR="45720"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3pPr>
            <a:lvl4pPr marR="45720"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4pPr>
            <a:lvl5pPr marR="45720"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5pPr>
            <a:lvl6pPr marR="45720"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6pPr>
            <a:lvl7pPr marR="45720"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7pPr>
            <a:lvl8pPr marR="45720"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8pPr>
            <a:lvl9pPr marR="45720"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ubTitle" idx="2"/>
          </p:nvPr>
        </p:nvSpPr>
        <p:spPr>
          <a:xfrm>
            <a:off x="6578344" y="1924175"/>
            <a:ext cx="1842600" cy="7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4572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45720"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2pPr>
            <a:lvl3pPr marR="45720"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3pPr>
            <a:lvl4pPr marR="45720"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4pPr>
            <a:lvl5pPr marR="45720"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5pPr>
            <a:lvl6pPr marR="45720"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6pPr>
            <a:lvl7pPr marR="45720"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7pPr>
            <a:lvl8pPr marR="45720"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8pPr>
            <a:lvl9pPr marR="45720"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3"/>
          </p:nvPr>
        </p:nvSpPr>
        <p:spPr>
          <a:xfrm>
            <a:off x="3963471" y="3178275"/>
            <a:ext cx="1842600" cy="7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4572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45720"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2pPr>
            <a:lvl3pPr marR="45720"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3pPr>
            <a:lvl4pPr marR="45720"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4pPr>
            <a:lvl5pPr marR="45720"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5pPr>
            <a:lvl6pPr marR="45720"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6pPr>
            <a:lvl7pPr marR="45720"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7pPr>
            <a:lvl8pPr marR="45720"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8pPr>
            <a:lvl9pPr marR="45720"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subTitle" idx="4"/>
          </p:nvPr>
        </p:nvSpPr>
        <p:spPr>
          <a:xfrm>
            <a:off x="6578346" y="3178275"/>
            <a:ext cx="1842600" cy="7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5"/>
          </p:nvPr>
        </p:nvSpPr>
        <p:spPr>
          <a:xfrm>
            <a:off x="3428912" y="2068175"/>
            <a:ext cx="468000" cy="486300"/>
          </a:xfrm>
          <a:prstGeom prst="rect">
            <a:avLst/>
          </a:prstGeom>
          <a:noFill/>
        </p:spPr>
        <p:txBody>
          <a:bodyPr spcFirstLastPara="1" wrap="square" lIns="91425" tIns="182875" rIns="91425" bIns="0" anchor="ctr" anchorCtr="0">
            <a:noAutofit/>
          </a:bodyPr>
          <a:lstStyle>
            <a:lvl1pPr marR="4572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marR="45720"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marR="45720"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marR="45720"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marR="45720"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marR="45720"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marR="45720"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marR="45720"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marR="45720"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subTitle" idx="6"/>
          </p:nvPr>
        </p:nvSpPr>
        <p:spPr>
          <a:xfrm>
            <a:off x="6043938" y="2068175"/>
            <a:ext cx="468000" cy="486300"/>
          </a:xfrm>
          <a:prstGeom prst="rect">
            <a:avLst/>
          </a:prstGeom>
          <a:noFill/>
        </p:spPr>
        <p:txBody>
          <a:bodyPr spcFirstLastPara="1" wrap="square" lIns="91425" tIns="182875" rIns="91425" bIns="0" anchor="ctr" anchorCtr="0">
            <a:noAutofit/>
          </a:bodyPr>
          <a:lstStyle>
            <a:lvl1pPr marR="4572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marR="45720"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marR="45720"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marR="45720"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marR="45720"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marR="45720"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marR="45720"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marR="45720"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marR="45720"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subTitle" idx="7"/>
          </p:nvPr>
        </p:nvSpPr>
        <p:spPr>
          <a:xfrm>
            <a:off x="3428912" y="3322275"/>
            <a:ext cx="468000" cy="486300"/>
          </a:xfrm>
          <a:prstGeom prst="rect">
            <a:avLst/>
          </a:prstGeom>
          <a:noFill/>
        </p:spPr>
        <p:txBody>
          <a:bodyPr spcFirstLastPara="1" wrap="square" lIns="91425" tIns="182875" rIns="91425" bIns="0" anchor="ctr" anchorCtr="0">
            <a:noAutofit/>
          </a:bodyPr>
          <a:lstStyle>
            <a:lvl1pPr marR="4572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marR="45720"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marR="45720"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marR="45720"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marR="45720"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marR="45720"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marR="45720"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marR="45720"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marR="45720"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subTitle" idx="8"/>
          </p:nvPr>
        </p:nvSpPr>
        <p:spPr>
          <a:xfrm>
            <a:off x="6043938" y="3322275"/>
            <a:ext cx="468000" cy="486300"/>
          </a:xfrm>
          <a:prstGeom prst="rect">
            <a:avLst/>
          </a:prstGeom>
          <a:noFill/>
        </p:spPr>
        <p:txBody>
          <a:bodyPr spcFirstLastPara="1" wrap="square" lIns="91425" tIns="182875" rIns="91425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ctrTitle"/>
          </p:nvPr>
        </p:nvSpPr>
        <p:spPr>
          <a:xfrm>
            <a:off x="4572000" y="812569"/>
            <a:ext cx="3858900" cy="3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2000"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1">
  <p:cSld name="CUSTOM_1_1_1">
    <p:bg>
      <p:bgPr>
        <a:solidFill>
          <a:schemeClr val="lt2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18"/>
          <p:cNvGrpSpPr/>
          <p:nvPr/>
        </p:nvGrpSpPr>
        <p:grpSpPr>
          <a:xfrm>
            <a:off x="445050" y="757163"/>
            <a:ext cx="8253900" cy="3871737"/>
            <a:chOff x="445050" y="349737"/>
            <a:chExt cx="8253900" cy="3871737"/>
          </a:xfrm>
        </p:grpSpPr>
        <p:sp>
          <p:nvSpPr>
            <p:cNvPr id="113" name="Google Shape;113;p18"/>
            <p:cNvSpPr/>
            <p:nvPr/>
          </p:nvSpPr>
          <p:spPr>
            <a:xfrm>
              <a:off x="445050" y="351775"/>
              <a:ext cx="8253900" cy="3869700"/>
            </a:xfrm>
            <a:prstGeom prst="roundRect">
              <a:avLst>
                <a:gd name="adj" fmla="val 5570"/>
              </a:avLst>
            </a:prstGeom>
            <a:solidFill>
              <a:srgbClr val="F3F3F3"/>
            </a:solidFill>
            <a:ln>
              <a:noFill/>
            </a:ln>
            <a:effectLst>
              <a:outerShdw blurRad="57150" dist="47625" dir="2940000" algn="bl" rotWithShape="0">
                <a:srgbClr val="963A2A">
                  <a:alpha val="4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4" name="Google Shape;114;p18"/>
            <p:cNvGrpSpPr/>
            <p:nvPr/>
          </p:nvGrpSpPr>
          <p:grpSpPr>
            <a:xfrm>
              <a:off x="445050" y="349737"/>
              <a:ext cx="8253900" cy="392400"/>
              <a:chOff x="-8550475" y="393000"/>
              <a:chExt cx="8253900" cy="392400"/>
            </a:xfrm>
          </p:grpSpPr>
          <p:sp>
            <p:nvSpPr>
              <p:cNvPr id="115" name="Google Shape;115;p18"/>
              <p:cNvSpPr/>
              <p:nvPr/>
            </p:nvSpPr>
            <p:spPr>
              <a:xfrm>
                <a:off x="-8550475" y="393000"/>
                <a:ext cx="82539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18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8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8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9" name="Google Shape;119;p18"/>
          <p:cNvSpPr txBox="1">
            <a:spLocks noGrp="1"/>
          </p:cNvSpPr>
          <p:nvPr>
            <p:ph type="ctrTitle"/>
          </p:nvPr>
        </p:nvSpPr>
        <p:spPr>
          <a:xfrm>
            <a:off x="4572000" y="808779"/>
            <a:ext cx="3858900" cy="3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2000"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1"/>
          </p:nvPr>
        </p:nvSpPr>
        <p:spPr>
          <a:xfrm>
            <a:off x="1493613" y="2243000"/>
            <a:ext cx="2400600" cy="4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4572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45720"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2pPr>
            <a:lvl3pPr marR="45720"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3pPr>
            <a:lvl4pPr marR="45720"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4pPr>
            <a:lvl5pPr marR="45720"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5pPr>
            <a:lvl6pPr marR="45720"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6pPr>
            <a:lvl7pPr marR="45720"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7pPr>
            <a:lvl8pPr marR="45720"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8pPr>
            <a:lvl9pPr marR="45720"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subTitle" idx="2"/>
          </p:nvPr>
        </p:nvSpPr>
        <p:spPr>
          <a:xfrm>
            <a:off x="5249788" y="2243000"/>
            <a:ext cx="2345100" cy="4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4572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45720"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2pPr>
            <a:lvl3pPr marR="45720"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3pPr>
            <a:lvl4pPr marR="45720"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4pPr>
            <a:lvl5pPr marR="45720"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5pPr>
            <a:lvl6pPr marR="45720"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6pPr>
            <a:lvl7pPr marR="45720"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7pPr>
            <a:lvl8pPr marR="45720"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8pPr>
            <a:lvl9pPr marR="45720"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ubTitle" idx="3"/>
          </p:nvPr>
        </p:nvSpPr>
        <p:spPr>
          <a:xfrm>
            <a:off x="1493613" y="3837023"/>
            <a:ext cx="2400600" cy="4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4572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45720"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2pPr>
            <a:lvl3pPr marR="45720"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3pPr>
            <a:lvl4pPr marR="45720"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4pPr>
            <a:lvl5pPr marR="45720"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5pPr>
            <a:lvl6pPr marR="45720"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6pPr>
            <a:lvl7pPr marR="45720"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7pPr>
            <a:lvl8pPr marR="45720"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8pPr>
            <a:lvl9pPr marR="45720"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subTitle" idx="4"/>
          </p:nvPr>
        </p:nvSpPr>
        <p:spPr>
          <a:xfrm>
            <a:off x="5305299" y="3837023"/>
            <a:ext cx="2345100" cy="4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9_1_1_1_1">
    <p:bg>
      <p:bgPr>
        <a:solidFill>
          <a:schemeClr val="lt2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 flipH="1">
            <a:off x="2474500" y="3214700"/>
            <a:ext cx="4194900" cy="60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 flipH="1">
            <a:off x="2474500" y="3744825"/>
            <a:ext cx="41949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041613" y="1790175"/>
            <a:ext cx="1060800" cy="51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27432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2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ctrTitle"/>
          </p:nvPr>
        </p:nvSpPr>
        <p:spPr>
          <a:xfrm>
            <a:off x="827400" y="1491650"/>
            <a:ext cx="2861400" cy="11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30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ubTitle" idx="1"/>
          </p:nvPr>
        </p:nvSpPr>
        <p:spPr>
          <a:xfrm>
            <a:off x="1402950" y="2977050"/>
            <a:ext cx="2736600" cy="34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ubTitle" idx="2"/>
          </p:nvPr>
        </p:nvSpPr>
        <p:spPr>
          <a:xfrm>
            <a:off x="1402950" y="3642075"/>
            <a:ext cx="2736600" cy="34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l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5"/>
          <p:cNvGrpSpPr/>
          <p:nvPr/>
        </p:nvGrpSpPr>
        <p:grpSpPr>
          <a:xfrm>
            <a:off x="445050" y="757163"/>
            <a:ext cx="8253900" cy="3871737"/>
            <a:chOff x="445050" y="349737"/>
            <a:chExt cx="8253900" cy="3871737"/>
          </a:xfrm>
        </p:grpSpPr>
        <p:sp>
          <p:nvSpPr>
            <p:cNvPr id="28" name="Google Shape;28;p5"/>
            <p:cNvSpPr/>
            <p:nvPr/>
          </p:nvSpPr>
          <p:spPr>
            <a:xfrm>
              <a:off x="445050" y="351775"/>
              <a:ext cx="8253900" cy="3869700"/>
            </a:xfrm>
            <a:prstGeom prst="roundRect">
              <a:avLst>
                <a:gd name="adj" fmla="val 5570"/>
              </a:avLst>
            </a:prstGeom>
            <a:solidFill>
              <a:srgbClr val="F3F3F3"/>
            </a:solidFill>
            <a:ln>
              <a:noFill/>
            </a:ln>
            <a:effectLst>
              <a:outerShdw blurRad="57150" dist="47625" dir="2940000" algn="bl" rotWithShape="0">
                <a:srgbClr val="963A2A">
                  <a:alpha val="4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29;p5"/>
            <p:cNvGrpSpPr/>
            <p:nvPr/>
          </p:nvGrpSpPr>
          <p:grpSpPr>
            <a:xfrm>
              <a:off x="445050" y="349737"/>
              <a:ext cx="8253900" cy="392400"/>
              <a:chOff x="-8550475" y="393000"/>
              <a:chExt cx="8253900" cy="392400"/>
            </a:xfrm>
          </p:grpSpPr>
          <p:sp>
            <p:nvSpPr>
              <p:cNvPr id="30" name="Google Shape;30;p5"/>
              <p:cNvSpPr/>
              <p:nvPr/>
            </p:nvSpPr>
            <p:spPr>
              <a:xfrm>
                <a:off x="-8550475" y="393000"/>
                <a:ext cx="82539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5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5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5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1209312" y="3342975"/>
            <a:ext cx="3138600" cy="7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2"/>
          </p:nvPr>
        </p:nvSpPr>
        <p:spPr>
          <a:xfrm>
            <a:off x="4796057" y="3342975"/>
            <a:ext cx="3138600" cy="7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3"/>
          </p:nvPr>
        </p:nvSpPr>
        <p:spPr>
          <a:xfrm>
            <a:off x="1209300" y="2927150"/>
            <a:ext cx="3138600" cy="493200"/>
          </a:xfrm>
          <a:prstGeom prst="rect">
            <a:avLst/>
          </a:prstGeom>
          <a:noFill/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 algn="ctr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 algn="ctr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 algn="ctr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 algn="ctr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 algn="ctr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 algn="ctr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 algn="ctr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 algn="ctr" rtl="0">
              <a:lnSpc>
                <a:spcPct val="11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4"/>
          </p:nvPr>
        </p:nvSpPr>
        <p:spPr>
          <a:xfrm>
            <a:off x="4796051" y="2927150"/>
            <a:ext cx="3138600" cy="493200"/>
          </a:xfrm>
          <a:prstGeom prst="rect">
            <a:avLst/>
          </a:prstGeom>
          <a:noFill/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 algn="ctr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2pPr>
            <a:lvl3pPr lvl="2" algn="ctr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3pPr>
            <a:lvl4pPr lvl="3" algn="ctr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4pPr>
            <a:lvl5pPr lvl="4" algn="ctr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5pPr>
            <a:lvl6pPr lvl="5" algn="ctr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6pPr>
            <a:lvl7pPr lvl="6" algn="ctr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7pPr>
            <a:lvl8pPr lvl="7" algn="ctr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8pPr>
            <a:lvl9pPr lvl="8" algn="ctr" rtl="0">
              <a:lnSpc>
                <a:spcPct val="11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ctrTitle"/>
          </p:nvPr>
        </p:nvSpPr>
        <p:spPr>
          <a:xfrm>
            <a:off x="4572000" y="808779"/>
            <a:ext cx="3858900" cy="3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2000"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ctrTitle"/>
          </p:nvPr>
        </p:nvSpPr>
        <p:spPr>
          <a:xfrm>
            <a:off x="4572000" y="808779"/>
            <a:ext cx="3858900" cy="3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2000"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lt2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ctrTitle"/>
          </p:nvPr>
        </p:nvSpPr>
        <p:spPr>
          <a:xfrm>
            <a:off x="6448075" y="1586063"/>
            <a:ext cx="1982700" cy="11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30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ubTitle" idx="1"/>
          </p:nvPr>
        </p:nvSpPr>
        <p:spPr>
          <a:xfrm>
            <a:off x="5633875" y="3099163"/>
            <a:ext cx="2796900" cy="1206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2144500" y="2240775"/>
            <a:ext cx="4854900" cy="11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  <a:highlight>
                  <a:schemeClr val="accent4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  <a:highlight>
                  <a:schemeClr val="accent4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  <a:highlight>
                  <a:schemeClr val="accent4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  <a:highlight>
                  <a:schemeClr val="accent4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  <a:highlight>
                  <a:schemeClr val="accent4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  <a:highlight>
                  <a:schemeClr val="accent4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  <a:highlight>
                  <a:schemeClr val="accent4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  <a:highlight>
                  <a:schemeClr val="accent4"/>
                </a:highlight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lt2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>
            <a:spLocks noGrp="1"/>
          </p:cNvSpPr>
          <p:nvPr>
            <p:ph type="ctrTitle"/>
          </p:nvPr>
        </p:nvSpPr>
        <p:spPr>
          <a:xfrm flipH="1">
            <a:off x="2474500" y="2849525"/>
            <a:ext cx="4194900" cy="60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ubTitle" idx="1"/>
          </p:nvPr>
        </p:nvSpPr>
        <p:spPr>
          <a:xfrm flipH="1">
            <a:off x="2474500" y="3379650"/>
            <a:ext cx="41949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041613" y="1523975"/>
            <a:ext cx="1060800" cy="51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27432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chemeClr val="lt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2"/>
          <p:cNvSpPr txBox="1">
            <a:spLocks noGrp="1"/>
          </p:cNvSpPr>
          <p:nvPr>
            <p:ph type="subTitle" idx="1"/>
          </p:nvPr>
        </p:nvSpPr>
        <p:spPr>
          <a:xfrm flipH="1">
            <a:off x="1249387" y="1614298"/>
            <a:ext cx="2659800" cy="5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subTitle" idx="2"/>
          </p:nvPr>
        </p:nvSpPr>
        <p:spPr>
          <a:xfrm flipH="1">
            <a:off x="1249387" y="4035999"/>
            <a:ext cx="2659800" cy="5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subTitle" idx="3"/>
          </p:nvPr>
        </p:nvSpPr>
        <p:spPr>
          <a:xfrm flipH="1">
            <a:off x="5234863" y="1614298"/>
            <a:ext cx="2659800" cy="5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ubTitle" idx="4"/>
          </p:nvPr>
        </p:nvSpPr>
        <p:spPr>
          <a:xfrm flipH="1">
            <a:off x="5234863" y="4035999"/>
            <a:ext cx="2659800" cy="5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subTitle" idx="5"/>
          </p:nvPr>
        </p:nvSpPr>
        <p:spPr>
          <a:xfrm flipH="1">
            <a:off x="865638" y="1265003"/>
            <a:ext cx="3427200" cy="455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subTitle" idx="6"/>
          </p:nvPr>
        </p:nvSpPr>
        <p:spPr>
          <a:xfrm flipH="1">
            <a:off x="865637" y="3686803"/>
            <a:ext cx="3427200" cy="455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subTitle" idx="7"/>
          </p:nvPr>
        </p:nvSpPr>
        <p:spPr>
          <a:xfrm flipH="1">
            <a:off x="4851163" y="1265003"/>
            <a:ext cx="3427200" cy="455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subTitle" idx="8"/>
          </p:nvPr>
        </p:nvSpPr>
        <p:spPr>
          <a:xfrm flipH="1">
            <a:off x="4851163" y="3686803"/>
            <a:ext cx="3427200" cy="455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1800">
                <a:solidFill>
                  <a:schemeClr val="lt1"/>
                </a:solidFill>
                <a:latin typeface="Hepta Slab Medium"/>
                <a:ea typeface="Hepta Slab Medium"/>
                <a:cs typeface="Hepta Slab Medium"/>
                <a:sym typeface="Hepta Slab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9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pta Slab SemiBold"/>
              <a:buNone/>
              <a:defRPr sz="2400">
                <a:solidFill>
                  <a:schemeClr val="dk1"/>
                </a:solidFill>
                <a:latin typeface="Hepta Slab SemiBold"/>
                <a:ea typeface="Hepta Slab SemiBold"/>
                <a:cs typeface="Hepta Slab SemiBold"/>
                <a:sym typeface="Hepta Slab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 SemiBold"/>
              <a:buNone/>
              <a:defRPr sz="24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 SemiBold"/>
              <a:buNone/>
              <a:defRPr sz="24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 SemiBold"/>
              <a:buNone/>
              <a:defRPr sz="24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 SemiBold"/>
              <a:buNone/>
              <a:defRPr sz="24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 SemiBold"/>
              <a:buNone/>
              <a:defRPr sz="24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 SemiBold"/>
              <a:buNone/>
              <a:defRPr sz="24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 SemiBold"/>
              <a:buNone/>
              <a:defRPr sz="24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 SemiBold"/>
              <a:buNone/>
              <a:defRPr sz="24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●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○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■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●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○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■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●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○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bel"/>
              <a:buChar char="■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8" r:id="rId9"/>
    <p:sldLayoutId id="2147483659" r:id="rId10"/>
    <p:sldLayoutId id="2147483661" r:id="rId11"/>
    <p:sldLayoutId id="2147483663" r:id="rId12"/>
    <p:sldLayoutId id="2147483664" r:id="rId13"/>
    <p:sldLayoutId id="2147483668" r:id="rId14"/>
    <p:sldLayoutId id="2147483669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Layout" Target="../slideLayouts/slideLayout5.xml"/><Relationship Id="rId7" Type="http://schemas.openxmlformats.org/officeDocument/2006/relationships/slide" Target="slide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7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slide" Target="slide9.xml"/><Relationship Id="rId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slide" Target="slide17.xml"/><Relationship Id="rId4" Type="http://schemas.openxmlformats.org/officeDocument/2006/relationships/slide" Target="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7.xml"/><Relationship Id="rId5" Type="http://schemas.openxmlformats.org/officeDocument/2006/relationships/slide" Target="slide13.xml"/><Relationship Id="rId4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slide" Target="slide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slide" Target="slide4.xml"/><Relationship Id="rId5" Type="http://schemas.openxmlformats.org/officeDocument/2006/relationships/slide" Target="slide2.xml"/><Relationship Id="rId4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17.xml"/><Relationship Id="rId7" Type="http://schemas.openxmlformats.org/officeDocument/2006/relationships/slide" Target="slide1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9.xml"/><Relationship Id="rId5" Type="http://schemas.openxmlformats.org/officeDocument/2006/relationships/slide" Target="slide4.xml"/><Relationship Id="rId4" Type="http://schemas.openxmlformats.org/officeDocument/2006/relationships/slide" Target="slide2.xml"/><Relationship Id="rId9" Type="http://schemas.openxmlformats.org/officeDocument/2006/relationships/slide" Target="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slide" Target="slide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4.xml"/><Relationship Id="rId5" Type="http://schemas.openxmlformats.org/officeDocument/2006/relationships/slide" Target="slide2.xml"/><Relationship Id="rId4" Type="http://schemas.openxmlformats.org/officeDocument/2006/relationships/slide" Target="slide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9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gif"/><Relationship Id="rId5" Type="http://schemas.openxmlformats.org/officeDocument/2006/relationships/slide" Target="slide9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gif"/><Relationship Id="rId5" Type="http://schemas.openxmlformats.org/officeDocument/2006/relationships/slide" Target="slide9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gif"/><Relationship Id="rId5" Type="http://schemas.openxmlformats.org/officeDocument/2006/relationships/slide" Target="slide9.xml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slide" Target="slide9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9.xml"/><Relationship Id="rId7" Type="http://schemas.openxmlformats.org/officeDocument/2006/relationships/slide" Target="slide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15.xml"/><Relationship Id="rId5" Type="http://schemas.openxmlformats.org/officeDocument/2006/relationships/slide" Target="slide7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6"/>
          <p:cNvSpPr txBox="1">
            <a:spLocks noGrp="1"/>
          </p:cNvSpPr>
          <p:nvPr>
            <p:ph type="ctrTitle"/>
          </p:nvPr>
        </p:nvSpPr>
        <p:spPr>
          <a:xfrm>
            <a:off x="2302658" y="2739602"/>
            <a:ext cx="4503585" cy="89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REVIEW 2</a:t>
            </a:r>
            <a:br>
              <a:rPr lang="en" dirty="0"/>
            </a:br>
            <a:r>
              <a:rPr lang="en" sz="1800" dirty="0"/>
              <a:t>UNITS 4 – 5 – 6. LESSON 2 - Skills </a:t>
            </a:r>
            <a:endParaRPr sz="1800" dirty="0"/>
          </a:p>
        </p:txBody>
      </p:sp>
      <p:sp>
        <p:nvSpPr>
          <p:cNvPr id="178" name="Google Shape;178;p26">
            <a:hlinkClick r:id="" action="ppaction://hlinkshowjump?jump=nextslide"/>
          </p:cNvPr>
          <p:cNvSpPr/>
          <p:nvPr/>
        </p:nvSpPr>
        <p:spPr>
          <a:xfrm>
            <a:off x="3651900" y="3820488"/>
            <a:ext cx="1840200" cy="3330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6"/>
          <p:cNvSpPr txBox="1">
            <a:spLocks noGrp="1"/>
          </p:cNvSpPr>
          <p:nvPr>
            <p:ph type="subTitle" idx="1"/>
          </p:nvPr>
        </p:nvSpPr>
        <p:spPr>
          <a:xfrm>
            <a:off x="4020150" y="3857474"/>
            <a:ext cx="1103700" cy="169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chemeClr val="hlink"/>
                </a:solidFill>
                <a:uFill>
                  <a:noFill/>
                </a:uFill>
                <a:hlinkClick r:id="rId3" action="ppaction://hlinksldjump"/>
              </a:rPr>
              <a:t>Start now!</a:t>
            </a:r>
            <a:endParaRPr dirty="0">
              <a:hlinkClick r:id="rId3" action="ppaction://hlinksldjump"/>
            </a:endParaRPr>
          </a:p>
        </p:txBody>
      </p:sp>
      <p:grpSp>
        <p:nvGrpSpPr>
          <p:cNvPr id="180" name="Google Shape;180;p26"/>
          <p:cNvGrpSpPr/>
          <p:nvPr/>
        </p:nvGrpSpPr>
        <p:grpSpPr>
          <a:xfrm>
            <a:off x="4113100" y="1276538"/>
            <a:ext cx="917706" cy="1174675"/>
            <a:chOff x="4113100" y="1178700"/>
            <a:chExt cx="917706" cy="1174675"/>
          </a:xfrm>
        </p:grpSpPr>
        <p:sp>
          <p:nvSpPr>
            <p:cNvPr id="181" name="Google Shape;181;p26"/>
            <p:cNvSpPr/>
            <p:nvPr/>
          </p:nvSpPr>
          <p:spPr>
            <a:xfrm>
              <a:off x="4113100" y="1435675"/>
              <a:ext cx="917700" cy="917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2" name="Google Shape;182;p26"/>
            <p:cNvGrpSpPr/>
            <p:nvPr/>
          </p:nvGrpSpPr>
          <p:grpSpPr>
            <a:xfrm>
              <a:off x="4288705" y="1666315"/>
              <a:ext cx="565941" cy="456406"/>
              <a:chOff x="5221613" y="2784802"/>
              <a:chExt cx="406567" cy="327855"/>
            </a:xfrm>
          </p:grpSpPr>
          <p:sp>
            <p:nvSpPr>
              <p:cNvPr id="183" name="Google Shape;183;p26"/>
              <p:cNvSpPr/>
              <p:nvPr/>
            </p:nvSpPr>
            <p:spPr>
              <a:xfrm>
                <a:off x="5221613" y="2811049"/>
                <a:ext cx="406567" cy="301608"/>
              </a:xfrm>
              <a:custGeom>
                <a:avLst/>
                <a:gdLst/>
                <a:ahLst/>
                <a:cxnLst/>
                <a:rect l="l" t="t" r="r" b="b"/>
                <a:pathLst>
                  <a:path w="15475" h="11480" extrusionOk="0">
                    <a:moveTo>
                      <a:pt x="749" y="0"/>
                    </a:moveTo>
                    <a:cubicBezTo>
                      <a:pt x="340" y="0"/>
                      <a:pt x="0" y="333"/>
                      <a:pt x="0" y="749"/>
                    </a:cubicBezTo>
                    <a:lnTo>
                      <a:pt x="0" y="10730"/>
                    </a:lnTo>
                    <a:cubicBezTo>
                      <a:pt x="0" y="11140"/>
                      <a:pt x="340" y="11479"/>
                      <a:pt x="749" y="11479"/>
                    </a:cubicBezTo>
                    <a:lnTo>
                      <a:pt x="14726" y="11479"/>
                    </a:lnTo>
                    <a:cubicBezTo>
                      <a:pt x="15135" y="11479"/>
                      <a:pt x="15475" y="11140"/>
                      <a:pt x="15475" y="10730"/>
                    </a:cubicBezTo>
                    <a:lnTo>
                      <a:pt x="15475" y="749"/>
                    </a:lnTo>
                    <a:cubicBezTo>
                      <a:pt x="15475" y="333"/>
                      <a:pt x="15135" y="0"/>
                      <a:pt x="147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6"/>
              <p:cNvSpPr/>
              <p:nvPr/>
            </p:nvSpPr>
            <p:spPr>
              <a:xfrm>
                <a:off x="5221613" y="2811049"/>
                <a:ext cx="406567" cy="39382"/>
              </a:xfrm>
              <a:custGeom>
                <a:avLst/>
                <a:gdLst/>
                <a:ahLst/>
                <a:cxnLst/>
                <a:rect l="l" t="t" r="r" b="b"/>
                <a:pathLst>
                  <a:path w="15475" h="1499" extrusionOk="0">
                    <a:moveTo>
                      <a:pt x="749" y="0"/>
                    </a:moveTo>
                    <a:cubicBezTo>
                      <a:pt x="340" y="0"/>
                      <a:pt x="0" y="333"/>
                      <a:pt x="0" y="749"/>
                    </a:cubicBezTo>
                    <a:lnTo>
                      <a:pt x="0" y="1498"/>
                    </a:lnTo>
                    <a:lnTo>
                      <a:pt x="15475" y="1498"/>
                    </a:lnTo>
                    <a:lnTo>
                      <a:pt x="15475" y="749"/>
                    </a:lnTo>
                    <a:cubicBezTo>
                      <a:pt x="15475" y="333"/>
                      <a:pt x="15135" y="0"/>
                      <a:pt x="14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6"/>
              <p:cNvSpPr/>
              <p:nvPr/>
            </p:nvSpPr>
            <p:spPr>
              <a:xfrm>
                <a:off x="5247833" y="2811049"/>
                <a:ext cx="52519" cy="26246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999" extrusionOk="0">
                    <a:moveTo>
                      <a:pt x="1" y="0"/>
                    </a:moveTo>
                    <a:lnTo>
                      <a:pt x="1" y="250"/>
                    </a:lnTo>
                    <a:cubicBezTo>
                      <a:pt x="1" y="659"/>
                      <a:pt x="341" y="999"/>
                      <a:pt x="750" y="999"/>
                    </a:cubicBezTo>
                    <a:lnTo>
                      <a:pt x="1249" y="999"/>
                    </a:lnTo>
                    <a:cubicBezTo>
                      <a:pt x="1666" y="999"/>
                      <a:pt x="1999" y="659"/>
                      <a:pt x="1999" y="250"/>
                    </a:cubicBezTo>
                    <a:lnTo>
                      <a:pt x="1999" y="0"/>
                    </a:lnTo>
                    <a:close/>
                  </a:path>
                </a:pathLst>
              </a:custGeom>
              <a:solidFill>
                <a:srgbClr val="E55A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6"/>
              <p:cNvSpPr/>
              <p:nvPr/>
            </p:nvSpPr>
            <p:spPr>
              <a:xfrm>
                <a:off x="5549441" y="2811049"/>
                <a:ext cx="52492" cy="26246"/>
              </a:xfrm>
              <a:custGeom>
                <a:avLst/>
                <a:gdLst/>
                <a:ahLst/>
                <a:cxnLst/>
                <a:rect l="l" t="t" r="r" b="b"/>
                <a:pathLst>
                  <a:path w="1998" h="999" extrusionOk="0">
                    <a:moveTo>
                      <a:pt x="0" y="0"/>
                    </a:moveTo>
                    <a:lnTo>
                      <a:pt x="0" y="250"/>
                    </a:lnTo>
                    <a:cubicBezTo>
                      <a:pt x="0" y="659"/>
                      <a:pt x="333" y="999"/>
                      <a:pt x="749" y="999"/>
                    </a:cubicBezTo>
                    <a:lnTo>
                      <a:pt x="1249" y="999"/>
                    </a:lnTo>
                    <a:cubicBezTo>
                      <a:pt x="1658" y="999"/>
                      <a:pt x="1998" y="659"/>
                      <a:pt x="1998" y="250"/>
                    </a:cubicBezTo>
                    <a:lnTo>
                      <a:pt x="19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6"/>
              <p:cNvSpPr/>
              <p:nvPr/>
            </p:nvSpPr>
            <p:spPr>
              <a:xfrm>
                <a:off x="5260969" y="2784802"/>
                <a:ext cx="26272" cy="39382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1499" extrusionOk="0">
                    <a:moveTo>
                      <a:pt x="250" y="0"/>
                    </a:moveTo>
                    <a:cubicBezTo>
                      <a:pt x="111" y="0"/>
                      <a:pt x="0" y="111"/>
                      <a:pt x="0" y="250"/>
                    </a:cubicBezTo>
                    <a:lnTo>
                      <a:pt x="0" y="1249"/>
                    </a:lnTo>
                    <a:cubicBezTo>
                      <a:pt x="0" y="1381"/>
                      <a:pt x="111" y="1498"/>
                      <a:pt x="250" y="1498"/>
                    </a:cubicBezTo>
                    <a:lnTo>
                      <a:pt x="749" y="1498"/>
                    </a:lnTo>
                    <a:cubicBezTo>
                      <a:pt x="888" y="1498"/>
                      <a:pt x="999" y="1388"/>
                      <a:pt x="999" y="1249"/>
                    </a:cubicBezTo>
                    <a:lnTo>
                      <a:pt x="999" y="250"/>
                    </a:lnTo>
                    <a:cubicBezTo>
                      <a:pt x="999" y="111"/>
                      <a:pt x="888" y="0"/>
                      <a:pt x="7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6"/>
              <p:cNvSpPr/>
              <p:nvPr/>
            </p:nvSpPr>
            <p:spPr>
              <a:xfrm>
                <a:off x="5260969" y="2784802"/>
                <a:ext cx="26272" cy="19704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750" extrusionOk="0">
                    <a:moveTo>
                      <a:pt x="250" y="0"/>
                    </a:moveTo>
                    <a:cubicBezTo>
                      <a:pt x="111" y="0"/>
                      <a:pt x="0" y="111"/>
                      <a:pt x="0" y="250"/>
                    </a:cubicBezTo>
                    <a:lnTo>
                      <a:pt x="0" y="500"/>
                    </a:lnTo>
                    <a:cubicBezTo>
                      <a:pt x="0" y="638"/>
                      <a:pt x="111" y="749"/>
                      <a:pt x="250" y="749"/>
                    </a:cubicBezTo>
                    <a:lnTo>
                      <a:pt x="749" y="749"/>
                    </a:lnTo>
                    <a:cubicBezTo>
                      <a:pt x="888" y="749"/>
                      <a:pt x="999" y="638"/>
                      <a:pt x="999" y="500"/>
                    </a:cubicBezTo>
                    <a:lnTo>
                      <a:pt x="999" y="250"/>
                    </a:lnTo>
                    <a:cubicBezTo>
                      <a:pt x="999" y="111"/>
                      <a:pt x="888" y="0"/>
                      <a:pt x="7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6"/>
              <p:cNvSpPr/>
              <p:nvPr/>
            </p:nvSpPr>
            <p:spPr>
              <a:xfrm>
                <a:off x="5562551" y="2784802"/>
                <a:ext cx="26456" cy="39382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499" extrusionOk="0">
                    <a:moveTo>
                      <a:pt x="250" y="0"/>
                    </a:moveTo>
                    <a:cubicBezTo>
                      <a:pt x="119" y="0"/>
                      <a:pt x="1" y="111"/>
                      <a:pt x="1" y="250"/>
                    </a:cubicBezTo>
                    <a:lnTo>
                      <a:pt x="1" y="1249"/>
                    </a:lnTo>
                    <a:cubicBezTo>
                      <a:pt x="1" y="1381"/>
                      <a:pt x="119" y="1498"/>
                      <a:pt x="250" y="1498"/>
                    </a:cubicBezTo>
                    <a:lnTo>
                      <a:pt x="757" y="1498"/>
                    </a:lnTo>
                    <a:cubicBezTo>
                      <a:pt x="889" y="1498"/>
                      <a:pt x="1000" y="1388"/>
                      <a:pt x="1006" y="1249"/>
                    </a:cubicBezTo>
                    <a:lnTo>
                      <a:pt x="1006" y="250"/>
                    </a:lnTo>
                    <a:cubicBezTo>
                      <a:pt x="1006" y="111"/>
                      <a:pt x="889" y="0"/>
                      <a:pt x="7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6"/>
              <p:cNvSpPr/>
              <p:nvPr/>
            </p:nvSpPr>
            <p:spPr>
              <a:xfrm>
                <a:off x="5562551" y="2784802"/>
                <a:ext cx="26456" cy="19704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750" extrusionOk="0">
                    <a:moveTo>
                      <a:pt x="250" y="0"/>
                    </a:moveTo>
                    <a:cubicBezTo>
                      <a:pt x="119" y="0"/>
                      <a:pt x="1" y="111"/>
                      <a:pt x="1" y="250"/>
                    </a:cubicBezTo>
                    <a:lnTo>
                      <a:pt x="1" y="500"/>
                    </a:lnTo>
                    <a:cubicBezTo>
                      <a:pt x="1" y="638"/>
                      <a:pt x="119" y="749"/>
                      <a:pt x="250" y="749"/>
                    </a:cubicBezTo>
                    <a:lnTo>
                      <a:pt x="757" y="749"/>
                    </a:lnTo>
                    <a:cubicBezTo>
                      <a:pt x="889" y="749"/>
                      <a:pt x="1006" y="638"/>
                      <a:pt x="1006" y="500"/>
                    </a:cubicBezTo>
                    <a:lnTo>
                      <a:pt x="1006" y="250"/>
                    </a:lnTo>
                    <a:cubicBezTo>
                      <a:pt x="1006" y="111"/>
                      <a:pt x="889" y="0"/>
                      <a:pt x="7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6"/>
              <p:cNvSpPr/>
              <p:nvPr/>
            </p:nvSpPr>
            <p:spPr>
              <a:xfrm>
                <a:off x="5221613" y="2850405"/>
                <a:ext cx="406567" cy="13136"/>
              </a:xfrm>
              <a:custGeom>
                <a:avLst/>
                <a:gdLst/>
                <a:ahLst/>
                <a:cxnLst/>
                <a:rect l="l" t="t" r="r" b="b"/>
                <a:pathLst>
                  <a:path w="15475" h="500" extrusionOk="0">
                    <a:moveTo>
                      <a:pt x="0" y="0"/>
                    </a:moveTo>
                    <a:lnTo>
                      <a:pt x="0" y="500"/>
                    </a:lnTo>
                    <a:lnTo>
                      <a:pt x="15475" y="500"/>
                    </a:lnTo>
                    <a:lnTo>
                      <a:pt x="1547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6"/>
              <p:cNvSpPr/>
              <p:nvPr/>
            </p:nvSpPr>
            <p:spPr>
              <a:xfrm>
                <a:off x="5260969" y="2889577"/>
                <a:ext cx="52492" cy="26272"/>
              </a:xfrm>
              <a:custGeom>
                <a:avLst/>
                <a:gdLst/>
                <a:ahLst/>
                <a:cxnLst/>
                <a:rect l="l" t="t" r="r" b="b"/>
                <a:pathLst>
                  <a:path w="1998" h="1000" extrusionOk="0">
                    <a:moveTo>
                      <a:pt x="250" y="1"/>
                    </a:moveTo>
                    <a:cubicBezTo>
                      <a:pt x="111" y="1"/>
                      <a:pt x="0" y="112"/>
                      <a:pt x="0" y="250"/>
                    </a:cubicBezTo>
                    <a:lnTo>
                      <a:pt x="0" y="750"/>
                    </a:lnTo>
                    <a:cubicBezTo>
                      <a:pt x="0" y="888"/>
                      <a:pt x="111" y="999"/>
                      <a:pt x="250" y="999"/>
                    </a:cubicBezTo>
                    <a:lnTo>
                      <a:pt x="1748" y="999"/>
                    </a:lnTo>
                    <a:cubicBezTo>
                      <a:pt x="1887" y="999"/>
                      <a:pt x="1998" y="888"/>
                      <a:pt x="1998" y="750"/>
                    </a:cubicBezTo>
                    <a:lnTo>
                      <a:pt x="1998" y="250"/>
                    </a:lnTo>
                    <a:cubicBezTo>
                      <a:pt x="1998" y="112"/>
                      <a:pt x="1887" y="1"/>
                      <a:pt x="17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6"/>
              <p:cNvSpPr/>
              <p:nvPr/>
            </p:nvSpPr>
            <p:spPr>
              <a:xfrm>
                <a:off x="5260969" y="2942070"/>
                <a:ext cx="52492" cy="26272"/>
              </a:xfrm>
              <a:custGeom>
                <a:avLst/>
                <a:gdLst/>
                <a:ahLst/>
                <a:cxnLst/>
                <a:rect l="l" t="t" r="r" b="b"/>
                <a:pathLst>
                  <a:path w="1998" h="1000" extrusionOk="0">
                    <a:moveTo>
                      <a:pt x="250" y="0"/>
                    </a:moveTo>
                    <a:cubicBezTo>
                      <a:pt x="111" y="0"/>
                      <a:pt x="0" y="111"/>
                      <a:pt x="0" y="250"/>
                    </a:cubicBezTo>
                    <a:lnTo>
                      <a:pt x="0" y="749"/>
                    </a:lnTo>
                    <a:cubicBezTo>
                      <a:pt x="0" y="888"/>
                      <a:pt x="111" y="999"/>
                      <a:pt x="250" y="999"/>
                    </a:cubicBezTo>
                    <a:lnTo>
                      <a:pt x="1748" y="999"/>
                    </a:lnTo>
                    <a:cubicBezTo>
                      <a:pt x="1887" y="999"/>
                      <a:pt x="1998" y="888"/>
                      <a:pt x="1998" y="749"/>
                    </a:cubicBezTo>
                    <a:lnTo>
                      <a:pt x="1998" y="250"/>
                    </a:lnTo>
                    <a:cubicBezTo>
                      <a:pt x="1998" y="111"/>
                      <a:pt x="1887" y="0"/>
                      <a:pt x="17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6"/>
              <p:cNvSpPr/>
              <p:nvPr/>
            </p:nvSpPr>
            <p:spPr>
              <a:xfrm>
                <a:off x="5260969" y="2994536"/>
                <a:ext cx="52492" cy="26272"/>
              </a:xfrm>
              <a:custGeom>
                <a:avLst/>
                <a:gdLst/>
                <a:ahLst/>
                <a:cxnLst/>
                <a:rect l="l" t="t" r="r" b="b"/>
                <a:pathLst>
                  <a:path w="1998" h="1000" extrusionOk="0">
                    <a:moveTo>
                      <a:pt x="250" y="1"/>
                    </a:moveTo>
                    <a:cubicBezTo>
                      <a:pt x="111" y="1"/>
                      <a:pt x="0" y="112"/>
                      <a:pt x="0" y="251"/>
                    </a:cubicBezTo>
                    <a:lnTo>
                      <a:pt x="0" y="750"/>
                    </a:lnTo>
                    <a:cubicBezTo>
                      <a:pt x="0" y="889"/>
                      <a:pt x="111" y="1000"/>
                      <a:pt x="250" y="1000"/>
                    </a:cubicBezTo>
                    <a:lnTo>
                      <a:pt x="1748" y="1000"/>
                    </a:lnTo>
                    <a:cubicBezTo>
                      <a:pt x="1887" y="1000"/>
                      <a:pt x="1998" y="889"/>
                      <a:pt x="1998" y="750"/>
                    </a:cubicBezTo>
                    <a:lnTo>
                      <a:pt x="1998" y="251"/>
                    </a:lnTo>
                    <a:cubicBezTo>
                      <a:pt x="1998" y="112"/>
                      <a:pt x="1887" y="1"/>
                      <a:pt x="17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6"/>
              <p:cNvSpPr/>
              <p:nvPr/>
            </p:nvSpPr>
            <p:spPr>
              <a:xfrm>
                <a:off x="5352818" y="2994536"/>
                <a:ext cx="52492" cy="26272"/>
              </a:xfrm>
              <a:custGeom>
                <a:avLst/>
                <a:gdLst/>
                <a:ahLst/>
                <a:cxnLst/>
                <a:rect l="l" t="t" r="r" b="b"/>
                <a:pathLst>
                  <a:path w="1998" h="1000" extrusionOk="0">
                    <a:moveTo>
                      <a:pt x="250" y="1"/>
                    </a:moveTo>
                    <a:cubicBezTo>
                      <a:pt x="111" y="1"/>
                      <a:pt x="0" y="112"/>
                      <a:pt x="0" y="251"/>
                    </a:cubicBezTo>
                    <a:lnTo>
                      <a:pt x="0" y="750"/>
                    </a:lnTo>
                    <a:cubicBezTo>
                      <a:pt x="0" y="889"/>
                      <a:pt x="111" y="1000"/>
                      <a:pt x="250" y="1000"/>
                    </a:cubicBezTo>
                    <a:lnTo>
                      <a:pt x="1748" y="1000"/>
                    </a:lnTo>
                    <a:cubicBezTo>
                      <a:pt x="1880" y="1000"/>
                      <a:pt x="1998" y="889"/>
                      <a:pt x="1998" y="750"/>
                    </a:cubicBezTo>
                    <a:lnTo>
                      <a:pt x="1998" y="251"/>
                    </a:lnTo>
                    <a:cubicBezTo>
                      <a:pt x="1998" y="112"/>
                      <a:pt x="1887" y="1"/>
                      <a:pt x="17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6"/>
              <p:cNvSpPr/>
              <p:nvPr/>
            </p:nvSpPr>
            <p:spPr>
              <a:xfrm>
                <a:off x="5444482" y="2994536"/>
                <a:ext cx="52492" cy="26272"/>
              </a:xfrm>
              <a:custGeom>
                <a:avLst/>
                <a:gdLst/>
                <a:ahLst/>
                <a:cxnLst/>
                <a:rect l="l" t="t" r="r" b="b"/>
                <a:pathLst>
                  <a:path w="1998" h="1000" extrusionOk="0">
                    <a:moveTo>
                      <a:pt x="250" y="1"/>
                    </a:moveTo>
                    <a:cubicBezTo>
                      <a:pt x="111" y="1"/>
                      <a:pt x="0" y="112"/>
                      <a:pt x="0" y="251"/>
                    </a:cubicBezTo>
                    <a:lnTo>
                      <a:pt x="0" y="750"/>
                    </a:lnTo>
                    <a:cubicBezTo>
                      <a:pt x="0" y="889"/>
                      <a:pt x="111" y="1000"/>
                      <a:pt x="250" y="1000"/>
                    </a:cubicBezTo>
                    <a:lnTo>
                      <a:pt x="1748" y="1000"/>
                    </a:lnTo>
                    <a:cubicBezTo>
                      <a:pt x="1887" y="1000"/>
                      <a:pt x="1998" y="889"/>
                      <a:pt x="1998" y="750"/>
                    </a:cubicBezTo>
                    <a:lnTo>
                      <a:pt x="1998" y="251"/>
                    </a:lnTo>
                    <a:cubicBezTo>
                      <a:pt x="1998" y="112"/>
                      <a:pt x="1887" y="1"/>
                      <a:pt x="17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6"/>
              <p:cNvSpPr/>
              <p:nvPr/>
            </p:nvSpPr>
            <p:spPr>
              <a:xfrm>
                <a:off x="5352818" y="2942070"/>
                <a:ext cx="52492" cy="26272"/>
              </a:xfrm>
              <a:custGeom>
                <a:avLst/>
                <a:gdLst/>
                <a:ahLst/>
                <a:cxnLst/>
                <a:rect l="l" t="t" r="r" b="b"/>
                <a:pathLst>
                  <a:path w="1998" h="1000" extrusionOk="0">
                    <a:moveTo>
                      <a:pt x="250" y="0"/>
                    </a:moveTo>
                    <a:cubicBezTo>
                      <a:pt x="111" y="0"/>
                      <a:pt x="0" y="111"/>
                      <a:pt x="0" y="250"/>
                    </a:cubicBezTo>
                    <a:lnTo>
                      <a:pt x="0" y="749"/>
                    </a:lnTo>
                    <a:cubicBezTo>
                      <a:pt x="0" y="888"/>
                      <a:pt x="111" y="999"/>
                      <a:pt x="250" y="999"/>
                    </a:cubicBezTo>
                    <a:lnTo>
                      <a:pt x="1748" y="999"/>
                    </a:lnTo>
                    <a:cubicBezTo>
                      <a:pt x="1880" y="999"/>
                      <a:pt x="1998" y="888"/>
                      <a:pt x="1998" y="749"/>
                    </a:cubicBezTo>
                    <a:lnTo>
                      <a:pt x="1998" y="250"/>
                    </a:lnTo>
                    <a:cubicBezTo>
                      <a:pt x="1998" y="111"/>
                      <a:pt x="1887" y="0"/>
                      <a:pt x="17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6"/>
              <p:cNvSpPr/>
              <p:nvPr/>
            </p:nvSpPr>
            <p:spPr>
              <a:xfrm>
                <a:off x="5260969" y="3047028"/>
                <a:ext cx="52492" cy="26272"/>
              </a:xfrm>
              <a:custGeom>
                <a:avLst/>
                <a:gdLst/>
                <a:ahLst/>
                <a:cxnLst/>
                <a:rect l="l" t="t" r="r" b="b"/>
                <a:pathLst>
                  <a:path w="1998" h="1000" extrusionOk="0">
                    <a:moveTo>
                      <a:pt x="250" y="0"/>
                    </a:moveTo>
                    <a:cubicBezTo>
                      <a:pt x="111" y="0"/>
                      <a:pt x="0" y="111"/>
                      <a:pt x="0" y="250"/>
                    </a:cubicBezTo>
                    <a:lnTo>
                      <a:pt x="0" y="750"/>
                    </a:lnTo>
                    <a:cubicBezTo>
                      <a:pt x="0" y="888"/>
                      <a:pt x="111" y="999"/>
                      <a:pt x="250" y="999"/>
                    </a:cubicBezTo>
                    <a:lnTo>
                      <a:pt x="1748" y="999"/>
                    </a:lnTo>
                    <a:cubicBezTo>
                      <a:pt x="1887" y="999"/>
                      <a:pt x="1998" y="888"/>
                      <a:pt x="1998" y="750"/>
                    </a:cubicBezTo>
                    <a:lnTo>
                      <a:pt x="1998" y="250"/>
                    </a:lnTo>
                    <a:cubicBezTo>
                      <a:pt x="1998" y="111"/>
                      <a:pt x="1887" y="0"/>
                      <a:pt x="17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6"/>
              <p:cNvSpPr/>
              <p:nvPr/>
            </p:nvSpPr>
            <p:spPr>
              <a:xfrm>
                <a:off x="5352818" y="2889577"/>
                <a:ext cx="52492" cy="26272"/>
              </a:xfrm>
              <a:custGeom>
                <a:avLst/>
                <a:gdLst/>
                <a:ahLst/>
                <a:cxnLst/>
                <a:rect l="l" t="t" r="r" b="b"/>
                <a:pathLst>
                  <a:path w="1998" h="1000" extrusionOk="0">
                    <a:moveTo>
                      <a:pt x="250" y="1"/>
                    </a:moveTo>
                    <a:cubicBezTo>
                      <a:pt x="111" y="1"/>
                      <a:pt x="0" y="112"/>
                      <a:pt x="0" y="250"/>
                    </a:cubicBezTo>
                    <a:lnTo>
                      <a:pt x="0" y="750"/>
                    </a:lnTo>
                    <a:cubicBezTo>
                      <a:pt x="0" y="888"/>
                      <a:pt x="111" y="999"/>
                      <a:pt x="250" y="999"/>
                    </a:cubicBezTo>
                    <a:lnTo>
                      <a:pt x="1748" y="999"/>
                    </a:lnTo>
                    <a:cubicBezTo>
                      <a:pt x="1880" y="999"/>
                      <a:pt x="1998" y="888"/>
                      <a:pt x="1998" y="750"/>
                    </a:cubicBezTo>
                    <a:lnTo>
                      <a:pt x="1998" y="250"/>
                    </a:lnTo>
                    <a:cubicBezTo>
                      <a:pt x="1998" y="112"/>
                      <a:pt x="1887" y="1"/>
                      <a:pt x="17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6"/>
              <p:cNvSpPr/>
              <p:nvPr/>
            </p:nvSpPr>
            <p:spPr>
              <a:xfrm>
                <a:off x="5352818" y="3047028"/>
                <a:ext cx="52492" cy="26272"/>
              </a:xfrm>
              <a:custGeom>
                <a:avLst/>
                <a:gdLst/>
                <a:ahLst/>
                <a:cxnLst/>
                <a:rect l="l" t="t" r="r" b="b"/>
                <a:pathLst>
                  <a:path w="1998" h="1000" extrusionOk="0">
                    <a:moveTo>
                      <a:pt x="250" y="0"/>
                    </a:moveTo>
                    <a:cubicBezTo>
                      <a:pt x="111" y="0"/>
                      <a:pt x="0" y="111"/>
                      <a:pt x="0" y="250"/>
                    </a:cubicBezTo>
                    <a:lnTo>
                      <a:pt x="0" y="750"/>
                    </a:lnTo>
                    <a:cubicBezTo>
                      <a:pt x="0" y="888"/>
                      <a:pt x="111" y="999"/>
                      <a:pt x="250" y="999"/>
                    </a:cubicBezTo>
                    <a:lnTo>
                      <a:pt x="1748" y="999"/>
                    </a:lnTo>
                    <a:cubicBezTo>
                      <a:pt x="1880" y="999"/>
                      <a:pt x="1998" y="888"/>
                      <a:pt x="1998" y="750"/>
                    </a:cubicBezTo>
                    <a:lnTo>
                      <a:pt x="1998" y="250"/>
                    </a:lnTo>
                    <a:cubicBezTo>
                      <a:pt x="1998" y="111"/>
                      <a:pt x="1887" y="0"/>
                      <a:pt x="17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6"/>
              <p:cNvSpPr/>
              <p:nvPr/>
            </p:nvSpPr>
            <p:spPr>
              <a:xfrm>
                <a:off x="5536489" y="2994536"/>
                <a:ext cx="52519" cy="26272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000" extrusionOk="0">
                    <a:moveTo>
                      <a:pt x="251" y="1"/>
                    </a:moveTo>
                    <a:cubicBezTo>
                      <a:pt x="112" y="1"/>
                      <a:pt x="1" y="112"/>
                      <a:pt x="1" y="251"/>
                    </a:cubicBezTo>
                    <a:lnTo>
                      <a:pt x="1" y="750"/>
                    </a:lnTo>
                    <a:cubicBezTo>
                      <a:pt x="1" y="889"/>
                      <a:pt x="112" y="1000"/>
                      <a:pt x="251" y="1000"/>
                    </a:cubicBezTo>
                    <a:lnTo>
                      <a:pt x="1749" y="1000"/>
                    </a:lnTo>
                    <a:cubicBezTo>
                      <a:pt x="1881" y="1000"/>
                      <a:pt x="1998" y="889"/>
                      <a:pt x="1998" y="750"/>
                    </a:cubicBezTo>
                    <a:lnTo>
                      <a:pt x="1998" y="251"/>
                    </a:lnTo>
                    <a:cubicBezTo>
                      <a:pt x="1998" y="112"/>
                      <a:pt x="1881" y="1"/>
                      <a:pt x="17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6"/>
              <p:cNvSpPr/>
              <p:nvPr/>
            </p:nvSpPr>
            <p:spPr>
              <a:xfrm>
                <a:off x="5536489" y="2889577"/>
                <a:ext cx="52519" cy="26272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000" extrusionOk="0">
                    <a:moveTo>
                      <a:pt x="251" y="1"/>
                    </a:moveTo>
                    <a:cubicBezTo>
                      <a:pt x="112" y="1"/>
                      <a:pt x="1" y="112"/>
                      <a:pt x="1" y="250"/>
                    </a:cubicBezTo>
                    <a:lnTo>
                      <a:pt x="1" y="750"/>
                    </a:lnTo>
                    <a:cubicBezTo>
                      <a:pt x="1" y="888"/>
                      <a:pt x="112" y="999"/>
                      <a:pt x="251" y="999"/>
                    </a:cubicBezTo>
                    <a:lnTo>
                      <a:pt x="1749" y="999"/>
                    </a:lnTo>
                    <a:cubicBezTo>
                      <a:pt x="1881" y="999"/>
                      <a:pt x="1998" y="888"/>
                      <a:pt x="1998" y="750"/>
                    </a:cubicBezTo>
                    <a:lnTo>
                      <a:pt x="1998" y="250"/>
                    </a:lnTo>
                    <a:cubicBezTo>
                      <a:pt x="1998" y="112"/>
                      <a:pt x="1881" y="1"/>
                      <a:pt x="17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6"/>
              <p:cNvSpPr/>
              <p:nvPr/>
            </p:nvSpPr>
            <p:spPr>
              <a:xfrm>
                <a:off x="5536489" y="3047028"/>
                <a:ext cx="52519" cy="26272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000" extrusionOk="0">
                    <a:moveTo>
                      <a:pt x="251" y="0"/>
                    </a:moveTo>
                    <a:cubicBezTo>
                      <a:pt x="112" y="0"/>
                      <a:pt x="1" y="111"/>
                      <a:pt x="1" y="250"/>
                    </a:cubicBezTo>
                    <a:lnTo>
                      <a:pt x="1" y="750"/>
                    </a:lnTo>
                    <a:cubicBezTo>
                      <a:pt x="1" y="888"/>
                      <a:pt x="112" y="999"/>
                      <a:pt x="251" y="999"/>
                    </a:cubicBezTo>
                    <a:lnTo>
                      <a:pt x="1749" y="999"/>
                    </a:lnTo>
                    <a:cubicBezTo>
                      <a:pt x="1881" y="999"/>
                      <a:pt x="1998" y="888"/>
                      <a:pt x="1998" y="750"/>
                    </a:cubicBezTo>
                    <a:lnTo>
                      <a:pt x="1998" y="250"/>
                    </a:lnTo>
                    <a:cubicBezTo>
                      <a:pt x="1998" y="111"/>
                      <a:pt x="1881" y="0"/>
                      <a:pt x="17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6"/>
              <p:cNvSpPr/>
              <p:nvPr/>
            </p:nvSpPr>
            <p:spPr>
              <a:xfrm>
                <a:off x="5444482" y="2942070"/>
                <a:ext cx="52492" cy="26272"/>
              </a:xfrm>
              <a:custGeom>
                <a:avLst/>
                <a:gdLst/>
                <a:ahLst/>
                <a:cxnLst/>
                <a:rect l="l" t="t" r="r" b="b"/>
                <a:pathLst>
                  <a:path w="1998" h="1000" extrusionOk="0">
                    <a:moveTo>
                      <a:pt x="250" y="0"/>
                    </a:moveTo>
                    <a:cubicBezTo>
                      <a:pt x="111" y="0"/>
                      <a:pt x="0" y="111"/>
                      <a:pt x="0" y="250"/>
                    </a:cubicBezTo>
                    <a:lnTo>
                      <a:pt x="0" y="749"/>
                    </a:lnTo>
                    <a:cubicBezTo>
                      <a:pt x="0" y="888"/>
                      <a:pt x="111" y="999"/>
                      <a:pt x="250" y="999"/>
                    </a:cubicBezTo>
                    <a:lnTo>
                      <a:pt x="1748" y="999"/>
                    </a:lnTo>
                    <a:cubicBezTo>
                      <a:pt x="1887" y="999"/>
                      <a:pt x="1998" y="888"/>
                      <a:pt x="1998" y="749"/>
                    </a:cubicBezTo>
                    <a:lnTo>
                      <a:pt x="1998" y="250"/>
                    </a:lnTo>
                    <a:cubicBezTo>
                      <a:pt x="1998" y="111"/>
                      <a:pt x="1887" y="0"/>
                      <a:pt x="17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6"/>
              <p:cNvSpPr/>
              <p:nvPr/>
            </p:nvSpPr>
            <p:spPr>
              <a:xfrm>
                <a:off x="5444482" y="2889577"/>
                <a:ext cx="52492" cy="26272"/>
              </a:xfrm>
              <a:custGeom>
                <a:avLst/>
                <a:gdLst/>
                <a:ahLst/>
                <a:cxnLst/>
                <a:rect l="l" t="t" r="r" b="b"/>
                <a:pathLst>
                  <a:path w="1998" h="1000" extrusionOk="0">
                    <a:moveTo>
                      <a:pt x="250" y="1"/>
                    </a:moveTo>
                    <a:cubicBezTo>
                      <a:pt x="111" y="1"/>
                      <a:pt x="0" y="112"/>
                      <a:pt x="0" y="250"/>
                    </a:cubicBezTo>
                    <a:lnTo>
                      <a:pt x="0" y="750"/>
                    </a:lnTo>
                    <a:cubicBezTo>
                      <a:pt x="0" y="888"/>
                      <a:pt x="111" y="999"/>
                      <a:pt x="250" y="999"/>
                    </a:cubicBezTo>
                    <a:lnTo>
                      <a:pt x="1748" y="999"/>
                    </a:lnTo>
                    <a:cubicBezTo>
                      <a:pt x="1887" y="999"/>
                      <a:pt x="1998" y="888"/>
                      <a:pt x="1998" y="750"/>
                    </a:cubicBezTo>
                    <a:lnTo>
                      <a:pt x="1998" y="250"/>
                    </a:lnTo>
                    <a:cubicBezTo>
                      <a:pt x="1998" y="112"/>
                      <a:pt x="1887" y="1"/>
                      <a:pt x="17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6"/>
              <p:cNvSpPr/>
              <p:nvPr/>
            </p:nvSpPr>
            <p:spPr>
              <a:xfrm>
                <a:off x="5536489" y="2942070"/>
                <a:ext cx="52519" cy="26272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000" extrusionOk="0">
                    <a:moveTo>
                      <a:pt x="251" y="0"/>
                    </a:moveTo>
                    <a:cubicBezTo>
                      <a:pt x="112" y="0"/>
                      <a:pt x="1" y="111"/>
                      <a:pt x="1" y="250"/>
                    </a:cubicBezTo>
                    <a:lnTo>
                      <a:pt x="1" y="749"/>
                    </a:lnTo>
                    <a:cubicBezTo>
                      <a:pt x="1" y="888"/>
                      <a:pt x="112" y="999"/>
                      <a:pt x="251" y="999"/>
                    </a:cubicBezTo>
                    <a:lnTo>
                      <a:pt x="1749" y="999"/>
                    </a:lnTo>
                    <a:cubicBezTo>
                      <a:pt x="1881" y="999"/>
                      <a:pt x="1998" y="888"/>
                      <a:pt x="1998" y="749"/>
                    </a:cubicBezTo>
                    <a:lnTo>
                      <a:pt x="1998" y="250"/>
                    </a:lnTo>
                    <a:cubicBezTo>
                      <a:pt x="1998" y="111"/>
                      <a:pt x="1881" y="0"/>
                      <a:pt x="17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6"/>
              <p:cNvSpPr/>
              <p:nvPr/>
            </p:nvSpPr>
            <p:spPr>
              <a:xfrm>
                <a:off x="5444482" y="3047028"/>
                <a:ext cx="52492" cy="26272"/>
              </a:xfrm>
              <a:custGeom>
                <a:avLst/>
                <a:gdLst/>
                <a:ahLst/>
                <a:cxnLst/>
                <a:rect l="l" t="t" r="r" b="b"/>
                <a:pathLst>
                  <a:path w="1998" h="1000" extrusionOk="0">
                    <a:moveTo>
                      <a:pt x="250" y="0"/>
                    </a:moveTo>
                    <a:cubicBezTo>
                      <a:pt x="111" y="0"/>
                      <a:pt x="0" y="111"/>
                      <a:pt x="0" y="250"/>
                    </a:cubicBezTo>
                    <a:lnTo>
                      <a:pt x="0" y="750"/>
                    </a:lnTo>
                    <a:cubicBezTo>
                      <a:pt x="0" y="888"/>
                      <a:pt x="111" y="999"/>
                      <a:pt x="250" y="999"/>
                    </a:cubicBezTo>
                    <a:lnTo>
                      <a:pt x="1748" y="999"/>
                    </a:lnTo>
                    <a:cubicBezTo>
                      <a:pt x="1887" y="999"/>
                      <a:pt x="1998" y="888"/>
                      <a:pt x="1998" y="750"/>
                    </a:cubicBezTo>
                    <a:lnTo>
                      <a:pt x="1998" y="250"/>
                    </a:lnTo>
                    <a:cubicBezTo>
                      <a:pt x="1998" y="111"/>
                      <a:pt x="1887" y="0"/>
                      <a:pt x="17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6"/>
              <p:cNvSpPr/>
              <p:nvPr/>
            </p:nvSpPr>
            <p:spPr>
              <a:xfrm>
                <a:off x="5533178" y="2935239"/>
                <a:ext cx="58824" cy="3964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1509" extrusionOk="0">
                    <a:moveTo>
                      <a:pt x="1875" y="0"/>
                    </a:moveTo>
                    <a:cubicBezTo>
                      <a:pt x="1814" y="0"/>
                      <a:pt x="1751" y="26"/>
                      <a:pt x="1694" y="87"/>
                    </a:cubicBezTo>
                    <a:lnTo>
                      <a:pt x="869" y="905"/>
                    </a:lnTo>
                    <a:lnTo>
                      <a:pt x="550" y="586"/>
                    </a:lnTo>
                    <a:cubicBezTo>
                      <a:pt x="494" y="525"/>
                      <a:pt x="430" y="500"/>
                      <a:pt x="369" y="500"/>
                    </a:cubicBezTo>
                    <a:cubicBezTo>
                      <a:pt x="172" y="500"/>
                      <a:pt x="1" y="760"/>
                      <a:pt x="196" y="940"/>
                    </a:cubicBezTo>
                    <a:lnTo>
                      <a:pt x="696" y="1439"/>
                    </a:lnTo>
                    <a:cubicBezTo>
                      <a:pt x="744" y="1481"/>
                      <a:pt x="807" y="1509"/>
                      <a:pt x="869" y="1509"/>
                    </a:cubicBezTo>
                    <a:cubicBezTo>
                      <a:pt x="938" y="1509"/>
                      <a:pt x="1001" y="1488"/>
                      <a:pt x="1049" y="1439"/>
                    </a:cubicBezTo>
                    <a:lnTo>
                      <a:pt x="2048" y="441"/>
                    </a:lnTo>
                    <a:cubicBezTo>
                      <a:pt x="2239" y="261"/>
                      <a:pt x="2070" y="0"/>
                      <a:pt x="1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6"/>
              <p:cNvSpPr/>
              <p:nvPr/>
            </p:nvSpPr>
            <p:spPr>
              <a:xfrm>
                <a:off x="5349665" y="2935607"/>
                <a:ext cx="58141" cy="39277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1495" extrusionOk="0">
                    <a:moveTo>
                      <a:pt x="1861" y="1"/>
                    </a:moveTo>
                    <a:cubicBezTo>
                      <a:pt x="1805" y="1"/>
                      <a:pt x="1747" y="22"/>
                      <a:pt x="1695" y="73"/>
                    </a:cubicBezTo>
                    <a:lnTo>
                      <a:pt x="869" y="891"/>
                    </a:lnTo>
                    <a:lnTo>
                      <a:pt x="550" y="572"/>
                    </a:lnTo>
                    <a:cubicBezTo>
                      <a:pt x="494" y="511"/>
                      <a:pt x="430" y="486"/>
                      <a:pt x="369" y="486"/>
                    </a:cubicBezTo>
                    <a:cubicBezTo>
                      <a:pt x="172" y="486"/>
                      <a:pt x="1" y="746"/>
                      <a:pt x="196" y="926"/>
                    </a:cubicBezTo>
                    <a:lnTo>
                      <a:pt x="696" y="1425"/>
                    </a:lnTo>
                    <a:cubicBezTo>
                      <a:pt x="738" y="1467"/>
                      <a:pt x="800" y="1495"/>
                      <a:pt x="869" y="1495"/>
                    </a:cubicBezTo>
                    <a:cubicBezTo>
                      <a:pt x="932" y="1495"/>
                      <a:pt x="1001" y="1474"/>
                      <a:pt x="1043" y="1425"/>
                    </a:cubicBezTo>
                    <a:lnTo>
                      <a:pt x="2042" y="427"/>
                    </a:lnTo>
                    <a:cubicBezTo>
                      <a:pt x="2213" y="245"/>
                      <a:pt x="2050" y="1"/>
                      <a:pt x="18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6"/>
              <p:cNvSpPr/>
              <p:nvPr/>
            </p:nvSpPr>
            <p:spPr>
              <a:xfrm>
                <a:off x="5441487" y="2987731"/>
                <a:ext cx="58798" cy="39645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1509" extrusionOk="0">
                    <a:moveTo>
                      <a:pt x="1870" y="0"/>
                    </a:moveTo>
                    <a:cubicBezTo>
                      <a:pt x="1809" y="0"/>
                      <a:pt x="1745" y="25"/>
                      <a:pt x="1689" y="86"/>
                    </a:cubicBezTo>
                    <a:lnTo>
                      <a:pt x="870" y="905"/>
                    </a:lnTo>
                    <a:lnTo>
                      <a:pt x="544" y="586"/>
                    </a:lnTo>
                    <a:cubicBezTo>
                      <a:pt x="488" y="525"/>
                      <a:pt x="425" y="499"/>
                      <a:pt x="364" y="499"/>
                    </a:cubicBezTo>
                    <a:cubicBezTo>
                      <a:pt x="168" y="499"/>
                      <a:pt x="0" y="760"/>
                      <a:pt x="190" y="940"/>
                    </a:cubicBezTo>
                    <a:lnTo>
                      <a:pt x="690" y="1439"/>
                    </a:lnTo>
                    <a:cubicBezTo>
                      <a:pt x="738" y="1481"/>
                      <a:pt x="801" y="1508"/>
                      <a:pt x="863" y="1508"/>
                    </a:cubicBezTo>
                    <a:cubicBezTo>
                      <a:pt x="933" y="1508"/>
                      <a:pt x="995" y="1481"/>
                      <a:pt x="1044" y="1432"/>
                    </a:cubicBezTo>
                    <a:lnTo>
                      <a:pt x="2042" y="440"/>
                    </a:lnTo>
                    <a:cubicBezTo>
                      <a:pt x="2238" y="260"/>
                      <a:pt x="2067" y="0"/>
                      <a:pt x="18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6"/>
              <p:cNvSpPr/>
              <p:nvPr/>
            </p:nvSpPr>
            <p:spPr>
              <a:xfrm>
                <a:off x="5258631" y="3040565"/>
                <a:ext cx="57353" cy="39277"/>
              </a:xfrm>
              <a:custGeom>
                <a:avLst/>
                <a:gdLst/>
                <a:ahLst/>
                <a:cxnLst/>
                <a:rect l="l" t="t" r="r" b="b"/>
                <a:pathLst>
                  <a:path w="2183" h="1495" extrusionOk="0">
                    <a:moveTo>
                      <a:pt x="1835" y="0"/>
                    </a:moveTo>
                    <a:cubicBezTo>
                      <a:pt x="1778" y="0"/>
                      <a:pt x="1718" y="22"/>
                      <a:pt x="1664" y="73"/>
                    </a:cubicBezTo>
                    <a:lnTo>
                      <a:pt x="838" y="892"/>
                    </a:lnTo>
                    <a:lnTo>
                      <a:pt x="519" y="572"/>
                    </a:lnTo>
                    <a:cubicBezTo>
                      <a:pt x="465" y="521"/>
                      <a:pt x="405" y="499"/>
                      <a:pt x="348" y="499"/>
                    </a:cubicBezTo>
                    <a:cubicBezTo>
                      <a:pt x="159" y="499"/>
                      <a:pt x="0" y="738"/>
                      <a:pt x="166" y="919"/>
                    </a:cubicBezTo>
                    <a:lnTo>
                      <a:pt x="665" y="1419"/>
                    </a:lnTo>
                    <a:cubicBezTo>
                      <a:pt x="714" y="1467"/>
                      <a:pt x="776" y="1495"/>
                      <a:pt x="838" y="1495"/>
                    </a:cubicBezTo>
                    <a:cubicBezTo>
                      <a:pt x="908" y="1495"/>
                      <a:pt x="970" y="1467"/>
                      <a:pt x="1019" y="1419"/>
                    </a:cubicBezTo>
                    <a:lnTo>
                      <a:pt x="2018" y="420"/>
                    </a:lnTo>
                    <a:cubicBezTo>
                      <a:pt x="2183" y="239"/>
                      <a:pt x="2024" y="0"/>
                      <a:pt x="18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6"/>
              <p:cNvSpPr/>
              <p:nvPr/>
            </p:nvSpPr>
            <p:spPr>
              <a:xfrm>
                <a:off x="5442118" y="2882746"/>
                <a:ext cx="58167" cy="39671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1510" extrusionOk="0">
                    <a:moveTo>
                      <a:pt x="1846" y="1"/>
                    </a:moveTo>
                    <a:cubicBezTo>
                      <a:pt x="1785" y="1"/>
                      <a:pt x="1721" y="26"/>
                      <a:pt x="1665" y="87"/>
                    </a:cubicBezTo>
                    <a:lnTo>
                      <a:pt x="846" y="913"/>
                    </a:lnTo>
                    <a:lnTo>
                      <a:pt x="520" y="587"/>
                    </a:lnTo>
                    <a:cubicBezTo>
                      <a:pt x="467" y="538"/>
                      <a:pt x="408" y="517"/>
                      <a:pt x="353" y="517"/>
                    </a:cubicBezTo>
                    <a:cubicBezTo>
                      <a:pt x="162" y="517"/>
                      <a:pt x="0" y="758"/>
                      <a:pt x="166" y="940"/>
                    </a:cubicBezTo>
                    <a:lnTo>
                      <a:pt x="666" y="1440"/>
                    </a:lnTo>
                    <a:cubicBezTo>
                      <a:pt x="714" y="1488"/>
                      <a:pt x="777" y="1509"/>
                      <a:pt x="839" y="1509"/>
                    </a:cubicBezTo>
                    <a:cubicBezTo>
                      <a:pt x="909" y="1509"/>
                      <a:pt x="971" y="1488"/>
                      <a:pt x="1020" y="1440"/>
                    </a:cubicBezTo>
                    <a:lnTo>
                      <a:pt x="2018" y="441"/>
                    </a:lnTo>
                    <a:cubicBezTo>
                      <a:pt x="2214" y="261"/>
                      <a:pt x="2043" y="1"/>
                      <a:pt x="18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3" name="Google Shape;213;p26"/>
            <p:cNvSpPr/>
            <p:nvPr/>
          </p:nvSpPr>
          <p:spPr>
            <a:xfrm>
              <a:off x="4152179" y="1443954"/>
              <a:ext cx="79500" cy="79500"/>
            </a:xfrm>
            <a:prstGeom prst="mathPl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6"/>
            <p:cNvSpPr/>
            <p:nvPr/>
          </p:nvSpPr>
          <p:spPr>
            <a:xfrm>
              <a:off x="4951306" y="1475439"/>
              <a:ext cx="79500" cy="79500"/>
            </a:xfrm>
            <a:prstGeom prst="mathPl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6"/>
            <p:cNvSpPr/>
            <p:nvPr/>
          </p:nvSpPr>
          <p:spPr>
            <a:xfrm>
              <a:off x="4688525" y="1326354"/>
              <a:ext cx="79500" cy="79500"/>
            </a:xfrm>
            <a:prstGeom prst="mathPl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6"/>
            <p:cNvSpPr/>
            <p:nvPr/>
          </p:nvSpPr>
          <p:spPr>
            <a:xfrm>
              <a:off x="4474951" y="1178700"/>
              <a:ext cx="79500" cy="795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6"/>
            <p:cNvSpPr/>
            <p:nvPr/>
          </p:nvSpPr>
          <p:spPr>
            <a:xfrm>
              <a:off x="4817636" y="1258199"/>
              <a:ext cx="20700" cy="20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6"/>
            <p:cNvSpPr/>
            <p:nvPr/>
          </p:nvSpPr>
          <p:spPr>
            <a:xfrm>
              <a:off x="4438563" y="1364456"/>
              <a:ext cx="20700" cy="20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6"/>
            <p:cNvSpPr/>
            <p:nvPr/>
          </p:nvSpPr>
          <p:spPr>
            <a:xfrm>
              <a:off x="4268008" y="1305659"/>
              <a:ext cx="20700" cy="20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306" y="3857474"/>
            <a:ext cx="687331" cy="68733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0" name="Google Shape;1220;p42"/>
          <p:cNvGrpSpPr/>
          <p:nvPr/>
        </p:nvGrpSpPr>
        <p:grpSpPr>
          <a:xfrm>
            <a:off x="3501475" y="758000"/>
            <a:ext cx="5196900" cy="3870900"/>
            <a:chOff x="3501475" y="393000"/>
            <a:chExt cx="5196900" cy="3870900"/>
          </a:xfrm>
        </p:grpSpPr>
        <p:sp>
          <p:nvSpPr>
            <p:cNvPr id="1221" name="Google Shape;1221;p42"/>
            <p:cNvSpPr/>
            <p:nvPr/>
          </p:nvSpPr>
          <p:spPr>
            <a:xfrm>
              <a:off x="3501475" y="393000"/>
              <a:ext cx="5196900" cy="3870900"/>
            </a:xfrm>
            <a:prstGeom prst="roundRect">
              <a:avLst>
                <a:gd name="adj" fmla="val 5570"/>
              </a:avLst>
            </a:prstGeom>
            <a:solidFill>
              <a:srgbClr val="F3F3F3"/>
            </a:solidFill>
            <a:ln>
              <a:noFill/>
            </a:ln>
            <a:effectLst>
              <a:outerShdw blurRad="57150" dist="47625" dir="2940000" algn="bl" rotWithShape="0">
                <a:srgbClr val="963A2A">
                  <a:alpha val="4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22" name="Google Shape;1222;p42"/>
            <p:cNvGrpSpPr/>
            <p:nvPr/>
          </p:nvGrpSpPr>
          <p:grpSpPr>
            <a:xfrm>
              <a:off x="3501475" y="393000"/>
              <a:ext cx="5196900" cy="392400"/>
              <a:chOff x="-8550475" y="393012"/>
              <a:chExt cx="5196900" cy="392400"/>
            </a:xfrm>
          </p:grpSpPr>
          <p:sp>
            <p:nvSpPr>
              <p:cNvPr id="1223" name="Google Shape;1223;p42"/>
              <p:cNvSpPr/>
              <p:nvPr/>
            </p:nvSpPr>
            <p:spPr>
              <a:xfrm>
                <a:off x="-8550475" y="393012"/>
                <a:ext cx="51969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42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42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42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27" name="Google Shape;1227;p42"/>
          <p:cNvSpPr txBox="1">
            <a:spLocks noGrp="1"/>
          </p:cNvSpPr>
          <p:nvPr>
            <p:ph type="ctrTitle"/>
          </p:nvPr>
        </p:nvSpPr>
        <p:spPr>
          <a:xfrm>
            <a:off x="4365116" y="809028"/>
            <a:ext cx="3858900" cy="3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dirty="0"/>
              <a:t>Underline the keywords.</a:t>
            </a:r>
            <a:endParaRPr dirty="0"/>
          </a:p>
        </p:txBody>
      </p:sp>
      <p:sp>
        <p:nvSpPr>
          <p:cNvPr id="1228" name="Google Shape;1228;p42"/>
          <p:cNvSpPr txBox="1"/>
          <p:nvPr/>
        </p:nvSpPr>
        <p:spPr>
          <a:xfrm>
            <a:off x="4685624" y="1921738"/>
            <a:ext cx="4100529" cy="3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R="45720" lvl="0">
              <a:spcAft>
                <a:spcPts val="1600"/>
              </a:spcAft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1. Mai's visit to Singapore is four days.</a:t>
            </a:r>
            <a:endParaRPr sz="1800" dirty="0">
              <a:solidFill>
                <a:srgbClr val="434343"/>
              </a:solidFill>
              <a:latin typeface="Calibri" panose="020F0502020204030204" pitchFamily="34" charset="0"/>
              <a:ea typeface="Abel"/>
              <a:cs typeface="Calibri" panose="020F0502020204030204" pitchFamily="34" charset="0"/>
              <a:sym typeface="Abel"/>
            </a:endParaRPr>
          </a:p>
        </p:txBody>
      </p:sp>
      <p:sp>
        <p:nvSpPr>
          <p:cNvPr id="1229" name="Google Shape;1229;p42"/>
          <p:cNvSpPr txBox="1"/>
          <p:nvPr/>
        </p:nvSpPr>
        <p:spPr>
          <a:xfrm>
            <a:off x="4685624" y="2340163"/>
            <a:ext cx="4100529" cy="3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R="45720" lvl="0">
              <a:spcAft>
                <a:spcPts val="1600"/>
              </a:spcAft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2. They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won't go to the National Park.</a:t>
            </a:r>
            <a:endParaRPr sz="18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Abel"/>
              <a:cs typeface="Calibri" panose="020F0502020204030204" pitchFamily="34" charset="0"/>
              <a:sym typeface="Abel"/>
            </a:endParaRPr>
          </a:p>
        </p:txBody>
      </p:sp>
      <p:sp>
        <p:nvSpPr>
          <p:cNvPr id="1230" name="Google Shape;1230;p42"/>
          <p:cNvSpPr txBox="1"/>
          <p:nvPr/>
        </p:nvSpPr>
        <p:spPr>
          <a:xfrm>
            <a:off x="4685624" y="2758588"/>
            <a:ext cx="4100529" cy="3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R="45720" lvl="0">
              <a:spcAft>
                <a:spcPts val="1600"/>
              </a:spcAft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3. The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 to Sentosa takes a full day.</a:t>
            </a:r>
            <a:endParaRPr sz="18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Abel"/>
              <a:cs typeface="Calibri" panose="020F0502020204030204" pitchFamily="34" charset="0"/>
              <a:sym typeface="Abel"/>
            </a:endParaRPr>
          </a:p>
        </p:txBody>
      </p:sp>
      <p:sp>
        <p:nvSpPr>
          <p:cNvPr id="1231" name="Google Shape;1231;p42"/>
          <p:cNvSpPr txBox="1"/>
          <p:nvPr/>
        </p:nvSpPr>
        <p:spPr>
          <a:xfrm>
            <a:off x="4685624" y="3177013"/>
            <a:ext cx="4100529" cy="3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R="45720" lvl="0">
              <a:spcAft>
                <a:spcPts val="1600"/>
              </a:spcAft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Sea Aquarium is a zoo for fish.</a:t>
            </a:r>
            <a:endParaRPr sz="18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Abel"/>
              <a:cs typeface="Calibri" panose="020F0502020204030204" pitchFamily="34" charset="0"/>
              <a:sym typeface="Abel"/>
            </a:endParaRPr>
          </a:p>
        </p:txBody>
      </p:sp>
      <p:sp>
        <p:nvSpPr>
          <p:cNvPr id="1232" name="Google Shape;1232;p42"/>
          <p:cNvSpPr txBox="1"/>
          <p:nvPr/>
        </p:nvSpPr>
        <p:spPr>
          <a:xfrm>
            <a:off x="4685625" y="3655038"/>
            <a:ext cx="4348510" cy="637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R="45720" lvl="0">
              <a:lnSpc>
                <a:spcPct val="150000"/>
              </a:lnSpc>
              <a:spcAft>
                <a:spcPts val="1600"/>
              </a:spcAft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Light and Sound Show is the afternoon.</a:t>
            </a:r>
            <a:endParaRPr sz="18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Abel"/>
              <a:cs typeface="Calibri" panose="020F0502020204030204" pitchFamily="34" charset="0"/>
              <a:sym typeface="Abel"/>
            </a:endParaRPr>
          </a:p>
        </p:txBody>
      </p:sp>
      <p:grpSp>
        <p:nvGrpSpPr>
          <p:cNvPr id="1234" name="Google Shape;1234;p42"/>
          <p:cNvGrpSpPr/>
          <p:nvPr/>
        </p:nvGrpSpPr>
        <p:grpSpPr>
          <a:xfrm>
            <a:off x="3951800" y="1556522"/>
            <a:ext cx="519900" cy="2296166"/>
            <a:chOff x="3951800" y="1191522"/>
            <a:chExt cx="519900" cy="2296166"/>
          </a:xfrm>
        </p:grpSpPr>
        <p:sp>
          <p:nvSpPr>
            <p:cNvPr id="1235" name="Google Shape;1235;p42"/>
            <p:cNvSpPr/>
            <p:nvPr/>
          </p:nvSpPr>
          <p:spPr>
            <a:xfrm>
              <a:off x="3961000" y="1620788"/>
              <a:ext cx="193200" cy="193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2"/>
            <p:cNvSpPr/>
            <p:nvPr/>
          </p:nvSpPr>
          <p:spPr>
            <a:xfrm>
              <a:off x="4270000" y="1620788"/>
              <a:ext cx="193200" cy="193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2"/>
            <p:cNvSpPr/>
            <p:nvPr/>
          </p:nvSpPr>
          <p:spPr>
            <a:xfrm>
              <a:off x="3975232" y="1194805"/>
              <a:ext cx="164788" cy="121574"/>
            </a:xfrm>
            <a:custGeom>
              <a:avLst/>
              <a:gdLst/>
              <a:ahLst/>
              <a:cxnLst/>
              <a:rect l="l" t="t" r="r" b="b"/>
              <a:pathLst>
                <a:path w="14151" h="10440" extrusionOk="0">
                  <a:moveTo>
                    <a:pt x="11972" y="1"/>
                  </a:moveTo>
                  <a:lnTo>
                    <a:pt x="5563" y="6410"/>
                  </a:lnTo>
                  <a:cubicBezTo>
                    <a:pt x="5477" y="6497"/>
                    <a:pt x="5364" y="6540"/>
                    <a:pt x="5251" y="6540"/>
                  </a:cubicBezTo>
                  <a:cubicBezTo>
                    <a:pt x="5138" y="6540"/>
                    <a:pt x="5026" y="6497"/>
                    <a:pt x="4939" y="6410"/>
                  </a:cubicBezTo>
                  <a:lnTo>
                    <a:pt x="2178" y="3649"/>
                  </a:lnTo>
                  <a:lnTo>
                    <a:pt x="0" y="5827"/>
                  </a:lnTo>
                  <a:lnTo>
                    <a:pt x="4162" y="9989"/>
                  </a:lnTo>
                  <a:cubicBezTo>
                    <a:pt x="4453" y="10280"/>
                    <a:pt x="4842" y="10440"/>
                    <a:pt x="5251" y="10440"/>
                  </a:cubicBezTo>
                  <a:cubicBezTo>
                    <a:pt x="5660" y="10440"/>
                    <a:pt x="6056" y="10280"/>
                    <a:pt x="6340" y="9989"/>
                  </a:cubicBezTo>
                  <a:lnTo>
                    <a:pt x="14150" y="2179"/>
                  </a:lnTo>
                  <a:lnTo>
                    <a:pt x="119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38" name="Google Shape;1238;p42"/>
            <p:cNvSpPr/>
            <p:nvPr/>
          </p:nvSpPr>
          <p:spPr>
            <a:xfrm>
              <a:off x="4301917" y="1191522"/>
              <a:ext cx="129411" cy="128118"/>
            </a:xfrm>
            <a:custGeom>
              <a:avLst/>
              <a:gdLst/>
              <a:ahLst/>
              <a:cxnLst/>
              <a:rect l="l" t="t" r="r" b="b"/>
              <a:pathLst>
                <a:path w="11113" h="11002" extrusionOk="0">
                  <a:moveTo>
                    <a:pt x="2619" y="0"/>
                  </a:moveTo>
                  <a:cubicBezTo>
                    <a:pt x="2492" y="0"/>
                    <a:pt x="2366" y="49"/>
                    <a:pt x="2268" y="146"/>
                  </a:cubicBezTo>
                  <a:lnTo>
                    <a:pt x="201" y="2213"/>
                  </a:lnTo>
                  <a:cubicBezTo>
                    <a:pt x="7" y="2407"/>
                    <a:pt x="7" y="2719"/>
                    <a:pt x="201" y="2914"/>
                  </a:cubicBezTo>
                  <a:lnTo>
                    <a:pt x="2782" y="5501"/>
                  </a:lnTo>
                  <a:lnTo>
                    <a:pt x="195" y="8081"/>
                  </a:lnTo>
                  <a:cubicBezTo>
                    <a:pt x="0" y="8275"/>
                    <a:pt x="0" y="8587"/>
                    <a:pt x="195" y="8782"/>
                  </a:cubicBezTo>
                  <a:lnTo>
                    <a:pt x="2268" y="10856"/>
                  </a:lnTo>
                  <a:cubicBezTo>
                    <a:pt x="2366" y="10953"/>
                    <a:pt x="2492" y="11001"/>
                    <a:pt x="2619" y="11001"/>
                  </a:cubicBezTo>
                  <a:cubicBezTo>
                    <a:pt x="2745" y="11001"/>
                    <a:pt x="2872" y="10953"/>
                    <a:pt x="2969" y="10856"/>
                  </a:cubicBezTo>
                  <a:lnTo>
                    <a:pt x="5556" y="8268"/>
                  </a:lnTo>
                  <a:lnTo>
                    <a:pt x="8143" y="10856"/>
                  </a:lnTo>
                  <a:cubicBezTo>
                    <a:pt x="8241" y="10953"/>
                    <a:pt x="8367" y="11001"/>
                    <a:pt x="8494" y="11001"/>
                  </a:cubicBezTo>
                  <a:cubicBezTo>
                    <a:pt x="8620" y="11001"/>
                    <a:pt x="8747" y="10953"/>
                    <a:pt x="8844" y="10856"/>
                  </a:cubicBezTo>
                  <a:lnTo>
                    <a:pt x="10911" y="8789"/>
                  </a:lnTo>
                  <a:cubicBezTo>
                    <a:pt x="11105" y="8594"/>
                    <a:pt x="11105" y="8275"/>
                    <a:pt x="10911" y="8081"/>
                  </a:cubicBezTo>
                  <a:lnTo>
                    <a:pt x="8331" y="5501"/>
                  </a:lnTo>
                  <a:lnTo>
                    <a:pt x="10918" y="2914"/>
                  </a:lnTo>
                  <a:cubicBezTo>
                    <a:pt x="11112" y="2719"/>
                    <a:pt x="11112" y="2407"/>
                    <a:pt x="10918" y="2213"/>
                  </a:cubicBezTo>
                  <a:lnTo>
                    <a:pt x="8844" y="146"/>
                  </a:lnTo>
                  <a:cubicBezTo>
                    <a:pt x="8747" y="49"/>
                    <a:pt x="8620" y="0"/>
                    <a:pt x="8494" y="0"/>
                  </a:cubicBezTo>
                  <a:cubicBezTo>
                    <a:pt x="8367" y="0"/>
                    <a:pt x="8241" y="49"/>
                    <a:pt x="8143" y="146"/>
                  </a:cubicBezTo>
                  <a:lnTo>
                    <a:pt x="5556" y="2726"/>
                  </a:lnTo>
                  <a:lnTo>
                    <a:pt x="2969" y="146"/>
                  </a:lnTo>
                  <a:cubicBezTo>
                    <a:pt x="2872" y="49"/>
                    <a:pt x="2745" y="0"/>
                    <a:pt x="2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2"/>
            <p:cNvSpPr/>
            <p:nvPr/>
          </p:nvSpPr>
          <p:spPr>
            <a:xfrm>
              <a:off x="3961000" y="2039213"/>
              <a:ext cx="193200" cy="193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2"/>
            <p:cNvSpPr/>
            <p:nvPr/>
          </p:nvSpPr>
          <p:spPr>
            <a:xfrm>
              <a:off x="4270000" y="2039213"/>
              <a:ext cx="193200" cy="193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2"/>
            <p:cNvSpPr/>
            <p:nvPr/>
          </p:nvSpPr>
          <p:spPr>
            <a:xfrm>
              <a:off x="3961000" y="2457638"/>
              <a:ext cx="193200" cy="193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2"/>
            <p:cNvSpPr/>
            <p:nvPr/>
          </p:nvSpPr>
          <p:spPr>
            <a:xfrm>
              <a:off x="4270000" y="2457638"/>
              <a:ext cx="193200" cy="193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2"/>
            <p:cNvSpPr/>
            <p:nvPr/>
          </p:nvSpPr>
          <p:spPr>
            <a:xfrm>
              <a:off x="3961000" y="2876063"/>
              <a:ext cx="193200" cy="193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2"/>
            <p:cNvSpPr/>
            <p:nvPr/>
          </p:nvSpPr>
          <p:spPr>
            <a:xfrm>
              <a:off x="4270000" y="2876063"/>
              <a:ext cx="193200" cy="193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2"/>
            <p:cNvSpPr/>
            <p:nvPr/>
          </p:nvSpPr>
          <p:spPr>
            <a:xfrm>
              <a:off x="3961000" y="3294488"/>
              <a:ext cx="193200" cy="193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2"/>
            <p:cNvSpPr/>
            <p:nvPr/>
          </p:nvSpPr>
          <p:spPr>
            <a:xfrm>
              <a:off x="4270000" y="3294488"/>
              <a:ext cx="193200" cy="193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49" name="Google Shape;1249;p42"/>
            <p:cNvCxnSpPr/>
            <p:nvPr/>
          </p:nvCxnSpPr>
          <p:spPr>
            <a:xfrm>
              <a:off x="3951800" y="1393975"/>
              <a:ext cx="5199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50" name="Google Shape;1250;p42"/>
          <p:cNvGrpSpPr/>
          <p:nvPr/>
        </p:nvGrpSpPr>
        <p:grpSpPr>
          <a:xfrm>
            <a:off x="452475" y="2286425"/>
            <a:ext cx="3313800" cy="2342275"/>
            <a:chOff x="452475" y="1921425"/>
            <a:chExt cx="3313800" cy="2342275"/>
          </a:xfrm>
        </p:grpSpPr>
        <p:pic>
          <p:nvPicPr>
            <p:cNvPr id="1251" name="Google Shape;1251;p42"/>
            <p:cNvPicPr preferRelativeResize="0"/>
            <p:nvPr/>
          </p:nvPicPr>
          <p:blipFill rotWithShape="1">
            <a:blip r:embed="rId5">
              <a:alphaModFix/>
            </a:blip>
            <a:srcRect l="5285" t="-18441"/>
            <a:stretch/>
          </p:blipFill>
          <p:spPr>
            <a:xfrm>
              <a:off x="452475" y="1933000"/>
              <a:ext cx="3313800" cy="2330700"/>
            </a:xfrm>
            <a:prstGeom prst="roundRect">
              <a:avLst>
                <a:gd name="adj" fmla="val 9057"/>
              </a:avLst>
            </a:prstGeom>
            <a:noFill/>
            <a:ln>
              <a:noFill/>
            </a:ln>
            <a:effectLst>
              <a:outerShdw blurRad="57150" dist="47625" dir="3540000" algn="bl" rotWithShape="0">
                <a:schemeClr val="accent5">
                  <a:alpha val="46000"/>
                </a:schemeClr>
              </a:outerShdw>
            </a:effectLst>
          </p:spPr>
        </p:pic>
        <p:grpSp>
          <p:nvGrpSpPr>
            <p:cNvPr id="1252" name="Google Shape;1252;p42"/>
            <p:cNvGrpSpPr/>
            <p:nvPr/>
          </p:nvGrpSpPr>
          <p:grpSpPr>
            <a:xfrm>
              <a:off x="643449" y="2936658"/>
              <a:ext cx="2931858" cy="1221985"/>
              <a:chOff x="572499" y="2936658"/>
              <a:chExt cx="2931858" cy="1221985"/>
            </a:xfrm>
          </p:grpSpPr>
          <p:grpSp>
            <p:nvGrpSpPr>
              <p:cNvPr id="1253" name="Google Shape;1253;p42"/>
              <p:cNvGrpSpPr/>
              <p:nvPr/>
            </p:nvGrpSpPr>
            <p:grpSpPr>
              <a:xfrm>
                <a:off x="1730729" y="2936658"/>
                <a:ext cx="626051" cy="626067"/>
                <a:chOff x="2226879" y="2611670"/>
                <a:chExt cx="626051" cy="626067"/>
              </a:xfrm>
            </p:grpSpPr>
            <p:sp>
              <p:nvSpPr>
                <p:cNvPr id="1254" name="Google Shape;1254;p42"/>
                <p:cNvSpPr/>
                <p:nvPr/>
              </p:nvSpPr>
              <p:spPr>
                <a:xfrm>
                  <a:off x="2226879" y="2611670"/>
                  <a:ext cx="626051" cy="626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80" h="39681" extrusionOk="0">
                      <a:moveTo>
                        <a:pt x="19840" y="1"/>
                      </a:moveTo>
                      <a:cubicBezTo>
                        <a:pt x="8884" y="1"/>
                        <a:pt x="1" y="8884"/>
                        <a:pt x="1" y="19840"/>
                      </a:cubicBezTo>
                      <a:cubicBezTo>
                        <a:pt x="1" y="30797"/>
                        <a:pt x="8884" y="39680"/>
                        <a:pt x="19840" y="39680"/>
                      </a:cubicBezTo>
                      <a:cubicBezTo>
                        <a:pt x="30797" y="39680"/>
                        <a:pt x="39680" y="30797"/>
                        <a:pt x="39680" y="19840"/>
                      </a:cubicBezTo>
                      <a:cubicBezTo>
                        <a:pt x="39680" y="8884"/>
                        <a:pt x="30797" y="1"/>
                        <a:pt x="19840" y="1"/>
                      </a:cubicBezTo>
                      <a:close/>
                    </a:path>
                  </a:pathLst>
                </a:custGeom>
                <a:solidFill>
                  <a:srgbClr val="666666">
                    <a:alpha val="257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5" name="Google Shape;1255;p42"/>
                <p:cNvSpPr/>
                <p:nvPr/>
              </p:nvSpPr>
              <p:spPr>
                <a:xfrm>
                  <a:off x="2433501" y="2783629"/>
                  <a:ext cx="282149" cy="282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83" h="17883" extrusionOk="0">
                      <a:moveTo>
                        <a:pt x="0" y="1"/>
                      </a:moveTo>
                      <a:lnTo>
                        <a:pt x="0" y="17882"/>
                      </a:lnTo>
                      <a:lnTo>
                        <a:pt x="17883" y="894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56" name="Google Shape;1256;p42"/>
              <p:cNvGrpSpPr/>
              <p:nvPr/>
            </p:nvGrpSpPr>
            <p:grpSpPr>
              <a:xfrm>
                <a:off x="572499" y="4018266"/>
                <a:ext cx="2931858" cy="140377"/>
                <a:chOff x="5185012" y="3095898"/>
                <a:chExt cx="3391784" cy="162398"/>
              </a:xfrm>
            </p:grpSpPr>
            <p:sp>
              <p:nvSpPr>
                <p:cNvPr id="1257" name="Google Shape;1257;p42"/>
                <p:cNvSpPr/>
                <p:nvPr/>
              </p:nvSpPr>
              <p:spPr>
                <a:xfrm>
                  <a:off x="5185012" y="3112512"/>
                  <a:ext cx="3391784" cy="181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976" h="1150" extrusionOk="0">
                      <a:moveTo>
                        <a:pt x="0" y="1"/>
                      </a:moveTo>
                      <a:lnTo>
                        <a:pt x="0" y="1149"/>
                      </a:lnTo>
                      <a:lnTo>
                        <a:pt x="214975" y="1149"/>
                      </a:lnTo>
                      <a:lnTo>
                        <a:pt x="214975" y="1"/>
                      </a:lnTo>
                      <a:close/>
                    </a:path>
                  </a:pathLst>
                </a:custGeom>
                <a:solidFill>
                  <a:srgbClr val="4A506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8" name="Google Shape;1258;p42"/>
                <p:cNvSpPr/>
                <p:nvPr/>
              </p:nvSpPr>
              <p:spPr>
                <a:xfrm>
                  <a:off x="5185012" y="3112512"/>
                  <a:ext cx="1721483" cy="181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10" h="1150" extrusionOk="0">
                      <a:moveTo>
                        <a:pt x="0" y="1"/>
                      </a:moveTo>
                      <a:lnTo>
                        <a:pt x="0" y="1149"/>
                      </a:lnTo>
                      <a:lnTo>
                        <a:pt x="109109" y="1149"/>
                      </a:lnTo>
                      <a:lnTo>
                        <a:pt x="10910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42"/>
                <p:cNvSpPr/>
                <p:nvPr/>
              </p:nvSpPr>
              <p:spPr>
                <a:xfrm>
                  <a:off x="6880841" y="3095898"/>
                  <a:ext cx="51356" cy="51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" h="3256" extrusionOk="0">
                      <a:moveTo>
                        <a:pt x="1625" y="1"/>
                      </a:moveTo>
                      <a:cubicBezTo>
                        <a:pt x="728" y="1"/>
                        <a:pt x="1" y="729"/>
                        <a:pt x="1" y="1626"/>
                      </a:cubicBezTo>
                      <a:cubicBezTo>
                        <a:pt x="1" y="2527"/>
                        <a:pt x="728" y="3255"/>
                        <a:pt x="1625" y="3255"/>
                      </a:cubicBezTo>
                      <a:cubicBezTo>
                        <a:pt x="2527" y="3255"/>
                        <a:pt x="3254" y="2527"/>
                        <a:pt x="3254" y="1626"/>
                      </a:cubicBezTo>
                      <a:cubicBezTo>
                        <a:pt x="3254" y="729"/>
                        <a:pt x="2527" y="1"/>
                        <a:pt x="162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0" name="Google Shape;1260;p42"/>
                <p:cNvSpPr/>
                <p:nvPr/>
              </p:nvSpPr>
              <p:spPr>
                <a:xfrm>
                  <a:off x="7121275" y="3112512"/>
                  <a:ext cx="30230" cy="181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" h="1150" extrusionOk="0">
                      <a:moveTo>
                        <a:pt x="0" y="1"/>
                      </a:moveTo>
                      <a:lnTo>
                        <a:pt x="0" y="1149"/>
                      </a:lnTo>
                      <a:lnTo>
                        <a:pt x="1916" y="1149"/>
                      </a:lnTo>
                      <a:lnTo>
                        <a:pt x="1916" y="1"/>
                      </a:ln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42"/>
                <p:cNvSpPr/>
                <p:nvPr/>
              </p:nvSpPr>
              <p:spPr>
                <a:xfrm>
                  <a:off x="8505435" y="3112512"/>
                  <a:ext cx="30167" cy="181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2" h="1150" extrusionOk="0">
                      <a:moveTo>
                        <a:pt x="1" y="1"/>
                      </a:moveTo>
                      <a:lnTo>
                        <a:pt x="1" y="1149"/>
                      </a:lnTo>
                      <a:lnTo>
                        <a:pt x="1911" y="1149"/>
                      </a:lnTo>
                      <a:lnTo>
                        <a:pt x="1911" y="1"/>
                      </a:ln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2" name="Google Shape;1262;p42"/>
                <p:cNvSpPr/>
                <p:nvPr/>
              </p:nvSpPr>
              <p:spPr>
                <a:xfrm>
                  <a:off x="7795210" y="3112512"/>
                  <a:ext cx="145863" cy="181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45" h="1150" extrusionOk="0">
                      <a:moveTo>
                        <a:pt x="1" y="1"/>
                      </a:moveTo>
                      <a:lnTo>
                        <a:pt x="1" y="1149"/>
                      </a:lnTo>
                      <a:lnTo>
                        <a:pt x="9244" y="1149"/>
                      </a:lnTo>
                      <a:lnTo>
                        <a:pt x="9244" y="1"/>
                      </a:ln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3" name="Google Shape;1263;p42"/>
                <p:cNvSpPr/>
                <p:nvPr/>
              </p:nvSpPr>
              <p:spPr>
                <a:xfrm>
                  <a:off x="5248249" y="3194492"/>
                  <a:ext cx="57335" cy="57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4" h="3634" extrusionOk="0">
                      <a:moveTo>
                        <a:pt x="1" y="1"/>
                      </a:moveTo>
                      <a:lnTo>
                        <a:pt x="1" y="3633"/>
                      </a:lnTo>
                      <a:lnTo>
                        <a:pt x="3634" y="1815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4" name="Google Shape;1264;p42"/>
                <p:cNvSpPr/>
                <p:nvPr/>
              </p:nvSpPr>
              <p:spPr>
                <a:xfrm>
                  <a:off x="5378571" y="3202428"/>
                  <a:ext cx="41463" cy="414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8" h="2627" extrusionOk="0">
                      <a:moveTo>
                        <a:pt x="1" y="0"/>
                      </a:moveTo>
                      <a:lnTo>
                        <a:pt x="1" y="2627"/>
                      </a:lnTo>
                      <a:lnTo>
                        <a:pt x="2628" y="131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" name="Google Shape;1265;p42"/>
                <p:cNvSpPr/>
                <p:nvPr/>
              </p:nvSpPr>
              <p:spPr>
                <a:xfrm>
                  <a:off x="5421975" y="3202428"/>
                  <a:ext cx="5333" cy="414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" h="2627" extrusionOk="0">
                      <a:moveTo>
                        <a:pt x="0" y="0"/>
                      </a:moveTo>
                      <a:lnTo>
                        <a:pt x="0" y="2627"/>
                      </a:lnTo>
                      <a:lnTo>
                        <a:pt x="337" y="2627"/>
                      </a:lnTo>
                      <a:lnTo>
                        <a:pt x="33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" name="Google Shape;1266;p42"/>
                <p:cNvSpPr/>
                <p:nvPr/>
              </p:nvSpPr>
              <p:spPr>
                <a:xfrm>
                  <a:off x="5500278" y="3191068"/>
                  <a:ext cx="43435" cy="64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4067" extrusionOk="0">
                      <a:moveTo>
                        <a:pt x="2752" y="1"/>
                      </a:moveTo>
                      <a:lnTo>
                        <a:pt x="1" y="2032"/>
                      </a:lnTo>
                      <a:lnTo>
                        <a:pt x="2752" y="4066"/>
                      </a:lnTo>
                      <a:lnTo>
                        <a:pt x="2752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" name="Google Shape;1267;p42"/>
                <p:cNvSpPr/>
                <p:nvPr/>
              </p:nvSpPr>
              <p:spPr>
                <a:xfrm>
                  <a:off x="5500278" y="3207240"/>
                  <a:ext cx="21883" cy="31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2013" extrusionOk="0">
                      <a:moveTo>
                        <a:pt x="1" y="1"/>
                      </a:moveTo>
                      <a:lnTo>
                        <a:pt x="1" y="2013"/>
                      </a:lnTo>
                      <a:lnTo>
                        <a:pt x="1386" y="2013"/>
                      </a:lnTo>
                      <a:lnTo>
                        <a:pt x="1386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" name="Google Shape;1268;p42"/>
                <p:cNvSpPr/>
                <p:nvPr/>
              </p:nvSpPr>
              <p:spPr>
                <a:xfrm>
                  <a:off x="5550151" y="3192599"/>
                  <a:ext cx="24739" cy="61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8" h="3870" extrusionOk="0">
                      <a:moveTo>
                        <a:pt x="1" y="0"/>
                      </a:moveTo>
                      <a:lnTo>
                        <a:pt x="1" y="426"/>
                      </a:lnTo>
                      <a:cubicBezTo>
                        <a:pt x="666" y="604"/>
                        <a:pt x="1161" y="1212"/>
                        <a:pt x="1161" y="1935"/>
                      </a:cubicBezTo>
                      <a:cubicBezTo>
                        <a:pt x="1161" y="2658"/>
                        <a:pt x="666" y="3266"/>
                        <a:pt x="1" y="3448"/>
                      </a:cubicBezTo>
                      <a:lnTo>
                        <a:pt x="1" y="3869"/>
                      </a:lnTo>
                      <a:cubicBezTo>
                        <a:pt x="895" y="3680"/>
                        <a:pt x="1568" y="2887"/>
                        <a:pt x="1568" y="1935"/>
                      </a:cubicBezTo>
                      <a:cubicBezTo>
                        <a:pt x="1568" y="983"/>
                        <a:pt x="895" y="190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" name="Google Shape;1269;p42"/>
                <p:cNvSpPr/>
                <p:nvPr/>
              </p:nvSpPr>
              <p:spPr>
                <a:xfrm>
                  <a:off x="5550151" y="3207855"/>
                  <a:ext cx="12417" cy="30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" h="1935" extrusionOk="0">
                      <a:moveTo>
                        <a:pt x="1" y="1"/>
                      </a:moveTo>
                      <a:lnTo>
                        <a:pt x="1" y="1935"/>
                      </a:lnTo>
                      <a:cubicBezTo>
                        <a:pt x="450" y="1842"/>
                        <a:pt x="786" y="1444"/>
                        <a:pt x="786" y="968"/>
                      </a:cubicBezTo>
                      <a:cubicBezTo>
                        <a:pt x="786" y="492"/>
                        <a:pt x="450" y="97"/>
                        <a:pt x="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" name="Google Shape;1270;p42"/>
                <p:cNvSpPr/>
                <p:nvPr/>
              </p:nvSpPr>
              <p:spPr>
                <a:xfrm>
                  <a:off x="5590021" y="3215965"/>
                  <a:ext cx="179343" cy="14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7" h="907" extrusionOk="0">
                      <a:moveTo>
                        <a:pt x="0" y="1"/>
                      </a:moveTo>
                      <a:lnTo>
                        <a:pt x="0" y="906"/>
                      </a:lnTo>
                      <a:lnTo>
                        <a:pt x="11367" y="906"/>
                      </a:lnTo>
                      <a:lnTo>
                        <a:pt x="1136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" name="Google Shape;1271;p42"/>
                <p:cNvSpPr/>
                <p:nvPr/>
              </p:nvSpPr>
              <p:spPr>
                <a:xfrm>
                  <a:off x="5749153" y="3202917"/>
                  <a:ext cx="40422" cy="40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" h="2562" extrusionOk="0">
                      <a:moveTo>
                        <a:pt x="1281" y="1"/>
                      </a:moveTo>
                      <a:cubicBezTo>
                        <a:pt x="573" y="1"/>
                        <a:pt x="1" y="576"/>
                        <a:pt x="1" y="1281"/>
                      </a:cubicBezTo>
                      <a:cubicBezTo>
                        <a:pt x="1" y="1989"/>
                        <a:pt x="573" y="2562"/>
                        <a:pt x="1281" y="2562"/>
                      </a:cubicBezTo>
                      <a:cubicBezTo>
                        <a:pt x="1989" y="2562"/>
                        <a:pt x="2561" y="1989"/>
                        <a:pt x="2561" y="1281"/>
                      </a:cubicBezTo>
                      <a:cubicBezTo>
                        <a:pt x="2561" y="576"/>
                        <a:pt x="1989" y="1"/>
                        <a:pt x="128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" name="Google Shape;1272;p42"/>
                <p:cNvSpPr/>
                <p:nvPr/>
              </p:nvSpPr>
              <p:spPr>
                <a:xfrm>
                  <a:off x="5864518" y="3205110"/>
                  <a:ext cx="24676" cy="3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4" h="2380" extrusionOk="0">
                      <a:moveTo>
                        <a:pt x="786" y="241"/>
                      </a:moveTo>
                      <a:cubicBezTo>
                        <a:pt x="1107" y="241"/>
                        <a:pt x="1250" y="616"/>
                        <a:pt x="1250" y="1180"/>
                      </a:cubicBezTo>
                      <a:cubicBezTo>
                        <a:pt x="1250" y="1769"/>
                        <a:pt x="1099" y="2140"/>
                        <a:pt x="782" y="2140"/>
                      </a:cubicBezTo>
                      <a:cubicBezTo>
                        <a:pt x="496" y="2140"/>
                        <a:pt x="314" y="1799"/>
                        <a:pt x="314" y="1200"/>
                      </a:cubicBezTo>
                      <a:cubicBezTo>
                        <a:pt x="314" y="573"/>
                        <a:pt x="511" y="241"/>
                        <a:pt x="786" y="241"/>
                      </a:cubicBezTo>
                      <a:close/>
                      <a:moveTo>
                        <a:pt x="801" y="1"/>
                      </a:moveTo>
                      <a:cubicBezTo>
                        <a:pt x="333" y="1"/>
                        <a:pt x="1" y="426"/>
                        <a:pt x="1" y="1196"/>
                      </a:cubicBezTo>
                      <a:cubicBezTo>
                        <a:pt x="8" y="1958"/>
                        <a:pt x="314" y="2380"/>
                        <a:pt x="763" y="2380"/>
                      </a:cubicBezTo>
                      <a:cubicBezTo>
                        <a:pt x="1274" y="2380"/>
                        <a:pt x="1563" y="1946"/>
                        <a:pt x="1563" y="1165"/>
                      </a:cubicBezTo>
                      <a:cubicBezTo>
                        <a:pt x="1563" y="434"/>
                        <a:pt x="1285" y="1"/>
                        <a:pt x="8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3" name="Google Shape;1273;p42"/>
                <p:cNvSpPr/>
                <p:nvPr/>
              </p:nvSpPr>
              <p:spPr>
                <a:xfrm>
                  <a:off x="5894053" y="3215965"/>
                  <a:ext cx="6690" cy="26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" h="1692" extrusionOk="0">
                      <a:moveTo>
                        <a:pt x="214" y="1"/>
                      </a:moveTo>
                      <a:cubicBezTo>
                        <a:pt x="90" y="1"/>
                        <a:pt x="1" y="94"/>
                        <a:pt x="1" y="222"/>
                      </a:cubicBezTo>
                      <a:cubicBezTo>
                        <a:pt x="1" y="345"/>
                        <a:pt x="86" y="442"/>
                        <a:pt x="209" y="442"/>
                      </a:cubicBezTo>
                      <a:cubicBezTo>
                        <a:pt x="341" y="442"/>
                        <a:pt x="423" y="345"/>
                        <a:pt x="423" y="222"/>
                      </a:cubicBezTo>
                      <a:cubicBezTo>
                        <a:pt x="418" y="94"/>
                        <a:pt x="338" y="1"/>
                        <a:pt x="214" y="1"/>
                      </a:cubicBezTo>
                      <a:close/>
                      <a:moveTo>
                        <a:pt x="214" y="1251"/>
                      </a:moveTo>
                      <a:cubicBezTo>
                        <a:pt x="90" y="1251"/>
                        <a:pt x="1" y="1340"/>
                        <a:pt x="1" y="1472"/>
                      </a:cubicBezTo>
                      <a:cubicBezTo>
                        <a:pt x="1" y="1595"/>
                        <a:pt x="86" y="1692"/>
                        <a:pt x="209" y="1692"/>
                      </a:cubicBezTo>
                      <a:cubicBezTo>
                        <a:pt x="341" y="1692"/>
                        <a:pt x="423" y="1595"/>
                        <a:pt x="423" y="1472"/>
                      </a:cubicBezTo>
                      <a:cubicBezTo>
                        <a:pt x="418" y="1340"/>
                        <a:pt x="338" y="1251"/>
                        <a:pt x="214" y="125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4" name="Google Shape;1274;p42"/>
                <p:cNvSpPr/>
                <p:nvPr/>
              </p:nvSpPr>
              <p:spPr>
                <a:xfrm>
                  <a:off x="5905034" y="3205725"/>
                  <a:ext cx="22609" cy="36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2341" extrusionOk="0">
                      <a:moveTo>
                        <a:pt x="288" y="0"/>
                      </a:moveTo>
                      <a:lnTo>
                        <a:pt x="136" y="1107"/>
                      </a:lnTo>
                      <a:cubicBezTo>
                        <a:pt x="222" y="1095"/>
                        <a:pt x="326" y="1080"/>
                        <a:pt x="458" y="1080"/>
                      </a:cubicBezTo>
                      <a:cubicBezTo>
                        <a:pt x="915" y="1080"/>
                        <a:pt x="1115" y="1293"/>
                        <a:pt x="1120" y="1591"/>
                      </a:cubicBezTo>
                      <a:cubicBezTo>
                        <a:pt x="1120" y="1900"/>
                        <a:pt x="868" y="2089"/>
                        <a:pt x="574" y="2089"/>
                      </a:cubicBezTo>
                      <a:cubicBezTo>
                        <a:pt x="365" y="2089"/>
                        <a:pt x="175" y="2020"/>
                        <a:pt x="83" y="1962"/>
                      </a:cubicBezTo>
                      <a:lnTo>
                        <a:pt x="1" y="2198"/>
                      </a:lnTo>
                      <a:cubicBezTo>
                        <a:pt x="113" y="2271"/>
                        <a:pt x="326" y="2341"/>
                        <a:pt x="578" y="2341"/>
                      </a:cubicBezTo>
                      <a:cubicBezTo>
                        <a:pt x="1077" y="2341"/>
                        <a:pt x="1433" y="2005"/>
                        <a:pt x="1433" y="1555"/>
                      </a:cubicBezTo>
                      <a:cubicBezTo>
                        <a:pt x="1433" y="1266"/>
                        <a:pt x="1286" y="1068"/>
                        <a:pt x="1104" y="964"/>
                      </a:cubicBezTo>
                      <a:cubicBezTo>
                        <a:pt x="961" y="878"/>
                        <a:pt x="786" y="839"/>
                        <a:pt x="609" y="839"/>
                      </a:cubicBezTo>
                      <a:cubicBezTo>
                        <a:pt x="524" y="839"/>
                        <a:pt x="474" y="848"/>
                        <a:pt x="419" y="855"/>
                      </a:cubicBezTo>
                      <a:lnTo>
                        <a:pt x="508" y="264"/>
                      </a:lnTo>
                      <a:lnTo>
                        <a:pt x="1386" y="264"/>
                      </a:lnTo>
                      <a:lnTo>
                        <a:pt x="138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5" name="Google Shape;1275;p42"/>
                <p:cNvSpPr/>
                <p:nvPr/>
              </p:nvSpPr>
              <p:spPr>
                <a:xfrm>
                  <a:off x="5933371" y="3205110"/>
                  <a:ext cx="24676" cy="3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4" h="2380" extrusionOk="0">
                      <a:moveTo>
                        <a:pt x="782" y="241"/>
                      </a:moveTo>
                      <a:cubicBezTo>
                        <a:pt x="1107" y="241"/>
                        <a:pt x="1250" y="616"/>
                        <a:pt x="1250" y="1180"/>
                      </a:cubicBezTo>
                      <a:cubicBezTo>
                        <a:pt x="1250" y="1769"/>
                        <a:pt x="1099" y="2140"/>
                        <a:pt x="778" y="2140"/>
                      </a:cubicBezTo>
                      <a:cubicBezTo>
                        <a:pt x="496" y="2140"/>
                        <a:pt x="314" y="1799"/>
                        <a:pt x="314" y="1200"/>
                      </a:cubicBezTo>
                      <a:cubicBezTo>
                        <a:pt x="314" y="573"/>
                        <a:pt x="511" y="241"/>
                        <a:pt x="782" y="241"/>
                      </a:cubicBezTo>
                      <a:close/>
                      <a:moveTo>
                        <a:pt x="801" y="1"/>
                      </a:moveTo>
                      <a:cubicBezTo>
                        <a:pt x="333" y="1"/>
                        <a:pt x="1" y="426"/>
                        <a:pt x="1" y="1196"/>
                      </a:cubicBezTo>
                      <a:cubicBezTo>
                        <a:pt x="8" y="1958"/>
                        <a:pt x="314" y="2380"/>
                        <a:pt x="763" y="2380"/>
                      </a:cubicBezTo>
                      <a:cubicBezTo>
                        <a:pt x="1274" y="2380"/>
                        <a:pt x="1563" y="1946"/>
                        <a:pt x="1563" y="1165"/>
                      </a:cubicBezTo>
                      <a:cubicBezTo>
                        <a:pt x="1563" y="434"/>
                        <a:pt x="1285" y="1"/>
                        <a:pt x="8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6" name="Google Shape;1276;p42"/>
                <p:cNvSpPr/>
                <p:nvPr/>
              </p:nvSpPr>
              <p:spPr>
                <a:xfrm>
                  <a:off x="5971773" y="3203769"/>
                  <a:ext cx="19422" cy="40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" h="2570" extrusionOk="0">
                      <a:moveTo>
                        <a:pt x="990" y="1"/>
                      </a:moveTo>
                      <a:lnTo>
                        <a:pt x="0" y="2570"/>
                      </a:lnTo>
                      <a:lnTo>
                        <a:pt x="240" y="2570"/>
                      </a:lnTo>
                      <a:lnTo>
                        <a:pt x="123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7" name="Google Shape;1277;p42"/>
                <p:cNvSpPr/>
                <p:nvPr/>
              </p:nvSpPr>
              <p:spPr>
                <a:xfrm>
                  <a:off x="6005332" y="3205110"/>
                  <a:ext cx="23224" cy="36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" h="2341" extrusionOk="0">
                      <a:moveTo>
                        <a:pt x="709" y="1"/>
                      </a:moveTo>
                      <a:cubicBezTo>
                        <a:pt x="445" y="1"/>
                        <a:pt x="218" y="101"/>
                        <a:pt x="59" y="237"/>
                      </a:cubicBezTo>
                      <a:lnTo>
                        <a:pt x="156" y="453"/>
                      </a:lnTo>
                      <a:cubicBezTo>
                        <a:pt x="264" y="364"/>
                        <a:pt x="438" y="260"/>
                        <a:pt x="647" y="260"/>
                      </a:cubicBezTo>
                      <a:cubicBezTo>
                        <a:pt x="988" y="260"/>
                        <a:pt x="1104" y="476"/>
                        <a:pt x="1104" y="708"/>
                      </a:cubicBezTo>
                      <a:cubicBezTo>
                        <a:pt x="1100" y="1057"/>
                        <a:pt x="833" y="1355"/>
                        <a:pt x="245" y="1912"/>
                      </a:cubicBezTo>
                      <a:lnTo>
                        <a:pt x="1" y="2151"/>
                      </a:lnTo>
                      <a:lnTo>
                        <a:pt x="1" y="2341"/>
                      </a:lnTo>
                      <a:lnTo>
                        <a:pt x="1471" y="2341"/>
                      </a:lnTo>
                      <a:lnTo>
                        <a:pt x="1471" y="2082"/>
                      </a:lnTo>
                      <a:lnTo>
                        <a:pt x="438" y="2082"/>
                      </a:lnTo>
                      <a:lnTo>
                        <a:pt x="438" y="2074"/>
                      </a:lnTo>
                      <a:lnTo>
                        <a:pt x="620" y="1904"/>
                      </a:lnTo>
                      <a:cubicBezTo>
                        <a:pt x="1107" y="1440"/>
                        <a:pt x="1413" y="1096"/>
                        <a:pt x="1413" y="669"/>
                      </a:cubicBezTo>
                      <a:cubicBezTo>
                        <a:pt x="1413" y="341"/>
                        <a:pt x="1204" y="1"/>
                        <a:pt x="70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8" name="Google Shape;1278;p42"/>
                <p:cNvSpPr/>
                <p:nvPr/>
              </p:nvSpPr>
              <p:spPr>
                <a:xfrm>
                  <a:off x="6034394" y="3215965"/>
                  <a:ext cx="6674" cy="26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1692" extrusionOk="0">
                      <a:moveTo>
                        <a:pt x="213" y="1"/>
                      </a:moveTo>
                      <a:cubicBezTo>
                        <a:pt x="89" y="1"/>
                        <a:pt x="1" y="94"/>
                        <a:pt x="1" y="222"/>
                      </a:cubicBezTo>
                      <a:cubicBezTo>
                        <a:pt x="1" y="345"/>
                        <a:pt x="85" y="442"/>
                        <a:pt x="210" y="442"/>
                      </a:cubicBezTo>
                      <a:cubicBezTo>
                        <a:pt x="341" y="442"/>
                        <a:pt x="422" y="345"/>
                        <a:pt x="422" y="222"/>
                      </a:cubicBezTo>
                      <a:cubicBezTo>
                        <a:pt x="419" y="94"/>
                        <a:pt x="337" y="1"/>
                        <a:pt x="213" y="1"/>
                      </a:cubicBezTo>
                      <a:close/>
                      <a:moveTo>
                        <a:pt x="213" y="1251"/>
                      </a:moveTo>
                      <a:cubicBezTo>
                        <a:pt x="89" y="1251"/>
                        <a:pt x="1" y="1340"/>
                        <a:pt x="1" y="1472"/>
                      </a:cubicBezTo>
                      <a:cubicBezTo>
                        <a:pt x="1" y="1595"/>
                        <a:pt x="85" y="1692"/>
                        <a:pt x="210" y="1692"/>
                      </a:cubicBezTo>
                      <a:cubicBezTo>
                        <a:pt x="341" y="1692"/>
                        <a:pt x="422" y="1595"/>
                        <a:pt x="422" y="1472"/>
                      </a:cubicBezTo>
                      <a:cubicBezTo>
                        <a:pt x="419" y="1340"/>
                        <a:pt x="337" y="1251"/>
                        <a:pt x="213" y="125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9" name="Google Shape;1279;p42"/>
                <p:cNvSpPr/>
                <p:nvPr/>
              </p:nvSpPr>
              <p:spPr>
                <a:xfrm>
                  <a:off x="6045391" y="3205725"/>
                  <a:ext cx="22578" cy="36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2341" extrusionOk="0">
                      <a:moveTo>
                        <a:pt x="282" y="0"/>
                      </a:moveTo>
                      <a:lnTo>
                        <a:pt x="135" y="1107"/>
                      </a:lnTo>
                      <a:cubicBezTo>
                        <a:pt x="220" y="1095"/>
                        <a:pt x="320" y="1080"/>
                        <a:pt x="452" y="1080"/>
                      </a:cubicBezTo>
                      <a:cubicBezTo>
                        <a:pt x="913" y="1080"/>
                        <a:pt x="1110" y="1293"/>
                        <a:pt x="1114" y="1591"/>
                      </a:cubicBezTo>
                      <a:cubicBezTo>
                        <a:pt x="1114" y="1900"/>
                        <a:pt x="863" y="2089"/>
                        <a:pt x="568" y="2089"/>
                      </a:cubicBezTo>
                      <a:cubicBezTo>
                        <a:pt x="359" y="2089"/>
                        <a:pt x="174" y="2020"/>
                        <a:pt x="77" y="1962"/>
                      </a:cubicBezTo>
                      <a:lnTo>
                        <a:pt x="0" y="2198"/>
                      </a:lnTo>
                      <a:cubicBezTo>
                        <a:pt x="108" y="2271"/>
                        <a:pt x="320" y="2341"/>
                        <a:pt x="572" y="2341"/>
                      </a:cubicBezTo>
                      <a:cubicBezTo>
                        <a:pt x="1072" y="2341"/>
                        <a:pt x="1431" y="2005"/>
                        <a:pt x="1431" y="1555"/>
                      </a:cubicBezTo>
                      <a:cubicBezTo>
                        <a:pt x="1431" y="1266"/>
                        <a:pt x="1281" y="1068"/>
                        <a:pt x="1099" y="964"/>
                      </a:cubicBezTo>
                      <a:cubicBezTo>
                        <a:pt x="959" y="878"/>
                        <a:pt x="781" y="839"/>
                        <a:pt x="604" y="839"/>
                      </a:cubicBezTo>
                      <a:cubicBezTo>
                        <a:pt x="518" y="839"/>
                        <a:pt x="472" y="848"/>
                        <a:pt x="418" y="855"/>
                      </a:cubicBezTo>
                      <a:lnTo>
                        <a:pt x="506" y="264"/>
                      </a:lnTo>
                      <a:lnTo>
                        <a:pt x="1385" y="264"/>
                      </a:lnTo>
                      <a:lnTo>
                        <a:pt x="138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0" name="Google Shape;1280;p42"/>
                <p:cNvSpPr/>
                <p:nvPr/>
              </p:nvSpPr>
              <p:spPr>
                <a:xfrm>
                  <a:off x="6073696" y="3205110"/>
                  <a:ext cx="24613" cy="3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0" h="2380" extrusionOk="0">
                      <a:moveTo>
                        <a:pt x="783" y="241"/>
                      </a:moveTo>
                      <a:cubicBezTo>
                        <a:pt x="1103" y="241"/>
                        <a:pt x="1251" y="616"/>
                        <a:pt x="1251" y="1180"/>
                      </a:cubicBezTo>
                      <a:cubicBezTo>
                        <a:pt x="1251" y="1769"/>
                        <a:pt x="1096" y="2140"/>
                        <a:pt x="778" y="2140"/>
                      </a:cubicBezTo>
                      <a:cubicBezTo>
                        <a:pt x="496" y="2140"/>
                        <a:pt x="310" y="1799"/>
                        <a:pt x="310" y="1200"/>
                      </a:cubicBezTo>
                      <a:cubicBezTo>
                        <a:pt x="310" y="573"/>
                        <a:pt x="508" y="241"/>
                        <a:pt x="783" y="241"/>
                      </a:cubicBezTo>
                      <a:close/>
                      <a:moveTo>
                        <a:pt x="798" y="1"/>
                      </a:moveTo>
                      <a:cubicBezTo>
                        <a:pt x="333" y="1"/>
                        <a:pt x="1" y="426"/>
                        <a:pt x="1" y="1196"/>
                      </a:cubicBezTo>
                      <a:cubicBezTo>
                        <a:pt x="8" y="1958"/>
                        <a:pt x="310" y="2380"/>
                        <a:pt x="760" y="2380"/>
                      </a:cubicBezTo>
                      <a:cubicBezTo>
                        <a:pt x="1270" y="2380"/>
                        <a:pt x="1560" y="1946"/>
                        <a:pt x="1560" y="1165"/>
                      </a:cubicBezTo>
                      <a:cubicBezTo>
                        <a:pt x="1560" y="434"/>
                        <a:pt x="1285" y="1"/>
                        <a:pt x="79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1" name="Google Shape;1281;p42"/>
                <p:cNvSpPr/>
                <p:nvPr/>
              </p:nvSpPr>
              <p:spPr>
                <a:xfrm>
                  <a:off x="7753605" y="3191857"/>
                  <a:ext cx="80765" cy="62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9" h="3963" extrusionOk="0">
                      <a:moveTo>
                        <a:pt x="1323" y="1761"/>
                      </a:moveTo>
                      <a:lnTo>
                        <a:pt x="1323" y="2202"/>
                      </a:lnTo>
                      <a:lnTo>
                        <a:pt x="495" y="2202"/>
                      </a:lnTo>
                      <a:lnTo>
                        <a:pt x="495" y="1761"/>
                      </a:lnTo>
                      <a:close/>
                      <a:moveTo>
                        <a:pt x="4515" y="1761"/>
                      </a:moveTo>
                      <a:lnTo>
                        <a:pt x="4515" y="2202"/>
                      </a:lnTo>
                      <a:lnTo>
                        <a:pt x="1872" y="2202"/>
                      </a:lnTo>
                      <a:lnTo>
                        <a:pt x="1872" y="1761"/>
                      </a:lnTo>
                      <a:close/>
                      <a:moveTo>
                        <a:pt x="3191" y="2698"/>
                      </a:moveTo>
                      <a:lnTo>
                        <a:pt x="3191" y="3139"/>
                      </a:lnTo>
                      <a:lnTo>
                        <a:pt x="549" y="3139"/>
                      </a:lnTo>
                      <a:lnTo>
                        <a:pt x="549" y="2698"/>
                      </a:lnTo>
                      <a:close/>
                      <a:moveTo>
                        <a:pt x="4569" y="2698"/>
                      </a:moveTo>
                      <a:lnTo>
                        <a:pt x="4569" y="3139"/>
                      </a:lnTo>
                      <a:lnTo>
                        <a:pt x="3745" y="3139"/>
                      </a:lnTo>
                      <a:lnTo>
                        <a:pt x="3745" y="2698"/>
                      </a:lnTo>
                      <a:close/>
                      <a:moveTo>
                        <a:pt x="538" y="1"/>
                      </a:moveTo>
                      <a:cubicBezTo>
                        <a:pt x="240" y="1"/>
                        <a:pt x="0" y="241"/>
                        <a:pt x="0" y="539"/>
                      </a:cubicBezTo>
                      <a:lnTo>
                        <a:pt x="0" y="3429"/>
                      </a:lnTo>
                      <a:cubicBezTo>
                        <a:pt x="0" y="3723"/>
                        <a:pt x="240" y="3963"/>
                        <a:pt x="538" y="3963"/>
                      </a:cubicBezTo>
                      <a:lnTo>
                        <a:pt x="4584" y="3963"/>
                      </a:lnTo>
                      <a:cubicBezTo>
                        <a:pt x="4878" y="3963"/>
                        <a:pt x="5118" y="3723"/>
                        <a:pt x="5118" y="3429"/>
                      </a:cubicBezTo>
                      <a:lnTo>
                        <a:pt x="5118" y="539"/>
                      </a:lnTo>
                      <a:cubicBezTo>
                        <a:pt x="5118" y="241"/>
                        <a:pt x="4878" y="1"/>
                        <a:pt x="458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2" name="Google Shape;1282;p42"/>
                <p:cNvSpPr/>
                <p:nvPr/>
              </p:nvSpPr>
              <p:spPr>
                <a:xfrm>
                  <a:off x="8158898" y="3195233"/>
                  <a:ext cx="88591" cy="55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5" h="3536" extrusionOk="0">
                      <a:moveTo>
                        <a:pt x="5119" y="495"/>
                      </a:moveTo>
                      <a:lnTo>
                        <a:pt x="5119" y="3041"/>
                      </a:lnTo>
                      <a:lnTo>
                        <a:pt x="496" y="3041"/>
                      </a:lnTo>
                      <a:lnTo>
                        <a:pt x="496" y="495"/>
                      </a:lnTo>
                      <a:close/>
                      <a:moveTo>
                        <a:pt x="248" y="0"/>
                      </a:moveTo>
                      <a:cubicBezTo>
                        <a:pt x="109" y="0"/>
                        <a:pt x="0" y="112"/>
                        <a:pt x="0" y="247"/>
                      </a:cubicBezTo>
                      <a:lnTo>
                        <a:pt x="0" y="3288"/>
                      </a:lnTo>
                      <a:cubicBezTo>
                        <a:pt x="0" y="3424"/>
                        <a:pt x="109" y="3536"/>
                        <a:pt x="248" y="3536"/>
                      </a:cubicBezTo>
                      <a:lnTo>
                        <a:pt x="5367" y="3536"/>
                      </a:lnTo>
                      <a:cubicBezTo>
                        <a:pt x="5502" y="3536"/>
                        <a:pt x="5614" y="3424"/>
                        <a:pt x="5614" y="3288"/>
                      </a:cubicBezTo>
                      <a:lnTo>
                        <a:pt x="5614" y="247"/>
                      </a:lnTo>
                      <a:cubicBezTo>
                        <a:pt x="5614" y="112"/>
                        <a:pt x="5502" y="0"/>
                        <a:pt x="536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3" name="Google Shape;1283;p42"/>
                <p:cNvSpPr/>
                <p:nvPr/>
              </p:nvSpPr>
              <p:spPr>
                <a:xfrm>
                  <a:off x="7890317" y="3193214"/>
                  <a:ext cx="58203" cy="59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9" h="3792" extrusionOk="0">
                      <a:moveTo>
                        <a:pt x="1847" y="1173"/>
                      </a:moveTo>
                      <a:cubicBezTo>
                        <a:pt x="2245" y="1173"/>
                        <a:pt x="2570" y="1498"/>
                        <a:pt x="2570" y="1896"/>
                      </a:cubicBezTo>
                      <a:cubicBezTo>
                        <a:pt x="2570" y="2298"/>
                        <a:pt x="2245" y="2619"/>
                        <a:pt x="1847" y="2619"/>
                      </a:cubicBezTo>
                      <a:cubicBezTo>
                        <a:pt x="1444" y="2619"/>
                        <a:pt x="1119" y="2298"/>
                        <a:pt x="1119" y="1896"/>
                      </a:cubicBezTo>
                      <a:cubicBezTo>
                        <a:pt x="1119" y="1498"/>
                        <a:pt x="1444" y="1173"/>
                        <a:pt x="1847" y="1173"/>
                      </a:cubicBezTo>
                      <a:close/>
                      <a:moveTo>
                        <a:pt x="1336" y="0"/>
                      </a:moveTo>
                      <a:lnTo>
                        <a:pt x="1258" y="766"/>
                      </a:lnTo>
                      <a:lnTo>
                        <a:pt x="589" y="391"/>
                      </a:lnTo>
                      <a:lnTo>
                        <a:pt x="1" y="1223"/>
                      </a:lnTo>
                      <a:lnTo>
                        <a:pt x="783" y="1896"/>
                      </a:lnTo>
                      <a:lnTo>
                        <a:pt x="1" y="2569"/>
                      </a:lnTo>
                      <a:lnTo>
                        <a:pt x="589" y="3405"/>
                      </a:lnTo>
                      <a:lnTo>
                        <a:pt x="1258" y="3025"/>
                      </a:lnTo>
                      <a:lnTo>
                        <a:pt x="1336" y="3791"/>
                      </a:lnTo>
                      <a:lnTo>
                        <a:pt x="2353" y="3791"/>
                      </a:lnTo>
                      <a:lnTo>
                        <a:pt x="2431" y="3025"/>
                      </a:lnTo>
                      <a:lnTo>
                        <a:pt x="3100" y="3405"/>
                      </a:lnTo>
                      <a:lnTo>
                        <a:pt x="3688" y="2569"/>
                      </a:lnTo>
                      <a:lnTo>
                        <a:pt x="2910" y="1896"/>
                      </a:lnTo>
                      <a:lnTo>
                        <a:pt x="3688" y="1223"/>
                      </a:lnTo>
                      <a:lnTo>
                        <a:pt x="3100" y="391"/>
                      </a:lnTo>
                      <a:lnTo>
                        <a:pt x="2431" y="766"/>
                      </a:lnTo>
                      <a:lnTo>
                        <a:pt x="235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4" name="Google Shape;1284;p42"/>
                <p:cNvSpPr/>
                <p:nvPr/>
              </p:nvSpPr>
              <p:spPr>
                <a:xfrm>
                  <a:off x="7923655" y="3193214"/>
                  <a:ext cx="37361" cy="26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1676" extrusionOk="0">
                      <a:moveTo>
                        <a:pt x="0" y="0"/>
                      </a:moveTo>
                      <a:lnTo>
                        <a:pt x="0" y="1675"/>
                      </a:lnTo>
                      <a:lnTo>
                        <a:pt x="2368" y="1675"/>
                      </a:lnTo>
                      <a:lnTo>
                        <a:pt x="23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5" name="Google Shape;1285;p42"/>
                <p:cNvSpPr/>
                <p:nvPr/>
              </p:nvSpPr>
              <p:spPr>
                <a:xfrm>
                  <a:off x="7930976" y="3199620"/>
                  <a:ext cx="11060" cy="14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1" extrusionOk="0">
                      <a:moveTo>
                        <a:pt x="1" y="1"/>
                      </a:moveTo>
                      <a:lnTo>
                        <a:pt x="1" y="940"/>
                      </a:lnTo>
                      <a:lnTo>
                        <a:pt x="124" y="940"/>
                      </a:lnTo>
                      <a:lnTo>
                        <a:pt x="124" y="499"/>
                      </a:lnTo>
                      <a:lnTo>
                        <a:pt x="577" y="499"/>
                      </a:lnTo>
                      <a:lnTo>
                        <a:pt x="577" y="940"/>
                      </a:lnTo>
                      <a:lnTo>
                        <a:pt x="701" y="940"/>
                      </a:lnTo>
                      <a:lnTo>
                        <a:pt x="701" y="1"/>
                      </a:lnTo>
                      <a:lnTo>
                        <a:pt x="577" y="1"/>
                      </a:lnTo>
                      <a:lnTo>
                        <a:pt x="577" y="395"/>
                      </a:lnTo>
                      <a:lnTo>
                        <a:pt x="124" y="395"/>
                      </a:lnTo>
                      <a:lnTo>
                        <a:pt x="124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6" name="Google Shape;1286;p42"/>
                <p:cNvSpPr/>
                <p:nvPr/>
              </p:nvSpPr>
              <p:spPr>
                <a:xfrm>
                  <a:off x="7945318" y="3199493"/>
                  <a:ext cx="12164" cy="15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" h="956" extrusionOk="0">
                      <a:moveTo>
                        <a:pt x="264" y="97"/>
                      </a:moveTo>
                      <a:cubicBezTo>
                        <a:pt x="520" y="97"/>
                        <a:pt x="647" y="241"/>
                        <a:pt x="647" y="461"/>
                      </a:cubicBezTo>
                      <a:cubicBezTo>
                        <a:pt x="647" y="713"/>
                        <a:pt x="504" y="859"/>
                        <a:pt x="245" y="859"/>
                      </a:cubicBezTo>
                      <a:cubicBezTo>
                        <a:pt x="198" y="859"/>
                        <a:pt x="152" y="856"/>
                        <a:pt x="120" y="852"/>
                      </a:cubicBezTo>
                      <a:lnTo>
                        <a:pt x="120" y="109"/>
                      </a:lnTo>
                      <a:cubicBezTo>
                        <a:pt x="156" y="105"/>
                        <a:pt x="202" y="97"/>
                        <a:pt x="264" y="97"/>
                      </a:cubicBezTo>
                      <a:close/>
                      <a:moveTo>
                        <a:pt x="260" y="0"/>
                      </a:moveTo>
                      <a:cubicBezTo>
                        <a:pt x="163" y="0"/>
                        <a:pt x="74" y="9"/>
                        <a:pt x="1" y="20"/>
                      </a:cubicBezTo>
                      <a:lnTo>
                        <a:pt x="1" y="945"/>
                      </a:lnTo>
                      <a:cubicBezTo>
                        <a:pt x="63" y="952"/>
                        <a:pt x="136" y="956"/>
                        <a:pt x="222" y="956"/>
                      </a:cubicBezTo>
                      <a:cubicBezTo>
                        <a:pt x="404" y="956"/>
                        <a:pt x="550" y="909"/>
                        <a:pt x="636" y="821"/>
                      </a:cubicBezTo>
                      <a:cubicBezTo>
                        <a:pt x="724" y="736"/>
                        <a:pt x="770" y="608"/>
                        <a:pt x="770" y="457"/>
                      </a:cubicBezTo>
                      <a:cubicBezTo>
                        <a:pt x="770" y="302"/>
                        <a:pt x="724" y="194"/>
                        <a:pt x="639" y="120"/>
                      </a:cubicBezTo>
                      <a:cubicBezTo>
                        <a:pt x="558" y="43"/>
                        <a:pt x="434" y="0"/>
                        <a:pt x="26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7" name="Google Shape;1287;p42"/>
                <p:cNvSpPr/>
                <p:nvPr/>
              </p:nvSpPr>
              <p:spPr>
                <a:xfrm>
                  <a:off x="8016979" y="3189238"/>
                  <a:ext cx="85972" cy="67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9" h="4295" extrusionOk="0">
                      <a:moveTo>
                        <a:pt x="4747" y="334"/>
                      </a:moveTo>
                      <a:cubicBezTo>
                        <a:pt x="4953" y="334"/>
                        <a:pt x="5119" y="500"/>
                        <a:pt x="5119" y="705"/>
                      </a:cubicBezTo>
                      <a:lnTo>
                        <a:pt x="5119" y="3595"/>
                      </a:lnTo>
                      <a:cubicBezTo>
                        <a:pt x="5119" y="3800"/>
                        <a:pt x="4953" y="3966"/>
                        <a:pt x="4747" y="3966"/>
                      </a:cubicBezTo>
                      <a:lnTo>
                        <a:pt x="701" y="3966"/>
                      </a:lnTo>
                      <a:cubicBezTo>
                        <a:pt x="496" y="3966"/>
                        <a:pt x="330" y="3800"/>
                        <a:pt x="330" y="3595"/>
                      </a:cubicBezTo>
                      <a:lnTo>
                        <a:pt x="330" y="705"/>
                      </a:lnTo>
                      <a:cubicBezTo>
                        <a:pt x="330" y="500"/>
                        <a:pt x="496" y="334"/>
                        <a:pt x="701" y="334"/>
                      </a:cubicBezTo>
                      <a:close/>
                      <a:moveTo>
                        <a:pt x="701" y="0"/>
                      </a:moveTo>
                      <a:cubicBezTo>
                        <a:pt x="314" y="0"/>
                        <a:pt x="1" y="318"/>
                        <a:pt x="1" y="705"/>
                      </a:cubicBezTo>
                      <a:lnTo>
                        <a:pt x="1" y="3595"/>
                      </a:lnTo>
                      <a:cubicBezTo>
                        <a:pt x="1" y="3982"/>
                        <a:pt x="314" y="4295"/>
                        <a:pt x="701" y="4295"/>
                      </a:cubicBezTo>
                      <a:lnTo>
                        <a:pt x="4747" y="4295"/>
                      </a:lnTo>
                      <a:cubicBezTo>
                        <a:pt x="5135" y="4295"/>
                        <a:pt x="5448" y="3982"/>
                        <a:pt x="5448" y="3595"/>
                      </a:cubicBezTo>
                      <a:lnTo>
                        <a:pt x="5448" y="705"/>
                      </a:lnTo>
                      <a:cubicBezTo>
                        <a:pt x="5448" y="318"/>
                        <a:pt x="5135" y="0"/>
                        <a:pt x="474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" name="Google Shape;1288;p42"/>
                <p:cNvSpPr/>
                <p:nvPr/>
              </p:nvSpPr>
              <p:spPr>
                <a:xfrm>
                  <a:off x="8063554" y="3223491"/>
                  <a:ext cx="26632" cy="20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8" h="1304" extrusionOk="0">
                      <a:moveTo>
                        <a:pt x="179" y="0"/>
                      </a:moveTo>
                      <a:cubicBezTo>
                        <a:pt x="82" y="0"/>
                        <a:pt x="1" y="77"/>
                        <a:pt x="1" y="174"/>
                      </a:cubicBezTo>
                      <a:lnTo>
                        <a:pt x="1" y="1129"/>
                      </a:lnTo>
                      <a:cubicBezTo>
                        <a:pt x="1" y="1227"/>
                        <a:pt x="82" y="1304"/>
                        <a:pt x="179" y="1304"/>
                      </a:cubicBezTo>
                      <a:lnTo>
                        <a:pt x="1513" y="1304"/>
                      </a:lnTo>
                      <a:cubicBezTo>
                        <a:pt x="1610" y="1304"/>
                        <a:pt x="1688" y="1227"/>
                        <a:pt x="1688" y="1129"/>
                      </a:cubicBezTo>
                      <a:lnTo>
                        <a:pt x="1688" y="174"/>
                      </a:lnTo>
                      <a:cubicBezTo>
                        <a:pt x="1688" y="77"/>
                        <a:pt x="1610" y="0"/>
                        <a:pt x="151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" name="Google Shape;1289;p42"/>
                <p:cNvSpPr/>
                <p:nvPr/>
              </p:nvSpPr>
              <p:spPr>
                <a:xfrm>
                  <a:off x="8303877" y="3189238"/>
                  <a:ext cx="85956" cy="67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8" h="4295" extrusionOk="0">
                      <a:moveTo>
                        <a:pt x="700" y="0"/>
                      </a:moveTo>
                      <a:cubicBezTo>
                        <a:pt x="314" y="0"/>
                        <a:pt x="0" y="318"/>
                        <a:pt x="0" y="705"/>
                      </a:cubicBezTo>
                      <a:lnTo>
                        <a:pt x="329" y="705"/>
                      </a:lnTo>
                      <a:cubicBezTo>
                        <a:pt x="329" y="500"/>
                        <a:pt x="496" y="334"/>
                        <a:pt x="700" y="334"/>
                      </a:cubicBezTo>
                      <a:lnTo>
                        <a:pt x="4748" y="334"/>
                      </a:lnTo>
                      <a:cubicBezTo>
                        <a:pt x="4953" y="334"/>
                        <a:pt x="5119" y="500"/>
                        <a:pt x="5119" y="705"/>
                      </a:cubicBezTo>
                      <a:lnTo>
                        <a:pt x="5119" y="3595"/>
                      </a:lnTo>
                      <a:cubicBezTo>
                        <a:pt x="5119" y="3800"/>
                        <a:pt x="4953" y="3966"/>
                        <a:pt x="4748" y="3966"/>
                      </a:cubicBezTo>
                      <a:lnTo>
                        <a:pt x="3769" y="3966"/>
                      </a:lnTo>
                      <a:lnTo>
                        <a:pt x="3769" y="4295"/>
                      </a:lnTo>
                      <a:lnTo>
                        <a:pt x="4748" y="4295"/>
                      </a:lnTo>
                      <a:cubicBezTo>
                        <a:pt x="5134" y="4295"/>
                        <a:pt x="5448" y="3982"/>
                        <a:pt x="5448" y="3595"/>
                      </a:cubicBezTo>
                      <a:lnTo>
                        <a:pt x="5448" y="705"/>
                      </a:lnTo>
                      <a:cubicBezTo>
                        <a:pt x="5448" y="318"/>
                        <a:pt x="5134" y="0"/>
                        <a:pt x="474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" name="Google Shape;1290;p42"/>
                <p:cNvSpPr/>
                <p:nvPr/>
              </p:nvSpPr>
              <p:spPr>
                <a:xfrm>
                  <a:off x="8303451" y="3205773"/>
                  <a:ext cx="50378" cy="50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3193" extrusionOk="0">
                      <a:moveTo>
                        <a:pt x="0" y="1"/>
                      </a:moveTo>
                      <a:lnTo>
                        <a:pt x="0" y="477"/>
                      </a:lnTo>
                      <a:cubicBezTo>
                        <a:pt x="1498" y="477"/>
                        <a:pt x="2716" y="1695"/>
                        <a:pt x="2716" y="3193"/>
                      </a:cubicBezTo>
                      <a:lnTo>
                        <a:pt x="3192" y="3193"/>
                      </a:lnTo>
                      <a:cubicBezTo>
                        <a:pt x="3192" y="1433"/>
                        <a:pt x="176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" name="Google Shape;1291;p42"/>
                <p:cNvSpPr/>
                <p:nvPr/>
              </p:nvSpPr>
              <p:spPr>
                <a:xfrm>
                  <a:off x="8303451" y="3222876"/>
                  <a:ext cx="33275" cy="3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" h="2109" extrusionOk="0">
                      <a:moveTo>
                        <a:pt x="0" y="0"/>
                      </a:moveTo>
                      <a:lnTo>
                        <a:pt x="0" y="477"/>
                      </a:lnTo>
                      <a:cubicBezTo>
                        <a:pt x="902" y="477"/>
                        <a:pt x="1632" y="1207"/>
                        <a:pt x="1632" y="2109"/>
                      </a:cubicBezTo>
                      <a:lnTo>
                        <a:pt x="2109" y="2109"/>
                      </a:lnTo>
                      <a:cubicBezTo>
                        <a:pt x="2109" y="945"/>
                        <a:pt x="1164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" name="Google Shape;1292;p42"/>
                <p:cNvSpPr/>
                <p:nvPr/>
              </p:nvSpPr>
              <p:spPr>
                <a:xfrm>
                  <a:off x="8303451" y="3241793"/>
                  <a:ext cx="14358" cy="1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" h="910" extrusionOk="0">
                      <a:moveTo>
                        <a:pt x="0" y="1"/>
                      </a:moveTo>
                      <a:lnTo>
                        <a:pt x="0" y="910"/>
                      </a:lnTo>
                      <a:lnTo>
                        <a:pt x="909" y="910"/>
                      </a:lnTo>
                      <a:cubicBezTo>
                        <a:pt x="909" y="407"/>
                        <a:pt x="503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" name="Google Shape;1293;p42"/>
                <p:cNvSpPr/>
                <p:nvPr/>
              </p:nvSpPr>
              <p:spPr>
                <a:xfrm>
                  <a:off x="8445796" y="3187960"/>
                  <a:ext cx="30892" cy="3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8" h="1958" extrusionOk="0">
                      <a:moveTo>
                        <a:pt x="248" y="1"/>
                      </a:moveTo>
                      <a:cubicBezTo>
                        <a:pt x="113" y="1"/>
                        <a:pt x="1" y="113"/>
                        <a:pt x="1" y="248"/>
                      </a:cubicBezTo>
                      <a:lnTo>
                        <a:pt x="1" y="1710"/>
                      </a:lnTo>
                      <a:cubicBezTo>
                        <a:pt x="1" y="1849"/>
                        <a:pt x="113" y="1958"/>
                        <a:pt x="248" y="1958"/>
                      </a:cubicBezTo>
                      <a:cubicBezTo>
                        <a:pt x="383" y="1958"/>
                        <a:pt x="495" y="1849"/>
                        <a:pt x="495" y="1710"/>
                      </a:cubicBezTo>
                      <a:lnTo>
                        <a:pt x="495" y="496"/>
                      </a:lnTo>
                      <a:lnTo>
                        <a:pt x="1710" y="496"/>
                      </a:lnTo>
                      <a:cubicBezTo>
                        <a:pt x="1845" y="496"/>
                        <a:pt x="1958" y="383"/>
                        <a:pt x="1958" y="248"/>
                      </a:cubicBezTo>
                      <a:cubicBezTo>
                        <a:pt x="1958" y="113"/>
                        <a:pt x="1845" y="1"/>
                        <a:pt x="171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" name="Google Shape;1294;p42"/>
                <p:cNvSpPr/>
                <p:nvPr/>
              </p:nvSpPr>
              <p:spPr>
                <a:xfrm>
                  <a:off x="8482589" y="3187960"/>
                  <a:ext cx="30971" cy="3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958" extrusionOk="0">
                      <a:moveTo>
                        <a:pt x="249" y="1"/>
                      </a:moveTo>
                      <a:cubicBezTo>
                        <a:pt x="113" y="1"/>
                        <a:pt x="1" y="113"/>
                        <a:pt x="1" y="248"/>
                      </a:cubicBezTo>
                      <a:cubicBezTo>
                        <a:pt x="1" y="383"/>
                        <a:pt x="113" y="496"/>
                        <a:pt x="249" y="496"/>
                      </a:cubicBezTo>
                      <a:lnTo>
                        <a:pt x="1467" y="496"/>
                      </a:lnTo>
                      <a:lnTo>
                        <a:pt x="1467" y="1710"/>
                      </a:lnTo>
                      <a:cubicBezTo>
                        <a:pt x="1467" y="1849"/>
                        <a:pt x="1576" y="1958"/>
                        <a:pt x="1715" y="1958"/>
                      </a:cubicBezTo>
                      <a:cubicBezTo>
                        <a:pt x="1851" y="1958"/>
                        <a:pt x="1963" y="1849"/>
                        <a:pt x="1963" y="1710"/>
                      </a:cubicBezTo>
                      <a:lnTo>
                        <a:pt x="1963" y="248"/>
                      </a:lnTo>
                      <a:cubicBezTo>
                        <a:pt x="1963" y="113"/>
                        <a:pt x="1851" y="1"/>
                        <a:pt x="171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5" name="Google Shape;1295;p42"/>
                <p:cNvSpPr/>
                <p:nvPr/>
              </p:nvSpPr>
              <p:spPr>
                <a:xfrm>
                  <a:off x="8482589" y="3227388"/>
                  <a:ext cx="30971" cy="30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959" extrusionOk="0">
                      <a:moveTo>
                        <a:pt x="1715" y="0"/>
                      </a:moveTo>
                      <a:cubicBezTo>
                        <a:pt x="1576" y="0"/>
                        <a:pt x="1467" y="113"/>
                        <a:pt x="1467" y="248"/>
                      </a:cubicBezTo>
                      <a:lnTo>
                        <a:pt x="1467" y="1463"/>
                      </a:lnTo>
                      <a:lnTo>
                        <a:pt x="249" y="1463"/>
                      </a:lnTo>
                      <a:cubicBezTo>
                        <a:pt x="113" y="1463"/>
                        <a:pt x="1" y="1575"/>
                        <a:pt x="1" y="1711"/>
                      </a:cubicBezTo>
                      <a:cubicBezTo>
                        <a:pt x="1" y="1850"/>
                        <a:pt x="113" y="1959"/>
                        <a:pt x="249" y="1959"/>
                      </a:cubicBezTo>
                      <a:lnTo>
                        <a:pt x="1715" y="1959"/>
                      </a:lnTo>
                      <a:cubicBezTo>
                        <a:pt x="1851" y="1959"/>
                        <a:pt x="1963" y="1850"/>
                        <a:pt x="1963" y="1711"/>
                      </a:cubicBezTo>
                      <a:lnTo>
                        <a:pt x="1963" y="248"/>
                      </a:lnTo>
                      <a:cubicBezTo>
                        <a:pt x="1963" y="113"/>
                        <a:pt x="1851" y="0"/>
                        <a:pt x="171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6" name="Google Shape;1296;p42"/>
                <p:cNvSpPr/>
                <p:nvPr/>
              </p:nvSpPr>
              <p:spPr>
                <a:xfrm>
                  <a:off x="8445796" y="3227388"/>
                  <a:ext cx="30892" cy="30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8" h="1959" extrusionOk="0">
                      <a:moveTo>
                        <a:pt x="248" y="0"/>
                      </a:moveTo>
                      <a:cubicBezTo>
                        <a:pt x="113" y="0"/>
                        <a:pt x="1" y="113"/>
                        <a:pt x="1" y="248"/>
                      </a:cubicBezTo>
                      <a:lnTo>
                        <a:pt x="1" y="1711"/>
                      </a:lnTo>
                      <a:cubicBezTo>
                        <a:pt x="1" y="1850"/>
                        <a:pt x="113" y="1959"/>
                        <a:pt x="248" y="1959"/>
                      </a:cubicBezTo>
                      <a:lnTo>
                        <a:pt x="1710" y="1959"/>
                      </a:lnTo>
                      <a:cubicBezTo>
                        <a:pt x="1845" y="1959"/>
                        <a:pt x="1958" y="1850"/>
                        <a:pt x="1958" y="1711"/>
                      </a:cubicBezTo>
                      <a:cubicBezTo>
                        <a:pt x="1958" y="1575"/>
                        <a:pt x="1845" y="1463"/>
                        <a:pt x="1710" y="1463"/>
                      </a:cubicBezTo>
                      <a:lnTo>
                        <a:pt x="495" y="1463"/>
                      </a:lnTo>
                      <a:lnTo>
                        <a:pt x="495" y="248"/>
                      </a:lnTo>
                      <a:cubicBezTo>
                        <a:pt x="495" y="113"/>
                        <a:pt x="383" y="0"/>
                        <a:pt x="24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97" name="Google Shape;1297;p42"/>
            <p:cNvGrpSpPr/>
            <p:nvPr/>
          </p:nvGrpSpPr>
          <p:grpSpPr>
            <a:xfrm>
              <a:off x="452475" y="1921425"/>
              <a:ext cx="3313800" cy="392400"/>
              <a:chOff x="-8550475" y="393012"/>
              <a:chExt cx="3313800" cy="392400"/>
            </a:xfrm>
          </p:grpSpPr>
          <p:sp>
            <p:nvSpPr>
              <p:cNvPr id="1298" name="Google Shape;1298;p42"/>
              <p:cNvSpPr/>
              <p:nvPr/>
            </p:nvSpPr>
            <p:spPr>
              <a:xfrm>
                <a:off x="-8550475" y="393012"/>
                <a:ext cx="33138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42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42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42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02" name="Google Shape;1302;p42"/>
          <p:cNvSpPr/>
          <p:nvPr/>
        </p:nvSpPr>
        <p:spPr>
          <a:xfrm>
            <a:off x="0" y="-1362"/>
            <a:ext cx="91440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42"/>
          <p:cNvSpPr/>
          <p:nvPr/>
        </p:nvSpPr>
        <p:spPr>
          <a:xfrm>
            <a:off x="-50" y="-1362"/>
            <a:ext cx="693900" cy="3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42">
            <a:hlinkClick r:id="rId6" action="ppaction://hlinksldjump"/>
          </p:cNvPr>
          <p:cNvSpPr/>
          <p:nvPr/>
        </p:nvSpPr>
        <p:spPr>
          <a:xfrm>
            <a:off x="693867" y="-1362"/>
            <a:ext cx="1408200" cy="3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42">
            <a:hlinkClick r:id="rId7" action="ppaction://hlinksldjump"/>
          </p:cNvPr>
          <p:cNvSpPr/>
          <p:nvPr/>
        </p:nvSpPr>
        <p:spPr>
          <a:xfrm>
            <a:off x="2102224" y="-1362"/>
            <a:ext cx="1408200" cy="3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42">
            <a:hlinkClick r:id="" action="ppaction://noaction"/>
          </p:cNvPr>
          <p:cNvSpPr/>
          <p:nvPr/>
        </p:nvSpPr>
        <p:spPr>
          <a:xfrm>
            <a:off x="6327295" y="-1362"/>
            <a:ext cx="14082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9" name="Google Shape;1309;p42"/>
          <p:cNvGrpSpPr/>
          <p:nvPr/>
        </p:nvGrpSpPr>
        <p:grpSpPr>
          <a:xfrm>
            <a:off x="238515" y="90242"/>
            <a:ext cx="216784" cy="199039"/>
            <a:chOff x="285677" y="4429254"/>
            <a:chExt cx="216784" cy="199039"/>
          </a:xfrm>
        </p:grpSpPr>
        <p:sp>
          <p:nvSpPr>
            <p:cNvPr id="1310" name="Google Shape;1310;p42"/>
            <p:cNvSpPr/>
            <p:nvPr/>
          </p:nvSpPr>
          <p:spPr>
            <a:xfrm>
              <a:off x="319382" y="4457450"/>
              <a:ext cx="28008" cy="38390"/>
            </a:xfrm>
            <a:custGeom>
              <a:avLst/>
              <a:gdLst/>
              <a:ahLst/>
              <a:cxnLst/>
              <a:rect l="l" t="t" r="r" b="b"/>
              <a:pathLst>
                <a:path w="1839" h="2519" extrusionOk="0">
                  <a:moveTo>
                    <a:pt x="0" y="1"/>
                  </a:moveTo>
                  <a:lnTo>
                    <a:pt x="0" y="2519"/>
                  </a:lnTo>
                  <a:lnTo>
                    <a:pt x="1838" y="923"/>
                  </a:lnTo>
                  <a:lnTo>
                    <a:pt x="1838" y="1"/>
                  </a:lnTo>
                  <a:close/>
                </a:path>
              </a:pathLst>
            </a:custGeom>
            <a:solidFill>
              <a:srgbClr val="F6C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2"/>
            <p:cNvSpPr/>
            <p:nvPr/>
          </p:nvSpPr>
          <p:spPr>
            <a:xfrm>
              <a:off x="332800" y="4457450"/>
              <a:ext cx="14590" cy="26761"/>
            </a:xfrm>
            <a:custGeom>
              <a:avLst/>
              <a:gdLst/>
              <a:ahLst/>
              <a:cxnLst/>
              <a:rect l="l" t="t" r="r" b="b"/>
              <a:pathLst>
                <a:path w="958" h="1756" extrusionOk="0">
                  <a:moveTo>
                    <a:pt x="0" y="1"/>
                  </a:moveTo>
                  <a:lnTo>
                    <a:pt x="0" y="1756"/>
                  </a:lnTo>
                  <a:lnTo>
                    <a:pt x="957" y="923"/>
                  </a:lnTo>
                  <a:lnTo>
                    <a:pt x="957" y="1"/>
                  </a:lnTo>
                  <a:close/>
                </a:path>
              </a:pathLst>
            </a:custGeom>
            <a:solidFill>
              <a:srgbClr val="F9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2"/>
            <p:cNvSpPr/>
            <p:nvPr/>
          </p:nvSpPr>
          <p:spPr>
            <a:xfrm>
              <a:off x="312406" y="4452512"/>
              <a:ext cx="163220" cy="175778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2"/>
            <p:cNvSpPr/>
            <p:nvPr/>
          </p:nvSpPr>
          <p:spPr>
            <a:xfrm>
              <a:off x="386456" y="4452512"/>
              <a:ext cx="89172" cy="175778"/>
            </a:xfrm>
            <a:custGeom>
              <a:avLst/>
              <a:gdLst/>
              <a:ahLst/>
              <a:cxnLst/>
              <a:rect l="l" t="t" r="r" b="b"/>
              <a:pathLst>
                <a:path w="5855" h="11534" extrusionOk="0">
                  <a:moveTo>
                    <a:pt x="497" y="1"/>
                  </a:moveTo>
                  <a:cubicBezTo>
                    <a:pt x="471" y="1"/>
                    <a:pt x="445" y="9"/>
                    <a:pt x="424" y="27"/>
                  </a:cubicBezTo>
                  <a:lnTo>
                    <a:pt x="1" y="394"/>
                  </a:lnTo>
                  <a:cubicBezTo>
                    <a:pt x="1901" y="2010"/>
                    <a:pt x="4918" y="4625"/>
                    <a:pt x="4918" y="4625"/>
                  </a:cubicBezTo>
                  <a:lnTo>
                    <a:pt x="4918" y="11222"/>
                  </a:lnTo>
                  <a:cubicBezTo>
                    <a:pt x="4918" y="11395"/>
                    <a:pt x="4773" y="11534"/>
                    <a:pt x="4599" y="11534"/>
                  </a:cubicBezTo>
                  <a:lnTo>
                    <a:pt x="5543" y="11534"/>
                  </a:lnTo>
                  <a:cubicBezTo>
                    <a:pt x="5716" y="11534"/>
                    <a:pt x="5855" y="11395"/>
                    <a:pt x="5855" y="11222"/>
                  </a:cubicBezTo>
                  <a:lnTo>
                    <a:pt x="5855" y="4625"/>
                  </a:lnTo>
                  <a:lnTo>
                    <a:pt x="569" y="27"/>
                  </a:lnTo>
                  <a:cubicBezTo>
                    <a:pt x="549" y="9"/>
                    <a:pt x="523" y="1"/>
                    <a:pt x="497" y="1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2"/>
            <p:cNvSpPr/>
            <p:nvPr/>
          </p:nvSpPr>
          <p:spPr>
            <a:xfrm>
              <a:off x="312513" y="4446675"/>
              <a:ext cx="40679" cy="12802"/>
            </a:xfrm>
            <a:custGeom>
              <a:avLst/>
              <a:gdLst/>
              <a:ahLst/>
              <a:cxnLst/>
              <a:rect l="l" t="t" r="r" b="b"/>
              <a:pathLst>
                <a:path w="2671" h="840" extrusionOk="0">
                  <a:moveTo>
                    <a:pt x="118" y="0"/>
                  </a:moveTo>
                  <a:cubicBezTo>
                    <a:pt x="49" y="0"/>
                    <a:pt x="0" y="49"/>
                    <a:pt x="0" y="118"/>
                  </a:cubicBezTo>
                  <a:lnTo>
                    <a:pt x="0" y="722"/>
                  </a:lnTo>
                  <a:cubicBezTo>
                    <a:pt x="0" y="791"/>
                    <a:pt x="49" y="840"/>
                    <a:pt x="118" y="840"/>
                  </a:cubicBezTo>
                  <a:lnTo>
                    <a:pt x="2553" y="840"/>
                  </a:lnTo>
                  <a:cubicBezTo>
                    <a:pt x="2615" y="840"/>
                    <a:pt x="2671" y="791"/>
                    <a:pt x="2671" y="722"/>
                  </a:cubicBezTo>
                  <a:lnTo>
                    <a:pt x="2671" y="118"/>
                  </a:lnTo>
                  <a:cubicBezTo>
                    <a:pt x="2671" y="49"/>
                    <a:pt x="2615" y="0"/>
                    <a:pt x="2553" y="0"/>
                  </a:cubicBezTo>
                  <a:close/>
                </a:path>
              </a:pathLst>
            </a:custGeom>
            <a:solidFill>
              <a:srgbClr val="E55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2"/>
            <p:cNvSpPr/>
            <p:nvPr/>
          </p:nvSpPr>
          <p:spPr>
            <a:xfrm>
              <a:off x="371347" y="4540969"/>
              <a:ext cx="49345" cy="87325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solidFill>
              <a:srgbClr val="E55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2"/>
            <p:cNvSpPr/>
            <p:nvPr/>
          </p:nvSpPr>
          <p:spPr>
            <a:xfrm>
              <a:off x="401457" y="4540969"/>
              <a:ext cx="19235" cy="87325"/>
            </a:xfrm>
            <a:custGeom>
              <a:avLst/>
              <a:gdLst/>
              <a:ahLst/>
              <a:cxnLst/>
              <a:rect l="l" t="t" r="r" b="b"/>
              <a:pathLst>
                <a:path w="1263" h="5730" extrusionOk="0">
                  <a:moveTo>
                    <a:pt x="1" y="0"/>
                  </a:moveTo>
                  <a:cubicBezTo>
                    <a:pt x="167" y="0"/>
                    <a:pt x="299" y="132"/>
                    <a:pt x="299" y="292"/>
                  </a:cubicBezTo>
                  <a:lnTo>
                    <a:pt x="299" y="5730"/>
                  </a:lnTo>
                  <a:lnTo>
                    <a:pt x="1263" y="5730"/>
                  </a:lnTo>
                  <a:lnTo>
                    <a:pt x="1263" y="292"/>
                  </a:lnTo>
                  <a:cubicBezTo>
                    <a:pt x="1263" y="132"/>
                    <a:pt x="1131" y="0"/>
                    <a:pt x="965" y="0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2"/>
            <p:cNvSpPr/>
            <p:nvPr/>
          </p:nvSpPr>
          <p:spPr>
            <a:xfrm>
              <a:off x="285677" y="4429254"/>
              <a:ext cx="216784" cy="95768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solidFill>
              <a:srgbClr val="FF9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2"/>
            <p:cNvSpPr/>
            <p:nvPr/>
          </p:nvSpPr>
          <p:spPr>
            <a:xfrm>
              <a:off x="338496" y="4446675"/>
              <a:ext cx="14697" cy="12908"/>
            </a:xfrm>
            <a:custGeom>
              <a:avLst/>
              <a:gdLst/>
              <a:ahLst/>
              <a:cxnLst/>
              <a:rect l="l" t="t" r="r" b="b"/>
              <a:pathLst>
                <a:path w="965" h="847" extrusionOk="0">
                  <a:moveTo>
                    <a:pt x="1" y="0"/>
                  </a:moveTo>
                  <a:lnTo>
                    <a:pt x="1" y="847"/>
                  </a:lnTo>
                  <a:lnTo>
                    <a:pt x="847" y="847"/>
                  </a:lnTo>
                  <a:cubicBezTo>
                    <a:pt x="909" y="847"/>
                    <a:pt x="965" y="791"/>
                    <a:pt x="965" y="729"/>
                  </a:cubicBezTo>
                  <a:lnTo>
                    <a:pt x="965" y="118"/>
                  </a:lnTo>
                  <a:cubicBezTo>
                    <a:pt x="965" y="56"/>
                    <a:pt x="909" y="0"/>
                    <a:pt x="847" y="0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1" name="Google Shape;1321;p42">
            <a:hlinkClick r:id="rId8" action="ppaction://hlinksldjump"/>
          </p:cNvPr>
          <p:cNvSpPr/>
          <p:nvPr/>
        </p:nvSpPr>
        <p:spPr>
          <a:xfrm>
            <a:off x="-37" y="-6437"/>
            <a:ext cx="6939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42">
            <a:hlinkClick r:id="" action="ppaction://noaction"/>
          </p:cNvPr>
          <p:cNvSpPr/>
          <p:nvPr/>
        </p:nvSpPr>
        <p:spPr>
          <a:xfrm>
            <a:off x="7735644" y="-1362"/>
            <a:ext cx="14082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42"/>
          <p:cNvSpPr txBox="1"/>
          <p:nvPr/>
        </p:nvSpPr>
        <p:spPr>
          <a:xfrm>
            <a:off x="1026288" y="90275"/>
            <a:ext cx="7431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marR="4572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Monday</a:t>
            </a:r>
            <a:endParaRPr sz="1200" dirty="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2" name="Google Shape;1189;p41">
            <a:hlinkClick r:id="rId6" action="ppaction://hlinksldjump"/>
            <a:extLst>
              <a:ext uri="{FF2B5EF4-FFF2-40B4-BE49-F238E27FC236}">
                <a16:creationId xmlns:a16="http://schemas.microsoft.com/office/drawing/2014/main" id="{74A77510-C1D4-C64E-3E81-166C0155C4D8}"/>
              </a:ext>
            </a:extLst>
          </p:cNvPr>
          <p:cNvSpPr/>
          <p:nvPr/>
        </p:nvSpPr>
        <p:spPr>
          <a:xfrm>
            <a:off x="693867" y="-1362"/>
            <a:ext cx="1408200" cy="3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843;p35">
            <a:hlinkClick r:id="rId6" action="ppaction://hlinksldjump"/>
            <a:extLst>
              <a:ext uri="{FF2B5EF4-FFF2-40B4-BE49-F238E27FC236}">
                <a16:creationId xmlns:a16="http://schemas.microsoft.com/office/drawing/2014/main" id="{4E1B658D-04E5-5914-C5F5-E2D49AF3143B}"/>
              </a:ext>
            </a:extLst>
          </p:cNvPr>
          <p:cNvSpPr/>
          <p:nvPr/>
        </p:nvSpPr>
        <p:spPr>
          <a:xfrm>
            <a:off x="824775" y="5189"/>
            <a:ext cx="1492380" cy="3924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lnSpc>
                <a:spcPct val="110000"/>
              </a:lnSpc>
              <a:buClr>
                <a:schemeClr val="dk2"/>
              </a:buClr>
              <a:buSzPts val="3600"/>
            </a:pPr>
            <a:r>
              <a:rPr lang="en-US" sz="2000" dirty="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rPr>
              <a:t>Listening</a:t>
            </a:r>
            <a:endParaRPr sz="2000" dirty="0">
              <a:solidFill>
                <a:schemeClr val="dk1"/>
              </a:solidFill>
              <a:latin typeface="Hepta Slab Medium"/>
              <a:ea typeface="Hepta Slab Medium"/>
              <a:cs typeface="Hepta Slab Medium"/>
              <a:sym typeface="Hepta Slab Medium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88D6BB-E7DE-73C9-FB9B-2140EAD493A6}"/>
              </a:ext>
            </a:extLst>
          </p:cNvPr>
          <p:cNvSpPr/>
          <p:nvPr/>
        </p:nvSpPr>
        <p:spPr>
          <a:xfrm>
            <a:off x="216950" y="415572"/>
            <a:ext cx="8492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FFFF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 4. (p 69) Listen and tick (✓)  T (True) or F (False). </a:t>
            </a:r>
          </a:p>
        </p:txBody>
      </p:sp>
      <p:pic>
        <p:nvPicPr>
          <p:cNvPr id="5" name="act4-4-.mp3">
            <a:hlinkClick r:id="" action="ppaction://media"/>
            <a:extLst>
              <a:ext uri="{FF2B5EF4-FFF2-40B4-BE49-F238E27FC236}">
                <a16:creationId xmlns:a16="http://schemas.microsoft.com/office/drawing/2014/main" id="{214ACE73-E365-4C14-4BFB-26F6752FEC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11627" y="3517948"/>
            <a:ext cx="215865" cy="215865"/>
          </a:xfrm>
          <a:prstGeom prst="rect">
            <a:avLst/>
          </a:prstGeom>
        </p:spPr>
      </p:pic>
      <p:sp>
        <p:nvSpPr>
          <p:cNvPr id="6" name="Google Shape;1228;p42">
            <a:extLst>
              <a:ext uri="{FF2B5EF4-FFF2-40B4-BE49-F238E27FC236}">
                <a16:creationId xmlns:a16="http://schemas.microsoft.com/office/drawing/2014/main" id="{87132AE0-E107-D435-0706-9C67B5C1BE49}"/>
              </a:ext>
            </a:extLst>
          </p:cNvPr>
          <p:cNvSpPr txBox="1"/>
          <p:nvPr/>
        </p:nvSpPr>
        <p:spPr>
          <a:xfrm>
            <a:off x="4685625" y="1921738"/>
            <a:ext cx="3909736" cy="32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R="45720" lvl="0">
              <a:spcAft>
                <a:spcPts val="1600"/>
              </a:spcAft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1. Mai's 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 to Singapore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is 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four days.</a:t>
            </a:r>
            <a:endParaRPr sz="1800" dirty="0">
              <a:solidFill>
                <a:srgbClr val="FF0000"/>
              </a:solidFill>
              <a:latin typeface="Calibri" panose="020F0502020204030204" pitchFamily="34" charset="0"/>
              <a:ea typeface="Abel"/>
              <a:cs typeface="Calibri" panose="020F0502020204030204" pitchFamily="34" charset="0"/>
              <a:sym typeface="Abel"/>
            </a:endParaRPr>
          </a:p>
        </p:txBody>
      </p:sp>
      <p:sp>
        <p:nvSpPr>
          <p:cNvPr id="7" name="Google Shape;1229;p42">
            <a:extLst>
              <a:ext uri="{FF2B5EF4-FFF2-40B4-BE49-F238E27FC236}">
                <a16:creationId xmlns:a16="http://schemas.microsoft.com/office/drawing/2014/main" id="{D657E2AA-1E2D-CB9D-AF99-21E5D754D0F8}"/>
              </a:ext>
            </a:extLst>
          </p:cNvPr>
          <p:cNvSpPr txBox="1"/>
          <p:nvPr/>
        </p:nvSpPr>
        <p:spPr>
          <a:xfrm>
            <a:off x="4685623" y="2334000"/>
            <a:ext cx="3909737" cy="32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R="45720" lvl="0">
              <a:spcAft>
                <a:spcPts val="1600"/>
              </a:spcAft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2. They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won't go to the National Park.</a:t>
            </a:r>
            <a:endParaRPr sz="1800" dirty="0">
              <a:solidFill>
                <a:srgbClr val="FF0000"/>
              </a:solidFill>
              <a:latin typeface="Calibri" panose="020F0502020204030204" pitchFamily="34" charset="0"/>
              <a:ea typeface="Abel"/>
              <a:cs typeface="Calibri" panose="020F0502020204030204" pitchFamily="34" charset="0"/>
              <a:sym typeface="Abel"/>
            </a:endParaRPr>
          </a:p>
        </p:txBody>
      </p:sp>
      <p:sp>
        <p:nvSpPr>
          <p:cNvPr id="9" name="Google Shape;1230;p42">
            <a:extLst>
              <a:ext uri="{FF2B5EF4-FFF2-40B4-BE49-F238E27FC236}">
                <a16:creationId xmlns:a16="http://schemas.microsoft.com/office/drawing/2014/main" id="{D3031CFB-4D24-8F1F-0144-D0C4971A1B40}"/>
              </a:ext>
            </a:extLst>
          </p:cNvPr>
          <p:cNvSpPr txBox="1"/>
          <p:nvPr/>
        </p:nvSpPr>
        <p:spPr>
          <a:xfrm>
            <a:off x="4685623" y="2752425"/>
            <a:ext cx="3909738" cy="32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R="45720" lvl="0">
              <a:spcAft>
                <a:spcPts val="1600"/>
              </a:spcAft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3. The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 to Sentosa takes a full day.</a:t>
            </a:r>
            <a:endParaRPr sz="1800" dirty="0">
              <a:solidFill>
                <a:srgbClr val="FF0000"/>
              </a:solidFill>
              <a:latin typeface="Calibri" panose="020F0502020204030204" pitchFamily="34" charset="0"/>
              <a:ea typeface="Abel"/>
              <a:cs typeface="Calibri" panose="020F0502020204030204" pitchFamily="34" charset="0"/>
              <a:sym typeface="Abel"/>
            </a:endParaRPr>
          </a:p>
        </p:txBody>
      </p:sp>
      <p:sp>
        <p:nvSpPr>
          <p:cNvPr id="10" name="Google Shape;1231;p42">
            <a:extLst>
              <a:ext uri="{FF2B5EF4-FFF2-40B4-BE49-F238E27FC236}">
                <a16:creationId xmlns:a16="http://schemas.microsoft.com/office/drawing/2014/main" id="{C2A7A0C3-EE36-1FFA-0640-091747EC787A}"/>
              </a:ext>
            </a:extLst>
          </p:cNvPr>
          <p:cNvSpPr txBox="1"/>
          <p:nvPr/>
        </p:nvSpPr>
        <p:spPr>
          <a:xfrm>
            <a:off x="4685623" y="3170850"/>
            <a:ext cx="3824394" cy="321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R="45720" lvl="0">
              <a:spcAft>
                <a:spcPts val="1600"/>
              </a:spcAft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Sea Aquarium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zoo for fish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800" dirty="0">
              <a:solidFill>
                <a:srgbClr val="434343"/>
              </a:solidFill>
              <a:latin typeface="Calibri" panose="020F0502020204030204" pitchFamily="34" charset="0"/>
              <a:ea typeface="Abel"/>
              <a:cs typeface="Calibri" panose="020F0502020204030204" pitchFamily="34" charset="0"/>
              <a:sym typeface="Abel"/>
            </a:endParaRPr>
          </a:p>
        </p:txBody>
      </p:sp>
      <p:sp>
        <p:nvSpPr>
          <p:cNvPr id="11" name="Google Shape;1232;p42">
            <a:extLst>
              <a:ext uri="{FF2B5EF4-FFF2-40B4-BE49-F238E27FC236}">
                <a16:creationId xmlns:a16="http://schemas.microsoft.com/office/drawing/2014/main" id="{6A9557B9-EAD6-8579-1248-700EB561312F}"/>
              </a:ext>
            </a:extLst>
          </p:cNvPr>
          <p:cNvSpPr txBox="1"/>
          <p:nvPr/>
        </p:nvSpPr>
        <p:spPr>
          <a:xfrm>
            <a:off x="4686835" y="3625880"/>
            <a:ext cx="3824394" cy="72327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R="45720" lvl="0">
              <a:lnSpc>
                <a:spcPct val="150000"/>
              </a:lnSpc>
              <a:spcAft>
                <a:spcPts val="1600"/>
              </a:spcAft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Light and Sound Show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is 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afternoon.</a:t>
            </a:r>
            <a:endParaRPr sz="1800" dirty="0">
              <a:solidFill>
                <a:srgbClr val="FF0000"/>
              </a:solidFill>
              <a:latin typeface="Calibri" panose="020F0502020204030204" pitchFamily="34" charset="0"/>
              <a:ea typeface="Abel"/>
              <a:cs typeface="Calibri" panose="020F0502020204030204" pitchFamily="34" charset="0"/>
              <a:sym typeface="Abe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20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27" grpId="0"/>
      <p:bldP spid="6" grpId="0"/>
      <p:bldP spid="7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33"/>
          <p:cNvGrpSpPr/>
          <p:nvPr/>
        </p:nvGrpSpPr>
        <p:grpSpPr>
          <a:xfrm>
            <a:off x="445050" y="1852863"/>
            <a:ext cx="8253925" cy="2776038"/>
            <a:chOff x="445050" y="1487688"/>
            <a:chExt cx="8253925" cy="2776038"/>
          </a:xfrm>
        </p:grpSpPr>
        <p:sp>
          <p:nvSpPr>
            <p:cNvPr id="695" name="Google Shape;695;p33"/>
            <p:cNvSpPr/>
            <p:nvPr/>
          </p:nvSpPr>
          <p:spPr>
            <a:xfrm>
              <a:off x="445050" y="1493225"/>
              <a:ext cx="8253900" cy="2770500"/>
            </a:xfrm>
            <a:prstGeom prst="roundRect">
              <a:avLst>
                <a:gd name="adj" fmla="val 8573"/>
              </a:avLst>
            </a:prstGeom>
            <a:solidFill>
              <a:srgbClr val="F3F3F3"/>
            </a:solidFill>
            <a:ln>
              <a:noFill/>
            </a:ln>
            <a:effectLst>
              <a:outerShdw blurRad="57150" dist="47625" dir="2940000" algn="bl" rotWithShape="0">
                <a:srgbClr val="963A2A">
                  <a:alpha val="4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6" name="Google Shape;696;p33"/>
            <p:cNvGrpSpPr/>
            <p:nvPr/>
          </p:nvGrpSpPr>
          <p:grpSpPr>
            <a:xfrm>
              <a:off x="445075" y="1487688"/>
              <a:ext cx="8253900" cy="392400"/>
              <a:chOff x="-8550475" y="393000"/>
              <a:chExt cx="8253900" cy="392400"/>
            </a:xfrm>
          </p:grpSpPr>
          <p:sp>
            <p:nvSpPr>
              <p:cNvPr id="697" name="Google Shape;697;p33"/>
              <p:cNvSpPr/>
              <p:nvPr/>
            </p:nvSpPr>
            <p:spPr>
              <a:xfrm>
                <a:off x="-8550475" y="393000"/>
                <a:ext cx="82539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33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33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33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01" name="Google Shape;701;p33"/>
          <p:cNvSpPr txBox="1">
            <a:spLocks noGrp="1"/>
          </p:cNvSpPr>
          <p:nvPr>
            <p:ph type="subTitle" idx="1"/>
          </p:nvPr>
        </p:nvSpPr>
        <p:spPr>
          <a:xfrm flipH="1">
            <a:off x="1489387" y="3842527"/>
            <a:ext cx="6438800" cy="463200"/>
          </a:xfrm>
          <a:prstGeom prst="rect">
            <a:avLst/>
          </a:pr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→ 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"/>
              </a:rPr>
              <a:t>Travel agent: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Here we have </a:t>
            </a:r>
            <a:r>
              <a:rPr lang="en-US" b="0" i="0" u="none" strike="noStrike" dirty="0">
                <a:solidFill>
                  <a:srgbClr val="FF0000"/>
                </a:solidFill>
                <a:effectLst/>
                <a:latin typeface="OpenSans"/>
              </a:rPr>
              <a:t>a four-day </a:t>
            </a:r>
            <a:r>
              <a:rPr lang="en-US" b="0" i="0" u="none" strike="noStrike" dirty="0" err="1">
                <a:solidFill>
                  <a:srgbClr val="FF0000"/>
                </a:solidFill>
                <a:effectLst/>
                <a:latin typeface="OpenSans"/>
              </a:rPr>
              <a:t>programme</a:t>
            </a:r>
            <a:r>
              <a:rPr lang="en-US" b="0" i="0" u="none" strike="noStrike" dirty="0">
                <a:solidFill>
                  <a:srgbClr val="FF0000"/>
                </a:solidFill>
                <a:effectLst/>
                <a:latin typeface="OpenSans"/>
              </a:rPr>
              <a:t> for you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 ...</a:t>
            </a:r>
            <a:endParaRPr dirty="0"/>
          </a:p>
        </p:txBody>
      </p:sp>
      <p:sp>
        <p:nvSpPr>
          <p:cNvPr id="702" name="Google Shape;702;p33"/>
          <p:cNvSpPr txBox="1">
            <a:spLocks noGrp="1"/>
          </p:cNvSpPr>
          <p:nvPr>
            <p:ph type="ctrTitle"/>
          </p:nvPr>
        </p:nvSpPr>
        <p:spPr>
          <a:xfrm flipH="1">
            <a:off x="1163246" y="3021700"/>
            <a:ext cx="7170581" cy="60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Mai's 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 to Singapore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is 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four days.</a:t>
            </a:r>
            <a:endParaRPr sz="3600" dirty="0"/>
          </a:p>
        </p:txBody>
      </p:sp>
      <p:grpSp>
        <p:nvGrpSpPr>
          <p:cNvPr id="703" name="Google Shape;703;p33"/>
          <p:cNvGrpSpPr/>
          <p:nvPr/>
        </p:nvGrpSpPr>
        <p:grpSpPr>
          <a:xfrm>
            <a:off x="2994100" y="759962"/>
            <a:ext cx="3155700" cy="2176913"/>
            <a:chOff x="2994100" y="343300"/>
            <a:chExt cx="3155700" cy="2176913"/>
          </a:xfrm>
        </p:grpSpPr>
        <p:sp>
          <p:nvSpPr>
            <p:cNvPr id="704" name="Google Shape;704;p33"/>
            <p:cNvSpPr/>
            <p:nvPr/>
          </p:nvSpPr>
          <p:spPr>
            <a:xfrm>
              <a:off x="2994100" y="346713"/>
              <a:ext cx="3155700" cy="2173500"/>
            </a:xfrm>
            <a:prstGeom prst="roundRect">
              <a:avLst>
                <a:gd name="adj" fmla="val 8429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47625" dir="2940000" algn="bl" rotWithShape="0">
                <a:srgbClr val="963A2A">
                  <a:alpha val="4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5" name="Google Shape;705;p33"/>
            <p:cNvGrpSpPr/>
            <p:nvPr/>
          </p:nvGrpSpPr>
          <p:grpSpPr>
            <a:xfrm>
              <a:off x="2994100" y="343300"/>
              <a:ext cx="3155700" cy="392400"/>
              <a:chOff x="-8550475" y="393000"/>
              <a:chExt cx="3155700" cy="392400"/>
            </a:xfrm>
          </p:grpSpPr>
          <p:sp>
            <p:nvSpPr>
              <p:cNvPr id="706" name="Google Shape;706;p33"/>
              <p:cNvSpPr/>
              <p:nvPr/>
            </p:nvSpPr>
            <p:spPr>
              <a:xfrm>
                <a:off x="-8550475" y="393000"/>
                <a:ext cx="31557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3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33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33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0" name="Google Shape;710;p33"/>
          <p:cNvGrpSpPr/>
          <p:nvPr/>
        </p:nvGrpSpPr>
        <p:grpSpPr>
          <a:xfrm>
            <a:off x="4113150" y="1333250"/>
            <a:ext cx="917700" cy="1174663"/>
            <a:chOff x="4113150" y="1125000"/>
            <a:chExt cx="917700" cy="1174663"/>
          </a:xfrm>
        </p:grpSpPr>
        <p:sp>
          <p:nvSpPr>
            <p:cNvPr id="711" name="Google Shape;711;p33"/>
            <p:cNvSpPr/>
            <p:nvPr/>
          </p:nvSpPr>
          <p:spPr>
            <a:xfrm>
              <a:off x="4113150" y="1381963"/>
              <a:ext cx="917700" cy="91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2" name="Google Shape;712;p33"/>
            <p:cNvGrpSpPr/>
            <p:nvPr/>
          </p:nvGrpSpPr>
          <p:grpSpPr>
            <a:xfrm>
              <a:off x="4132691" y="1125000"/>
              <a:ext cx="878627" cy="376239"/>
              <a:chOff x="7100179" y="2134325"/>
              <a:chExt cx="878627" cy="376239"/>
            </a:xfrm>
          </p:grpSpPr>
          <p:sp>
            <p:nvSpPr>
              <p:cNvPr id="713" name="Google Shape;713;p33"/>
              <p:cNvSpPr/>
              <p:nvPr/>
            </p:nvSpPr>
            <p:spPr>
              <a:xfrm>
                <a:off x="7100179" y="2399579"/>
                <a:ext cx="79500" cy="795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33"/>
              <p:cNvSpPr/>
              <p:nvPr/>
            </p:nvSpPr>
            <p:spPr>
              <a:xfrm>
                <a:off x="7899306" y="2431064"/>
                <a:ext cx="79500" cy="795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33"/>
              <p:cNvSpPr/>
              <p:nvPr/>
            </p:nvSpPr>
            <p:spPr>
              <a:xfrm>
                <a:off x="7636525" y="2281979"/>
                <a:ext cx="79500" cy="79500"/>
              </a:xfrm>
              <a:prstGeom prst="mathPlus">
                <a:avLst>
                  <a:gd name="adj1" fmla="val 2352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33"/>
              <p:cNvSpPr/>
              <p:nvPr/>
            </p:nvSpPr>
            <p:spPr>
              <a:xfrm>
                <a:off x="7422951" y="2134325"/>
                <a:ext cx="79500" cy="79500"/>
              </a:xfrm>
              <a:prstGeom prst="mathPlus">
                <a:avLst>
                  <a:gd name="adj1" fmla="val 2352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33"/>
              <p:cNvSpPr/>
              <p:nvPr/>
            </p:nvSpPr>
            <p:spPr>
              <a:xfrm>
                <a:off x="7765636" y="2213824"/>
                <a:ext cx="20700" cy="20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33"/>
              <p:cNvSpPr/>
              <p:nvPr/>
            </p:nvSpPr>
            <p:spPr>
              <a:xfrm>
                <a:off x="7386563" y="2320081"/>
                <a:ext cx="20700" cy="207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33"/>
              <p:cNvSpPr/>
              <p:nvPr/>
            </p:nvSpPr>
            <p:spPr>
              <a:xfrm>
                <a:off x="7216008" y="2261284"/>
                <a:ext cx="20700" cy="207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20" name="Google Shape;720;p33"/>
          <p:cNvSpPr txBox="1">
            <a:spLocks noGrp="1"/>
          </p:cNvSpPr>
          <p:nvPr>
            <p:ph type="title" idx="2"/>
          </p:nvPr>
        </p:nvSpPr>
        <p:spPr>
          <a:xfrm flipH="1">
            <a:off x="4041613" y="1790175"/>
            <a:ext cx="1060800" cy="51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01.</a:t>
            </a:r>
            <a:endParaRPr dirty="0"/>
          </a:p>
        </p:txBody>
      </p:sp>
      <p:sp>
        <p:nvSpPr>
          <p:cNvPr id="721" name="Google Shape;721;p33"/>
          <p:cNvSpPr/>
          <p:nvPr/>
        </p:nvSpPr>
        <p:spPr>
          <a:xfrm>
            <a:off x="0" y="-1362"/>
            <a:ext cx="91440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33"/>
          <p:cNvSpPr/>
          <p:nvPr/>
        </p:nvSpPr>
        <p:spPr>
          <a:xfrm>
            <a:off x="-50" y="-1362"/>
            <a:ext cx="693900" cy="39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33">
            <a:hlinkClick r:id="rId3" action="ppaction://hlinksldjump"/>
          </p:cNvPr>
          <p:cNvSpPr/>
          <p:nvPr/>
        </p:nvSpPr>
        <p:spPr>
          <a:xfrm>
            <a:off x="693867" y="-1362"/>
            <a:ext cx="1408200" cy="3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33">
            <a:hlinkClick r:id="rId4" action="ppaction://hlinksldjump"/>
          </p:cNvPr>
          <p:cNvSpPr/>
          <p:nvPr/>
        </p:nvSpPr>
        <p:spPr>
          <a:xfrm>
            <a:off x="3510581" y="-1362"/>
            <a:ext cx="14082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33">
            <a:hlinkClick r:id="" action="ppaction://noaction"/>
          </p:cNvPr>
          <p:cNvSpPr/>
          <p:nvPr/>
        </p:nvSpPr>
        <p:spPr>
          <a:xfrm>
            <a:off x="4918938" y="-1362"/>
            <a:ext cx="14082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33">
            <a:hlinkClick r:id="" action="ppaction://noaction"/>
          </p:cNvPr>
          <p:cNvSpPr/>
          <p:nvPr/>
        </p:nvSpPr>
        <p:spPr>
          <a:xfrm>
            <a:off x="6327295" y="-1362"/>
            <a:ext cx="14082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8" name="Google Shape;728;p33"/>
          <p:cNvGrpSpPr/>
          <p:nvPr/>
        </p:nvGrpSpPr>
        <p:grpSpPr>
          <a:xfrm>
            <a:off x="238515" y="90242"/>
            <a:ext cx="216784" cy="199039"/>
            <a:chOff x="285677" y="4429254"/>
            <a:chExt cx="216784" cy="199039"/>
          </a:xfrm>
        </p:grpSpPr>
        <p:sp>
          <p:nvSpPr>
            <p:cNvPr id="729" name="Google Shape;729;p33"/>
            <p:cNvSpPr/>
            <p:nvPr/>
          </p:nvSpPr>
          <p:spPr>
            <a:xfrm>
              <a:off x="319382" y="4457450"/>
              <a:ext cx="28008" cy="38390"/>
            </a:xfrm>
            <a:custGeom>
              <a:avLst/>
              <a:gdLst/>
              <a:ahLst/>
              <a:cxnLst/>
              <a:rect l="l" t="t" r="r" b="b"/>
              <a:pathLst>
                <a:path w="1839" h="2519" extrusionOk="0">
                  <a:moveTo>
                    <a:pt x="0" y="1"/>
                  </a:moveTo>
                  <a:lnTo>
                    <a:pt x="0" y="2519"/>
                  </a:lnTo>
                  <a:lnTo>
                    <a:pt x="1838" y="923"/>
                  </a:lnTo>
                  <a:lnTo>
                    <a:pt x="1838" y="1"/>
                  </a:lnTo>
                  <a:close/>
                </a:path>
              </a:pathLst>
            </a:custGeom>
            <a:solidFill>
              <a:srgbClr val="F6C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3"/>
            <p:cNvSpPr/>
            <p:nvPr/>
          </p:nvSpPr>
          <p:spPr>
            <a:xfrm>
              <a:off x="332800" y="4457450"/>
              <a:ext cx="14590" cy="26761"/>
            </a:xfrm>
            <a:custGeom>
              <a:avLst/>
              <a:gdLst/>
              <a:ahLst/>
              <a:cxnLst/>
              <a:rect l="l" t="t" r="r" b="b"/>
              <a:pathLst>
                <a:path w="958" h="1756" extrusionOk="0">
                  <a:moveTo>
                    <a:pt x="0" y="1"/>
                  </a:moveTo>
                  <a:lnTo>
                    <a:pt x="0" y="1756"/>
                  </a:lnTo>
                  <a:lnTo>
                    <a:pt x="957" y="923"/>
                  </a:lnTo>
                  <a:lnTo>
                    <a:pt x="957" y="1"/>
                  </a:lnTo>
                  <a:close/>
                </a:path>
              </a:pathLst>
            </a:custGeom>
            <a:solidFill>
              <a:srgbClr val="F9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3"/>
            <p:cNvSpPr/>
            <p:nvPr/>
          </p:nvSpPr>
          <p:spPr>
            <a:xfrm>
              <a:off x="312406" y="4452512"/>
              <a:ext cx="163220" cy="175778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3"/>
            <p:cNvSpPr/>
            <p:nvPr/>
          </p:nvSpPr>
          <p:spPr>
            <a:xfrm>
              <a:off x="386456" y="4452512"/>
              <a:ext cx="89172" cy="175778"/>
            </a:xfrm>
            <a:custGeom>
              <a:avLst/>
              <a:gdLst/>
              <a:ahLst/>
              <a:cxnLst/>
              <a:rect l="l" t="t" r="r" b="b"/>
              <a:pathLst>
                <a:path w="5855" h="11534" extrusionOk="0">
                  <a:moveTo>
                    <a:pt x="497" y="1"/>
                  </a:moveTo>
                  <a:cubicBezTo>
                    <a:pt x="471" y="1"/>
                    <a:pt x="445" y="9"/>
                    <a:pt x="424" y="27"/>
                  </a:cubicBezTo>
                  <a:lnTo>
                    <a:pt x="1" y="394"/>
                  </a:lnTo>
                  <a:cubicBezTo>
                    <a:pt x="1901" y="2010"/>
                    <a:pt x="4918" y="4625"/>
                    <a:pt x="4918" y="4625"/>
                  </a:cubicBezTo>
                  <a:lnTo>
                    <a:pt x="4918" y="11222"/>
                  </a:lnTo>
                  <a:cubicBezTo>
                    <a:pt x="4918" y="11395"/>
                    <a:pt x="4773" y="11534"/>
                    <a:pt x="4599" y="11534"/>
                  </a:cubicBezTo>
                  <a:lnTo>
                    <a:pt x="5543" y="11534"/>
                  </a:lnTo>
                  <a:cubicBezTo>
                    <a:pt x="5716" y="11534"/>
                    <a:pt x="5855" y="11395"/>
                    <a:pt x="5855" y="11222"/>
                  </a:cubicBezTo>
                  <a:lnTo>
                    <a:pt x="5855" y="4625"/>
                  </a:lnTo>
                  <a:lnTo>
                    <a:pt x="569" y="27"/>
                  </a:lnTo>
                  <a:cubicBezTo>
                    <a:pt x="549" y="9"/>
                    <a:pt x="523" y="1"/>
                    <a:pt x="497" y="1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3"/>
            <p:cNvSpPr/>
            <p:nvPr/>
          </p:nvSpPr>
          <p:spPr>
            <a:xfrm>
              <a:off x="312513" y="4446675"/>
              <a:ext cx="40679" cy="12802"/>
            </a:xfrm>
            <a:custGeom>
              <a:avLst/>
              <a:gdLst/>
              <a:ahLst/>
              <a:cxnLst/>
              <a:rect l="l" t="t" r="r" b="b"/>
              <a:pathLst>
                <a:path w="2671" h="840" extrusionOk="0">
                  <a:moveTo>
                    <a:pt x="118" y="0"/>
                  </a:moveTo>
                  <a:cubicBezTo>
                    <a:pt x="49" y="0"/>
                    <a:pt x="0" y="49"/>
                    <a:pt x="0" y="118"/>
                  </a:cubicBezTo>
                  <a:lnTo>
                    <a:pt x="0" y="722"/>
                  </a:lnTo>
                  <a:cubicBezTo>
                    <a:pt x="0" y="791"/>
                    <a:pt x="49" y="840"/>
                    <a:pt x="118" y="840"/>
                  </a:cubicBezTo>
                  <a:lnTo>
                    <a:pt x="2553" y="840"/>
                  </a:lnTo>
                  <a:cubicBezTo>
                    <a:pt x="2615" y="840"/>
                    <a:pt x="2671" y="791"/>
                    <a:pt x="2671" y="722"/>
                  </a:cubicBezTo>
                  <a:lnTo>
                    <a:pt x="2671" y="118"/>
                  </a:lnTo>
                  <a:cubicBezTo>
                    <a:pt x="2671" y="49"/>
                    <a:pt x="2615" y="0"/>
                    <a:pt x="2553" y="0"/>
                  </a:cubicBezTo>
                  <a:close/>
                </a:path>
              </a:pathLst>
            </a:custGeom>
            <a:solidFill>
              <a:srgbClr val="E55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3"/>
            <p:cNvSpPr/>
            <p:nvPr/>
          </p:nvSpPr>
          <p:spPr>
            <a:xfrm>
              <a:off x="371347" y="4540969"/>
              <a:ext cx="49345" cy="87325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solidFill>
              <a:srgbClr val="E55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3"/>
            <p:cNvSpPr/>
            <p:nvPr/>
          </p:nvSpPr>
          <p:spPr>
            <a:xfrm>
              <a:off x="401457" y="4540969"/>
              <a:ext cx="19235" cy="87325"/>
            </a:xfrm>
            <a:custGeom>
              <a:avLst/>
              <a:gdLst/>
              <a:ahLst/>
              <a:cxnLst/>
              <a:rect l="l" t="t" r="r" b="b"/>
              <a:pathLst>
                <a:path w="1263" h="5730" extrusionOk="0">
                  <a:moveTo>
                    <a:pt x="1" y="0"/>
                  </a:moveTo>
                  <a:cubicBezTo>
                    <a:pt x="167" y="0"/>
                    <a:pt x="299" y="132"/>
                    <a:pt x="299" y="292"/>
                  </a:cubicBezTo>
                  <a:lnTo>
                    <a:pt x="299" y="5730"/>
                  </a:lnTo>
                  <a:lnTo>
                    <a:pt x="1263" y="5730"/>
                  </a:lnTo>
                  <a:lnTo>
                    <a:pt x="1263" y="292"/>
                  </a:lnTo>
                  <a:cubicBezTo>
                    <a:pt x="1263" y="132"/>
                    <a:pt x="1131" y="0"/>
                    <a:pt x="965" y="0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3"/>
            <p:cNvSpPr/>
            <p:nvPr/>
          </p:nvSpPr>
          <p:spPr>
            <a:xfrm>
              <a:off x="285677" y="4429254"/>
              <a:ext cx="216784" cy="95768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solidFill>
              <a:srgbClr val="FF9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3"/>
            <p:cNvSpPr/>
            <p:nvPr/>
          </p:nvSpPr>
          <p:spPr>
            <a:xfrm>
              <a:off x="338496" y="4446675"/>
              <a:ext cx="14697" cy="12908"/>
            </a:xfrm>
            <a:custGeom>
              <a:avLst/>
              <a:gdLst/>
              <a:ahLst/>
              <a:cxnLst/>
              <a:rect l="l" t="t" r="r" b="b"/>
              <a:pathLst>
                <a:path w="965" h="847" extrusionOk="0">
                  <a:moveTo>
                    <a:pt x="1" y="0"/>
                  </a:moveTo>
                  <a:lnTo>
                    <a:pt x="1" y="847"/>
                  </a:lnTo>
                  <a:lnTo>
                    <a:pt x="847" y="847"/>
                  </a:lnTo>
                  <a:cubicBezTo>
                    <a:pt x="909" y="847"/>
                    <a:pt x="965" y="791"/>
                    <a:pt x="965" y="729"/>
                  </a:cubicBezTo>
                  <a:lnTo>
                    <a:pt x="965" y="118"/>
                  </a:lnTo>
                  <a:cubicBezTo>
                    <a:pt x="965" y="56"/>
                    <a:pt x="909" y="0"/>
                    <a:pt x="847" y="0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8" name="Google Shape;738;p33">
            <a:hlinkClick r:id="rId5" action="ppaction://hlinksldjump"/>
          </p:cNvPr>
          <p:cNvSpPr/>
          <p:nvPr/>
        </p:nvSpPr>
        <p:spPr>
          <a:xfrm>
            <a:off x="-37" y="-6437"/>
            <a:ext cx="6939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33">
            <a:hlinkClick r:id="" action="ppaction://noaction"/>
          </p:cNvPr>
          <p:cNvSpPr/>
          <p:nvPr/>
        </p:nvSpPr>
        <p:spPr>
          <a:xfrm>
            <a:off x="7735644" y="-1362"/>
            <a:ext cx="14082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720;p33">
            <a:extLst>
              <a:ext uri="{FF2B5EF4-FFF2-40B4-BE49-F238E27FC236}">
                <a16:creationId xmlns:a16="http://schemas.microsoft.com/office/drawing/2014/main" id="{C41CA9C0-5255-7012-885F-8802D1658EE1}"/>
              </a:ext>
            </a:extLst>
          </p:cNvPr>
          <p:cNvSpPr txBox="1">
            <a:spLocks/>
          </p:cNvSpPr>
          <p:nvPr/>
        </p:nvSpPr>
        <p:spPr>
          <a:xfrm flipH="1">
            <a:off x="3867850" y="2457564"/>
            <a:ext cx="1408200" cy="5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27432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pta Slab SemiBold"/>
              <a:buNone/>
              <a:defRPr sz="3000" b="0" i="0" u="none" strike="noStrike" cap="none">
                <a:solidFill>
                  <a:schemeClr val="lt1"/>
                </a:solidFill>
                <a:latin typeface="Hepta Slab SemiBold"/>
                <a:ea typeface="Hepta Slab SemiBold"/>
                <a:cs typeface="Hepta Slab SemiBold"/>
                <a:sym typeface="Hepta Slab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dirty="0"/>
              <a:t>True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8AEDB8-919B-A80F-79E2-B1ECCC728CE0}"/>
              </a:ext>
            </a:extLst>
          </p:cNvPr>
          <p:cNvSpPr txBox="1"/>
          <p:nvPr/>
        </p:nvSpPr>
        <p:spPr>
          <a:xfrm>
            <a:off x="812650" y="10172"/>
            <a:ext cx="61338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FFFF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 4. (p 69) Listen and tick (✓)  T (True) or F (False).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0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1" grpId="0" uiExpand="1" build="p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0" name="Google Shape;1570;p45"/>
          <p:cNvGrpSpPr/>
          <p:nvPr/>
        </p:nvGrpSpPr>
        <p:grpSpPr>
          <a:xfrm>
            <a:off x="1230750" y="753150"/>
            <a:ext cx="6682500" cy="1767300"/>
            <a:chOff x="1230750" y="1294400"/>
            <a:chExt cx="6682500" cy="1767300"/>
          </a:xfrm>
        </p:grpSpPr>
        <p:sp>
          <p:nvSpPr>
            <p:cNvPr id="1571" name="Google Shape;1571;p45"/>
            <p:cNvSpPr/>
            <p:nvPr/>
          </p:nvSpPr>
          <p:spPr>
            <a:xfrm>
              <a:off x="1230750" y="1294400"/>
              <a:ext cx="6682500" cy="1767300"/>
            </a:xfrm>
            <a:prstGeom prst="roundRect">
              <a:avLst>
                <a:gd name="adj" fmla="val 8429"/>
              </a:avLst>
            </a:prstGeom>
            <a:solidFill>
              <a:schemeClr val="dk1"/>
            </a:solidFill>
            <a:ln>
              <a:noFill/>
            </a:ln>
            <a:effectLst>
              <a:outerShdw blurRad="57150" dist="47625" dir="2940000" algn="bl" rotWithShape="0">
                <a:srgbClr val="963A2A">
                  <a:alpha val="4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72" name="Google Shape;1572;p45"/>
            <p:cNvGrpSpPr/>
            <p:nvPr/>
          </p:nvGrpSpPr>
          <p:grpSpPr>
            <a:xfrm>
              <a:off x="1230750" y="1294400"/>
              <a:ext cx="6682500" cy="392400"/>
              <a:chOff x="-8550475" y="393012"/>
              <a:chExt cx="6682500" cy="392400"/>
            </a:xfrm>
          </p:grpSpPr>
          <p:sp>
            <p:nvSpPr>
              <p:cNvPr id="1573" name="Google Shape;1573;p45"/>
              <p:cNvSpPr/>
              <p:nvPr/>
            </p:nvSpPr>
            <p:spPr>
              <a:xfrm>
                <a:off x="-8550475" y="393012"/>
                <a:ext cx="66825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45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45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45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77" name="Google Shape;1577;p45"/>
          <p:cNvSpPr txBox="1">
            <a:spLocks noGrp="1"/>
          </p:cNvSpPr>
          <p:nvPr>
            <p:ph type="title" idx="4294967295"/>
          </p:nvPr>
        </p:nvSpPr>
        <p:spPr>
          <a:xfrm>
            <a:off x="2011056" y="381758"/>
            <a:ext cx="5657526" cy="11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They 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won't go to the National Park.</a:t>
            </a:r>
            <a:endParaRPr sz="3600" dirty="0">
              <a:solidFill>
                <a:srgbClr val="FF0000"/>
              </a:solidFill>
              <a:latin typeface="Calibri" panose="020F0502020204030204" pitchFamily="34" charset="0"/>
              <a:ea typeface="Abel"/>
              <a:cs typeface="Calibri" panose="020F0502020204030204" pitchFamily="34" charset="0"/>
              <a:sym typeface="Abel"/>
            </a:endParaRPr>
          </a:p>
        </p:txBody>
      </p:sp>
      <p:sp>
        <p:nvSpPr>
          <p:cNvPr id="1578" name="Google Shape;1578;p45"/>
          <p:cNvSpPr/>
          <p:nvPr/>
        </p:nvSpPr>
        <p:spPr>
          <a:xfrm>
            <a:off x="0" y="-1362"/>
            <a:ext cx="91440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9" name="Google Shape;1579;p45"/>
          <p:cNvSpPr/>
          <p:nvPr/>
        </p:nvSpPr>
        <p:spPr>
          <a:xfrm>
            <a:off x="-50" y="-1362"/>
            <a:ext cx="693900" cy="3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1" name="Google Shape;1581;p45">
            <a:hlinkClick r:id="rId3" action="ppaction://hlinksldjump"/>
          </p:cNvPr>
          <p:cNvSpPr/>
          <p:nvPr/>
        </p:nvSpPr>
        <p:spPr>
          <a:xfrm>
            <a:off x="2102224" y="-1362"/>
            <a:ext cx="1408200" cy="3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3" name="Google Shape;1583;p45">
            <a:hlinkClick r:id="" action="ppaction://noaction"/>
          </p:cNvPr>
          <p:cNvSpPr/>
          <p:nvPr/>
        </p:nvSpPr>
        <p:spPr>
          <a:xfrm>
            <a:off x="4918938" y="-1362"/>
            <a:ext cx="14082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4" name="Google Shape;1584;p45">
            <a:hlinkClick r:id="" action="ppaction://noaction"/>
          </p:cNvPr>
          <p:cNvSpPr/>
          <p:nvPr/>
        </p:nvSpPr>
        <p:spPr>
          <a:xfrm>
            <a:off x="6327295" y="-1362"/>
            <a:ext cx="14082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5" name="Google Shape;1585;p45"/>
          <p:cNvGrpSpPr/>
          <p:nvPr/>
        </p:nvGrpSpPr>
        <p:grpSpPr>
          <a:xfrm>
            <a:off x="238515" y="90242"/>
            <a:ext cx="216784" cy="199039"/>
            <a:chOff x="285677" y="4429254"/>
            <a:chExt cx="216784" cy="199039"/>
          </a:xfrm>
        </p:grpSpPr>
        <p:sp>
          <p:nvSpPr>
            <p:cNvPr id="1586" name="Google Shape;1586;p45"/>
            <p:cNvSpPr/>
            <p:nvPr/>
          </p:nvSpPr>
          <p:spPr>
            <a:xfrm>
              <a:off x="319382" y="4457450"/>
              <a:ext cx="28008" cy="38390"/>
            </a:xfrm>
            <a:custGeom>
              <a:avLst/>
              <a:gdLst/>
              <a:ahLst/>
              <a:cxnLst/>
              <a:rect l="l" t="t" r="r" b="b"/>
              <a:pathLst>
                <a:path w="1839" h="2519" extrusionOk="0">
                  <a:moveTo>
                    <a:pt x="0" y="1"/>
                  </a:moveTo>
                  <a:lnTo>
                    <a:pt x="0" y="2519"/>
                  </a:lnTo>
                  <a:lnTo>
                    <a:pt x="1838" y="923"/>
                  </a:lnTo>
                  <a:lnTo>
                    <a:pt x="1838" y="1"/>
                  </a:lnTo>
                  <a:close/>
                </a:path>
              </a:pathLst>
            </a:custGeom>
            <a:solidFill>
              <a:srgbClr val="F6C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45"/>
            <p:cNvSpPr/>
            <p:nvPr/>
          </p:nvSpPr>
          <p:spPr>
            <a:xfrm>
              <a:off x="332800" y="4457450"/>
              <a:ext cx="14590" cy="26761"/>
            </a:xfrm>
            <a:custGeom>
              <a:avLst/>
              <a:gdLst/>
              <a:ahLst/>
              <a:cxnLst/>
              <a:rect l="l" t="t" r="r" b="b"/>
              <a:pathLst>
                <a:path w="958" h="1756" extrusionOk="0">
                  <a:moveTo>
                    <a:pt x="0" y="1"/>
                  </a:moveTo>
                  <a:lnTo>
                    <a:pt x="0" y="1756"/>
                  </a:lnTo>
                  <a:lnTo>
                    <a:pt x="957" y="923"/>
                  </a:lnTo>
                  <a:lnTo>
                    <a:pt x="957" y="1"/>
                  </a:lnTo>
                  <a:close/>
                </a:path>
              </a:pathLst>
            </a:custGeom>
            <a:solidFill>
              <a:srgbClr val="F9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45"/>
            <p:cNvSpPr/>
            <p:nvPr/>
          </p:nvSpPr>
          <p:spPr>
            <a:xfrm>
              <a:off x="312406" y="4452512"/>
              <a:ext cx="163220" cy="175778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5"/>
            <p:cNvSpPr/>
            <p:nvPr/>
          </p:nvSpPr>
          <p:spPr>
            <a:xfrm>
              <a:off x="386456" y="4452512"/>
              <a:ext cx="89172" cy="175778"/>
            </a:xfrm>
            <a:custGeom>
              <a:avLst/>
              <a:gdLst/>
              <a:ahLst/>
              <a:cxnLst/>
              <a:rect l="l" t="t" r="r" b="b"/>
              <a:pathLst>
                <a:path w="5855" h="11534" extrusionOk="0">
                  <a:moveTo>
                    <a:pt x="497" y="1"/>
                  </a:moveTo>
                  <a:cubicBezTo>
                    <a:pt x="471" y="1"/>
                    <a:pt x="445" y="9"/>
                    <a:pt x="424" y="27"/>
                  </a:cubicBezTo>
                  <a:lnTo>
                    <a:pt x="1" y="394"/>
                  </a:lnTo>
                  <a:cubicBezTo>
                    <a:pt x="1901" y="2010"/>
                    <a:pt x="4918" y="4625"/>
                    <a:pt x="4918" y="4625"/>
                  </a:cubicBezTo>
                  <a:lnTo>
                    <a:pt x="4918" y="11222"/>
                  </a:lnTo>
                  <a:cubicBezTo>
                    <a:pt x="4918" y="11395"/>
                    <a:pt x="4773" y="11534"/>
                    <a:pt x="4599" y="11534"/>
                  </a:cubicBezTo>
                  <a:lnTo>
                    <a:pt x="5543" y="11534"/>
                  </a:lnTo>
                  <a:cubicBezTo>
                    <a:pt x="5716" y="11534"/>
                    <a:pt x="5855" y="11395"/>
                    <a:pt x="5855" y="11222"/>
                  </a:cubicBezTo>
                  <a:lnTo>
                    <a:pt x="5855" y="4625"/>
                  </a:lnTo>
                  <a:lnTo>
                    <a:pt x="569" y="27"/>
                  </a:lnTo>
                  <a:cubicBezTo>
                    <a:pt x="549" y="9"/>
                    <a:pt x="523" y="1"/>
                    <a:pt x="497" y="1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5"/>
            <p:cNvSpPr/>
            <p:nvPr/>
          </p:nvSpPr>
          <p:spPr>
            <a:xfrm>
              <a:off x="312513" y="4446675"/>
              <a:ext cx="40679" cy="12802"/>
            </a:xfrm>
            <a:custGeom>
              <a:avLst/>
              <a:gdLst/>
              <a:ahLst/>
              <a:cxnLst/>
              <a:rect l="l" t="t" r="r" b="b"/>
              <a:pathLst>
                <a:path w="2671" h="840" extrusionOk="0">
                  <a:moveTo>
                    <a:pt x="118" y="0"/>
                  </a:moveTo>
                  <a:cubicBezTo>
                    <a:pt x="49" y="0"/>
                    <a:pt x="0" y="49"/>
                    <a:pt x="0" y="118"/>
                  </a:cubicBezTo>
                  <a:lnTo>
                    <a:pt x="0" y="722"/>
                  </a:lnTo>
                  <a:cubicBezTo>
                    <a:pt x="0" y="791"/>
                    <a:pt x="49" y="840"/>
                    <a:pt x="118" y="840"/>
                  </a:cubicBezTo>
                  <a:lnTo>
                    <a:pt x="2553" y="840"/>
                  </a:lnTo>
                  <a:cubicBezTo>
                    <a:pt x="2615" y="840"/>
                    <a:pt x="2671" y="791"/>
                    <a:pt x="2671" y="722"/>
                  </a:cubicBezTo>
                  <a:lnTo>
                    <a:pt x="2671" y="118"/>
                  </a:lnTo>
                  <a:cubicBezTo>
                    <a:pt x="2671" y="49"/>
                    <a:pt x="2615" y="0"/>
                    <a:pt x="2553" y="0"/>
                  </a:cubicBezTo>
                  <a:close/>
                </a:path>
              </a:pathLst>
            </a:custGeom>
            <a:solidFill>
              <a:srgbClr val="E55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5"/>
            <p:cNvSpPr/>
            <p:nvPr/>
          </p:nvSpPr>
          <p:spPr>
            <a:xfrm>
              <a:off x="371347" y="4540969"/>
              <a:ext cx="49345" cy="87325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solidFill>
              <a:srgbClr val="E55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5"/>
            <p:cNvSpPr/>
            <p:nvPr/>
          </p:nvSpPr>
          <p:spPr>
            <a:xfrm>
              <a:off x="401457" y="4540969"/>
              <a:ext cx="19235" cy="87325"/>
            </a:xfrm>
            <a:custGeom>
              <a:avLst/>
              <a:gdLst/>
              <a:ahLst/>
              <a:cxnLst/>
              <a:rect l="l" t="t" r="r" b="b"/>
              <a:pathLst>
                <a:path w="1263" h="5730" extrusionOk="0">
                  <a:moveTo>
                    <a:pt x="1" y="0"/>
                  </a:moveTo>
                  <a:cubicBezTo>
                    <a:pt x="167" y="0"/>
                    <a:pt x="299" y="132"/>
                    <a:pt x="299" y="292"/>
                  </a:cubicBezTo>
                  <a:lnTo>
                    <a:pt x="299" y="5730"/>
                  </a:lnTo>
                  <a:lnTo>
                    <a:pt x="1263" y="5730"/>
                  </a:lnTo>
                  <a:lnTo>
                    <a:pt x="1263" y="292"/>
                  </a:lnTo>
                  <a:cubicBezTo>
                    <a:pt x="1263" y="132"/>
                    <a:pt x="1131" y="0"/>
                    <a:pt x="965" y="0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5"/>
            <p:cNvSpPr/>
            <p:nvPr/>
          </p:nvSpPr>
          <p:spPr>
            <a:xfrm>
              <a:off x="285677" y="4429254"/>
              <a:ext cx="216784" cy="95768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solidFill>
              <a:srgbClr val="FF9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5"/>
            <p:cNvSpPr/>
            <p:nvPr/>
          </p:nvSpPr>
          <p:spPr>
            <a:xfrm>
              <a:off x="338496" y="4446675"/>
              <a:ext cx="14697" cy="12908"/>
            </a:xfrm>
            <a:custGeom>
              <a:avLst/>
              <a:gdLst/>
              <a:ahLst/>
              <a:cxnLst/>
              <a:rect l="l" t="t" r="r" b="b"/>
              <a:pathLst>
                <a:path w="965" h="847" extrusionOk="0">
                  <a:moveTo>
                    <a:pt x="1" y="0"/>
                  </a:moveTo>
                  <a:lnTo>
                    <a:pt x="1" y="847"/>
                  </a:lnTo>
                  <a:lnTo>
                    <a:pt x="847" y="847"/>
                  </a:lnTo>
                  <a:cubicBezTo>
                    <a:pt x="909" y="847"/>
                    <a:pt x="965" y="791"/>
                    <a:pt x="965" y="729"/>
                  </a:cubicBezTo>
                  <a:lnTo>
                    <a:pt x="965" y="118"/>
                  </a:lnTo>
                  <a:cubicBezTo>
                    <a:pt x="965" y="56"/>
                    <a:pt x="909" y="0"/>
                    <a:pt x="847" y="0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5" name="Google Shape;1595;p45">
            <a:hlinkClick r:id="rId4" action="ppaction://hlinksldjump"/>
          </p:cNvPr>
          <p:cNvSpPr/>
          <p:nvPr/>
        </p:nvSpPr>
        <p:spPr>
          <a:xfrm>
            <a:off x="-37" y="-6437"/>
            <a:ext cx="6939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6" name="Google Shape;1596;p45"/>
          <p:cNvGrpSpPr/>
          <p:nvPr/>
        </p:nvGrpSpPr>
        <p:grpSpPr>
          <a:xfrm>
            <a:off x="1230750" y="2865900"/>
            <a:ext cx="6682500" cy="1767300"/>
            <a:chOff x="1230750" y="1294400"/>
            <a:chExt cx="6682500" cy="1767300"/>
          </a:xfrm>
        </p:grpSpPr>
        <p:sp>
          <p:nvSpPr>
            <p:cNvPr id="1597" name="Google Shape;1597;p45"/>
            <p:cNvSpPr/>
            <p:nvPr/>
          </p:nvSpPr>
          <p:spPr>
            <a:xfrm>
              <a:off x="1230750" y="1294400"/>
              <a:ext cx="6682500" cy="1767300"/>
            </a:xfrm>
            <a:prstGeom prst="roundRect">
              <a:avLst>
                <a:gd name="adj" fmla="val 8429"/>
              </a:avLst>
            </a:prstGeom>
            <a:solidFill>
              <a:schemeClr val="dk1"/>
            </a:solidFill>
            <a:ln>
              <a:noFill/>
            </a:ln>
            <a:effectLst>
              <a:outerShdw blurRad="57150" dist="47625" dir="2940000" algn="bl" rotWithShape="0">
                <a:srgbClr val="963A2A">
                  <a:alpha val="4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98" name="Google Shape;1598;p45"/>
            <p:cNvGrpSpPr/>
            <p:nvPr/>
          </p:nvGrpSpPr>
          <p:grpSpPr>
            <a:xfrm>
              <a:off x="1230750" y="1294400"/>
              <a:ext cx="6682500" cy="392400"/>
              <a:chOff x="-8550475" y="393012"/>
              <a:chExt cx="6682500" cy="392400"/>
            </a:xfrm>
          </p:grpSpPr>
          <p:sp>
            <p:nvSpPr>
              <p:cNvPr id="1599" name="Google Shape;1599;p45"/>
              <p:cNvSpPr/>
              <p:nvPr/>
            </p:nvSpPr>
            <p:spPr>
              <a:xfrm>
                <a:off x="-8550475" y="393012"/>
                <a:ext cx="66825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45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45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45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03" name="Google Shape;1603;p45"/>
          <p:cNvSpPr txBox="1">
            <a:spLocks noGrp="1"/>
          </p:cNvSpPr>
          <p:nvPr>
            <p:ph type="title" idx="4294967295"/>
          </p:nvPr>
        </p:nvSpPr>
        <p:spPr>
          <a:xfrm>
            <a:off x="1939906" y="2472975"/>
            <a:ext cx="5657526" cy="11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visit to Sentosa takes a full day.</a:t>
            </a:r>
            <a:endParaRPr sz="3600" dirty="0">
              <a:solidFill>
                <a:srgbClr val="FF0000"/>
              </a:solidFill>
              <a:latin typeface="Calibri" panose="020F0502020204030204" pitchFamily="34" charset="0"/>
              <a:ea typeface="Abel"/>
              <a:cs typeface="Calibri" panose="020F0502020204030204" pitchFamily="34" charset="0"/>
              <a:sym typeface="Abel"/>
            </a:endParaRPr>
          </a:p>
        </p:txBody>
      </p:sp>
      <p:sp>
        <p:nvSpPr>
          <p:cNvPr id="1604" name="Google Shape;1604;p45">
            <a:hlinkClick r:id="" action="ppaction://noaction"/>
          </p:cNvPr>
          <p:cNvSpPr/>
          <p:nvPr/>
        </p:nvSpPr>
        <p:spPr>
          <a:xfrm>
            <a:off x="7735644" y="-1362"/>
            <a:ext cx="14082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710;p33">
            <a:extLst>
              <a:ext uri="{FF2B5EF4-FFF2-40B4-BE49-F238E27FC236}">
                <a16:creationId xmlns:a16="http://schemas.microsoft.com/office/drawing/2014/main" id="{9731FA04-BF70-3849-C42A-C0F5C2655A49}"/>
              </a:ext>
            </a:extLst>
          </p:cNvPr>
          <p:cNvGrpSpPr/>
          <p:nvPr/>
        </p:nvGrpSpPr>
        <p:grpSpPr>
          <a:xfrm>
            <a:off x="1128503" y="242196"/>
            <a:ext cx="917700" cy="1174663"/>
            <a:chOff x="4113150" y="1125000"/>
            <a:chExt cx="917700" cy="1174663"/>
          </a:xfrm>
          <a:solidFill>
            <a:schemeClr val="accent4">
              <a:lumMod val="90000"/>
            </a:schemeClr>
          </a:solidFill>
        </p:grpSpPr>
        <p:sp>
          <p:nvSpPr>
            <p:cNvPr id="3" name="Google Shape;711;p33">
              <a:extLst>
                <a:ext uri="{FF2B5EF4-FFF2-40B4-BE49-F238E27FC236}">
                  <a16:creationId xmlns:a16="http://schemas.microsoft.com/office/drawing/2014/main" id="{B9A33825-C22B-5175-E573-C3991A0A190B}"/>
                </a:ext>
              </a:extLst>
            </p:cNvPr>
            <p:cNvSpPr/>
            <p:nvPr/>
          </p:nvSpPr>
          <p:spPr>
            <a:xfrm>
              <a:off x="4113150" y="1381963"/>
              <a:ext cx="917700" cy="917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" name="Google Shape;712;p33">
              <a:extLst>
                <a:ext uri="{FF2B5EF4-FFF2-40B4-BE49-F238E27FC236}">
                  <a16:creationId xmlns:a16="http://schemas.microsoft.com/office/drawing/2014/main" id="{60E30F8C-91D5-1C68-8361-29242605A4B6}"/>
                </a:ext>
              </a:extLst>
            </p:cNvPr>
            <p:cNvGrpSpPr/>
            <p:nvPr/>
          </p:nvGrpSpPr>
          <p:grpSpPr>
            <a:xfrm>
              <a:off x="4132691" y="1125000"/>
              <a:ext cx="878627" cy="376239"/>
              <a:chOff x="7100179" y="2134325"/>
              <a:chExt cx="878627" cy="376239"/>
            </a:xfrm>
            <a:grpFill/>
          </p:grpSpPr>
          <p:sp>
            <p:nvSpPr>
              <p:cNvPr id="5" name="Google Shape;713;p33">
                <a:extLst>
                  <a:ext uri="{FF2B5EF4-FFF2-40B4-BE49-F238E27FC236}">
                    <a16:creationId xmlns:a16="http://schemas.microsoft.com/office/drawing/2014/main" id="{7AB6E7E9-D35E-2B62-E39A-CBF9B303FC9D}"/>
                  </a:ext>
                </a:extLst>
              </p:cNvPr>
              <p:cNvSpPr/>
              <p:nvPr/>
            </p:nvSpPr>
            <p:spPr>
              <a:xfrm>
                <a:off x="7100179" y="2399579"/>
                <a:ext cx="79500" cy="79500"/>
              </a:xfrm>
              <a:prstGeom prst="mathPlus">
                <a:avLst>
                  <a:gd name="adj1" fmla="val 2352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714;p33">
                <a:extLst>
                  <a:ext uri="{FF2B5EF4-FFF2-40B4-BE49-F238E27FC236}">
                    <a16:creationId xmlns:a16="http://schemas.microsoft.com/office/drawing/2014/main" id="{10078CD1-B9E6-EA7B-5DA5-311982A0D4FC}"/>
                  </a:ext>
                </a:extLst>
              </p:cNvPr>
              <p:cNvSpPr/>
              <p:nvPr/>
            </p:nvSpPr>
            <p:spPr>
              <a:xfrm>
                <a:off x="7899306" y="2431064"/>
                <a:ext cx="79500" cy="79500"/>
              </a:xfrm>
              <a:prstGeom prst="mathPlus">
                <a:avLst>
                  <a:gd name="adj1" fmla="val 2352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715;p33">
                <a:extLst>
                  <a:ext uri="{FF2B5EF4-FFF2-40B4-BE49-F238E27FC236}">
                    <a16:creationId xmlns:a16="http://schemas.microsoft.com/office/drawing/2014/main" id="{ABD760F3-F442-7C8F-0E42-22C509B9B919}"/>
                  </a:ext>
                </a:extLst>
              </p:cNvPr>
              <p:cNvSpPr/>
              <p:nvPr/>
            </p:nvSpPr>
            <p:spPr>
              <a:xfrm>
                <a:off x="7636525" y="2281979"/>
                <a:ext cx="79500" cy="79500"/>
              </a:xfrm>
              <a:prstGeom prst="mathPlus">
                <a:avLst>
                  <a:gd name="adj1" fmla="val 2352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716;p33">
                <a:extLst>
                  <a:ext uri="{FF2B5EF4-FFF2-40B4-BE49-F238E27FC236}">
                    <a16:creationId xmlns:a16="http://schemas.microsoft.com/office/drawing/2014/main" id="{94A3F9BE-2A49-59A6-B2AF-9BE8CCCAC695}"/>
                  </a:ext>
                </a:extLst>
              </p:cNvPr>
              <p:cNvSpPr/>
              <p:nvPr/>
            </p:nvSpPr>
            <p:spPr>
              <a:xfrm>
                <a:off x="7422951" y="2134325"/>
                <a:ext cx="79500" cy="79500"/>
              </a:xfrm>
              <a:prstGeom prst="mathPlus">
                <a:avLst>
                  <a:gd name="adj1" fmla="val 2352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717;p33">
                <a:extLst>
                  <a:ext uri="{FF2B5EF4-FFF2-40B4-BE49-F238E27FC236}">
                    <a16:creationId xmlns:a16="http://schemas.microsoft.com/office/drawing/2014/main" id="{130E87FD-6DA0-88C1-9680-164ABD860965}"/>
                  </a:ext>
                </a:extLst>
              </p:cNvPr>
              <p:cNvSpPr/>
              <p:nvPr/>
            </p:nvSpPr>
            <p:spPr>
              <a:xfrm>
                <a:off x="7765636" y="2213824"/>
                <a:ext cx="20700" cy="207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718;p33">
                <a:extLst>
                  <a:ext uri="{FF2B5EF4-FFF2-40B4-BE49-F238E27FC236}">
                    <a16:creationId xmlns:a16="http://schemas.microsoft.com/office/drawing/2014/main" id="{BC0F8422-317C-7564-9AF0-82DBA82F747B}"/>
                  </a:ext>
                </a:extLst>
              </p:cNvPr>
              <p:cNvSpPr/>
              <p:nvPr/>
            </p:nvSpPr>
            <p:spPr>
              <a:xfrm>
                <a:off x="7386563" y="2320081"/>
                <a:ext cx="20700" cy="207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719;p33">
                <a:extLst>
                  <a:ext uri="{FF2B5EF4-FFF2-40B4-BE49-F238E27FC236}">
                    <a16:creationId xmlns:a16="http://schemas.microsoft.com/office/drawing/2014/main" id="{001646AF-855D-174B-B93C-B4F6F181C99D}"/>
                  </a:ext>
                </a:extLst>
              </p:cNvPr>
              <p:cNvSpPr/>
              <p:nvPr/>
            </p:nvSpPr>
            <p:spPr>
              <a:xfrm>
                <a:off x="7216008" y="2261284"/>
                <a:ext cx="20700" cy="207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" name="Google Shape;720;p33">
            <a:extLst>
              <a:ext uri="{FF2B5EF4-FFF2-40B4-BE49-F238E27FC236}">
                <a16:creationId xmlns:a16="http://schemas.microsoft.com/office/drawing/2014/main" id="{B2C00F9D-7DAB-5B71-8231-59B290457D6F}"/>
              </a:ext>
            </a:extLst>
          </p:cNvPr>
          <p:cNvSpPr txBox="1">
            <a:spLocks/>
          </p:cNvSpPr>
          <p:nvPr/>
        </p:nvSpPr>
        <p:spPr>
          <a:xfrm flipH="1">
            <a:off x="1215498" y="697728"/>
            <a:ext cx="756535" cy="517800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000" dirty="0">
                <a:solidFill>
                  <a:schemeClr val="lt1"/>
                </a:solidFill>
                <a:latin typeface="Hepta Slab SemiBold"/>
                <a:cs typeface="Hepta Slab SemiBold"/>
                <a:sym typeface="Hepta Slab SemiBold"/>
              </a:rPr>
              <a:t>02</a:t>
            </a:r>
            <a:endParaRPr lang="en" dirty="0"/>
          </a:p>
        </p:txBody>
      </p:sp>
      <p:grpSp>
        <p:nvGrpSpPr>
          <p:cNvPr id="13" name="Google Shape;710;p33">
            <a:extLst>
              <a:ext uri="{FF2B5EF4-FFF2-40B4-BE49-F238E27FC236}">
                <a16:creationId xmlns:a16="http://schemas.microsoft.com/office/drawing/2014/main" id="{1E387D47-9744-86DD-89E8-730D5ACF8F00}"/>
              </a:ext>
            </a:extLst>
          </p:cNvPr>
          <p:cNvGrpSpPr/>
          <p:nvPr/>
        </p:nvGrpSpPr>
        <p:grpSpPr>
          <a:xfrm>
            <a:off x="1103641" y="2397414"/>
            <a:ext cx="917700" cy="1174663"/>
            <a:chOff x="4113150" y="1125000"/>
            <a:chExt cx="917700" cy="1174663"/>
          </a:xfrm>
          <a:solidFill>
            <a:schemeClr val="accent4">
              <a:lumMod val="90000"/>
            </a:schemeClr>
          </a:solidFill>
        </p:grpSpPr>
        <p:sp>
          <p:nvSpPr>
            <p:cNvPr id="14" name="Google Shape;711;p33">
              <a:extLst>
                <a:ext uri="{FF2B5EF4-FFF2-40B4-BE49-F238E27FC236}">
                  <a16:creationId xmlns:a16="http://schemas.microsoft.com/office/drawing/2014/main" id="{976AD323-454B-A296-5EA7-2F888F78F242}"/>
                </a:ext>
              </a:extLst>
            </p:cNvPr>
            <p:cNvSpPr/>
            <p:nvPr/>
          </p:nvSpPr>
          <p:spPr>
            <a:xfrm>
              <a:off x="4113150" y="1381963"/>
              <a:ext cx="917700" cy="917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" name="Google Shape;712;p33">
              <a:extLst>
                <a:ext uri="{FF2B5EF4-FFF2-40B4-BE49-F238E27FC236}">
                  <a16:creationId xmlns:a16="http://schemas.microsoft.com/office/drawing/2014/main" id="{8F817541-A4A7-370D-96E4-C44D2362E8A3}"/>
                </a:ext>
              </a:extLst>
            </p:cNvPr>
            <p:cNvGrpSpPr/>
            <p:nvPr/>
          </p:nvGrpSpPr>
          <p:grpSpPr>
            <a:xfrm>
              <a:off x="4132691" y="1125000"/>
              <a:ext cx="878627" cy="376239"/>
              <a:chOff x="7100179" y="2134325"/>
              <a:chExt cx="878627" cy="376239"/>
            </a:xfrm>
            <a:grpFill/>
          </p:grpSpPr>
          <p:sp>
            <p:nvSpPr>
              <p:cNvPr id="16" name="Google Shape;713;p33">
                <a:extLst>
                  <a:ext uri="{FF2B5EF4-FFF2-40B4-BE49-F238E27FC236}">
                    <a16:creationId xmlns:a16="http://schemas.microsoft.com/office/drawing/2014/main" id="{CC9301B6-ABD1-CD0D-B0A9-46725F5747BC}"/>
                  </a:ext>
                </a:extLst>
              </p:cNvPr>
              <p:cNvSpPr/>
              <p:nvPr/>
            </p:nvSpPr>
            <p:spPr>
              <a:xfrm>
                <a:off x="7100179" y="2399579"/>
                <a:ext cx="79500" cy="79500"/>
              </a:xfrm>
              <a:prstGeom prst="mathPlus">
                <a:avLst>
                  <a:gd name="adj1" fmla="val 2352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14;p33">
                <a:extLst>
                  <a:ext uri="{FF2B5EF4-FFF2-40B4-BE49-F238E27FC236}">
                    <a16:creationId xmlns:a16="http://schemas.microsoft.com/office/drawing/2014/main" id="{5CB8E468-92EE-EA84-CCE8-4CE9FB332502}"/>
                  </a:ext>
                </a:extLst>
              </p:cNvPr>
              <p:cNvSpPr/>
              <p:nvPr/>
            </p:nvSpPr>
            <p:spPr>
              <a:xfrm>
                <a:off x="7899306" y="2431064"/>
                <a:ext cx="79500" cy="79500"/>
              </a:xfrm>
              <a:prstGeom prst="mathPlus">
                <a:avLst>
                  <a:gd name="adj1" fmla="val 2352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15;p33">
                <a:extLst>
                  <a:ext uri="{FF2B5EF4-FFF2-40B4-BE49-F238E27FC236}">
                    <a16:creationId xmlns:a16="http://schemas.microsoft.com/office/drawing/2014/main" id="{511389CB-BED7-A5E5-475B-263EBC0475AA}"/>
                  </a:ext>
                </a:extLst>
              </p:cNvPr>
              <p:cNvSpPr/>
              <p:nvPr/>
            </p:nvSpPr>
            <p:spPr>
              <a:xfrm>
                <a:off x="7636525" y="2281979"/>
                <a:ext cx="79500" cy="79500"/>
              </a:xfrm>
              <a:prstGeom prst="mathPlus">
                <a:avLst>
                  <a:gd name="adj1" fmla="val 2352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16;p33">
                <a:extLst>
                  <a:ext uri="{FF2B5EF4-FFF2-40B4-BE49-F238E27FC236}">
                    <a16:creationId xmlns:a16="http://schemas.microsoft.com/office/drawing/2014/main" id="{6E7A060F-8877-DDEB-A8D8-0EE3A7BE58A0}"/>
                  </a:ext>
                </a:extLst>
              </p:cNvPr>
              <p:cNvSpPr/>
              <p:nvPr/>
            </p:nvSpPr>
            <p:spPr>
              <a:xfrm>
                <a:off x="7422951" y="2134325"/>
                <a:ext cx="79500" cy="79500"/>
              </a:xfrm>
              <a:prstGeom prst="mathPlus">
                <a:avLst>
                  <a:gd name="adj1" fmla="val 2352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17;p33">
                <a:extLst>
                  <a:ext uri="{FF2B5EF4-FFF2-40B4-BE49-F238E27FC236}">
                    <a16:creationId xmlns:a16="http://schemas.microsoft.com/office/drawing/2014/main" id="{43A83476-3636-88D6-E9DF-1399664BA96F}"/>
                  </a:ext>
                </a:extLst>
              </p:cNvPr>
              <p:cNvSpPr/>
              <p:nvPr/>
            </p:nvSpPr>
            <p:spPr>
              <a:xfrm>
                <a:off x="7765636" y="2213824"/>
                <a:ext cx="20700" cy="207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18;p33">
                <a:extLst>
                  <a:ext uri="{FF2B5EF4-FFF2-40B4-BE49-F238E27FC236}">
                    <a16:creationId xmlns:a16="http://schemas.microsoft.com/office/drawing/2014/main" id="{79E3EB51-96F2-B6F6-4A61-ABFC11DDEFDB}"/>
                  </a:ext>
                </a:extLst>
              </p:cNvPr>
              <p:cNvSpPr/>
              <p:nvPr/>
            </p:nvSpPr>
            <p:spPr>
              <a:xfrm>
                <a:off x="7386563" y="2320081"/>
                <a:ext cx="20700" cy="207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19;p33">
                <a:extLst>
                  <a:ext uri="{FF2B5EF4-FFF2-40B4-BE49-F238E27FC236}">
                    <a16:creationId xmlns:a16="http://schemas.microsoft.com/office/drawing/2014/main" id="{A4B4771E-1773-09E7-0ACB-E7825053E68C}"/>
                  </a:ext>
                </a:extLst>
              </p:cNvPr>
              <p:cNvSpPr/>
              <p:nvPr/>
            </p:nvSpPr>
            <p:spPr>
              <a:xfrm>
                <a:off x="7216008" y="2261284"/>
                <a:ext cx="20700" cy="207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" name="Google Shape;720;p33">
            <a:extLst>
              <a:ext uri="{FF2B5EF4-FFF2-40B4-BE49-F238E27FC236}">
                <a16:creationId xmlns:a16="http://schemas.microsoft.com/office/drawing/2014/main" id="{97C69B6E-6302-DFCA-F1B2-2AA4F7FB3D58}"/>
              </a:ext>
            </a:extLst>
          </p:cNvPr>
          <p:cNvSpPr txBox="1">
            <a:spLocks/>
          </p:cNvSpPr>
          <p:nvPr/>
        </p:nvSpPr>
        <p:spPr>
          <a:xfrm flipH="1">
            <a:off x="1190636" y="2852946"/>
            <a:ext cx="756535" cy="517800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000" dirty="0">
                <a:solidFill>
                  <a:schemeClr val="lt1"/>
                </a:solidFill>
                <a:latin typeface="Hepta Slab SemiBold"/>
                <a:cs typeface="Hepta Slab SemiBold"/>
                <a:sym typeface="Hepta Slab SemiBold"/>
              </a:rPr>
              <a:t>03</a:t>
            </a:r>
            <a:endParaRPr lang="en" dirty="0"/>
          </a:p>
        </p:txBody>
      </p:sp>
      <p:sp>
        <p:nvSpPr>
          <p:cNvPr id="24" name="Google Shape;701;p33">
            <a:extLst>
              <a:ext uri="{FF2B5EF4-FFF2-40B4-BE49-F238E27FC236}">
                <a16:creationId xmlns:a16="http://schemas.microsoft.com/office/drawing/2014/main" id="{89A8B35B-998C-A934-D065-971413708A9E}"/>
              </a:ext>
            </a:extLst>
          </p:cNvPr>
          <p:cNvSpPr txBox="1">
            <a:spLocks/>
          </p:cNvSpPr>
          <p:nvPr/>
        </p:nvSpPr>
        <p:spPr>
          <a:xfrm flipH="1">
            <a:off x="1780558" y="1491000"/>
            <a:ext cx="5864754" cy="782613"/>
          </a:xfrm>
          <a:prstGeom prst="rect">
            <a:avLst/>
          </a:pr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80701568">
                  <a:custGeom>
                    <a:avLst/>
                    <a:gdLst>
                      <a:gd name="connsiteX0" fmla="*/ 0 w 5864754"/>
                      <a:gd name="connsiteY0" fmla="*/ 0 h 782613"/>
                      <a:gd name="connsiteX1" fmla="*/ 475697 w 5864754"/>
                      <a:gd name="connsiteY1" fmla="*/ 0 h 782613"/>
                      <a:gd name="connsiteX2" fmla="*/ 1068689 w 5864754"/>
                      <a:gd name="connsiteY2" fmla="*/ 0 h 782613"/>
                      <a:gd name="connsiteX3" fmla="*/ 1603033 w 5864754"/>
                      <a:gd name="connsiteY3" fmla="*/ 0 h 782613"/>
                      <a:gd name="connsiteX4" fmla="*/ 2254672 w 5864754"/>
                      <a:gd name="connsiteY4" fmla="*/ 0 h 782613"/>
                      <a:gd name="connsiteX5" fmla="*/ 2906311 w 5864754"/>
                      <a:gd name="connsiteY5" fmla="*/ 0 h 782613"/>
                      <a:gd name="connsiteX6" fmla="*/ 3382008 w 5864754"/>
                      <a:gd name="connsiteY6" fmla="*/ 0 h 782613"/>
                      <a:gd name="connsiteX7" fmla="*/ 3975000 w 5864754"/>
                      <a:gd name="connsiteY7" fmla="*/ 0 h 782613"/>
                      <a:gd name="connsiteX8" fmla="*/ 4685287 w 5864754"/>
                      <a:gd name="connsiteY8" fmla="*/ 0 h 782613"/>
                      <a:gd name="connsiteX9" fmla="*/ 5278279 w 5864754"/>
                      <a:gd name="connsiteY9" fmla="*/ 0 h 782613"/>
                      <a:gd name="connsiteX10" fmla="*/ 5864754 w 5864754"/>
                      <a:gd name="connsiteY10" fmla="*/ 0 h 782613"/>
                      <a:gd name="connsiteX11" fmla="*/ 5864754 w 5864754"/>
                      <a:gd name="connsiteY11" fmla="*/ 399133 h 782613"/>
                      <a:gd name="connsiteX12" fmla="*/ 5864754 w 5864754"/>
                      <a:gd name="connsiteY12" fmla="*/ 782613 h 782613"/>
                      <a:gd name="connsiteX13" fmla="*/ 5095820 w 5864754"/>
                      <a:gd name="connsiteY13" fmla="*/ 782613 h 782613"/>
                      <a:gd name="connsiteX14" fmla="*/ 4620123 w 5864754"/>
                      <a:gd name="connsiteY14" fmla="*/ 782613 h 782613"/>
                      <a:gd name="connsiteX15" fmla="*/ 4085779 w 5864754"/>
                      <a:gd name="connsiteY15" fmla="*/ 782613 h 782613"/>
                      <a:gd name="connsiteX16" fmla="*/ 3434139 w 5864754"/>
                      <a:gd name="connsiteY16" fmla="*/ 782613 h 782613"/>
                      <a:gd name="connsiteX17" fmla="*/ 2665205 w 5864754"/>
                      <a:gd name="connsiteY17" fmla="*/ 782613 h 782613"/>
                      <a:gd name="connsiteX18" fmla="*/ 2189508 w 5864754"/>
                      <a:gd name="connsiteY18" fmla="*/ 782613 h 782613"/>
                      <a:gd name="connsiteX19" fmla="*/ 1537869 w 5864754"/>
                      <a:gd name="connsiteY19" fmla="*/ 782613 h 782613"/>
                      <a:gd name="connsiteX20" fmla="*/ 886229 w 5864754"/>
                      <a:gd name="connsiteY20" fmla="*/ 782613 h 782613"/>
                      <a:gd name="connsiteX21" fmla="*/ 0 w 5864754"/>
                      <a:gd name="connsiteY21" fmla="*/ 782613 h 782613"/>
                      <a:gd name="connsiteX22" fmla="*/ 0 w 5864754"/>
                      <a:gd name="connsiteY22" fmla="*/ 375654 h 782613"/>
                      <a:gd name="connsiteX23" fmla="*/ 0 w 5864754"/>
                      <a:gd name="connsiteY23" fmla="*/ 0 h 782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5864754" h="782613" fill="none" extrusionOk="0">
                        <a:moveTo>
                          <a:pt x="0" y="0"/>
                        </a:moveTo>
                        <a:cubicBezTo>
                          <a:pt x="169312" y="-7359"/>
                          <a:pt x="239218" y="-6877"/>
                          <a:pt x="475697" y="0"/>
                        </a:cubicBezTo>
                        <a:cubicBezTo>
                          <a:pt x="712176" y="6877"/>
                          <a:pt x="786822" y="9264"/>
                          <a:pt x="1068689" y="0"/>
                        </a:cubicBezTo>
                        <a:cubicBezTo>
                          <a:pt x="1350556" y="-9264"/>
                          <a:pt x="1356822" y="11625"/>
                          <a:pt x="1603033" y="0"/>
                        </a:cubicBezTo>
                        <a:cubicBezTo>
                          <a:pt x="1849244" y="-11625"/>
                          <a:pt x="1975959" y="-6734"/>
                          <a:pt x="2254672" y="0"/>
                        </a:cubicBezTo>
                        <a:cubicBezTo>
                          <a:pt x="2533385" y="6734"/>
                          <a:pt x="2736618" y="1602"/>
                          <a:pt x="2906311" y="0"/>
                        </a:cubicBezTo>
                        <a:cubicBezTo>
                          <a:pt x="3076004" y="-1602"/>
                          <a:pt x="3257249" y="-21714"/>
                          <a:pt x="3382008" y="0"/>
                        </a:cubicBezTo>
                        <a:cubicBezTo>
                          <a:pt x="3506767" y="21714"/>
                          <a:pt x="3695876" y="17566"/>
                          <a:pt x="3975000" y="0"/>
                        </a:cubicBezTo>
                        <a:cubicBezTo>
                          <a:pt x="4254124" y="-17566"/>
                          <a:pt x="4414347" y="-33952"/>
                          <a:pt x="4685287" y="0"/>
                        </a:cubicBezTo>
                        <a:cubicBezTo>
                          <a:pt x="4956227" y="33952"/>
                          <a:pt x="5014975" y="24398"/>
                          <a:pt x="5278279" y="0"/>
                        </a:cubicBezTo>
                        <a:cubicBezTo>
                          <a:pt x="5541583" y="-24398"/>
                          <a:pt x="5622022" y="22511"/>
                          <a:pt x="5864754" y="0"/>
                        </a:cubicBezTo>
                        <a:cubicBezTo>
                          <a:pt x="5882736" y="151459"/>
                          <a:pt x="5861551" y="222129"/>
                          <a:pt x="5864754" y="399133"/>
                        </a:cubicBezTo>
                        <a:cubicBezTo>
                          <a:pt x="5867957" y="576137"/>
                          <a:pt x="5883400" y="682390"/>
                          <a:pt x="5864754" y="782613"/>
                        </a:cubicBezTo>
                        <a:cubicBezTo>
                          <a:pt x="5704072" y="799885"/>
                          <a:pt x="5304855" y="754879"/>
                          <a:pt x="5095820" y="782613"/>
                        </a:cubicBezTo>
                        <a:cubicBezTo>
                          <a:pt x="4886785" y="810347"/>
                          <a:pt x="4803402" y="767304"/>
                          <a:pt x="4620123" y="782613"/>
                        </a:cubicBezTo>
                        <a:cubicBezTo>
                          <a:pt x="4436844" y="797922"/>
                          <a:pt x="4348941" y="783127"/>
                          <a:pt x="4085779" y="782613"/>
                        </a:cubicBezTo>
                        <a:cubicBezTo>
                          <a:pt x="3822617" y="782099"/>
                          <a:pt x="3626180" y="795511"/>
                          <a:pt x="3434139" y="782613"/>
                        </a:cubicBezTo>
                        <a:cubicBezTo>
                          <a:pt x="3242098" y="769715"/>
                          <a:pt x="2946523" y="771993"/>
                          <a:pt x="2665205" y="782613"/>
                        </a:cubicBezTo>
                        <a:cubicBezTo>
                          <a:pt x="2383887" y="793233"/>
                          <a:pt x="2364868" y="795625"/>
                          <a:pt x="2189508" y="782613"/>
                        </a:cubicBezTo>
                        <a:cubicBezTo>
                          <a:pt x="2014148" y="769601"/>
                          <a:pt x="1815340" y="756347"/>
                          <a:pt x="1537869" y="782613"/>
                        </a:cubicBezTo>
                        <a:cubicBezTo>
                          <a:pt x="1260398" y="808879"/>
                          <a:pt x="1134366" y="804032"/>
                          <a:pt x="886229" y="782613"/>
                        </a:cubicBezTo>
                        <a:cubicBezTo>
                          <a:pt x="638092" y="761194"/>
                          <a:pt x="248413" y="812746"/>
                          <a:pt x="0" y="782613"/>
                        </a:cubicBezTo>
                        <a:cubicBezTo>
                          <a:pt x="9353" y="619706"/>
                          <a:pt x="9351" y="460988"/>
                          <a:pt x="0" y="375654"/>
                        </a:cubicBezTo>
                        <a:cubicBezTo>
                          <a:pt x="-9351" y="290320"/>
                          <a:pt x="-704" y="186268"/>
                          <a:pt x="0" y="0"/>
                        </a:cubicBezTo>
                        <a:close/>
                      </a:path>
                      <a:path w="5864754" h="782613" stroke="0" extrusionOk="0">
                        <a:moveTo>
                          <a:pt x="0" y="0"/>
                        </a:moveTo>
                        <a:cubicBezTo>
                          <a:pt x="208141" y="20197"/>
                          <a:pt x="372430" y="-33428"/>
                          <a:pt x="710287" y="0"/>
                        </a:cubicBezTo>
                        <a:cubicBezTo>
                          <a:pt x="1048144" y="33428"/>
                          <a:pt x="1163048" y="-16327"/>
                          <a:pt x="1479221" y="0"/>
                        </a:cubicBezTo>
                        <a:cubicBezTo>
                          <a:pt x="1795394" y="16327"/>
                          <a:pt x="1781539" y="516"/>
                          <a:pt x="1954918" y="0"/>
                        </a:cubicBezTo>
                        <a:cubicBezTo>
                          <a:pt x="2128297" y="-516"/>
                          <a:pt x="2468481" y="31276"/>
                          <a:pt x="2665205" y="0"/>
                        </a:cubicBezTo>
                        <a:cubicBezTo>
                          <a:pt x="2861929" y="-31276"/>
                          <a:pt x="2937588" y="-21448"/>
                          <a:pt x="3199549" y="0"/>
                        </a:cubicBezTo>
                        <a:cubicBezTo>
                          <a:pt x="3461510" y="21448"/>
                          <a:pt x="3754604" y="-21889"/>
                          <a:pt x="3968484" y="0"/>
                        </a:cubicBezTo>
                        <a:cubicBezTo>
                          <a:pt x="4182364" y="21889"/>
                          <a:pt x="4275916" y="18177"/>
                          <a:pt x="4502828" y="0"/>
                        </a:cubicBezTo>
                        <a:cubicBezTo>
                          <a:pt x="4729740" y="-18177"/>
                          <a:pt x="4912502" y="-32124"/>
                          <a:pt x="5154467" y="0"/>
                        </a:cubicBezTo>
                        <a:cubicBezTo>
                          <a:pt x="5396432" y="32124"/>
                          <a:pt x="5563497" y="-1383"/>
                          <a:pt x="5864754" y="0"/>
                        </a:cubicBezTo>
                        <a:cubicBezTo>
                          <a:pt x="5861362" y="134524"/>
                          <a:pt x="5851754" y="186130"/>
                          <a:pt x="5864754" y="367828"/>
                        </a:cubicBezTo>
                        <a:cubicBezTo>
                          <a:pt x="5877754" y="549526"/>
                          <a:pt x="5853282" y="629225"/>
                          <a:pt x="5864754" y="782613"/>
                        </a:cubicBezTo>
                        <a:cubicBezTo>
                          <a:pt x="5628352" y="797559"/>
                          <a:pt x="5542066" y="782375"/>
                          <a:pt x="5389057" y="782613"/>
                        </a:cubicBezTo>
                        <a:cubicBezTo>
                          <a:pt x="5236048" y="782851"/>
                          <a:pt x="4796008" y="753395"/>
                          <a:pt x="4620123" y="782613"/>
                        </a:cubicBezTo>
                        <a:cubicBezTo>
                          <a:pt x="4444238" y="811831"/>
                          <a:pt x="4230655" y="781077"/>
                          <a:pt x="4027131" y="782613"/>
                        </a:cubicBezTo>
                        <a:cubicBezTo>
                          <a:pt x="3823607" y="784149"/>
                          <a:pt x="3718318" y="773247"/>
                          <a:pt x="3551434" y="782613"/>
                        </a:cubicBezTo>
                        <a:cubicBezTo>
                          <a:pt x="3384550" y="791979"/>
                          <a:pt x="3226352" y="787820"/>
                          <a:pt x="3075738" y="782613"/>
                        </a:cubicBezTo>
                        <a:cubicBezTo>
                          <a:pt x="2925124" y="777406"/>
                          <a:pt x="2666312" y="775820"/>
                          <a:pt x="2482746" y="782613"/>
                        </a:cubicBezTo>
                        <a:cubicBezTo>
                          <a:pt x="2299180" y="789406"/>
                          <a:pt x="2060685" y="767539"/>
                          <a:pt x="1772459" y="782613"/>
                        </a:cubicBezTo>
                        <a:cubicBezTo>
                          <a:pt x="1484233" y="797687"/>
                          <a:pt x="1247350" y="777868"/>
                          <a:pt x="1003525" y="782613"/>
                        </a:cubicBezTo>
                        <a:cubicBezTo>
                          <a:pt x="759700" y="787358"/>
                          <a:pt x="271680" y="778920"/>
                          <a:pt x="0" y="782613"/>
                        </a:cubicBezTo>
                        <a:cubicBezTo>
                          <a:pt x="10648" y="645617"/>
                          <a:pt x="16436" y="542639"/>
                          <a:pt x="0" y="414785"/>
                        </a:cubicBezTo>
                        <a:cubicBezTo>
                          <a:pt x="-16436" y="286931"/>
                          <a:pt x="-2875" y="1337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182875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Mai's mother: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we visit somewhere natural?</a:t>
            </a:r>
          </a:p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Travel agent: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 Oh yes. We have two days for nature: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day at the National Park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and one day at the zoo.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Google Shape;701;p33">
            <a:extLst>
              <a:ext uri="{FF2B5EF4-FFF2-40B4-BE49-F238E27FC236}">
                <a16:creationId xmlns:a16="http://schemas.microsoft.com/office/drawing/2014/main" id="{EE3C56FE-5C85-8D4A-92E6-43883A115D54}"/>
              </a:ext>
            </a:extLst>
          </p:cNvPr>
          <p:cNvSpPr txBox="1">
            <a:spLocks/>
          </p:cNvSpPr>
          <p:nvPr/>
        </p:nvSpPr>
        <p:spPr>
          <a:xfrm flipH="1">
            <a:off x="1717425" y="3215589"/>
            <a:ext cx="6119163" cy="1473834"/>
          </a:xfrm>
          <a:prstGeom prst="rect">
            <a:avLst/>
          </a:prstGeom>
          <a:ln>
            <a:noFill/>
            <a:extLst>
              <a:ext uri="{C807C97D-BFC1-408E-A445-0C87EB9F89A2}">
                <ask:lineSketchStyleProps xmlns:ask="http://schemas.microsoft.com/office/drawing/2018/sketchyshapes" sd="80701568">
                  <a:custGeom>
                    <a:avLst/>
                    <a:gdLst>
                      <a:gd name="connsiteX0" fmla="*/ 0 w 6119163"/>
                      <a:gd name="connsiteY0" fmla="*/ 0 h 1473834"/>
                      <a:gd name="connsiteX1" fmla="*/ 496332 w 6119163"/>
                      <a:gd name="connsiteY1" fmla="*/ 0 h 1473834"/>
                      <a:gd name="connsiteX2" fmla="*/ 1176239 w 6119163"/>
                      <a:gd name="connsiteY2" fmla="*/ 0 h 1473834"/>
                      <a:gd name="connsiteX3" fmla="*/ 1856146 w 6119163"/>
                      <a:gd name="connsiteY3" fmla="*/ 0 h 1473834"/>
                      <a:gd name="connsiteX4" fmla="*/ 2352478 w 6119163"/>
                      <a:gd name="connsiteY4" fmla="*/ 0 h 1473834"/>
                      <a:gd name="connsiteX5" fmla="*/ 2971194 w 6119163"/>
                      <a:gd name="connsiteY5" fmla="*/ 0 h 1473834"/>
                      <a:gd name="connsiteX6" fmla="*/ 3712292 w 6119163"/>
                      <a:gd name="connsiteY6" fmla="*/ 0 h 1473834"/>
                      <a:gd name="connsiteX7" fmla="*/ 4331008 w 6119163"/>
                      <a:gd name="connsiteY7" fmla="*/ 0 h 1473834"/>
                      <a:gd name="connsiteX8" fmla="*/ 5010915 w 6119163"/>
                      <a:gd name="connsiteY8" fmla="*/ 0 h 1473834"/>
                      <a:gd name="connsiteX9" fmla="*/ 6119163 w 6119163"/>
                      <a:gd name="connsiteY9" fmla="*/ 0 h 1473834"/>
                      <a:gd name="connsiteX10" fmla="*/ 6119163 w 6119163"/>
                      <a:gd name="connsiteY10" fmla="*/ 491278 h 1473834"/>
                      <a:gd name="connsiteX11" fmla="*/ 6119163 w 6119163"/>
                      <a:gd name="connsiteY11" fmla="*/ 1012033 h 1473834"/>
                      <a:gd name="connsiteX12" fmla="*/ 6119163 w 6119163"/>
                      <a:gd name="connsiteY12" fmla="*/ 1473834 h 1473834"/>
                      <a:gd name="connsiteX13" fmla="*/ 5561639 w 6119163"/>
                      <a:gd name="connsiteY13" fmla="*/ 1473834 h 1473834"/>
                      <a:gd name="connsiteX14" fmla="*/ 4881732 w 6119163"/>
                      <a:gd name="connsiteY14" fmla="*/ 1473834 h 1473834"/>
                      <a:gd name="connsiteX15" fmla="*/ 4079442 w 6119163"/>
                      <a:gd name="connsiteY15" fmla="*/ 1473834 h 1473834"/>
                      <a:gd name="connsiteX16" fmla="*/ 3583110 w 6119163"/>
                      <a:gd name="connsiteY16" fmla="*/ 1473834 h 1473834"/>
                      <a:gd name="connsiteX17" fmla="*/ 2903203 w 6119163"/>
                      <a:gd name="connsiteY17" fmla="*/ 1473834 h 1473834"/>
                      <a:gd name="connsiteX18" fmla="*/ 2223296 w 6119163"/>
                      <a:gd name="connsiteY18" fmla="*/ 1473834 h 1473834"/>
                      <a:gd name="connsiteX19" fmla="*/ 1482197 w 6119163"/>
                      <a:gd name="connsiteY19" fmla="*/ 1473834 h 1473834"/>
                      <a:gd name="connsiteX20" fmla="*/ 679907 w 6119163"/>
                      <a:gd name="connsiteY20" fmla="*/ 1473834 h 1473834"/>
                      <a:gd name="connsiteX21" fmla="*/ 0 w 6119163"/>
                      <a:gd name="connsiteY21" fmla="*/ 1473834 h 1473834"/>
                      <a:gd name="connsiteX22" fmla="*/ 0 w 6119163"/>
                      <a:gd name="connsiteY22" fmla="*/ 967818 h 1473834"/>
                      <a:gd name="connsiteX23" fmla="*/ 0 w 6119163"/>
                      <a:gd name="connsiteY23" fmla="*/ 491278 h 1473834"/>
                      <a:gd name="connsiteX24" fmla="*/ 0 w 6119163"/>
                      <a:gd name="connsiteY24" fmla="*/ 0 h 1473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6119163" h="1473834" fill="none" extrusionOk="0">
                        <a:moveTo>
                          <a:pt x="0" y="0"/>
                        </a:moveTo>
                        <a:cubicBezTo>
                          <a:pt x="161813" y="23895"/>
                          <a:pt x="283785" y="-1795"/>
                          <a:pt x="496332" y="0"/>
                        </a:cubicBezTo>
                        <a:cubicBezTo>
                          <a:pt x="708879" y="1795"/>
                          <a:pt x="1028346" y="616"/>
                          <a:pt x="1176239" y="0"/>
                        </a:cubicBezTo>
                        <a:cubicBezTo>
                          <a:pt x="1324132" y="-616"/>
                          <a:pt x="1705097" y="-10012"/>
                          <a:pt x="1856146" y="0"/>
                        </a:cubicBezTo>
                        <a:cubicBezTo>
                          <a:pt x="2007195" y="10012"/>
                          <a:pt x="2182706" y="-2494"/>
                          <a:pt x="2352478" y="0"/>
                        </a:cubicBezTo>
                        <a:cubicBezTo>
                          <a:pt x="2522250" y="2494"/>
                          <a:pt x="2831102" y="-17770"/>
                          <a:pt x="2971194" y="0"/>
                        </a:cubicBezTo>
                        <a:cubicBezTo>
                          <a:pt x="3111286" y="17770"/>
                          <a:pt x="3342802" y="19183"/>
                          <a:pt x="3712292" y="0"/>
                        </a:cubicBezTo>
                        <a:cubicBezTo>
                          <a:pt x="4081782" y="-19183"/>
                          <a:pt x="4036388" y="21135"/>
                          <a:pt x="4331008" y="0"/>
                        </a:cubicBezTo>
                        <a:cubicBezTo>
                          <a:pt x="4625628" y="-21135"/>
                          <a:pt x="4680224" y="28236"/>
                          <a:pt x="5010915" y="0"/>
                        </a:cubicBezTo>
                        <a:cubicBezTo>
                          <a:pt x="5341606" y="-28236"/>
                          <a:pt x="5686720" y="21001"/>
                          <a:pt x="6119163" y="0"/>
                        </a:cubicBezTo>
                        <a:cubicBezTo>
                          <a:pt x="6126443" y="216282"/>
                          <a:pt x="6125944" y="336910"/>
                          <a:pt x="6119163" y="491278"/>
                        </a:cubicBezTo>
                        <a:cubicBezTo>
                          <a:pt x="6112382" y="645646"/>
                          <a:pt x="6107457" y="859399"/>
                          <a:pt x="6119163" y="1012033"/>
                        </a:cubicBezTo>
                        <a:cubicBezTo>
                          <a:pt x="6130869" y="1164668"/>
                          <a:pt x="6098144" y="1334944"/>
                          <a:pt x="6119163" y="1473834"/>
                        </a:cubicBezTo>
                        <a:cubicBezTo>
                          <a:pt x="5912144" y="1488532"/>
                          <a:pt x="5729903" y="1452879"/>
                          <a:pt x="5561639" y="1473834"/>
                        </a:cubicBezTo>
                        <a:cubicBezTo>
                          <a:pt x="5393375" y="1494789"/>
                          <a:pt x="5075821" y="1441398"/>
                          <a:pt x="4881732" y="1473834"/>
                        </a:cubicBezTo>
                        <a:cubicBezTo>
                          <a:pt x="4687643" y="1506270"/>
                          <a:pt x="4299297" y="1487257"/>
                          <a:pt x="4079442" y="1473834"/>
                        </a:cubicBezTo>
                        <a:cubicBezTo>
                          <a:pt x="3859587" y="1460412"/>
                          <a:pt x="3825064" y="1454922"/>
                          <a:pt x="3583110" y="1473834"/>
                        </a:cubicBezTo>
                        <a:cubicBezTo>
                          <a:pt x="3341156" y="1492746"/>
                          <a:pt x="3092724" y="1444491"/>
                          <a:pt x="2903203" y="1473834"/>
                        </a:cubicBezTo>
                        <a:cubicBezTo>
                          <a:pt x="2713682" y="1503177"/>
                          <a:pt x="2525131" y="1463091"/>
                          <a:pt x="2223296" y="1473834"/>
                        </a:cubicBezTo>
                        <a:cubicBezTo>
                          <a:pt x="1921461" y="1484577"/>
                          <a:pt x="1724195" y="1452449"/>
                          <a:pt x="1482197" y="1473834"/>
                        </a:cubicBezTo>
                        <a:cubicBezTo>
                          <a:pt x="1240199" y="1495219"/>
                          <a:pt x="896538" y="1453853"/>
                          <a:pt x="679907" y="1473834"/>
                        </a:cubicBezTo>
                        <a:cubicBezTo>
                          <a:pt x="463276" y="1493816"/>
                          <a:pt x="302575" y="1488296"/>
                          <a:pt x="0" y="1473834"/>
                        </a:cubicBezTo>
                        <a:cubicBezTo>
                          <a:pt x="-20860" y="1289702"/>
                          <a:pt x="-8213" y="1072052"/>
                          <a:pt x="0" y="967818"/>
                        </a:cubicBezTo>
                        <a:cubicBezTo>
                          <a:pt x="8213" y="863584"/>
                          <a:pt x="718" y="677507"/>
                          <a:pt x="0" y="491278"/>
                        </a:cubicBezTo>
                        <a:cubicBezTo>
                          <a:pt x="-718" y="305049"/>
                          <a:pt x="-641" y="128202"/>
                          <a:pt x="0" y="0"/>
                        </a:cubicBezTo>
                        <a:close/>
                      </a:path>
                      <a:path w="6119163" h="1473834" stroke="0" extrusionOk="0">
                        <a:moveTo>
                          <a:pt x="0" y="0"/>
                        </a:moveTo>
                        <a:cubicBezTo>
                          <a:pt x="368399" y="-14961"/>
                          <a:pt x="426669" y="-5236"/>
                          <a:pt x="741099" y="0"/>
                        </a:cubicBezTo>
                        <a:cubicBezTo>
                          <a:pt x="1055529" y="5236"/>
                          <a:pt x="1373715" y="17180"/>
                          <a:pt x="1543389" y="0"/>
                        </a:cubicBezTo>
                        <a:cubicBezTo>
                          <a:pt x="1713063" y="-17180"/>
                          <a:pt x="1899419" y="20650"/>
                          <a:pt x="2039721" y="0"/>
                        </a:cubicBezTo>
                        <a:cubicBezTo>
                          <a:pt x="2180023" y="-20650"/>
                          <a:pt x="2619099" y="19605"/>
                          <a:pt x="2780820" y="0"/>
                        </a:cubicBezTo>
                        <a:cubicBezTo>
                          <a:pt x="2942541" y="-19605"/>
                          <a:pt x="3142673" y="-1399"/>
                          <a:pt x="3338343" y="0"/>
                        </a:cubicBezTo>
                        <a:cubicBezTo>
                          <a:pt x="3534013" y="1399"/>
                          <a:pt x="3782135" y="-10398"/>
                          <a:pt x="4140634" y="0"/>
                        </a:cubicBezTo>
                        <a:cubicBezTo>
                          <a:pt x="4499133" y="10398"/>
                          <a:pt x="4429289" y="1747"/>
                          <a:pt x="4698157" y="0"/>
                        </a:cubicBezTo>
                        <a:cubicBezTo>
                          <a:pt x="4967025" y="-1747"/>
                          <a:pt x="5156500" y="21286"/>
                          <a:pt x="5378064" y="0"/>
                        </a:cubicBezTo>
                        <a:cubicBezTo>
                          <a:pt x="5599628" y="-21286"/>
                          <a:pt x="5925196" y="-25525"/>
                          <a:pt x="6119163" y="0"/>
                        </a:cubicBezTo>
                        <a:cubicBezTo>
                          <a:pt x="6108152" y="155627"/>
                          <a:pt x="6107526" y="345313"/>
                          <a:pt x="6119163" y="447063"/>
                        </a:cubicBezTo>
                        <a:cubicBezTo>
                          <a:pt x="6130800" y="548813"/>
                          <a:pt x="6133121" y="830806"/>
                          <a:pt x="6119163" y="953079"/>
                        </a:cubicBezTo>
                        <a:cubicBezTo>
                          <a:pt x="6105205" y="1075352"/>
                          <a:pt x="6115287" y="1322034"/>
                          <a:pt x="6119163" y="1473834"/>
                        </a:cubicBezTo>
                        <a:cubicBezTo>
                          <a:pt x="5890125" y="1456973"/>
                          <a:pt x="5854854" y="1459997"/>
                          <a:pt x="5622831" y="1473834"/>
                        </a:cubicBezTo>
                        <a:cubicBezTo>
                          <a:pt x="5390808" y="1487671"/>
                          <a:pt x="5186323" y="1454928"/>
                          <a:pt x="5004116" y="1473834"/>
                        </a:cubicBezTo>
                        <a:cubicBezTo>
                          <a:pt x="4821910" y="1492740"/>
                          <a:pt x="4744696" y="1480490"/>
                          <a:pt x="4507783" y="1473834"/>
                        </a:cubicBezTo>
                        <a:cubicBezTo>
                          <a:pt x="4270870" y="1467178"/>
                          <a:pt x="4214021" y="1457115"/>
                          <a:pt x="4011451" y="1473834"/>
                        </a:cubicBezTo>
                        <a:cubicBezTo>
                          <a:pt x="3808881" y="1490553"/>
                          <a:pt x="3585887" y="1476328"/>
                          <a:pt x="3392736" y="1473834"/>
                        </a:cubicBezTo>
                        <a:cubicBezTo>
                          <a:pt x="3199586" y="1471340"/>
                          <a:pt x="2826296" y="1473472"/>
                          <a:pt x="2651637" y="1473834"/>
                        </a:cubicBezTo>
                        <a:cubicBezTo>
                          <a:pt x="2476978" y="1474196"/>
                          <a:pt x="2129206" y="1492347"/>
                          <a:pt x="1849347" y="1473834"/>
                        </a:cubicBezTo>
                        <a:cubicBezTo>
                          <a:pt x="1569488" y="1455322"/>
                          <a:pt x="1359558" y="1474242"/>
                          <a:pt x="1047057" y="1473834"/>
                        </a:cubicBezTo>
                        <a:cubicBezTo>
                          <a:pt x="734556" y="1473427"/>
                          <a:pt x="311172" y="1523297"/>
                          <a:pt x="0" y="1473834"/>
                        </a:cubicBezTo>
                        <a:cubicBezTo>
                          <a:pt x="-14521" y="1252639"/>
                          <a:pt x="-19303" y="1192885"/>
                          <a:pt x="0" y="1012033"/>
                        </a:cubicBezTo>
                        <a:cubicBezTo>
                          <a:pt x="19303" y="831181"/>
                          <a:pt x="-15103" y="727828"/>
                          <a:pt x="0" y="564970"/>
                        </a:cubicBezTo>
                        <a:cubicBezTo>
                          <a:pt x="15103" y="402112"/>
                          <a:pt x="-1125" y="26357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182875" rIns="91425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Mai's mother: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about Sentosa?</a:t>
            </a:r>
          </a:p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Travel agent: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 Sentosa is a 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'must'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 for families.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spend one day there.</a:t>
            </a:r>
          </a:p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Mai's mother: 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it enough?</a:t>
            </a:r>
          </a:p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Travel agent: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start early and return late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There we visit the Sea Aquarium ...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B857C5-21EF-0234-9554-11020B5F0C9E}"/>
              </a:ext>
            </a:extLst>
          </p:cNvPr>
          <p:cNvSpPr txBox="1"/>
          <p:nvPr/>
        </p:nvSpPr>
        <p:spPr>
          <a:xfrm>
            <a:off x="812650" y="10172"/>
            <a:ext cx="61338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FFFF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 4. (p 69) Listen and tick (✓)  T (True) or F (False). </a:t>
            </a:r>
          </a:p>
        </p:txBody>
      </p:sp>
      <p:grpSp>
        <p:nvGrpSpPr>
          <p:cNvPr id="27" name="Google Shape;510;p30">
            <a:extLst>
              <a:ext uri="{FF2B5EF4-FFF2-40B4-BE49-F238E27FC236}">
                <a16:creationId xmlns:a16="http://schemas.microsoft.com/office/drawing/2014/main" id="{575CE48B-EB99-25E7-5870-B06712283F28}"/>
              </a:ext>
            </a:extLst>
          </p:cNvPr>
          <p:cNvGrpSpPr/>
          <p:nvPr/>
        </p:nvGrpSpPr>
        <p:grpSpPr>
          <a:xfrm>
            <a:off x="6376048" y="4378349"/>
            <a:ext cx="2442767" cy="825574"/>
            <a:chOff x="2568400" y="3006100"/>
            <a:chExt cx="4007455" cy="1249759"/>
          </a:xfrm>
        </p:grpSpPr>
        <p:sp>
          <p:nvSpPr>
            <p:cNvPr id="28" name="Google Shape;511;p30">
              <a:extLst>
                <a:ext uri="{FF2B5EF4-FFF2-40B4-BE49-F238E27FC236}">
                  <a16:creationId xmlns:a16="http://schemas.microsoft.com/office/drawing/2014/main" id="{6116C5DA-8621-11E3-8BE6-38F9960CE9A8}"/>
                </a:ext>
              </a:extLst>
            </p:cNvPr>
            <p:cNvSpPr/>
            <p:nvPr/>
          </p:nvSpPr>
          <p:spPr>
            <a:xfrm>
              <a:off x="2568408" y="3006105"/>
              <a:ext cx="4007446" cy="1249755"/>
            </a:xfrm>
            <a:prstGeom prst="roundRect">
              <a:avLst>
                <a:gd name="adj" fmla="val 12783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47625" dir="2940000" algn="bl" rotWithShape="0">
                <a:srgbClr val="963A2A">
                  <a:alpha val="4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512;p30">
              <a:extLst>
                <a:ext uri="{FF2B5EF4-FFF2-40B4-BE49-F238E27FC236}">
                  <a16:creationId xmlns:a16="http://schemas.microsoft.com/office/drawing/2014/main" id="{F3477FB8-2208-0F56-CDDC-01C3032BA6A0}"/>
                </a:ext>
              </a:extLst>
            </p:cNvPr>
            <p:cNvGrpSpPr/>
            <p:nvPr/>
          </p:nvGrpSpPr>
          <p:grpSpPr>
            <a:xfrm>
              <a:off x="2568400" y="3006100"/>
              <a:ext cx="4007400" cy="392400"/>
              <a:chOff x="-8550475" y="393000"/>
              <a:chExt cx="4007400" cy="392400"/>
            </a:xfrm>
          </p:grpSpPr>
          <p:sp>
            <p:nvSpPr>
              <p:cNvPr id="30" name="Google Shape;513;p30">
                <a:extLst>
                  <a:ext uri="{FF2B5EF4-FFF2-40B4-BE49-F238E27FC236}">
                    <a16:creationId xmlns:a16="http://schemas.microsoft.com/office/drawing/2014/main" id="{222D6850-4C38-DBEC-27CF-66DE55037384}"/>
                  </a:ext>
                </a:extLst>
              </p:cNvPr>
              <p:cNvSpPr/>
              <p:nvPr/>
            </p:nvSpPr>
            <p:spPr>
              <a:xfrm>
                <a:off x="-8550475" y="393000"/>
                <a:ext cx="40074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514;p30">
                <a:extLst>
                  <a:ext uri="{FF2B5EF4-FFF2-40B4-BE49-F238E27FC236}">
                    <a16:creationId xmlns:a16="http://schemas.microsoft.com/office/drawing/2014/main" id="{C9DB9CFA-0B57-289C-2BBB-311CAFDBB98E}"/>
                  </a:ext>
                </a:extLst>
              </p:cNvPr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515;p30">
                <a:extLst>
                  <a:ext uri="{FF2B5EF4-FFF2-40B4-BE49-F238E27FC236}">
                    <a16:creationId xmlns:a16="http://schemas.microsoft.com/office/drawing/2014/main" id="{EAB36B80-6D95-3BBE-2AF1-260EEA8C1EAB}"/>
                  </a:ext>
                </a:extLst>
              </p:cNvPr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516;p30">
                <a:extLst>
                  <a:ext uri="{FF2B5EF4-FFF2-40B4-BE49-F238E27FC236}">
                    <a16:creationId xmlns:a16="http://schemas.microsoft.com/office/drawing/2014/main" id="{C322E6B9-7955-0875-B344-0DABD11419D6}"/>
                  </a:ext>
                </a:extLst>
              </p:cNvPr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4" name="Google Shape;518;p30">
            <a:extLst>
              <a:ext uri="{FF2B5EF4-FFF2-40B4-BE49-F238E27FC236}">
                <a16:creationId xmlns:a16="http://schemas.microsoft.com/office/drawing/2014/main" id="{C9BCE104-72B3-1AC3-ADB8-2BE9A9C10DDC}"/>
              </a:ext>
            </a:extLst>
          </p:cNvPr>
          <p:cNvSpPr txBox="1">
            <a:spLocks/>
          </p:cNvSpPr>
          <p:nvPr/>
        </p:nvSpPr>
        <p:spPr>
          <a:xfrm>
            <a:off x="6767215" y="4937007"/>
            <a:ext cx="1641777" cy="29131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chemeClr val="lt1"/>
                </a:solidFill>
                <a:latin typeface="Hepta Slab SemiBold"/>
                <a:ea typeface="Hepta Slab SemiBold"/>
                <a:cs typeface="Hepta Slab SemiBold"/>
                <a:sym typeface="Hepta Slab SemiBold"/>
              </a:rPr>
              <a:t>True</a:t>
            </a:r>
            <a:endParaRPr lang="en-US" sz="3200" dirty="0"/>
          </a:p>
        </p:txBody>
      </p:sp>
      <p:grpSp>
        <p:nvGrpSpPr>
          <p:cNvPr id="35" name="Google Shape;510;p30">
            <a:extLst>
              <a:ext uri="{FF2B5EF4-FFF2-40B4-BE49-F238E27FC236}">
                <a16:creationId xmlns:a16="http://schemas.microsoft.com/office/drawing/2014/main" id="{65A8E614-9E02-DDB4-7C73-78EB68B1CC24}"/>
              </a:ext>
            </a:extLst>
          </p:cNvPr>
          <p:cNvGrpSpPr/>
          <p:nvPr/>
        </p:nvGrpSpPr>
        <p:grpSpPr>
          <a:xfrm>
            <a:off x="6376014" y="2018762"/>
            <a:ext cx="2442767" cy="825574"/>
            <a:chOff x="2568400" y="3006100"/>
            <a:chExt cx="4007455" cy="1249759"/>
          </a:xfrm>
        </p:grpSpPr>
        <p:sp>
          <p:nvSpPr>
            <p:cNvPr id="36" name="Google Shape;511;p30">
              <a:extLst>
                <a:ext uri="{FF2B5EF4-FFF2-40B4-BE49-F238E27FC236}">
                  <a16:creationId xmlns:a16="http://schemas.microsoft.com/office/drawing/2014/main" id="{1F910668-8187-AF8C-A9FA-A93E6324C8BD}"/>
                </a:ext>
              </a:extLst>
            </p:cNvPr>
            <p:cNvSpPr/>
            <p:nvPr/>
          </p:nvSpPr>
          <p:spPr>
            <a:xfrm>
              <a:off x="2568408" y="3006105"/>
              <a:ext cx="4007446" cy="1249755"/>
            </a:xfrm>
            <a:prstGeom prst="roundRect">
              <a:avLst>
                <a:gd name="adj" fmla="val 12783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47625" dir="2940000" algn="bl" rotWithShape="0">
                <a:srgbClr val="963A2A">
                  <a:alpha val="4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512;p30">
              <a:extLst>
                <a:ext uri="{FF2B5EF4-FFF2-40B4-BE49-F238E27FC236}">
                  <a16:creationId xmlns:a16="http://schemas.microsoft.com/office/drawing/2014/main" id="{9C990519-CC35-6D7D-D6EF-681B8D45956C}"/>
                </a:ext>
              </a:extLst>
            </p:cNvPr>
            <p:cNvGrpSpPr/>
            <p:nvPr/>
          </p:nvGrpSpPr>
          <p:grpSpPr>
            <a:xfrm>
              <a:off x="2568400" y="3006100"/>
              <a:ext cx="4007400" cy="392400"/>
              <a:chOff x="-8550475" y="393000"/>
              <a:chExt cx="4007400" cy="392400"/>
            </a:xfrm>
          </p:grpSpPr>
          <p:sp>
            <p:nvSpPr>
              <p:cNvPr id="38" name="Google Shape;513;p30">
                <a:extLst>
                  <a:ext uri="{FF2B5EF4-FFF2-40B4-BE49-F238E27FC236}">
                    <a16:creationId xmlns:a16="http://schemas.microsoft.com/office/drawing/2014/main" id="{9DA71377-7B21-AB0A-4FE2-79EDB7E02C0C}"/>
                  </a:ext>
                </a:extLst>
              </p:cNvPr>
              <p:cNvSpPr/>
              <p:nvPr/>
            </p:nvSpPr>
            <p:spPr>
              <a:xfrm>
                <a:off x="-8550475" y="393000"/>
                <a:ext cx="40074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514;p30">
                <a:extLst>
                  <a:ext uri="{FF2B5EF4-FFF2-40B4-BE49-F238E27FC236}">
                    <a16:creationId xmlns:a16="http://schemas.microsoft.com/office/drawing/2014/main" id="{B6E98E08-9AD9-AFB1-6E91-59917F7E30C4}"/>
                  </a:ext>
                </a:extLst>
              </p:cNvPr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515;p30">
                <a:extLst>
                  <a:ext uri="{FF2B5EF4-FFF2-40B4-BE49-F238E27FC236}">
                    <a16:creationId xmlns:a16="http://schemas.microsoft.com/office/drawing/2014/main" id="{87F712C1-8068-0E63-F76C-BC6C1B2CFE45}"/>
                  </a:ext>
                </a:extLst>
              </p:cNvPr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516;p30">
                <a:extLst>
                  <a:ext uri="{FF2B5EF4-FFF2-40B4-BE49-F238E27FC236}">
                    <a16:creationId xmlns:a16="http://schemas.microsoft.com/office/drawing/2014/main" id="{EC447943-26C7-1035-25F5-2C30E6608606}"/>
                  </a:ext>
                </a:extLst>
              </p:cNvPr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2" name="Google Shape;518;p30">
            <a:extLst>
              <a:ext uri="{FF2B5EF4-FFF2-40B4-BE49-F238E27FC236}">
                <a16:creationId xmlns:a16="http://schemas.microsoft.com/office/drawing/2014/main" id="{9C2EA1FA-5BB4-F45B-2401-3F2A61139FA9}"/>
              </a:ext>
            </a:extLst>
          </p:cNvPr>
          <p:cNvSpPr txBox="1">
            <a:spLocks/>
          </p:cNvSpPr>
          <p:nvPr/>
        </p:nvSpPr>
        <p:spPr>
          <a:xfrm>
            <a:off x="6767181" y="2577420"/>
            <a:ext cx="1641777" cy="29131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chemeClr val="lt1"/>
                </a:solidFill>
                <a:latin typeface="Hepta Slab SemiBold"/>
                <a:cs typeface="Hepta Slab SemiBold"/>
                <a:sym typeface="Hepta Slab SemiBold"/>
              </a:rPr>
              <a:t>False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 animBg="1"/>
      <p:bldP spid="25" grpId="0" uiExpand="1" build="p"/>
      <p:bldP spid="34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3" name="Google Shape;503;p30"/>
          <p:cNvGrpSpPr/>
          <p:nvPr/>
        </p:nvGrpSpPr>
        <p:grpSpPr>
          <a:xfrm>
            <a:off x="445050" y="772813"/>
            <a:ext cx="8253900" cy="3347700"/>
            <a:chOff x="445050" y="393000"/>
            <a:chExt cx="8253900" cy="3347700"/>
          </a:xfrm>
        </p:grpSpPr>
        <p:sp>
          <p:nvSpPr>
            <p:cNvPr id="504" name="Google Shape;504;p30"/>
            <p:cNvSpPr/>
            <p:nvPr/>
          </p:nvSpPr>
          <p:spPr>
            <a:xfrm>
              <a:off x="445050" y="393000"/>
              <a:ext cx="8253900" cy="3347700"/>
            </a:xfrm>
            <a:prstGeom prst="roundRect">
              <a:avLst>
                <a:gd name="adj" fmla="val 8573"/>
              </a:avLst>
            </a:prstGeom>
            <a:solidFill>
              <a:srgbClr val="F3F3F3"/>
            </a:solidFill>
            <a:ln>
              <a:noFill/>
            </a:ln>
            <a:effectLst>
              <a:outerShdw blurRad="57150" dist="47625" dir="2940000" algn="bl" rotWithShape="0">
                <a:srgbClr val="963A2A">
                  <a:alpha val="4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5" name="Google Shape;505;p30"/>
            <p:cNvGrpSpPr/>
            <p:nvPr/>
          </p:nvGrpSpPr>
          <p:grpSpPr>
            <a:xfrm>
              <a:off x="445050" y="393000"/>
              <a:ext cx="8253900" cy="392400"/>
              <a:chOff x="-8550475" y="393000"/>
              <a:chExt cx="8253900" cy="392400"/>
            </a:xfrm>
          </p:grpSpPr>
          <p:sp>
            <p:nvSpPr>
              <p:cNvPr id="506" name="Google Shape;506;p30"/>
              <p:cNvSpPr/>
              <p:nvPr/>
            </p:nvSpPr>
            <p:spPr>
              <a:xfrm>
                <a:off x="-8550475" y="393000"/>
                <a:ext cx="82539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0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0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0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10" name="Google Shape;510;p30"/>
          <p:cNvGrpSpPr/>
          <p:nvPr/>
        </p:nvGrpSpPr>
        <p:grpSpPr>
          <a:xfrm>
            <a:off x="2568400" y="3385913"/>
            <a:ext cx="4007455" cy="1249759"/>
            <a:chOff x="2568400" y="3006100"/>
            <a:chExt cx="4007455" cy="1249759"/>
          </a:xfrm>
        </p:grpSpPr>
        <p:sp>
          <p:nvSpPr>
            <p:cNvPr id="511" name="Google Shape;511;p30"/>
            <p:cNvSpPr/>
            <p:nvPr/>
          </p:nvSpPr>
          <p:spPr>
            <a:xfrm>
              <a:off x="2568408" y="3006105"/>
              <a:ext cx="4007446" cy="1249755"/>
            </a:xfrm>
            <a:prstGeom prst="roundRect">
              <a:avLst>
                <a:gd name="adj" fmla="val 12783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47625" dir="2940000" algn="bl" rotWithShape="0">
                <a:srgbClr val="963A2A">
                  <a:alpha val="4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2" name="Google Shape;512;p30"/>
            <p:cNvGrpSpPr/>
            <p:nvPr/>
          </p:nvGrpSpPr>
          <p:grpSpPr>
            <a:xfrm>
              <a:off x="2568400" y="3006100"/>
              <a:ext cx="4007400" cy="392400"/>
              <a:chOff x="-8550475" y="393000"/>
              <a:chExt cx="4007400" cy="392400"/>
            </a:xfrm>
          </p:grpSpPr>
          <p:sp>
            <p:nvSpPr>
              <p:cNvPr id="513" name="Google Shape;513;p30"/>
              <p:cNvSpPr/>
              <p:nvPr/>
            </p:nvSpPr>
            <p:spPr>
              <a:xfrm>
                <a:off x="-8550475" y="393000"/>
                <a:ext cx="40074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0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0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0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7" name="Google Shape;517;p30"/>
          <p:cNvSpPr txBox="1">
            <a:spLocks noGrp="1"/>
          </p:cNvSpPr>
          <p:nvPr>
            <p:ph type="subTitle" idx="1"/>
          </p:nvPr>
        </p:nvSpPr>
        <p:spPr>
          <a:xfrm>
            <a:off x="529600" y="1030213"/>
            <a:ext cx="8360615" cy="154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Sea Aquarium 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zoo for fish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4400" dirty="0"/>
          </a:p>
        </p:txBody>
      </p:sp>
      <p:sp>
        <p:nvSpPr>
          <p:cNvPr id="518" name="Google Shape;518;p30"/>
          <p:cNvSpPr txBox="1">
            <a:spLocks noGrp="1"/>
          </p:cNvSpPr>
          <p:nvPr>
            <p:ph type="ctrTitle"/>
          </p:nvPr>
        </p:nvSpPr>
        <p:spPr>
          <a:xfrm>
            <a:off x="3225300" y="4084713"/>
            <a:ext cx="2693400" cy="4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True</a:t>
            </a:r>
            <a:endParaRPr sz="3200" dirty="0"/>
          </a:p>
        </p:txBody>
      </p:sp>
      <p:sp>
        <p:nvSpPr>
          <p:cNvPr id="519" name="Google Shape;519;p30"/>
          <p:cNvSpPr/>
          <p:nvPr/>
        </p:nvSpPr>
        <p:spPr>
          <a:xfrm>
            <a:off x="0" y="-1362"/>
            <a:ext cx="91440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30"/>
          <p:cNvSpPr/>
          <p:nvPr/>
        </p:nvSpPr>
        <p:spPr>
          <a:xfrm>
            <a:off x="-50" y="-1362"/>
            <a:ext cx="693900" cy="3924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30">
            <a:hlinkClick r:id="rId3" action="ppaction://hlinksldjump"/>
          </p:cNvPr>
          <p:cNvSpPr/>
          <p:nvPr/>
        </p:nvSpPr>
        <p:spPr>
          <a:xfrm>
            <a:off x="693867" y="-1362"/>
            <a:ext cx="14082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6" name="Google Shape;526;p30"/>
          <p:cNvGrpSpPr/>
          <p:nvPr/>
        </p:nvGrpSpPr>
        <p:grpSpPr>
          <a:xfrm>
            <a:off x="238515" y="90242"/>
            <a:ext cx="216784" cy="199039"/>
            <a:chOff x="285677" y="4429254"/>
            <a:chExt cx="216784" cy="199039"/>
          </a:xfrm>
        </p:grpSpPr>
        <p:sp>
          <p:nvSpPr>
            <p:cNvPr id="527" name="Google Shape;527;p30"/>
            <p:cNvSpPr/>
            <p:nvPr/>
          </p:nvSpPr>
          <p:spPr>
            <a:xfrm>
              <a:off x="319382" y="4457450"/>
              <a:ext cx="28008" cy="38390"/>
            </a:xfrm>
            <a:custGeom>
              <a:avLst/>
              <a:gdLst/>
              <a:ahLst/>
              <a:cxnLst/>
              <a:rect l="l" t="t" r="r" b="b"/>
              <a:pathLst>
                <a:path w="1839" h="2519" extrusionOk="0">
                  <a:moveTo>
                    <a:pt x="0" y="1"/>
                  </a:moveTo>
                  <a:lnTo>
                    <a:pt x="0" y="2519"/>
                  </a:lnTo>
                  <a:lnTo>
                    <a:pt x="1838" y="923"/>
                  </a:lnTo>
                  <a:lnTo>
                    <a:pt x="1838" y="1"/>
                  </a:lnTo>
                  <a:close/>
                </a:path>
              </a:pathLst>
            </a:custGeom>
            <a:solidFill>
              <a:srgbClr val="F6C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0"/>
            <p:cNvSpPr/>
            <p:nvPr/>
          </p:nvSpPr>
          <p:spPr>
            <a:xfrm>
              <a:off x="332800" y="4457450"/>
              <a:ext cx="14590" cy="26761"/>
            </a:xfrm>
            <a:custGeom>
              <a:avLst/>
              <a:gdLst/>
              <a:ahLst/>
              <a:cxnLst/>
              <a:rect l="l" t="t" r="r" b="b"/>
              <a:pathLst>
                <a:path w="958" h="1756" extrusionOk="0">
                  <a:moveTo>
                    <a:pt x="0" y="1"/>
                  </a:moveTo>
                  <a:lnTo>
                    <a:pt x="0" y="1756"/>
                  </a:lnTo>
                  <a:lnTo>
                    <a:pt x="957" y="923"/>
                  </a:lnTo>
                  <a:lnTo>
                    <a:pt x="957" y="1"/>
                  </a:lnTo>
                  <a:close/>
                </a:path>
              </a:pathLst>
            </a:custGeom>
            <a:solidFill>
              <a:srgbClr val="F9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0"/>
            <p:cNvSpPr/>
            <p:nvPr/>
          </p:nvSpPr>
          <p:spPr>
            <a:xfrm>
              <a:off x="312406" y="4452512"/>
              <a:ext cx="163220" cy="175778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0"/>
            <p:cNvSpPr/>
            <p:nvPr/>
          </p:nvSpPr>
          <p:spPr>
            <a:xfrm>
              <a:off x="386456" y="4452512"/>
              <a:ext cx="89172" cy="175778"/>
            </a:xfrm>
            <a:custGeom>
              <a:avLst/>
              <a:gdLst/>
              <a:ahLst/>
              <a:cxnLst/>
              <a:rect l="l" t="t" r="r" b="b"/>
              <a:pathLst>
                <a:path w="5855" h="11534" extrusionOk="0">
                  <a:moveTo>
                    <a:pt x="497" y="1"/>
                  </a:moveTo>
                  <a:cubicBezTo>
                    <a:pt x="471" y="1"/>
                    <a:pt x="445" y="9"/>
                    <a:pt x="424" y="27"/>
                  </a:cubicBezTo>
                  <a:lnTo>
                    <a:pt x="1" y="394"/>
                  </a:lnTo>
                  <a:cubicBezTo>
                    <a:pt x="1901" y="2010"/>
                    <a:pt x="4918" y="4625"/>
                    <a:pt x="4918" y="4625"/>
                  </a:cubicBezTo>
                  <a:lnTo>
                    <a:pt x="4918" y="11222"/>
                  </a:lnTo>
                  <a:cubicBezTo>
                    <a:pt x="4918" y="11395"/>
                    <a:pt x="4773" y="11534"/>
                    <a:pt x="4599" y="11534"/>
                  </a:cubicBezTo>
                  <a:lnTo>
                    <a:pt x="5543" y="11534"/>
                  </a:lnTo>
                  <a:cubicBezTo>
                    <a:pt x="5716" y="11534"/>
                    <a:pt x="5855" y="11395"/>
                    <a:pt x="5855" y="11222"/>
                  </a:cubicBezTo>
                  <a:lnTo>
                    <a:pt x="5855" y="4625"/>
                  </a:lnTo>
                  <a:lnTo>
                    <a:pt x="569" y="27"/>
                  </a:lnTo>
                  <a:cubicBezTo>
                    <a:pt x="549" y="9"/>
                    <a:pt x="523" y="1"/>
                    <a:pt x="497" y="1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0"/>
            <p:cNvSpPr/>
            <p:nvPr/>
          </p:nvSpPr>
          <p:spPr>
            <a:xfrm>
              <a:off x="312513" y="4446675"/>
              <a:ext cx="40679" cy="12802"/>
            </a:xfrm>
            <a:custGeom>
              <a:avLst/>
              <a:gdLst/>
              <a:ahLst/>
              <a:cxnLst/>
              <a:rect l="l" t="t" r="r" b="b"/>
              <a:pathLst>
                <a:path w="2671" h="840" extrusionOk="0">
                  <a:moveTo>
                    <a:pt x="118" y="0"/>
                  </a:moveTo>
                  <a:cubicBezTo>
                    <a:pt x="49" y="0"/>
                    <a:pt x="0" y="49"/>
                    <a:pt x="0" y="118"/>
                  </a:cubicBezTo>
                  <a:lnTo>
                    <a:pt x="0" y="722"/>
                  </a:lnTo>
                  <a:cubicBezTo>
                    <a:pt x="0" y="791"/>
                    <a:pt x="49" y="840"/>
                    <a:pt x="118" y="840"/>
                  </a:cubicBezTo>
                  <a:lnTo>
                    <a:pt x="2553" y="840"/>
                  </a:lnTo>
                  <a:cubicBezTo>
                    <a:pt x="2615" y="840"/>
                    <a:pt x="2671" y="791"/>
                    <a:pt x="2671" y="722"/>
                  </a:cubicBezTo>
                  <a:lnTo>
                    <a:pt x="2671" y="118"/>
                  </a:lnTo>
                  <a:cubicBezTo>
                    <a:pt x="2671" y="49"/>
                    <a:pt x="2615" y="0"/>
                    <a:pt x="2553" y="0"/>
                  </a:cubicBezTo>
                  <a:close/>
                </a:path>
              </a:pathLst>
            </a:custGeom>
            <a:solidFill>
              <a:srgbClr val="E55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0"/>
            <p:cNvSpPr/>
            <p:nvPr/>
          </p:nvSpPr>
          <p:spPr>
            <a:xfrm>
              <a:off x="371347" y="4540969"/>
              <a:ext cx="49345" cy="87325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solidFill>
              <a:srgbClr val="E55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0"/>
            <p:cNvSpPr/>
            <p:nvPr/>
          </p:nvSpPr>
          <p:spPr>
            <a:xfrm>
              <a:off x="401457" y="4540969"/>
              <a:ext cx="19235" cy="87325"/>
            </a:xfrm>
            <a:custGeom>
              <a:avLst/>
              <a:gdLst/>
              <a:ahLst/>
              <a:cxnLst/>
              <a:rect l="l" t="t" r="r" b="b"/>
              <a:pathLst>
                <a:path w="1263" h="5730" extrusionOk="0">
                  <a:moveTo>
                    <a:pt x="1" y="0"/>
                  </a:moveTo>
                  <a:cubicBezTo>
                    <a:pt x="167" y="0"/>
                    <a:pt x="299" y="132"/>
                    <a:pt x="299" y="292"/>
                  </a:cubicBezTo>
                  <a:lnTo>
                    <a:pt x="299" y="5730"/>
                  </a:lnTo>
                  <a:lnTo>
                    <a:pt x="1263" y="5730"/>
                  </a:lnTo>
                  <a:lnTo>
                    <a:pt x="1263" y="292"/>
                  </a:lnTo>
                  <a:cubicBezTo>
                    <a:pt x="1263" y="132"/>
                    <a:pt x="1131" y="0"/>
                    <a:pt x="965" y="0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0"/>
            <p:cNvSpPr/>
            <p:nvPr/>
          </p:nvSpPr>
          <p:spPr>
            <a:xfrm>
              <a:off x="285677" y="4429254"/>
              <a:ext cx="216784" cy="95768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solidFill>
              <a:srgbClr val="FF9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0"/>
            <p:cNvSpPr/>
            <p:nvPr/>
          </p:nvSpPr>
          <p:spPr>
            <a:xfrm>
              <a:off x="338496" y="4446675"/>
              <a:ext cx="14697" cy="12908"/>
            </a:xfrm>
            <a:custGeom>
              <a:avLst/>
              <a:gdLst/>
              <a:ahLst/>
              <a:cxnLst/>
              <a:rect l="l" t="t" r="r" b="b"/>
              <a:pathLst>
                <a:path w="965" h="847" extrusionOk="0">
                  <a:moveTo>
                    <a:pt x="1" y="0"/>
                  </a:moveTo>
                  <a:lnTo>
                    <a:pt x="1" y="847"/>
                  </a:lnTo>
                  <a:lnTo>
                    <a:pt x="847" y="847"/>
                  </a:lnTo>
                  <a:cubicBezTo>
                    <a:pt x="909" y="847"/>
                    <a:pt x="965" y="791"/>
                    <a:pt x="965" y="729"/>
                  </a:cubicBezTo>
                  <a:lnTo>
                    <a:pt x="965" y="118"/>
                  </a:lnTo>
                  <a:cubicBezTo>
                    <a:pt x="965" y="56"/>
                    <a:pt x="909" y="0"/>
                    <a:pt x="847" y="0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6" name="Google Shape;536;p30">
            <a:hlinkClick r:id="rId4" action="ppaction://hlinksldjump"/>
          </p:cNvPr>
          <p:cNvSpPr/>
          <p:nvPr/>
        </p:nvSpPr>
        <p:spPr>
          <a:xfrm>
            <a:off x="-37" y="-6437"/>
            <a:ext cx="6939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710;p33">
            <a:extLst>
              <a:ext uri="{FF2B5EF4-FFF2-40B4-BE49-F238E27FC236}">
                <a16:creationId xmlns:a16="http://schemas.microsoft.com/office/drawing/2014/main" id="{20BD5AE7-4268-9828-C2D8-8C37357FED67}"/>
              </a:ext>
            </a:extLst>
          </p:cNvPr>
          <p:cNvGrpSpPr/>
          <p:nvPr/>
        </p:nvGrpSpPr>
        <p:grpSpPr>
          <a:xfrm>
            <a:off x="373530" y="305225"/>
            <a:ext cx="917700" cy="1174663"/>
            <a:chOff x="4113150" y="1125000"/>
            <a:chExt cx="917700" cy="1174663"/>
          </a:xfrm>
          <a:solidFill>
            <a:schemeClr val="accent4">
              <a:lumMod val="90000"/>
            </a:schemeClr>
          </a:solidFill>
        </p:grpSpPr>
        <p:sp>
          <p:nvSpPr>
            <p:cNvPr id="3" name="Google Shape;711;p33">
              <a:extLst>
                <a:ext uri="{FF2B5EF4-FFF2-40B4-BE49-F238E27FC236}">
                  <a16:creationId xmlns:a16="http://schemas.microsoft.com/office/drawing/2014/main" id="{3679CE20-DAF2-AFA8-CC21-353FACB150AB}"/>
                </a:ext>
              </a:extLst>
            </p:cNvPr>
            <p:cNvSpPr/>
            <p:nvPr/>
          </p:nvSpPr>
          <p:spPr>
            <a:xfrm>
              <a:off x="4113150" y="1381963"/>
              <a:ext cx="917700" cy="917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" name="Google Shape;712;p33">
              <a:extLst>
                <a:ext uri="{FF2B5EF4-FFF2-40B4-BE49-F238E27FC236}">
                  <a16:creationId xmlns:a16="http://schemas.microsoft.com/office/drawing/2014/main" id="{2C77DAC7-D786-7F27-F4B6-30171311F293}"/>
                </a:ext>
              </a:extLst>
            </p:cNvPr>
            <p:cNvGrpSpPr/>
            <p:nvPr/>
          </p:nvGrpSpPr>
          <p:grpSpPr>
            <a:xfrm>
              <a:off x="4132691" y="1125000"/>
              <a:ext cx="878627" cy="376239"/>
              <a:chOff x="7100179" y="2134325"/>
              <a:chExt cx="878627" cy="376239"/>
            </a:xfrm>
            <a:grpFill/>
          </p:grpSpPr>
          <p:sp>
            <p:nvSpPr>
              <p:cNvPr id="5" name="Google Shape;713;p33">
                <a:extLst>
                  <a:ext uri="{FF2B5EF4-FFF2-40B4-BE49-F238E27FC236}">
                    <a16:creationId xmlns:a16="http://schemas.microsoft.com/office/drawing/2014/main" id="{4FA3E808-3163-7186-D614-04C98DFB8DA1}"/>
                  </a:ext>
                </a:extLst>
              </p:cNvPr>
              <p:cNvSpPr/>
              <p:nvPr/>
            </p:nvSpPr>
            <p:spPr>
              <a:xfrm>
                <a:off x="7100179" y="2399579"/>
                <a:ext cx="79500" cy="79500"/>
              </a:xfrm>
              <a:prstGeom prst="mathPlus">
                <a:avLst>
                  <a:gd name="adj1" fmla="val 2352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714;p33">
                <a:extLst>
                  <a:ext uri="{FF2B5EF4-FFF2-40B4-BE49-F238E27FC236}">
                    <a16:creationId xmlns:a16="http://schemas.microsoft.com/office/drawing/2014/main" id="{733F6A05-6941-3644-D70C-02962415A496}"/>
                  </a:ext>
                </a:extLst>
              </p:cNvPr>
              <p:cNvSpPr/>
              <p:nvPr/>
            </p:nvSpPr>
            <p:spPr>
              <a:xfrm>
                <a:off x="7899306" y="2431064"/>
                <a:ext cx="79500" cy="79500"/>
              </a:xfrm>
              <a:prstGeom prst="mathPlus">
                <a:avLst>
                  <a:gd name="adj1" fmla="val 2352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715;p33">
                <a:extLst>
                  <a:ext uri="{FF2B5EF4-FFF2-40B4-BE49-F238E27FC236}">
                    <a16:creationId xmlns:a16="http://schemas.microsoft.com/office/drawing/2014/main" id="{5A7C1407-EF64-198C-E939-E908E3A4B265}"/>
                  </a:ext>
                </a:extLst>
              </p:cNvPr>
              <p:cNvSpPr/>
              <p:nvPr/>
            </p:nvSpPr>
            <p:spPr>
              <a:xfrm>
                <a:off x="7636525" y="2281979"/>
                <a:ext cx="79500" cy="79500"/>
              </a:xfrm>
              <a:prstGeom prst="mathPlus">
                <a:avLst>
                  <a:gd name="adj1" fmla="val 2352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716;p33">
                <a:extLst>
                  <a:ext uri="{FF2B5EF4-FFF2-40B4-BE49-F238E27FC236}">
                    <a16:creationId xmlns:a16="http://schemas.microsoft.com/office/drawing/2014/main" id="{417A97CD-D2DF-8AA2-93B1-1BC153CAFC42}"/>
                  </a:ext>
                </a:extLst>
              </p:cNvPr>
              <p:cNvSpPr/>
              <p:nvPr/>
            </p:nvSpPr>
            <p:spPr>
              <a:xfrm>
                <a:off x="7422951" y="2134325"/>
                <a:ext cx="79500" cy="79500"/>
              </a:xfrm>
              <a:prstGeom prst="mathPlus">
                <a:avLst>
                  <a:gd name="adj1" fmla="val 2352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717;p33">
                <a:extLst>
                  <a:ext uri="{FF2B5EF4-FFF2-40B4-BE49-F238E27FC236}">
                    <a16:creationId xmlns:a16="http://schemas.microsoft.com/office/drawing/2014/main" id="{3BD82272-8251-95FC-5EDE-AF450DA83AAF}"/>
                  </a:ext>
                </a:extLst>
              </p:cNvPr>
              <p:cNvSpPr/>
              <p:nvPr/>
            </p:nvSpPr>
            <p:spPr>
              <a:xfrm>
                <a:off x="7765636" y="2213824"/>
                <a:ext cx="20700" cy="207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718;p33">
                <a:extLst>
                  <a:ext uri="{FF2B5EF4-FFF2-40B4-BE49-F238E27FC236}">
                    <a16:creationId xmlns:a16="http://schemas.microsoft.com/office/drawing/2014/main" id="{7DBE82E4-053D-06A0-ECDD-40C9359816CE}"/>
                  </a:ext>
                </a:extLst>
              </p:cNvPr>
              <p:cNvSpPr/>
              <p:nvPr/>
            </p:nvSpPr>
            <p:spPr>
              <a:xfrm>
                <a:off x="7386563" y="2320081"/>
                <a:ext cx="20700" cy="207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719;p33">
                <a:extLst>
                  <a:ext uri="{FF2B5EF4-FFF2-40B4-BE49-F238E27FC236}">
                    <a16:creationId xmlns:a16="http://schemas.microsoft.com/office/drawing/2014/main" id="{475E537E-8680-4611-926D-42134DE001DF}"/>
                  </a:ext>
                </a:extLst>
              </p:cNvPr>
              <p:cNvSpPr/>
              <p:nvPr/>
            </p:nvSpPr>
            <p:spPr>
              <a:xfrm>
                <a:off x="7216008" y="2261284"/>
                <a:ext cx="20700" cy="207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" name="Google Shape;720;p33">
            <a:extLst>
              <a:ext uri="{FF2B5EF4-FFF2-40B4-BE49-F238E27FC236}">
                <a16:creationId xmlns:a16="http://schemas.microsoft.com/office/drawing/2014/main" id="{5DE3C5ED-9002-2438-E929-D954191A5599}"/>
              </a:ext>
            </a:extLst>
          </p:cNvPr>
          <p:cNvSpPr txBox="1">
            <a:spLocks/>
          </p:cNvSpPr>
          <p:nvPr/>
        </p:nvSpPr>
        <p:spPr>
          <a:xfrm flipH="1">
            <a:off x="460525" y="760757"/>
            <a:ext cx="756535" cy="517800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000" dirty="0">
                <a:solidFill>
                  <a:schemeClr val="lt1"/>
                </a:solidFill>
                <a:latin typeface="Hepta Slab SemiBold"/>
                <a:cs typeface="Hepta Slab SemiBold"/>
                <a:sym typeface="Hepta Slab SemiBold"/>
              </a:rPr>
              <a:t>04</a:t>
            </a:r>
            <a:endParaRPr lang="en" dirty="0"/>
          </a:p>
        </p:txBody>
      </p:sp>
      <p:sp>
        <p:nvSpPr>
          <p:cNvPr id="13" name="Google Shape;701;p33">
            <a:extLst>
              <a:ext uri="{FF2B5EF4-FFF2-40B4-BE49-F238E27FC236}">
                <a16:creationId xmlns:a16="http://schemas.microsoft.com/office/drawing/2014/main" id="{9E97E22B-3247-957F-F369-A78A82A988D7}"/>
              </a:ext>
            </a:extLst>
          </p:cNvPr>
          <p:cNvSpPr txBox="1">
            <a:spLocks/>
          </p:cNvSpPr>
          <p:nvPr/>
        </p:nvSpPr>
        <p:spPr>
          <a:xfrm flipH="1">
            <a:off x="1397967" y="2210347"/>
            <a:ext cx="6827520" cy="1320812"/>
          </a:xfrm>
          <a:prstGeom prst="rect">
            <a:avLst/>
          </a:pr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80701568">
                  <a:custGeom>
                    <a:avLst/>
                    <a:gdLst>
                      <a:gd name="connsiteX0" fmla="*/ 0 w 6827520"/>
                      <a:gd name="connsiteY0" fmla="*/ 0 h 1320812"/>
                      <a:gd name="connsiteX1" fmla="*/ 751027 w 6827520"/>
                      <a:gd name="connsiteY1" fmla="*/ 0 h 1320812"/>
                      <a:gd name="connsiteX2" fmla="*/ 1433779 w 6827520"/>
                      <a:gd name="connsiteY2" fmla="*/ 0 h 1320812"/>
                      <a:gd name="connsiteX3" fmla="*/ 1911706 w 6827520"/>
                      <a:gd name="connsiteY3" fmla="*/ 0 h 1320812"/>
                      <a:gd name="connsiteX4" fmla="*/ 2526182 w 6827520"/>
                      <a:gd name="connsiteY4" fmla="*/ 0 h 1320812"/>
                      <a:gd name="connsiteX5" fmla="*/ 3277210 w 6827520"/>
                      <a:gd name="connsiteY5" fmla="*/ 0 h 1320812"/>
                      <a:gd name="connsiteX6" fmla="*/ 3891686 w 6827520"/>
                      <a:gd name="connsiteY6" fmla="*/ 0 h 1320812"/>
                      <a:gd name="connsiteX7" fmla="*/ 4574438 w 6827520"/>
                      <a:gd name="connsiteY7" fmla="*/ 0 h 1320812"/>
                      <a:gd name="connsiteX8" fmla="*/ 5325466 w 6827520"/>
                      <a:gd name="connsiteY8" fmla="*/ 0 h 1320812"/>
                      <a:gd name="connsiteX9" fmla="*/ 6008218 w 6827520"/>
                      <a:gd name="connsiteY9" fmla="*/ 0 h 1320812"/>
                      <a:gd name="connsiteX10" fmla="*/ 6827520 w 6827520"/>
                      <a:gd name="connsiteY10" fmla="*/ 0 h 1320812"/>
                      <a:gd name="connsiteX11" fmla="*/ 6827520 w 6827520"/>
                      <a:gd name="connsiteY11" fmla="*/ 673614 h 1320812"/>
                      <a:gd name="connsiteX12" fmla="*/ 6827520 w 6827520"/>
                      <a:gd name="connsiteY12" fmla="*/ 1320812 h 1320812"/>
                      <a:gd name="connsiteX13" fmla="*/ 6281318 w 6827520"/>
                      <a:gd name="connsiteY13" fmla="*/ 1320812 h 1320812"/>
                      <a:gd name="connsiteX14" fmla="*/ 5462016 w 6827520"/>
                      <a:gd name="connsiteY14" fmla="*/ 1320812 h 1320812"/>
                      <a:gd name="connsiteX15" fmla="*/ 4984090 w 6827520"/>
                      <a:gd name="connsiteY15" fmla="*/ 1320812 h 1320812"/>
                      <a:gd name="connsiteX16" fmla="*/ 4301338 w 6827520"/>
                      <a:gd name="connsiteY16" fmla="*/ 1320812 h 1320812"/>
                      <a:gd name="connsiteX17" fmla="*/ 3618586 w 6827520"/>
                      <a:gd name="connsiteY17" fmla="*/ 1320812 h 1320812"/>
                      <a:gd name="connsiteX18" fmla="*/ 2867558 w 6827520"/>
                      <a:gd name="connsiteY18" fmla="*/ 1320812 h 1320812"/>
                      <a:gd name="connsiteX19" fmla="*/ 2048256 w 6827520"/>
                      <a:gd name="connsiteY19" fmla="*/ 1320812 h 1320812"/>
                      <a:gd name="connsiteX20" fmla="*/ 1297229 w 6827520"/>
                      <a:gd name="connsiteY20" fmla="*/ 1320812 h 1320812"/>
                      <a:gd name="connsiteX21" fmla="*/ 0 w 6827520"/>
                      <a:gd name="connsiteY21" fmla="*/ 1320812 h 1320812"/>
                      <a:gd name="connsiteX22" fmla="*/ 0 w 6827520"/>
                      <a:gd name="connsiteY22" fmla="*/ 647198 h 1320812"/>
                      <a:gd name="connsiteX23" fmla="*/ 0 w 6827520"/>
                      <a:gd name="connsiteY23" fmla="*/ 0 h 1320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827520" h="1320812" fill="none" extrusionOk="0">
                        <a:moveTo>
                          <a:pt x="0" y="0"/>
                        </a:moveTo>
                        <a:cubicBezTo>
                          <a:pt x="185694" y="22599"/>
                          <a:pt x="533418" y="8972"/>
                          <a:pt x="751027" y="0"/>
                        </a:cubicBezTo>
                        <a:cubicBezTo>
                          <a:pt x="968636" y="-8972"/>
                          <a:pt x="1155535" y="7840"/>
                          <a:pt x="1433779" y="0"/>
                        </a:cubicBezTo>
                        <a:cubicBezTo>
                          <a:pt x="1712023" y="-7840"/>
                          <a:pt x="1801467" y="-20152"/>
                          <a:pt x="1911706" y="0"/>
                        </a:cubicBezTo>
                        <a:cubicBezTo>
                          <a:pt x="2021945" y="20152"/>
                          <a:pt x="2288726" y="2847"/>
                          <a:pt x="2526182" y="0"/>
                        </a:cubicBezTo>
                        <a:cubicBezTo>
                          <a:pt x="2763638" y="-2847"/>
                          <a:pt x="3001478" y="8156"/>
                          <a:pt x="3277210" y="0"/>
                        </a:cubicBezTo>
                        <a:cubicBezTo>
                          <a:pt x="3552942" y="-8156"/>
                          <a:pt x="3651584" y="5691"/>
                          <a:pt x="3891686" y="0"/>
                        </a:cubicBezTo>
                        <a:cubicBezTo>
                          <a:pt x="4131788" y="-5691"/>
                          <a:pt x="4238692" y="-14698"/>
                          <a:pt x="4574438" y="0"/>
                        </a:cubicBezTo>
                        <a:cubicBezTo>
                          <a:pt x="4910184" y="14698"/>
                          <a:pt x="5045364" y="-31815"/>
                          <a:pt x="5325466" y="0"/>
                        </a:cubicBezTo>
                        <a:cubicBezTo>
                          <a:pt x="5605568" y="31815"/>
                          <a:pt x="5863860" y="-8822"/>
                          <a:pt x="6008218" y="0"/>
                        </a:cubicBezTo>
                        <a:cubicBezTo>
                          <a:pt x="6152576" y="8822"/>
                          <a:pt x="6483632" y="-21967"/>
                          <a:pt x="6827520" y="0"/>
                        </a:cubicBezTo>
                        <a:cubicBezTo>
                          <a:pt x="6808979" y="175783"/>
                          <a:pt x="6819818" y="502716"/>
                          <a:pt x="6827520" y="673614"/>
                        </a:cubicBezTo>
                        <a:cubicBezTo>
                          <a:pt x="6835222" y="844512"/>
                          <a:pt x="6809506" y="1008567"/>
                          <a:pt x="6827520" y="1320812"/>
                        </a:cubicBezTo>
                        <a:cubicBezTo>
                          <a:pt x="6707863" y="1318545"/>
                          <a:pt x="6441922" y="1308974"/>
                          <a:pt x="6281318" y="1320812"/>
                        </a:cubicBezTo>
                        <a:cubicBezTo>
                          <a:pt x="6120714" y="1332650"/>
                          <a:pt x="5701634" y="1361293"/>
                          <a:pt x="5462016" y="1320812"/>
                        </a:cubicBezTo>
                        <a:cubicBezTo>
                          <a:pt x="5222398" y="1280331"/>
                          <a:pt x="5125764" y="1329903"/>
                          <a:pt x="4984090" y="1320812"/>
                        </a:cubicBezTo>
                        <a:cubicBezTo>
                          <a:pt x="4842416" y="1311721"/>
                          <a:pt x="4617549" y="1338793"/>
                          <a:pt x="4301338" y="1320812"/>
                        </a:cubicBezTo>
                        <a:cubicBezTo>
                          <a:pt x="3985127" y="1302831"/>
                          <a:pt x="3773522" y="1336789"/>
                          <a:pt x="3618586" y="1320812"/>
                        </a:cubicBezTo>
                        <a:cubicBezTo>
                          <a:pt x="3463650" y="1304835"/>
                          <a:pt x="3217696" y="1285804"/>
                          <a:pt x="2867558" y="1320812"/>
                        </a:cubicBezTo>
                        <a:cubicBezTo>
                          <a:pt x="2517420" y="1355820"/>
                          <a:pt x="2270794" y="1309251"/>
                          <a:pt x="2048256" y="1320812"/>
                        </a:cubicBezTo>
                        <a:cubicBezTo>
                          <a:pt x="1825718" y="1332373"/>
                          <a:pt x="1489663" y="1284250"/>
                          <a:pt x="1297229" y="1320812"/>
                        </a:cubicBezTo>
                        <a:cubicBezTo>
                          <a:pt x="1104795" y="1357374"/>
                          <a:pt x="378861" y="1316362"/>
                          <a:pt x="0" y="1320812"/>
                        </a:cubicBezTo>
                        <a:cubicBezTo>
                          <a:pt x="-10784" y="1180486"/>
                          <a:pt x="4734" y="865196"/>
                          <a:pt x="0" y="647198"/>
                        </a:cubicBezTo>
                        <a:cubicBezTo>
                          <a:pt x="-4734" y="429200"/>
                          <a:pt x="12789" y="251748"/>
                          <a:pt x="0" y="0"/>
                        </a:cubicBezTo>
                        <a:close/>
                      </a:path>
                      <a:path w="6827520" h="1320812" stroke="0" extrusionOk="0">
                        <a:moveTo>
                          <a:pt x="0" y="0"/>
                        </a:moveTo>
                        <a:cubicBezTo>
                          <a:pt x="171421" y="-2725"/>
                          <a:pt x="539485" y="23426"/>
                          <a:pt x="751027" y="0"/>
                        </a:cubicBezTo>
                        <a:cubicBezTo>
                          <a:pt x="962569" y="-23426"/>
                          <a:pt x="1237773" y="4572"/>
                          <a:pt x="1570330" y="0"/>
                        </a:cubicBezTo>
                        <a:cubicBezTo>
                          <a:pt x="1902887" y="-4572"/>
                          <a:pt x="1882979" y="16920"/>
                          <a:pt x="2048256" y="0"/>
                        </a:cubicBezTo>
                        <a:cubicBezTo>
                          <a:pt x="2213533" y="-16920"/>
                          <a:pt x="2445532" y="-31927"/>
                          <a:pt x="2799283" y="0"/>
                        </a:cubicBezTo>
                        <a:cubicBezTo>
                          <a:pt x="3153034" y="31927"/>
                          <a:pt x="3087698" y="-26751"/>
                          <a:pt x="3345485" y="0"/>
                        </a:cubicBezTo>
                        <a:cubicBezTo>
                          <a:pt x="3603272" y="26751"/>
                          <a:pt x="3757790" y="32601"/>
                          <a:pt x="4164787" y="0"/>
                        </a:cubicBezTo>
                        <a:cubicBezTo>
                          <a:pt x="4571784" y="-32601"/>
                          <a:pt x="4580504" y="-1769"/>
                          <a:pt x="4710989" y="0"/>
                        </a:cubicBezTo>
                        <a:cubicBezTo>
                          <a:pt x="4841474" y="1769"/>
                          <a:pt x="5188593" y="-2710"/>
                          <a:pt x="5393741" y="0"/>
                        </a:cubicBezTo>
                        <a:cubicBezTo>
                          <a:pt x="5598889" y="2710"/>
                          <a:pt x="5821217" y="28379"/>
                          <a:pt x="6076493" y="0"/>
                        </a:cubicBezTo>
                        <a:cubicBezTo>
                          <a:pt x="6331769" y="-28379"/>
                          <a:pt x="6662476" y="30758"/>
                          <a:pt x="6827520" y="0"/>
                        </a:cubicBezTo>
                        <a:cubicBezTo>
                          <a:pt x="6835363" y="186539"/>
                          <a:pt x="6852699" y="417171"/>
                          <a:pt x="6827520" y="633990"/>
                        </a:cubicBezTo>
                        <a:cubicBezTo>
                          <a:pt x="6802342" y="850809"/>
                          <a:pt x="6811535" y="1028256"/>
                          <a:pt x="6827520" y="1320812"/>
                        </a:cubicBezTo>
                        <a:cubicBezTo>
                          <a:pt x="6719292" y="1317859"/>
                          <a:pt x="6486938" y="1326441"/>
                          <a:pt x="6349594" y="1320812"/>
                        </a:cubicBezTo>
                        <a:cubicBezTo>
                          <a:pt x="6212250" y="1315183"/>
                          <a:pt x="5911718" y="1317695"/>
                          <a:pt x="5735117" y="1320812"/>
                        </a:cubicBezTo>
                        <a:cubicBezTo>
                          <a:pt x="5558516" y="1323929"/>
                          <a:pt x="5408974" y="1316687"/>
                          <a:pt x="5257190" y="1320812"/>
                        </a:cubicBezTo>
                        <a:cubicBezTo>
                          <a:pt x="5105406" y="1324937"/>
                          <a:pt x="5007657" y="1302443"/>
                          <a:pt x="4779264" y="1320812"/>
                        </a:cubicBezTo>
                        <a:cubicBezTo>
                          <a:pt x="4550871" y="1339181"/>
                          <a:pt x="4334853" y="1339856"/>
                          <a:pt x="4164787" y="1320812"/>
                        </a:cubicBezTo>
                        <a:cubicBezTo>
                          <a:pt x="3994721" y="1301768"/>
                          <a:pt x="3705795" y="1344257"/>
                          <a:pt x="3413760" y="1320812"/>
                        </a:cubicBezTo>
                        <a:cubicBezTo>
                          <a:pt x="3121725" y="1297367"/>
                          <a:pt x="2891989" y="1334786"/>
                          <a:pt x="2594458" y="1320812"/>
                        </a:cubicBezTo>
                        <a:cubicBezTo>
                          <a:pt x="2296927" y="1306838"/>
                          <a:pt x="2145883" y="1325343"/>
                          <a:pt x="1775155" y="1320812"/>
                        </a:cubicBezTo>
                        <a:cubicBezTo>
                          <a:pt x="1404427" y="1316281"/>
                          <a:pt x="1516864" y="1322166"/>
                          <a:pt x="1297229" y="1320812"/>
                        </a:cubicBezTo>
                        <a:cubicBezTo>
                          <a:pt x="1077594" y="1319458"/>
                          <a:pt x="982762" y="1333960"/>
                          <a:pt x="751027" y="1320812"/>
                        </a:cubicBezTo>
                        <a:cubicBezTo>
                          <a:pt x="519292" y="1307664"/>
                          <a:pt x="300632" y="1330309"/>
                          <a:pt x="0" y="1320812"/>
                        </a:cubicBezTo>
                        <a:cubicBezTo>
                          <a:pt x="-26498" y="1102056"/>
                          <a:pt x="-3078" y="834101"/>
                          <a:pt x="0" y="686822"/>
                        </a:cubicBezTo>
                        <a:cubicBezTo>
                          <a:pt x="3078" y="539543"/>
                          <a:pt x="25882" y="21788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182875" rIns="91425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1600" b="1" dirty="0"/>
              <a:t>Travel agent:</a:t>
            </a:r>
            <a:r>
              <a:rPr lang="en-US" sz="1600" dirty="0"/>
              <a:t> We start early and return late. </a:t>
            </a:r>
            <a:r>
              <a:rPr lang="en-US" sz="1600" dirty="0">
                <a:solidFill>
                  <a:srgbClr val="FF0000"/>
                </a:solidFill>
              </a:rPr>
              <a:t>There we visit the Sea Aquarium ...</a:t>
            </a:r>
          </a:p>
          <a:p>
            <a:r>
              <a:rPr lang="en-US" sz="1600" b="1" dirty="0" err="1"/>
              <a:t>Mal's</a:t>
            </a:r>
            <a:r>
              <a:rPr lang="en-US" sz="1600" b="1" dirty="0"/>
              <a:t> mother:</a:t>
            </a:r>
            <a:r>
              <a:rPr lang="en-US" sz="1600" dirty="0"/>
              <a:t> </a:t>
            </a:r>
            <a:r>
              <a:rPr lang="en-US" sz="1600" dirty="0">
                <a:solidFill>
                  <a:srgbClr val="FF0000"/>
                </a:solidFill>
              </a:rPr>
              <a:t>What is it?</a:t>
            </a:r>
          </a:p>
          <a:p>
            <a:r>
              <a:rPr lang="en-US" sz="1600" b="1" dirty="0"/>
              <a:t>Travel agent:</a:t>
            </a:r>
            <a:r>
              <a:rPr lang="en-US" sz="1600" dirty="0"/>
              <a:t> </a:t>
            </a:r>
            <a:r>
              <a:rPr lang="en-US" sz="1600" dirty="0">
                <a:solidFill>
                  <a:srgbClr val="FF0000"/>
                </a:solidFill>
              </a:rPr>
              <a:t>It's a zoo for fish.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32DD8B-D59B-CE1B-4E70-1EEC3B2CF90C}"/>
              </a:ext>
            </a:extLst>
          </p:cNvPr>
          <p:cNvSpPr txBox="1"/>
          <p:nvPr/>
        </p:nvSpPr>
        <p:spPr>
          <a:xfrm>
            <a:off x="812650" y="10172"/>
            <a:ext cx="61338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FFFF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 4. (p 69) Listen and tick (✓)  T (True) or F (False).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" grpId="0"/>
      <p:bldP spid="13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3" name="Google Shape;1533;p44"/>
          <p:cNvGrpSpPr/>
          <p:nvPr/>
        </p:nvGrpSpPr>
        <p:grpSpPr>
          <a:xfrm>
            <a:off x="785413" y="804137"/>
            <a:ext cx="7868123" cy="2994162"/>
            <a:chOff x="1230750" y="1294400"/>
            <a:chExt cx="6682500" cy="2330700"/>
          </a:xfrm>
        </p:grpSpPr>
        <p:sp>
          <p:nvSpPr>
            <p:cNvPr id="1534" name="Google Shape;1534;p44"/>
            <p:cNvSpPr/>
            <p:nvPr/>
          </p:nvSpPr>
          <p:spPr>
            <a:xfrm>
              <a:off x="1230750" y="1294400"/>
              <a:ext cx="6682500" cy="2330700"/>
            </a:xfrm>
            <a:prstGeom prst="roundRect">
              <a:avLst>
                <a:gd name="adj" fmla="val 8429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47625" dir="2940000" algn="bl" rotWithShape="0">
                <a:srgbClr val="963A2A">
                  <a:alpha val="4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35" name="Google Shape;1535;p44"/>
            <p:cNvGrpSpPr/>
            <p:nvPr/>
          </p:nvGrpSpPr>
          <p:grpSpPr>
            <a:xfrm>
              <a:off x="1230750" y="1294400"/>
              <a:ext cx="6682500" cy="392400"/>
              <a:chOff x="-8550475" y="393012"/>
              <a:chExt cx="6682500" cy="392400"/>
            </a:xfrm>
          </p:grpSpPr>
          <p:sp>
            <p:nvSpPr>
              <p:cNvPr id="1536" name="Google Shape;1536;p44"/>
              <p:cNvSpPr/>
              <p:nvPr/>
            </p:nvSpPr>
            <p:spPr>
              <a:xfrm>
                <a:off x="-8550475" y="393012"/>
                <a:ext cx="66825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44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44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44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41" name="Google Shape;1541;p44"/>
          <p:cNvSpPr/>
          <p:nvPr/>
        </p:nvSpPr>
        <p:spPr>
          <a:xfrm>
            <a:off x="0" y="-1362"/>
            <a:ext cx="91440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44"/>
          <p:cNvSpPr/>
          <p:nvPr/>
        </p:nvSpPr>
        <p:spPr>
          <a:xfrm>
            <a:off x="-50" y="-1362"/>
            <a:ext cx="693900" cy="3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8" name="Google Shape;1548;p44"/>
          <p:cNvGrpSpPr/>
          <p:nvPr/>
        </p:nvGrpSpPr>
        <p:grpSpPr>
          <a:xfrm>
            <a:off x="238515" y="90242"/>
            <a:ext cx="216784" cy="199039"/>
            <a:chOff x="285677" y="4429254"/>
            <a:chExt cx="216784" cy="199039"/>
          </a:xfrm>
        </p:grpSpPr>
        <p:sp>
          <p:nvSpPr>
            <p:cNvPr id="1549" name="Google Shape;1549;p44"/>
            <p:cNvSpPr/>
            <p:nvPr/>
          </p:nvSpPr>
          <p:spPr>
            <a:xfrm>
              <a:off x="319382" y="4457450"/>
              <a:ext cx="28008" cy="38390"/>
            </a:xfrm>
            <a:custGeom>
              <a:avLst/>
              <a:gdLst/>
              <a:ahLst/>
              <a:cxnLst/>
              <a:rect l="l" t="t" r="r" b="b"/>
              <a:pathLst>
                <a:path w="1839" h="2519" extrusionOk="0">
                  <a:moveTo>
                    <a:pt x="0" y="1"/>
                  </a:moveTo>
                  <a:lnTo>
                    <a:pt x="0" y="2519"/>
                  </a:lnTo>
                  <a:lnTo>
                    <a:pt x="1838" y="923"/>
                  </a:lnTo>
                  <a:lnTo>
                    <a:pt x="1838" y="1"/>
                  </a:lnTo>
                  <a:close/>
                </a:path>
              </a:pathLst>
            </a:custGeom>
            <a:solidFill>
              <a:srgbClr val="F6C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4"/>
            <p:cNvSpPr/>
            <p:nvPr/>
          </p:nvSpPr>
          <p:spPr>
            <a:xfrm>
              <a:off x="332800" y="4457450"/>
              <a:ext cx="14590" cy="26761"/>
            </a:xfrm>
            <a:custGeom>
              <a:avLst/>
              <a:gdLst/>
              <a:ahLst/>
              <a:cxnLst/>
              <a:rect l="l" t="t" r="r" b="b"/>
              <a:pathLst>
                <a:path w="958" h="1756" extrusionOk="0">
                  <a:moveTo>
                    <a:pt x="0" y="1"/>
                  </a:moveTo>
                  <a:lnTo>
                    <a:pt x="0" y="1756"/>
                  </a:lnTo>
                  <a:lnTo>
                    <a:pt x="957" y="923"/>
                  </a:lnTo>
                  <a:lnTo>
                    <a:pt x="957" y="1"/>
                  </a:lnTo>
                  <a:close/>
                </a:path>
              </a:pathLst>
            </a:custGeom>
            <a:solidFill>
              <a:srgbClr val="F9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4"/>
            <p:cNvSpPr/>
            <p:nvPr/>
          </p:nvSpPr>
          <p:spPr>
            <a:xfrm>
              <a:off x="312406" y="4452512"/>
              <a:ext cx="163220" cy="175778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4"/>
            <p:cNvSpPr/>
            <p:nvPr/>
          </p:nvSpPr>
          <p:spPr>
            <a:xfrm>
              <a:off x="386456" y="4452512"/>
              <a:ext cx="89172" cy="175778"/>
            </a:xfrm>
            <a:custGeom>
              <a:avLst/>
              <a:gdLst/>
              <a:ahLst/>
              <a:cxnLst/>
              <a:rect l="l" t="t" r="r" b="b"/>
              <a:pathLst>
                <a:path w="5855" h="11534" extrusionOk="0">
                  <a:moveTo>
                    <a:pt x="497" y="1"/>
                  </a:moveTo>
                  <a:cubicBezTo>
                    <a:pt x="471" y="1"/>
                    <a:pt x="445" y="9"/>
                    <a:pt x="424" y="27"/>
                  </a:cubicBezTo>
                  <a:lnTo>
                    <a:pt x="1" y="394"/>
                  </a:lnTo>
                  <a:cubicBezTo>
                    <a:pt x="1901" y="2010"/>
                    <a:pt x="4918" y="4625"/>
                    <a:pt x="4918" y="4625"/>
                  </a:cubicBezTo>
                  <a:lnTo>
                    <a:pt x="4918" y="11222"/>
                  </a:lnTo>
                  <a:cubicBezTo>
                    <a:pt x="4918" y="11395"/>
                    <a:pt x="4773" y="11534"/>
                    <a:pt x="4599" y="11534"/>
                  </a:cubicBezTo>
                  <a:lnTo>
                    <a:pt x="5543" y="11534"/>
                  </a:lnTo>
                  <a:cubicBezTo>
                    <a:pt x="5716" y="11534"/>
                    <a:pt x="5855" y="11395"/>
                    <a:pt x="5855" y="11222"/>
                  </a:cubicBezTo>
                  <a:lnTo>
                    <a:pt x="5855" y="4625"/>
                  </a:lnTo>
                  <a:lnTo>
                    <a:pt x="569" y="27"/>
                  </a:lnTo>
                  <a:cubicBezTo>
                    <a:pt x="549" y="9"/>
                    <a:pt x="523" y="1"/>
                    <a:pt x="497" y="1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4"/>
            <p:cNvSpPr/>
            <p:nvPr/>
          </p:nvSpPr>
          <p:spPr>
            <a:xfrm>
              <a:off x="312513" y="4446675"/>
              <a:ext cx="40679" cy="12802"/>
            </a:xfrm>
            <a:custGeom>
              <a:avLst/>
              <a:gdLst/>
              <a:ahLst/>
              <a:cxnLst/>
              <a:rect l="l" t="t" r="r" b="b"/>
              <a:pathLst>
                <a:path w="2671" h="840" extrusionOk="0">
                  <a:moveTo>
                    <a:pt x="118" y="0"/>
                  </a:moveTo>
                  <a:cubicBezTo>
                    <a:pt x="49" y="0"/>
                    <a:pt x="0" y="49"/>
                    <a:pt x="0" y="118"/>
                  </a:cubicBezTo>
                  <a:lnTo>
                    <a:pt x="0" y="722"/>
                  </a:lnTo>
                  <a:cubicBezTo>
                    <a:pt x="0" y="791"/>
                    <a:pt x="49" y="840"/>
                    <a:pt x="118" y="840"/>
                  </a:cubicBezTo>
                  <a:lnTo>
                    <a:pt x="2553" y="840"/>
                  </a:lnTo>
                  <a:cubicBezTo>
                    <a:pt x="2615" y="840"/>
                    <a:pt x="2671" y="791"/>
                    <a:pt x="2671" y="722"/>
                  </a:cubicBezTo>
                  <a:lnTo>
                    <a:pt x="2671" y="118"/>
                  </a:lnTo>
                  <a:cubicBezTo>
                    <a:pt x="2671" y="49"/>
                    <a:pt x="2615" y="0"/>
                    <a:pt x="2553" y="0"/>
                  </a:cubicBezTo>
                  <a:close/>
                </a:path>
              </a:pathLst>
            </a:custGeom>
            <a:solidFill>
              <a:srgbClr val="E55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4"/>
            <p:cNvSpPr/>
            <p:nvPr/>
          </p:nvSpPr>
          <p:spPr>
            <a:xfrm>
              <a:off x="371347" y="4540969"/>
              <a:ext cx="49345" cy="87325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solidFill>
              <a:srgbClr val="E55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4"/>
            <p:cNvSpPr/>
            <p:nvPr/>
          </p:nvSpPr>
          <p:spPr>
            <a:xfrm>
              <a:off x="401457" y="4540969"/>
              <a:ext cx="19235" cy="87325"/>
            </a:xfrm>
            <a:custGeom>
              <a:avLst/>
              <a:gdLst/>
              <a:ahLst/>
              <a:cxnLst/>
              <a:rect l="l" t="t" r="r" b="b"/>
              <a:pathLst>
                <a:path w="1263" h="5730" extrusionOk="0">
                  <a:moveTo>
                    <a:pt x="1" y="0"/>
                  </a:moveTo>
                  <a:cubicBezTo>
                    <a:pt x="167" y="0"/>
                    <a:pt x="299" y="132"/>
                    <a:pt x="299" y="292"/>
                  </a:cubicBezTo>
                  <a:lnTo>
                    <a:pt x="299" y="5730"/>
                  </a:lnTo>
                  <a:lnTo>
                    <a:pt x="1263" y="5730"/>
                  </a:lnTo>
                  <a:lnTo>
                    <a:pt x="1263" y="292"/>
                  </a:lnTo>
                  <a:cubicBezTo>
                    <a:pt x="1263" y="132"/>
                    <a:pt x="1131" y="0"/>
                    <a:pt x="965" y="0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4"/>
            <p:cNvSpPr/>
            <p:nvPr/>
          </p:nvSpPr>
          <p:spPr>
            <a:xfrm>
              <a:off x="285677" y="4429254"/>
              <a:ext cx="216784" cy="95768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solidFill>
              <a:srgbClr val="FF9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4"/>
            <p:cNvSpPr/>
            <p:nvPr/>
          </p:nvSpPr>
          <p:spPr>
            <a:xfrm>
              <a:off x="338496" y="4446675"/>
              <a:ext cx="14697" cy="12908"/>
            </a:xfrm>
            <a:custGeom>
              <a:avLst/>
              <a:gdLst/>
              <a:ahLst/>
              <a:cxnLst/>
              <a:rect l="l" t="t" r="r" b="b"/>
              <a:pathLst>
                <a:path w="965" h="847" extrusionOk="0">
                  <a:moveTo>
                    <a:pt x="1" y="0"/>
                  </a:moveTo>
                  <a:lnTo>
                    <a:pt x="1" y="847"/>
                  </a:lnTo>
                  <a:lnTo>
                    <a:pt x="847" y="847"/>
                  </a:lnTo>
                  <a:cubicBezTo>
                    <a:pt x="909" y="847"/>
                    <a:pt x="965" y="791"/>
                    <a:pt x="965" y="729"/>
                  </a:cubicBezTo>
                  <a:lnTo>
                    <a:pt x="965" y="118"/>
                  </a:lnTo>
                  <a:cubicBezTo>
                    <a:pt x="965" y="56"/>
                    <a:pt x="909" y="0"/>
                    <a:pt x="847" y="0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8" name="Google Shape;1558;p44">
            <a:hlinkClick r:id="rId3" action="ppaction://hlinksldjump"/>
          </p:cNvPr>
          <p:cNvSpPr/>
          <p:nvPr/>
        </p:nvSpPr>
        <p:spPr>
          <a:xfrm>
            <a:off x="-37" y="-6437"/>
            <a:ext cx="6939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9" name="Google Shape;1559;p44">
            <a:hlinkClick r:id="" action="ppaction://noaction"/>
          </p:cNvPr>
          <p:cNvSpPr/>
          <p:nvPr/>
        </p:nvSpPr>
        <p:spPr>
          <a:xfrm>
            <a:off x="7735644" y="-1362"/>
            <a:ext cx="14082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710;p33">
            <a:extLst>
              <a:ext uri="{FF2B5EF4-FFF2-40B4-BE49-F238E27FC236}">
                <a16:creationId xmlns:a16="http://schemas.microsoft.com/office/drawing/2014/main" id="{159ECBAE-ADAB-F77F-2E87-61EAA094FAFD}"/>
              </a:ext>
            </a:extLst>
          </p:cNvPr>
          <p:cNvGrpSpPr/>
          <p:nvPr/>
        </p:nvGrpSpPr>
        <p:grpSpPr>
          <a:xfrm>
            <a:off x="708851" y="268787"/>
            <a:ext cx="917700" cy="1174663"/>
            <a:chOff x="4113150" y="1125000"/>
            <a:chExt cx="917700" cy="1174663"/>
          </a:xfrm>
          <a:solidFill>
            <a:schemeClr val="accent4">
              <a:lumMod val="90000"/>
            </a:schemeClr>
          </a:solidFill>
        </p:grpSpPr>
        <p:sp>
          <p:nvSpPr>
            <p:cNvPr id="3" name="Google Shape;711;p33">
              <a:extLst>
                <a:ext uri="{FF2B5EF4-FFF2-40B4-BE49-F238E27FC236}">
                  <a16:creationId xmlns:a16="http://schemas.microsoft.com/office/drawing/2014/main" id="{FFC7F077-C0D2-7B3D-E268-D4EBE20F40A4}"/>
                </a:ext>
              </a:extLst>
            </p:cNvPr>
            <p:cNvSpPr/>
            <p:nvPr/>
          </p:nvSpPr>
          <p:spPr>
            <a:xfrm>
              <a:off x="4113150" y="1381963"/>
              <a:ext cx="917700" cy="917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" name="Google Shape;712;p33">
              <a:extLst>
                <a:ext uri="{FF2B5EF4-FFF2-40B4-BE49-F238E27FC236}">
                  <a16:creationId xmlns:a16="http://schemas.microsoft.com/office/drawing/2014/main" id="{510F8155-91BC-AAF4-74E2-759D2925A2EF}"/>
                </a:ext>
              </a:extLst>
            </p:cNvPr>
            <p:cNvGrpSpPr/>
            <p:nvPr/>
          </p:nvGrpSpPr>
          <p:grpSpPr>
            <a:xfrm>
              <a:off x="4132691" y="1125000"/>
              <a:ext cx="878627" cy="376239"/>
              <a:chOff x="7100179" y="2134325"/>
              <a:chExt cx="878627" cy="376239"/>
            </a:xfrm>
            <a:grpFill/>
          </p:grpSpPr>
          <p:sp>
            <p:nvSpPr>
              <p:cNvPr id="5" name="Google Shape;713;p33">
                <a:extLst>
                  <a:ext uri="{FF2B5EF4-FFF2-40B4-BE49-F238E27FC236}">
                    <a16:creationId xmlns:a16="http://schemas.microsoft.com/office/drawing/2014/main" id="{51F2691C-001A-0DCB-BA78-0561F91EF459}"/>
                  </a:ext>
                </a:extLst>
              </p:cNvPr>
              <p:cNvSpPr/>
              <p:nvPr/>
            </p:nvSpPr>
            <p:spPr>
              <a:xfrm>
                <a:off x="7100179" y="2399579"/>
                <a:ext cx="79500" cy="79500"/>
              </a:xfrm>
              <a:prstGeom prst="mathPlus">
                <a:avLst>
                  <a:gd name="adj1" fmla="val 2352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714;p33">
                <a:extLst>
                  <a:ext uri="{FF2B5EF4-FFF2-40B4-BE49-F238E27FC236}">
                    <a16:creationId xmlns:a16="http://schemas.microsoft.com/office/drawing/2014/main" id="{B8DE1715-651A-ACD6-1C08-CCCC353A8419}"/>
                  </a:ext>
                </a:extLst>
              </p:cNvPr>
              <p:cNvSpPr/>
              <p:nvPr/>
            </p:nvSpPr>
            <p:spPr>
              <a:xfrm>
                <a:off x="7899306" y="2431064"/>
                <a:ext cx="79500" cy="79500"/>
              </a:xfrm>
              <a:prstGeom prst="mathPlus">
                <a:avLst>
                  <a:gd name="adj1" fmla="val 2352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715;p33">
                <a:extLst>
                  <a:ext uri="{FF2B5EF4-FFF2-40B4-BE49-F238E27FC236}">
                    <a16:creationId xmlns:a16="http://schemas.microsoft.com/office/drawing/2014/main" id="{FC2157A5-E193-AFFB-0137-CDD9199E188B}"/>
                  </a:ext>
                </a:extLst>
              </p:cNvPr>
              <p:cNvSpPr/>
              <p:nvPr/>
            </p:nvSpPr>
            <p:spPr>
              <a:xfrm>
                <a:off x="7636525" y="2281979"/>
                <a:ext cx="79500" cy="79500"/>
              </a:xfrm>
              <a:prstGeom prst="mathPlus">
                <a:avLst>
                  <a:gd name="adj1" fmla="val 2352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716;p33">
                <a:extLst>
                  <a:ext uri="{FF2B5EF4-FFF2-40B4-BE49-F238E27FC236}">
                    <a16:creationId xmlns:a16="http://schemas.microsoft.com/office/drawing/2014/main" id="{2A13185A-917F-6E43-7082-EA81412C77B0}"/>
                  </a:ext>
                </a:extLst>
              </p:cNvPr>
              <p:cNvSpPr/>
              <p:nvPr/>
            </p:nvSpPr>
            <p:spPr>
              <a:xfrm>
                <a:off x="7422951" y="2134325"/>
                <a:ext cx="79500" cy="79500"/>
              </a:xfrm>
              <a:prstGeom prst="mathPlus">
                <a:avLst>
                  <a:gd name="adj1" fmla="val 2352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717;p33">
                <a:extLst>
                  <a:ext uri="{FF2B5EF4-FFF2-40B4-BE49-F238E27FC236}">
                    <a16:creationId xmlns:a16="http://schemas.microsoft.com/office/drawing/2014/main" id="{7823333E-67B0-848D-AAE3-0165058D4214}"/>
                  </a:ext>
                </a:extLst>
              </p:cNvPr>
              <p:cNvSpPr/>
              <p:nvPr/>
            </p:nvSpPr>
            <p:spPr>
              <a:xfrm>
                <a:off x="7765636" y="2213824"/>
                <a:ext cx="20700" cy="207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718;p33">
                <a:extLst>
                  <a:ext uri="{FF2B5EF4-FFF2-40B4-BE49-F238E27FC236}">
                    <a16:creationId xmlns:a16="http://schemas.microsoft.com/office/drawing/2014/main" id="{ED36FA80-2D60-D4B5-493E-05BA07663529}"/>
                  </a:ext>
                </a:extLst>
              </p:cNvPr>
              <p:cNvSpPr/>
              <p:nvPr/>
            </p:nvSpPr>
            <p:spPr>
              <a:xfrm>
                <a:off x="7386563" y="2320081"/>
                <a:ext cx="20700" cy="207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719;p33">
                <a:extLst>
                  <a:ext uri="{FF2B5EF4-FFF2-40B4-BE49-F238E27FC236}">
                    <a16:creationId xmlns:a16="http://schemas.microsoft.com/office/drawing/2014/main" id="{6C03723A-2DA1-AF14-7852-9FAF92AAFB39}"/>
                  </a:ext>
                </a:extLst>
              </p:cNvPr>
              <p:cNvSpPr/>
              <p:nvPr/>
            </p:nvSpPr>
            <p:spPr>
              <a:xfrm>
                <a:off x="7216008" y="2261284"/>
                <a:ext cx="20700" cy="207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" name="Google Shape;720;p33">
            <a:extLst>
              <a:ext uri="{FF2B5EF4-FFF2-40B4-BE49-F238E27FC236}">
                <a16:creationId xmlns:a16="http://schemas.microsoft.com/office/drawing/2014/main" id="{93E67BA8-9018-8178-AA61-5AE231611F30}"/>
              </a:ext>
            </a:extLst>
          </p:cNvPr>
          <p:cNvSpPr txBox="1">
            <a:spLocks/>
          </p:cNvSpPr>
          <p:nvPr/>
        </p:nvSpPr>
        <p:spPr>
          <a:xfrm flipH="1">
            <a:off x="795846" y="724319"/>
            <a:ext cx="756535" cy="517800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000" dirty="0">
                <a:solidFill>
                  <a:schemeClr val="lt1"/>
                </a:solidFill>
                <a:latin typeface="Hepta Slab SemiBold"/>
                <a:cs typeface="Hepta Slab SemiBold"/>
                <a:sym typeface="Hepta Slab SemiBold"/>
              </a:rPr>
              <a:t>05</a:t>
            </a:r>
            <a:endParaRPr lang="en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EEF972-9D88-5A17-E5E0-7273205D08DB}"/>
              </a:ext>
            </a:extLst>
          </p:cNvPr>
          <p:cNvSpPr txBox="1"/>
          <p:nvPr/>
        </p:nvSpPr>
        <p:spPr>
          <a:xfrm>
            <a:off x="1264738" y="1538960"/>
            <a:ext cx="724814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Light and Sound Show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is 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afternoon.</a:t>
            </a:r>
            <a:endParaRPr lang="en-VN" sz="3000" dirty="0"/>
          </a:p>
        </p:txBody>
      </p:sp>
      <p:sp>
        <p:nvSpPr>
          <p:cNvPr id="15" name="Google Shape;701;p33">
            <a:extLst>
              <a:ext uri="{FF2B5EF4-FFF2-40B4-BE49-F238E27FC236}">
                <a16:creationId xmlns:a16="http://schemas.microsoft.com/office/drawing/2014/main" id="{97FA2284-DC99-C6BD-A6B9-076E5B6CE8CD}"/>
              </a:ext>
            </a:extLst>
          </p:cNvPr>
          <p:cNvSpPr txBox="1">
            <a:spLocks/>
          </p:cNvSpPr>
          <p:nvPr/>
        </p:nvSpPr>
        <p:spPr>
          <a:xfrm flipH="1">
            <a:off x="1470879" y="2323680"/>
            <a:ext cx="6438800" cy="790681"/>
          </a:xfrm>
          <a:prstGeom prst="rect">
            <a:avLst/>
          </a:pr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875557633">
                  <a:custGeom>
                    <a:avLst/>
                    <a:gdLst>
                      <a:gd name="connsiteX0" fmla="*/ 0 w 6438800"/>
                      <a:gd name="connsiteY0" fmla="*/ 0 h 790681"/>
                      <a:gd name="connsiteX1" fmla="*/ 579492 w 6438800"/>
                      <a:gd name="connsiteY1" fmla="*/ 0 h 790681"/>
                      <a:gd name="connsiteX2" fmla="*/ 1158984 w 6438800"/>
                      <a:gd name="connsiteY2" fmla="*/ 0 h 790681"/>
                      <a:gd name="connsiteX3" fmla="*/ 1931640 w 6438800"/>
                      <a:gd name="connsiteY3" fmla="*/ 0 h 790681"/>
                      <a:gd name="connsiteX4" fmla="*/ 2704296 w 6438800"/>
                      <a:gd name="connsiteY4" fmla="*/ 0 h 790681"/>
                      <a:gd name="connsiteX5" fmla="*/ 3412564 w 6438800"/>
                      <a:gd name="connsiteY5" fmla="*/ 0 h 790681"/>
                      <a:gd name="connsiteX6" fmla="*/ 4120832 w 6438800"/>
                      <a:gd name="connsiteY6" fmla="*/ 0 h 790681"/>
                      <a:gd name="connsiteX7" fmla="*/ 4571548 w 6438800"/>
                      <a:gd name="connsiteY7" fmla="*/ 0 h 790681"/>
                      <a:gd name="connsiteX8" fmla="*/ 5279816 w 6438800"/>
                      <a:gd name="connsiteY8" fmla="*/ 0 h 790681"/>
                      <a:gd name="connsiteX9" fmla="*/ 5794920 w 6438800"/>
                      <a:gd name="connsiteY9" fmla="*/ 0 h 790681"/>
                      <a:gd name="connsiteX10" fmla="*/ 6438800 w 6438800"/>
                      <a:gd name="connsiteY10" fmla="*/ 0 h 790681"/>
                      <a:gd name="connsiteX11" fmla="*/ 6438800 w 6438800"/>
                      <a:gd name="connsiteY11" fmla="*/ 371620 h 790681"/>
                      <a:gd name="connsiteX12" fmla="*/ 6438800 w 6438800"/>
                      <a:gd name="connsiteY12" fmla="*/ 790681 h 790681"/>
                      <a:gd name="connsiteX13" fmla="*/ 5859308 w 6438800"/>
                      <a:gd name="connsiteY13" fmla="*/ 790681 h 790681"/>
                      <a:gd name="connsiteX14" fmla="*/ 5151040 w 6438800"/>
                      <a:gd name="connsiteY14" fmla="*/ 790681 h 790681"/>
                      <a:gd name="connsiteX15" fmla="*/ 4442772 w 6438800"/>
                      <a:gd name="connsiteY15" fmla="*/ 790681 h 790681"/>
                      <a:gd name="connsiteX16" fmla="*/ 3670116 w 6438800"/>
                      <a:gd name="connsiteY16" fmla="*/ 790681 h 790681"/>
                      <a:gd name="connsiteX17" fmla="*/ 2961848 w 6438800"/>
                      <a:gd name="connsiteY17" fmla="*/ 790681 h 790681"/>
                      <a:gd name="connsiteX18" fmla="*/ 2317968 w 6438800"/>
                      <a:gd name="connsiteY18" fmla="*/ 790681 h 790681"/>
                      <a:gd name="connsiteX19" fmla="*/ 1802864 w 6438800"/>
                      <a:gd name="connsiteY19" fmla="*/ 790681 h 790681"/>
                      <a:gd name="connsiteX20" fmla="*/ 1287760 w 6438800"/>
                      <a:gd name="connsiteY20" fmla="*/ 790681 h 790681"/>
                      <a:gd name="connsiteX21" fmla="*/ 708268 w 6438800"/>
                      <a:gd name="connsiteY21" fmla="*/ 790681 h 790681"/>
                      <a:gd name="connsiteX22" fmla="*/ 0 w 6438800"/>
                      <a:gd name="connsiteY22" fmla="*/ 790681 h 790681"/>
                      <a:gd name="connsiteX23" fmla="*/ 0 w 6438800"/>
                      <a:gd name="connsiteY23" fmla="*/ 387434 h 790681"/>
                      <a:gd name="connsiteX24" fmla="*/ 0 w 6438800"/>
                      <a:gd name="connsiteY24" fmla="*/ 0 h 790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6438800" h="790681" fill="none" extrusionOk="0">
                        <a:moveTo>
                          <a:pt x="0" y="0"/>
                        </a:moveTo>
                        <a:cubicBezTo>
                          <a:pt x="285258" y="-14910"/>
                          <a:pt x="306606" y="-17752"/>
                          <a:pt x="579492" y="0"/>
                        </a:cubicBezTo>
                        <a:cubicBezTo>
                          <a:pt x="852378" y="17752"/>
                          <a:pt x="912878" y="-7875"/>
                          <a:pt x="1158984" y="0"/>
                        </a:cubicBezTo>
                        <a:cubicBezTo>
                          <a:pt x="1405090" y="7875"/>
                          <a:pt x="1598329" y="13982"/>
                          <a:pt x="1931640" y="0"/>
                        </a:cubicBezTo>
                        <a:cubicBezTo>
                          <a:pt x="2264951" y="-13982"/>
                          <a:pt x="2401077" y="24563"/>
                          <a:pt x="2704296" y="0"/>
                        </a:cubicBezTo>
                        <a:cubicBezTo>
                          <a:pt x="3007515" y="-24563"/>
                          <a:pt x="3196762" y="-25747"/>
                          <a:pt x="3412564" y="0"/>
                        </a:cubicBezTo>
                        <a:cubicBezTo>
                          <a:pt x="3628366" y="25747"/>
                          <a:pt x="3828392" y="25833"/>
                          <a:pt x="4120832" y="0"/>
                        </a:cubicBezTo>
                        <a:cubicBezTo>
                          <a:pt x="4413272" y="-25833"/>
                          <a:pt x="4450197" y="1669"/>
                          <a:pt x="4571548" y="0"/>
                        </a:cubicBezTo>
                        <a:cubicBezTo>
                          <a:pt x="4692899" y="-1669"/>
                          <a:pt x="5091109" y="5288"/>
                          <a:pt x="5279816" y="0"/>
                        </a:cubicBezTo>
                        <a:cubicBezTo>
                          <a:pt x="5468523" y="-5288"/>
                          <a:pt x="5595383" y="9640"/>
                          <a:pt x="5794920" y="0"/>
                        </a:cubicBezTo>
                        <a:cubicBezTo>
                          <a:pt x="5994457" y="-9640"/>
                          <a:pt x="6198335" y="26570"/>
                          <a:pt x="6438800" y="0"/>
                        </a:cubicBezTo>
                        <a:cubicBezTo>
                          <a:pt x="6441698" y="133516"/>
                          <a:pt x="6457338" y="258481"/>
                          <a:pt x="6438800" y="371620"/>
                        </a:cubicBezTo>
                        <a:cubicBezTo>
                          <a:pt x="6420262" y="484759"/>
                          <a:pt x="6425588" y="582472"/>
                          <a:pt x="6438800" y="790681"/>
                        </a:cubicBezTo>
                        <a:cubicBezTo>
                          <a:pt x="6235903" y="774897"/>
                          <a:pt x="6148284" y="792227"/>
                          <a:pt x="5859308" y="790681"/>
                        </a:cubicBezTo>
                        <a:cubicBezTo>
                          <a:pt x="5570332" y="789135"/>
                          <a:pt x="5342557" y="782671"/>
                          <a:pt x="5151040" y="790681"/>
                        </a:cubicBezTo>
                        <a:cubicBezTo>
                          <a:pt x="4959523" y="798691"/>
                          <a:pt x="4608230" y="809000"/>
                          <a:pt x="4442772" y="790681"/>
                        </a:cubicBezTo>
                        <a:cubicBezTo>
                          <a:pt x="4277314" y="772362"/>
                          <a:pt x="3873457" y="821371"/>
                          <a:pt x="3670116" y="790681"/>
                        </a:cubicBezTo>
                        <a:cubicBezTo>
                          <a:pt x="3466775" y="759991"/>
                          <a:pt x="3182477" y="812179"/>
                          <a:pt x="2961848" y="790681"/>
                        </a:cubicBezTo>
                        <a:cubicBezTo>
                          <a:pt x="2741219" y="769183"/>
                          <a:pt x="2532626" y="761309"/>
                          <a:pt x="2317968" y="790681"/>
                        </a:cubicBezTo>
                        <a:cubicBezTo>
                          <a:pt x="2103310" y="820053"/>
                          <a:pt x="2013982" y="790164"/>
                          <a:pt x="1802864" y="790681"/>
                        </a:cubicBezTo>
                        <a:cubicBezTo>
                          <a:pt x="1591746" y="791198"/>
                          <a:pt x="1519809" y="772485"/>
                          <a:pt x="1287760" y="790681"/>
                        </a:cubicBezTo>
                        <a:cubicBezTo>
                          <a:pt x="1055711" y="808877"/>
                          <a:pt x="973642" y="808156"/>
                          <a:pt x="708268" y="790681"/>
                        </a:cubicBezTo>
                        <a:cubicBezTo>
                          <a:pt x="442894" y="773206"/>
                          <a:pt x="210610" y="789131"/>
                          <a:pt x="0" y="790681"/>
                        </a:cubicBezTo>
                        <a:cubicBezTo>
                          <a:pt x="10110" y="605368"/>
                          <a:pt x="4170" y="547525"/>
                          <a:pt x="0" y="387434"/>
                        </a:cubicBezTo>
                        <a:cubicBezTo>
                          <a:pt x="-4170" y="227343"/>
                          <a:pt x="1885" y="127493"/>
                          <a:pt x="0" y="0"/>
                        </a:cubicBezTo>
                        <a:close/>
                      </a:path>
                      <a:path w="6438800" h="790681" stroke="0" extrusionOk="0">
                        <a:moveTo>
                          <a:pt x="0" y="0"/>
                        </a:moveTo>
                        <a:cubicBezTo>
                          <a:pt x="301583" y="-24742"/>
                          <a:pt x="389931" y="-15525"/>
                          <a:pt x="708268" y="0"/>
                        </a:cubicBezTo>
                        <a:cubicBezTo>
                          <a:pt x="1026605" y="15525"/>
                          <a:pt x="1032435" y="24410"/>
                          <a:pt x="1287760" y="0"/>
                        </a:cubicBezTo>
                        <a:cubicBezTo>
                          <a:pt x="1543085" y="-24410"/>
                          <a:pt x="1847707" y="9423"/>
                          <a:pt x="1996028" y="0"/>
                        </a:cubicBezTo>
                        <a:cubicBezTo>
                          <a:pt x="2144349" y="-9423"/>
                          <a:pt x="2294018" y="-1772"/>
                          <a:pt x="2446744" y="0"/>
                        </a:cubicBezTo>
                        <a:cubicBezTo>
                          <a:pt x="2599470" y="1772"/>
                          <a:pt x="2745387" y="17623"/>
                          <a:pt x="2961848" y="0"/>
                        </a:cubicBezTo>
                        <a:cubicBezTo>
                          <a:pt x="3178309" y="-17623"/>
                          <a:pt x="3347525" y="-27546"/>
                          <a:pt x="3605728" y="0"/>
                        </a:cubicBezTo>
                        <a:cubicBezTo>
                          <a:pt x="3863931" y="27546"/>
                          <a:pt x="4012661" y="-16879"/>
                          <a:pt x="4185220" y="0"/>
                        </a:cubicBezTo>
                        <a:cubicBezTo>
                          <a:pt x="4357779" y="16879"/>
                          <a:pt x="4423985" y="2729"/>
                          <a:pt x="4635936" y="0"/>
                        </a:cubicBezTo>
                        <a:cubicBezTo>
                          <a:pt x="4847887" y="-2729"/>
                          <a:pt x="5131118" y="30443"/>
                          <a:pt x="5279816" y="0"/>
                        </a:cubicBezTo>
                        <a:cubicBezTo>
                          <a:pt x="5428514" y="-30443"/>
                          <a:pt x="5739060" y="-8515"/>
                          <a:pt x="5859308" y="0"/>
                        </a:cubicBezTo>
                        <a:cubicBezTo>
                          <a:pt x="5979556" y="8515"/>
                          <a:pt x="6276073" y="-24574"/>
                          <a:pt x="6438800" y="0"/>
                        </a:cubicBezTo>
                        <a:cubicBezTo>
                          <a:pt x="6454153" y="122995"/>
                          <a:pt x="6450776" y="223793"/>
                          <a:pt x="6438800" y="379527"/>
                        </a:cubicBezTo>
                        <a:cubicBezTo>
                          <a:pt x="6426824" y="535261"/>
                          <a:pt x="6440405" y="617941"/>
                          <a:pt x="6438800" y="790681"/>
                        </a:cubicBezTo>
                        <a:cubicBezTo>
                          <a:pt x="6155959" y="821667"/>
                          <a:pt x="6004076" y="764888"/>
                          <a:pt x="5730532" y="790681"/>
                        </a:cubicBezTo>
                        <a:cubicBezTo>
                          <a:pt x="5456988" y="816474"/>
                          <a:pt x="5340381" y="819026"/>
                          <a:pt x="5151040" y="790681"/>
                        </a:cubicBezTo>
                        <a:cubicBezTo>
                          <a:pt x="4961699" y="762336"/>
                          <a:pt x="4696037" y="818446"/>
                          <a:pt x="4442772" y="790681"/>
                        </a:cubicBezTo>
                        <a:cubicBezTo>
                          <a:pt x="4189507" y="762916"/>
                          <a:pt x="4012621" y="784993"/>
                          <a:pt x="3798892" y="790681"/>
                        </a:cubicBezTo>
                        <a:cubicBezTo>
                          <a:pt x="3585163" y="796369"/>
                          <a:pt x="3445779" y="769725"/>
                          <a:pt x="3348176" y="790681"/>
                        </a:cubicBezTo>
                        <a:cubicBezTo>
                          <a:pt x="3250573" y="811637"/>
                          <a:pt x="2816694" y="801459"/>
                          <a:pt x="2575520" y="790681"/>
                        </a:cubicBezTo>
                        <a:cubicBezTo>
                          <a:pt x="2334346" y="779903"/>
                          <a:pt x="2270578" y="810700"/>
                          <a:pt x="2124804" y="790681"/>
                        </a:cubicBezTo>
                        <a:cubicBezTo>
                          <a:pt x="1979030" y="770662"/>
                          <a:pt x="1770585" y="804511"/>
                          <a:pt x="1609700" y="790681"/>
                        </a:cubicBezTo>
                        <a:cubicBezTo>
                          <a:pt x="1448815" y="776851"/>
                          <a:pt x="1066141" y="815876"/>
                          <a:pt x="837044" y="790681"/>
                        </a:cubicBezTo>
                        <a:cubicBezTo>
                          <a:pt x="607947" y="765486"/>
                          <a:pt x="280681" y="806171"/>
                          <a:pt x="0" y="790681"/>
                        </a:cubicBezTo>
                        <a:cubicBezTo>
                          <a:pt x="-1675" y="644594"/>
                          <a:pt x="-8200" y="542759"/>
                          <a:pt x="0" y="411154"/>
                        </a:cubicBezTo>
                        <a:cubicBezTo>
                          <a:pt x="8200" y="279549"/>
                          <a:pt x="5956" y="18809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182875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Travel agent: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evening we will watch the Light and Sound Show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 And the last day is for...</a:t>
            </a:r>
          </a:p>
        </p:txBody>
      </p:sp>
      <p:sp>
        <p:nvSpPr>
          <p:cNvPr id="1540" name="Google Shape;1540;p44"/>
          <p:cNvSpPr txBox="1">
            <a:spLocks noGrp="1"/>
          </p:cNvSpPr>
          <p:nvPr>
            <p:ph type="title"/>
          </p:nvPr>
        </p:nvSpPr>
        <p:spPr>
          <a:xfrm>
            <a:off x="2425687" y="547850"/>
            <a:ext cx="4854900" cy="11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</a:rPr>
              <a:t>False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D2FB0D-4ABD-56CA-347F-6C4641A33B72}"/>
              </a:ext>
            </a:extLst>
          </p:cNvPr>
          <p:cNvSpPr txBox="1"/>
          <p:nvPr/>
        </p:nvSpPr>
        <p:spPr>
          <a:xfrm>
            <a:off x="812650" y="10172"/>
            <a:ext cx="61338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FFFF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 4. (p 69) Listen and tick (✓)  T (True) or F (False).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 animBg="1"/>
      <p:bldP spid="15" grpId="1" uiExpand="1" build="allAtOnce" animBg="1"/>
      <p:bldP spid="15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694;p33">
            <a:extLst>
              <a:ext uri="{FF2B5EF4-FFF2-40B4-BE49-F238E27FC236}">
                <a16:creationId xmlns:a16="http://schemas.microsoft.com/office/drawing/2014/main" id="{2F75EC51-0A77-EF3C-A481-D28DED3204C0}"/>
              </a:ext>
            </a:extLst>
          </p:cNvPr>
          <p:cNvGrpSpPr/>
          <p:nvPr/>
        </p:nvGrpSpPr>
        <p:grpSpPr>
          <a:xfrm>
            <a:off x="428464" y="837737"/>
            <a:ext cx="8270511" cy="3791164"/>
            <a:chOff x="445050" y="1487688"/>
            <a:chExt cx="8253925" cy="2776038"/>
          </a:xfrm>
        </p:grpSpPr>
        <p:sp>
          <p:nvSpPr>
            <p:cNvPr id="26" name="Google Shape;695;p33">
              <a:extLst>
                <a:ext uri="{FF2B5EF4-FFF2-40B4-BE49-F238E27FC236}">
                  <a16:creationId xmlns:a16="http://schemas.microsoft.com/office/drawing/2014/main" id="{027EAB79-2396-130D-E97F-8DCDEAC6B483}"/>
                </a:ext>
              </a:extLst>
            </p:cNvPr>
            <p:cNvSpPr/>
            <p:nvPr/>
          </p:nvSpPr>
          <p:spPr>
            <a:xfrm>
              <a:off x="445050" y="1493225"/>
              <a:ext cx="8253900" cy="2770500"/>
            </a:xfrm>
            <a:prstGeom prst="roundRect">
              <a:avLst>
                <a:gd name="adj" fmla="val 8573"/>
              </a:avLst>
            </a:prstGeom>
            <a:solidFill>
              <a:srgbClr val="F3F3F3"/>
            </a:solidFill>
            <a:ln>
              <a:noFill/>
            </a:ln>
            <a:effectLst>
              <a:outerShdw blurRad="57150" dist="47625" dir="2940000" algn="bl" rotWithShape="0">
                <a:srgbClr val="963A2A">
                  <a:alpha val="4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" name="Google Shape;696;p33">
              <a:extLst>
                <a:ext uri="{FF2B5EF4-FFF2-40B4-BE49-F238E27FC236}">
                  <a16:creationId xmlns:a16="http://schemas.microsoft.com/office/drawing/2014/main" id="{BB07EECC-C878-EE1A-6796-5E167F7E7817}"/>
                </a:ext>
              </a:extLst>
            </p:cNvPr>
            <p:cNvGrpSpPr/>
            <p:nvPr/>
          </p:nvGrpSpPr>
          <p:grpSpPr>
            <a:xfrm>
              <a:off x="445075" y="1487688"/>
              <a:ext cx="8253900" cy="392400"/>
              <a:chOff x="-8550475" y="393000"/>
              <a:chExt cx="8253900" cy="392400"/>
            </a:xfrm>
          </p:grpSpPr>
          <p:sp>
            <p:nvSpPr>
              <p:cNvPr id="28" name="Google Shape;697;p33">
                <a:extLst>
                  <a:ext uri="{FF2B5EF4-FFF2-40B4-BE49-F238E27FC236}">
                    <a16:creationId xmlns:a16="http://schemas.microsoft.com/office/drawing/2014/main" id="{160BF3F5-26CC-0771-C4FD-18AA5C5C91DE}"/>
                  </a:ext>
                </a:extLst>
              </p:cNvPr>
              <p:cNvSpPr/>
              <p:nvPr/>
            </p:nvSpPr>
            <p:spPr>
              <a:xfrm>
                <a:off x="-8550475" y="393000"/>
                <a:ext cx="82539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698;p33">
                <a:extLst>
                  <a:ext uri="{FF2B5EF4-FFF2-40B4-BE49-F238E27FC236}">
                    <a16:creationId xmlns:a16="http://schemas.microsoft.com/office/drawing/2014/main" id="{82522E82-8DB2-366D-88BA-BF15F2179D8F}"/>
                  </a:ext>
                </a:extLst>
              </p:cNvPr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699;p33">
                <a:extLst>
                  <a:ext uri="{FF2B5EF4-FFF2-40B4-BE49-F238E27FC236}">
                    <a16:creationId xmlns:a16="http://schemas.microsoft.com/office/drawing/2014/main" id="{22263C4B-0427-20BF-5ECF-D4AAE5FF8C38}"/>
                  </a:ext>
                </a:extLst>
              </p:cNvPr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700;p33">
                <a:extLst>
                  <a:ext uri="{FF2B5EF4-FFF2-40B4-BE49-F238E27FC236}">
                    <a16:creationId xmlns:a16="http://schemas.microsoft.com/office/drawing/2014/main" id="{13067121-D280-B840-43E1-796248B60F2A}"/>
                  </a:ext>
                </a:extLst>
              </p:cNvPr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2" name="Google Shape;552;p31"/>
          <p:cNvSpPr txBox="1">
            <a:spLocks noGrp="1"/>
          </p:cNvSpPr>
          <p:nvPr>
            <p:ph type="subTitle" idx="1"/>
          </p:nvPr>
        </p:nvSpPr>
        <p:spPr>
          <a:xfrm>
            <a:off x="383880" y="1192638"/>
            <a:ext cx="8270485" cy="3289152"/>
          </a:xfrm>
          <a:prstGeom prst="rect">
            <a:avLst/>
          </a:prstGeom>
        </p:spPr>
        <p:txBody>
          <a:bodyPr spcFirstLastPara="1" wrap="square" lIns="91425" tIns="182875" rIns="91425" bIns="0" anchor="t" anchorCtr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 live in (1)__________. Life is very(2)__________here.</a:t>
            </a:r>
          </a:p>
          <a:p>
            <a:pPr algn="l">
              <a:lnSpc>
                <a:spcPct val="150000"/>
              </a:lnSpc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There is / are (3)__________ (places) in my</a:t>
            </a:r>
          </a:p>
          <a:p>
            <a:pPr algn="l">
              <a:lnSpc>
                <a:spcPct val="150000"/>
              </a:lnSpc>
            </a:pP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neighbourhood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At weekends, my friends and I often </a:t>
            </a:r>
          </a:p>
          <a:p>
            <a:pPr algn="l">
              <a:lnSpc>
                <a:spcPct val="150000"/>
              </a:lnSpc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go to (4)__________where we can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5)__________ </a:t>
            </a:r>
          </a:p>
          <a:p>
            <a:pPr algn="l">
              <a:lnSpc>
                <a:spcPct val="150000"/>
              </a:lnSpc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(activities).That’s our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place.</a:t>
            </a:r>
          </a:p>
        </p:txBody>
      </p:sp>
      <p:sp>
        <p:nvSpPr>
          <p:cNvPr id="627" name="Google Shape;627;p31"/>
          <p:cNvSpPr/>
          <p:nvPr/>
        </p:nvSpPr>
        <p:spPr>
          <a:xfrm>
            <a:off x="0" y="-1362"/>
            <a:ext cx="91440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31"/>
          <p:cNvSpPr/>
          <p:nvPr/>
        </p:nvSpPr>
        <p:spPr>
          <a:xfrm>
            <a:off x="-50" y="-1362"/>
            <a:ext cx="693900" cy="39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31">
            <a:hlinkClick r:id="rId3" action="ppaction://hlinksldjump"/>
          </p:cNvPr>
          <p:cNvSpPr/>
          <p:nvPr/>
        </p:nvSpPr>
        <p:spPr>
          <a:xfrm>
            <a:off x="693867" y="-1362"/>
            <a:ext cx="1408200" cy="3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31">
            <a:hlinkClick r:id="rId4" action="ppaction://hlinksldjump"/>
          </p:cNvPr>
          <p:cNvSpPr/>
          <p:nvPr/>
        </p:nvSpPr>
        <p:spPr>
          <a:xfrm>
            <a:off x="2102224" y="-1362"/>
            <a:ext cx="14082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31">
            <a:hlinkClick r:id="" action="ppaction://noaction"/>
          </p:cNvPr>
          <p:cNvSpPr/>
          <p:nvPr/>
        </p:nvSpPr>
        <p:spPr>
          <a:xfrm>
            <a:off x="4918938" y="-1362"/>
            <a:ext cx="14082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31">
            <a:hlinkClick r:id="" action="ppaction://noaction"/>
          </p:cNvPr>
          <p:cNvSpPr/>
          <p:nvPr/>
        </p:nvSpPr>
        <p:spPr>
          <a:xfrm>
            <a:off x="6327295" y="-1362"/>
            <a:ext cx="14082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4" name="Google Shape;634;p31"/>
          <p:cNvGrpSpPr/>
          <p:nvPr/>
        </p:nvGrpSpPr>
        <p:grpSpPr>
          <a:xfrm>
            <a:off x="238515" y="90242"/>
            <a:ext cx="216784" cy="199039"/>
            <a:chOff x="285677" y="4429254"/>
            <a:chExt cx="216784" cy="199039"/>
          </a:xfrm>
        </p:grpSpPr>
        <p:sp>
          <p:nvSpPr>
            <p:cNvPr id="635" name="Google Shape;635;p31"/>
            <p:cNvSpPr/>
            <p:nvPr/>
          </p:nvSpPr>
          <p:spPr>
            <a:xfrm>
              <a:off x="319382" y="4457450"/>
              <a:ext cx="28008" cy="38390"/>
            </a:xfrm>
            <a:custGeom>
              <a:avLst/>
              <a:gdLst/>
              <a:ahLst/>
              <a:cxnLst/>
              <a:rect l="l" t="t" r="r" b="b"/>
              <a:pathLst>
                <a:path w="1839" h="2519" extrusionOk="0">
                  <a:moveTo>
                    <a:pt x="0" y="1"/>
                  </a:moveTo>
                  <a:lnTo>
                    <a:pt x="0" y="2519"/>
                  </a:lnTo>
                  <a:lnTo>
                    <a:pt x="1838" y="923"/>
                  </a:lnTo>
                  <a:lnTo>
                    <a:pt x="1838" y="1"/>
                  </a:lnTo>
                  <a:close/>
                </a:path>
              </a:pathLst>
            </a:custGeom>
            <a:solidFill>
              <a:srgbClr val="F6C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1"/>
            <p:cNvSpPr/>
            <p:nvPr/>
          </p:nvSpPr>
          <p:spPr>
            <a:xfrm>
              <a:off x="332800" y="4457450"/>
              <a:ext cx="14590" cy="26761"/>
            </a:xfrm>
            <a:custGeom>
              <a:avLst/>
              <a:gdLst/>
              <a:ahLst/>
              <a:cxnLst/>
              <a:rect l="l" t="t" r="r" b="b"/>
              <a:pathLst>
                <a:path w="958" h="1756" extrusionOk="0">
                  <a:moveTo>
                    <a:pt x="0" y="1"/>
                  </a:moveTo>
                  <a:lnTo>
                    <a:pt x="0" y="1756"/>
                  </a:lnTo>
                  <a:lnTo>
                    <a:pt x="957" y="923"/>
                  </a:lnTo>
                  <a:lnTo>
                    <a:pt x="957" y="1"/>
                  </a:lnTo>
                  <a:close/>
                </a:path>
              </a:pathLst>
            </a:custGeom>
            <a:solidFill>
              <a:srgbClr val="F9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1"/>
            <p:cNvSpPr/>
            <p:nvPr/>
          </p:nvSpPr>
          <p:spPr>
            <a:xfrm>
              <a:off x="312406" y="4452512"/>
              <a:ext cx="163220" cy="175778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1"/>
            <p:cNvSpPr/>
            <p:nvPr/>
          </p:nvSpPr>
          <p:spPr>
            <a:xfrm>
              <a:off x="386456" y="4452512"/>
              <a:ext cx="89172" cy="175778"/>
            </a:xfrm>
            <a:custGeom>
              <a:avLst/>
              <a:gdLst/>
              <a:ahLst/>
              <a:cxnLst/>
              <a:rect l="l" t="t" r="r" b="b"/>
              <a:pathLst>
                <a:path w="5855" h="11534" extrusionOk="0">
                  <a:moveTo>
                    <a:pt x="497" y="1"/>
                  </a:moveTo>
                  <a:cubicBezTo>
                    <a:pt x="471" y="1"/>
                    <a:pt x="445" y="9"/>
                    <a:pt x="424" y="27"/>
                  </a:cubicBezTo>
                  <a:lnTo>
                    <a:pt x="1" y="394"/>
                  </a:lnTo>
                  <a:cubicBezTo>
                    <a:pt x="1901" y="2010"/>
                    <a:pt x="4918" y="4625"/>
                    <a:pt x="4918" y="4625"/>
                  </a:cubicBezTo>
                  <a:lnTo>
                    <a:pt x="4918" y="11222"/>
                  </a:lnTo>
                  <a:cubicBezTo>
                    <a:pt x="4918" y="11395"/>
                    <a:pt x="4773" y="11534"/>
                    <a:pt x="4599" y="11534"/>
                  </a:cubicBezTo>
                  <a:lnTo>
                    <a:pt x="5543" y="11534"/>
                  </a:lnTo>
                  <a:cubicBezTo>
                    <a:pt x="5716" y="11534"/>
                    <a:pt x="5855" y="11395"/>
                    <a:pt x="5855" y="11222"/>
                  </a:cubicBezTo>
                  <a:lnTo>
                    <a:pt x="5855" y="4625"/>
                  </a:lnTo>
                  <a:lnTo>
                    <a:pt x="569" y="27"/>
                  </a:lnTo>
                  <a:cubicBezTo>
                    <a:pt x="549" y="9"/>
                    <a:pt x="523" y="1"/>
                    <a:pt x="497" y="1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1"/>
            <p:cNvSpPr/>
            <p:nvPr/>
          </p:nvSpPr>
          <p:spPr>
            <a:xfrm>
              <a:off x="312513" y="4446675"/>
              <a:ext cx="40679" cy="12802"/>
            </a:xfrm>
            <a:custGeom>
              <a:avLst/>
              <a:gdLst/>
              <a:ahLst/>
              <a:cxnLst/>
              <a:rect l="l" t="t" r="r" b="b"/>
              <a:pathLst>
                <a:path w="2671" h="840" extrusionOk="0">
                  <a:moveTo>
                    <a:pt x="118" y="0"/>
                  </a:moveTo>
                  <a:cubicBezTo>
                    <a:pt x="49" y="0"/>
                    <a:pt x="0" y="49"/>
                    <a:pt x="0" y="118"/>
                  </a:cubicBezTo>
                  <a:lnTo>
                    <a:pt x="0" y="722"/>
                  </a:lnTo>
                  <a:cubicBezTo>
                    <a:pt x="0" y="791"/>
                    <a:pt x="49" y="840"/>
                    <a:pt x="118" y="840"/>
                  </a:cubicBezTo>
                  <a:lnTo>
                    <a:pt x="2553" y="840"/>
                  </a:lnTo>
                  <a:cubicBezTo>
                    <a:pt x="2615" y="840"/>
                    <a:pt x="2671" y="791"/>
                    <a:pt x="2671" y="722"/>
                  </a:cubicBezTo>
                  <a:lnTo>
                    <a:pt x="2671" y="118"/>
                  </a:lnTo>
                  <a:cubicBezTo>
                    <a:pt x="2671" y="49"/>
                    <a:pt x="2615" y="0"/>
                    <a:pt x="2553" y="0"/>
                  </a:cubicBezTo>
                  <a:close/>
                </a:path>
              </a:pathLst>
            </a:custGeom>
            <a:solidFill>
              <a:srgbClr val="E55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1"/>
            <p:cNvSpPr/>
            <p:nvPr/>
          </p:nvSpPr>
          <p:spPr>
            <a:xfrm>
              <a:off x="371347" y="4540969"/>
              <a:ext cx="49345" cy="87325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solidFill>
              <a:srgbClr val="E55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1"/>
            <p:cNvSpPr/>
            <p:nvPr/>
          </p:nvSpPr>
          <p:spPr>
            <a:xfrm>
              <a:off x="401457" y="4540969"/>
              <a:ext cx="19235" cy="87325"/>
            </a:xfrm>
            <a:custGeom>
              <a:avLst/>
              <a:gdLst/>
              <a:ahLst/>
              <a:cxnLst/>
              <a:rect l="l" t="t" r="r" b="b"/>
              <a:pathLst>
                <a:path w="1263" h="5730" extrusionOk="0">
                  <a:moveTo>
                    <a:pt x="1" y="0"/>
                  </a:moveTo>
                  <a:cubicBezTo>
                    <a:pt x="167" y="0"/>
                    <a:pt x="299" y="132"/>
                    <a:pt x="299" y="292"/>
                  </a:cubicBezTo>
                  <a:lnTo>
                    <a:pt x="299" y="5730"/>
                  </a:lnTo>
                  <a:lnTo>
                    <a:pt x="1263" y="5730"/>
                  </a:lnTo>
                  <a:lnTo>
                    <a:pt x="1263" y="292"/>
                  </a:lnTo>
                  <a:cubicBezTo>
                    <a:pt x="1263" y="132"/>
                    <a:pt x="1131" y="0"/>
                    <a:pt x="965" y="0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1"/>
            <p:cNvSpPr/>
            <p:nvPr/>
          </p:nvSpPr>
          <p:spPr>
            <a:xfrm>
              <a:off x="285677" y="4429254"/>
              <a:ext cx="216784" cy="95768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solidFill>
              <a:srgbClr val="FF9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1"/>
            <p:cNvSpPr/>
            <p:nvPr/>
          </p:nvSpPr>
          <p:spPr>
            <a:xfrm>
              <a:off x="338496" y="4446675"/>
              <a:ext cx="14697" cy="12908"/>
            </a:xfrm>
            <a:custGeom>
              <a:avLst/>
              <a:gdLst/>
              <a:ahLst/>
              <a:cxnLst/>
              <a:rect l="l" t="t" r="r" b="b"/>
              <a:pathLst>
                <a:path w="965" h="847" extrusionOk="0">
                  <a:moveTo>
                    <a:pt x="1" y="0"/>
                  </a:moveTo>
                  <a:lnTo>
                    <a:pt x="1" y="847"/>
                  </a:lnTo>
                  <a:lnTo>
                    <a:pt x="847" y="847"/>
                  </a:lnTo>
                  <a:cubicBezTo>
                    <a:pt x="909" y="847"/>
                    <a:pt x="965" y="791"/>
                    <a:pt x="965" y="729"/>
                  </a:cubicBezTo>
                  <a:lnTo>
                    <a:pt x="965" y="118"/>
                  </a:lnTo>
                  <a:cubicBezTo>
                    <a:pt x="965" y="56"/>
                    <a:pt x="909" y="0"/>
                    <a:pt x="847" y="0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1">
            <a:hlinkClick r:id="rId5" action="ppaction://hlinksldjump"/>
          </p:cNvPr>
          <p:cNvSpPr/>
          <p:nvPr/>
        </p:nvSpPr>
        <p:spPr>
          <a:xfrm>
            <a:off x="-37" y="-6437"/>
            <a:ext cx="6939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1">
            <a:hlinkClick r:id="" action="ppaction://noaction"/>
          </p:cNvPr>
          <p:cNvSpPr/>
          <p:nvPr/>
        </p:nvSpPr>
        <p:spPr>
          <a:xfrm>
            <a:off x="7735644" y="-1362"/>
            <a:ext cx="14082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AC718E-D9BC-050D-A78F-898080B40633}"/>
              </a:ext>
            </a:extLst>
          </p:cNvPr>
          <p:cNvSpPr txBox="1"/>
          <p:nvPr/>
        </p:nvSpPr>
        <p:spPr>
          <a:xfrm>
            <a:off x="1238644" y="905627"/>
            <a:ext cx="74157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solidFill>
                  <a:srgbClr val="FFFFFF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 5. (p 69) Complete this paragraph to describe the place you live.</a:t>
            </a:r>
          </a:p>
        </p:txBody>
      </p:sp>
      <p:sp>
        <p:nvSpPr>
          <p:cNvPr id="3" name="Google Shape;1189;p41">
            <a:hlinkClick r:id="rId3" action="ppaction://hlinksldjump"/>
            <a:extLst>
              <a:ext uri="{FF2B5EF4-FFF2-40B4-BE49-F238E27FC236}">
                <a16:creationId xmlns:a16="http://schemas.microsoft.com/office/drawing/2014/main" id="{121E3A3D-97AE-B8E9-1B3C-D5F2903CA841}"/>
              </a:ext>
            </a:extLst>
          </p:cNvPr>
          <p:cNvSpPr/>
          <p:nvPr/>
        </p:nvSpPr>
        <p:spPr>
          <a:xfrm>
            <a:off x="693867" y="-1362"/>
            <a:ext cx="1408200" cy="3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843;p35">
            <a:hlinkClick r:id="rId3" action="ppaction://hlinksldjump"/>
            <a:extLst>
              <a:ext uri="{FF2B5EF4-FFF2-40B4-BE49-F238E27FC236}">
                <a16:creationId xmlns:a16="http://schemas.microsoft.com/office/drawing/2014/main" id="{53395302-B6E1-ED74-24C5-75E2464B6348}"/>
              </a:ext>
            </a:extLst>
          </p:cNvPr>
          <p:cNvSpPr/>
          <p:nvPr/>
        </p:nvSpPr>
        <p:spPr>
          <a:xfrm>
            <a:off x="824775" y="5189"/>
            <a:ext cx="1408200" cy="3924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lnSpc>
                <a:spcPct val="110000"/>
              </a:lnSpc>
              <a:buClr>
                <a:schemeClr val="dk2"/>
              </a:buClr>
              <a:buSzPts val="3600"/>
            </a:pPr>
            <a:r>
              <a:rPr lang="en-US" sz="2000" dirty="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rPr>
              <a:t>Writing</a:t>
            </a:r>
            <a:endParaRPr sz="2000" dirty="0">
              <a:solidFill>
                <a:schemeClr val="dk1"/>
              </a:solidFill>
              <a:latin typeface="Hepta Slab Medium"/>
              <a:ea typeface="Hepta Slab Medium"/>
              <a:cs typeface="Hepta Slab Medium"/>
              <a:sym typeface="Hepta Slab Medium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40E6D6C-4B13-58B4-D836-434AC53436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8529" y="3099163"/>
            <a:ext cx="5072246" cy="1206600"/>
          </a:xfrm>
        </p:spPr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5E9C37E0-28CD-F076-B019-EA6D1966F8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8529" y="3099163"/>
            <a:ext cx="5072246" cy="1206600"/>
          </a:xfrm>
        </p:spPr>
        <p:txBody>
          <a:bodyPr/>
          <a:lstStyle/>
          <a:p>
            <a:endParaRPr lang="en-VN"/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BEE90634-08F0-8A87-FCE7-771861F953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8529" y="3099163"/>
            <a:ext cx="5072246" cy="1206600"/>
          </a:xfrm>
        </p:spPr>
        <p:txBody>
          <a:bodyPr/>
          <a:lstStyle/>
          <a:p>
            <a:endParaRPr lang="en-VN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4" name="Google Shape;2534;p60"/>
          <p:cNvGrpSpPr/>
          <p:nvPr/>
        </p:nvGrpSpPr>
        <p:grpSpPr>
          <a:xfrm>
            <a:off x="3535680" y="758000"/>
            <a:ext cx="5413248" cy="4277296"/>
            <a:chOff x="445050" y="393000"/>
            <a:chExt cx="4298100" cy="3870900"/>
          </a:xfrm>
        </p:grpSpPr>
        <p:sp>
          <p:nvSpPr>
            <p:cNvPr id="2535" name="Google Shape;2535;p60"/>
            <p:cNvSpPr/>
            <p:nvPr/>
          </p:nvSpPr>
          <p:spPr>
            <a:xfrm>
              <a:off x="445350" y="393000"/>
              <a:ext cx="4297800" cy="3870900"/>
            </a:xfrm>
            <a:prstGeom prst="roundRect">
              <a:avLst>
                <a:gd name="adj" fmla="val 9794"/>
              </a:avLst>
            </a:prstGeom>
            <a:solidFill>
              <a:srgbClr val="F3F3F3"/>
            </a:solidFill>
            <a:ln>
              <a:noFill/>
            </a:ln>
            <a:effectLst>
              <a:outerShdw blurRad="57150" dist="47625" dir="2940000" algn="bl" rotWithShape="0">
                <a:srgbClr val="963A2A">
                  <a:alpha val="4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36" name="Google Shape;2536;p60"/>
            <p:cNvGrpSpPr/>
            <p:nvPr/>
          </p:nvGrpSpPr>
          <p:grpSpPr>
            <a:xfrm>
              <a:off x="445050" y="393000"/>
              <a:ext cx="4298100" cy="392400"/>
              <a:chOff x="-8550475" y="393012"/>
              <a:chExt cx="4298100" cy="392400"/>
            </a:xfrm>
          </p:grpSpPr>
          <p:sp>
            <p:nvSpPr>
              <p:cNvPr id="2537" name="Google Shape;2537;p60"/>
              <p:cNvSpPr/>
              <p:nvPr/>
            </p:nvSpPr>
            <p:spPr>
              <a:xfrm>
                <a:off x="-8550475" y="393012"/>
                <a:ext cx="42981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8" name="Google Shape;2538;p60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9" name="Google Shape;2539;p60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2540;p60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541" name="Google Shape;2541;p60"/>
          <p:cNvSpPr txBox="1">
            <a:spLocks noGrp="1"/>
          </p:cNvSpPr>
          <p:nvPr>
            <p:ph type="ctrTitle"/>
          </p:nvPr>
        </p:nvSpPr>
        <p:spPr>
          <a:xfrm>
            <a:off x="4268901" y="1613291"/>
            <a:ext cx="3858900" cy="3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>
                    <a:lumMod val="50000"/>
                  </a:schemeClr>
                </a:solidFill>
              </a:rPr>
              <a:t>WHAT TYPES OF EXERCISES TODAY?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42" name="Google Shape;2542;p60"/>
          <p:cNvSpPr txBox="1"/>
          <p:nvPr/>
        </p:nvSpPr>
        <p:spPr>
          <a:xfrm flipH="1">
            <a:off x="4681728" y="2584474"/>
            <a:ext cx="4267200" cy="10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vi-VN" sz="1700" dirty="0">
                <a:solidFill>
                  <a:schemeClr val="bg1">
                    <a:lumMod val="50000"/>
                  </a:schemeClr>
                </a:solidFill>
                <a:latin typeface="Abel"/>
                <a:ea typeface="Abel"/>
                <a:cs typeface="Abel"/>
                <a:sym typeface="Abel"/>
              </a:rPr>
              <a:t>Read and decide T or F.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vi-VN" sz="1700" dirty="0">
                <a:solidFill>
                  <a:schemeClr val="bg1">
                    <a:lumMod val="50000"/>
                  </a:schemeClr>
                </a:solidFill>
                <a:latin typeface="Abel"/>
                <a:ea typeface="Abel"/>
                <a:cs typeface="Abel"/>
                <a:sym typeface="Abel"/>
              </a:rPr>
              <a:t>Listen and answer.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vi-VN" sz="1700" dirty="0">
                <a:solidFill>
                  <a:schemeClr val="bg1">
                    <a:lumMod val="50000"/>
                  </a:schemeClr>
                </a:solidFill>
                <a:latin typeface="Abel"/>
                <a:ea typeface="Abel"/>
                <a:cs typeface="Abel"/>
                <a:sym typeface="Abel"/>
              </a:rPr>
              <a:t>Fill in the blank to describe the place you live.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vi-VN" sz="1700" dirty="0">
                <a:solidFill>
                  <a:schemeClr val="bg1">
                    <a:lumMod val="50000"/>
                  </a:schemeClr>
                </a:solidFill>
                <a:latin typeface="Abel"/>
                <a:ea typeface="Abel"/>
                <a:cs typeface="Abel"/>
                <a:sym typeface="Abel"/>
              </a:rPr>
              <a:t>Match headings with their paragraph.</a:t>
            </a:r>
          </a:p>
        </p:txBody>
      </p:sp>
      <p:sp>
        <p:nvSpPr>
          <p:cNvPr id="2543" name="Google Shape;2543;p60"/>
          <p:cNvSpPr/>
          <p:nvPr/>
        </p:nvSpPr>
        <p:spPr>
          <a:xfrm>
            <a:off x="1226861" y="1585839"/>
            <a:ext cx="1526071" cy="3043073"/>
          </a:xfrm>
          <a:custGeom>
            <a:avLst/>
            <a:gdLst/>
            <a:ahLst/>
            <a:cxnLst/>
            <a:rect l="l" t="t" r="r" b="b"/>
            <a:pathLst>
              <a:path w="103480" h="206345" extrusionOk="0">
                <a:moveTo>
                  <a:pt x="61741" y="8558"/>
                </a:moveTo>
                <a:cubicBezTo>
                  <a:pt x="62649" y="8558"/>
                  <a:pt x="62637" y="9975"/>
                  <a:pt x="61704" y="9975"/>
                </a:cubicBezTo>
                <a:cubicBezTo>
                  <a:pt x="61677" y="9975"/>
                  <a:pt x="61650" y="9973"/>
                  <a:pt x="61623" y="9971"/>
                </a:cubicBezTo>
                <a:lnTo>
                  <a:pt x="40979" y="9971"/>
                </a:lnTo>
                <a:cubicBezTo>
                  <a:pt x="40952" y="9973"/>
                  <a:pt x="40925" y="9975"/>
                  <a:pt x="40898" y="9975"/>
                </a:cubicBezTo>
                <a:cubicBezTo>
                  <a:pt x="39965" y="9975"/>
                  <a:pt x="39952" y="8558"/>
                  <a:pt x="40861" y="8558"/>
                </a:cubicBezTo>
                <a:cubicBezTo>
                  <a:pt x="40899" y="8558"/>
                  <a:pt x="40938" y="8561"/>
                  <a:pt x="40979" y="8566"/>
                </a:cubicBezTo>
                <a:lnTo>
                  <a:pt x="61623" y="8566"/>
                </a:lnTo>
                <a:cubicBezTo>
                  <a:pt x="61664" y="8561"/>
                  <a:pt x="61703" y="8558"/>
                  <a:pt x="61741" y="8558"/>
                </a:cubicBezTo>
                <a:close/>
                <a:moveTo>
                  <a:pt x="100713" y="16164"/>
                </a:moveTo>
                <a:lnTo>
                  <a:pt x="100713" y="189567"/>
                </a:lnTo>
                <a:lnTo>
                  <a:pt x="2987" y="189567"/>
                </a:lnTo>
                <a:lnTo>
                  <a:pt x="2987" y="16164"/>
                </a:lnTo>
                <a:close/>
                <a:moveTo>
                  <a:pt x="22357" y="196638"/>
                </a:moveTo>
                <a:lnTo>
                  <a:pt x="22313" y="197165"/>
                </a:lnTo>
                <a:lnTo>
                  <a:pt x="18448" y="197165"/>
                </a:lnTo>
                <a:lnTo>
                  <a:pt x="18448" y="196638"/>
                </a:lnTo>
                <a:close/>
                <a:moveTo>
                  <a:pt x="53277" y="196726"/>
                </a:moveTo>
                <a:cubicBezTo>
                  <a:pt x="53365" y="196726"/>
                  <a:pt x="53453" y="196814"/>
                  <a:pt x="53453" y="196945"/>
                </a:cubicBezTo>
                <a:lnTo>
                  <a:pt x="53453" y="199976"/>
                </a:lnTo>
                <a:cubicBezTo>
                  <a:pt x="53453" y="200064"/>
                  <a:pt x="53365" y="200152"/>
                  <a:pt x="53234" y="200152"/>
                </a:cubicBezTo>
                <a:lnTo>
                  <a:pt x="50203" y="200152"/>
                </a:lnTo>
                <a:cubicBezTo>
                  <a:pt x="50071" y="200152"/>
                  <a:pt x="49983" y="200064"/>
                  <a:pt x="49983" y="199976"/>
                </a:cubicBezTo>
                <a:lnTo>
                  <a:pt x="49983" y="196945"/>
                </a:lnTo>
                <a:cubicBezTo>
                  <a:pt x="49983" y="196814"/>
                  <a:pt x="50071" y="196726"/>
                  <a:pt x="50203" y="196726"/>
                </a:cubicBezTo>
                <a:close/>
                <a:moveTo>
                  <a:pt x="80706" y="196517"/>
                </a:moveTo>
                <a:cubicBezTo>
                  <a:pt x="80761" y="196517"/>
                  <a:pt x="80816" y="196528"/>
                  <a:pt x="80860" y="196550"/>
                </a:cubicBezTo>
                <a:cubicBezTo>
                  <a:pt x="80948" y="196638"/>
                  <a:pt x="80948" y="196770"/>
                  <a:pt x="80860" y="196858"/>
                </a:cubicBezTo>
                <a:lnTo>
                  <a:pt x="79455" y="198263"/>
                </a:lnTo>
                <a:cubicBezTo>
                  <a:pt x="79367" y="198351"/>
                  <a:pt x="79323" y="198439"/>
                  <a:pt x="79323" y="198527"/>
                </a:cubicBezTo>
                <a:cubicBezTo>
                  <a:pt x="79323" y="198614"/>
                  <a:pt x="79367" y="198702"/>
                  <a:pt x="79455" y="198790"/>
                </a:cubicBezTo>
                <a:lnTo>
                  <a:pt x="80860" y="200196"/>
                </a:lnTo>
                <a:cubicBezTo>
                  <a:pt x="80948" y="200284"/>
                  <a:pt x="80948" y="200415"/>
                  <a:pt x="80860" y="200503"/>
                </a:cubicBezTo>
                <a:cubicBezTo>
                  <a:pt x="80816" y="200547"/>
                  <a:pt x="80761" y="200569"/>
                  <a:pt x="80706" y="200569"/>
                </a:cubicBezTo>
                <a:cubicBezTo>
                  <a:pt x="80652" y="200569"/>
                  <a:pt x="80597" y="200547"/>
                  <a:pt x="80553" y="200503"/>
                </a:cubicBezTo>
                <a:lnTo>
                  <a:pt x="79147" y="199098"/>
                </a:lnTo>
                <a:cubicBezTo>
                  <a:pt x="79015" y="198922"/>
                  <a:pt x="78928" y="198746"/>
                  <a:pt x="78928" y="198527"/>
                </a:cubicBezTo>
                <a:cubicBezTo>
                  <a:pt x="78928" y="198307"/>
                  <a:pt x="79015" y="198131"/>
                  <a:pt x="79147" y="198000"/>
                </a:cubicBezTo>
                <a:lnTo>
                  <a:pt x="80553" y="196550"/>
                </a:lnTo>
                <a:cubicBezTo>
                  <a:pt x="80597" y="196528"/>
                  <a:pt x="80652" y="196517"/>
                  <a:pt x="80706" y="196517"/>
                </a:cubicBezTo>
                <a:close/>
                <a:moveTo>
                  <a:pt x="15461" y="1"/>
                </a:moveTo>
                <a:cubicBezTo>
                  <a:pt x="6940" y="1"/>
                  <a:pt x="1" y="6941"/>
                  <a:pt x="1" y="15461"/>
                </a:cubicBezTo>
                <a:lnTo>
                  <a:pt x="1" y="190884"/>
                </a:lnTo>
                <a:cubicBezTo>
                  <a:pt x="1" y="199405"/>
                  <a:pt x="6940" y="206345"/>
                  <a:pt x="15461" y="206345"/>
                </a:cubicBezTo>
                <a:lnTo>
                  <a:pt x="88019" y="206345"/>
                </a:lnTo>
                <a:cubicBezTo>
                  <a:pt x="96540" y="206345"/>
                  <a:pt x="103480" y="199405"/>
                  <a:pt x="103480" y="190884"/>
                </a:cubicBezTo>
                <a:lnTo>
                  <a:pt x="103480" y="15461"/>
                </a:lnTo>
                <a:cubicBezTo>
                  <a:pt x="103480" y="6941"/>
                  <a:pt x="96540" y="1"/>
                  <a:pt x="8801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24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2544" name="Google Shape;2544;p60"/>
          <p:cNvPicPr preferRelativeResize="0"/>
          <p:nvPr/>
        </p:nvPicPr>
        <p:blipFill rotWithShape="1">
          <a:blip r:embed="rId3">
            <a:alphaModFix/>
          </a:blip>
          <a:srcRect l="34246" r="34246"/>
          <a:stretch/>
        </p:blipFill>
        <p:spPr>
          <a:xfrm>
            <a:off x="1270000" y="1817912"/>
            <a:ext cx="1444548" cy="2578925"/>
          </a:xfrm>
          <a:prstGeom prst="rect">
            <a:avLst/>
          </a:prstGeom>
          <a:noFill/>
          <a:ln>
            <a:noFill/>
          </a:ln>
        </p:spPr>
      </p:pic>
      <p:sp>
        <p:nvSpPr>
          <p:cNvPr id="2545" name="Google Shape;2545;p60"/>
          <p:cNvSpPr/>
          <p:nvPr/>
        </p:nvSpPr>
        <p:spPr>
          <a:xfrm>
            <a:off x="0" y="-1362"/>
            <a:ext cx="91440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6" name="Google Shape;2546;p60"/>
          <p:cNvSpPr/>
          <p:nvPr/>
        </p:nvSpPr>
        <p:spPr>
          <a:xfrm>
            <a:off x="-50" y="-1362"/>
            <a:ext cx="693900" cy="3924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52" name="Google Shape;2552;p60"/>
          <p:cNvGrpSpPr/>
          <p:nvPr/>
        </p:nvGrpSpPr>
        <p:grpSpPr>
          <a:xfrm>
            <a:off x="238515" y="90242"/>
            <a:ext cx="216784" cy="199039"/>
            <a:chOff x="285677" y="4429254"/>
            <a:chExt cx="216784" cy="199039"/>
          </a:xfrm>
        </p:grpSpPr>
        <p:sp>
          <p:nvSpPr>
            <p:cNvPr id="2553" name="Google Shape;2553;p60"/>
            <p:cNvSpPr/>
            <p:nvPr/>
          </p:nvSpPr>
          <p:spPr>
            <a:xfrm>
              <a:off x="319382" y="4457450"/>
              <a:ext cx="28008" cy="38390"/>
            </a:xfrm>
            <a:custGeom>
              <a:avLst/>
              <a:gdLst/>
              <a:ahLst/>
              <a:cxnLst/>
              <a:rect l="l" t="t" r="r" b="b"/>
              <a:pathLst>
                <a:path w="1839" h="2519" extrusionOk="0">
                  <a:moveTo>
                    <a:pt x="0" y="1"/>
                  </a:moveTo>
                  <a:lnTo>
                    <a:pt x="0" y="2519"/>
                  </a:lnTo>
                  <a:lnTo>
                    <a:pt x="1838" y="923"/>
                  </a:lnTo>
                  <a:lnTo>
                    <a:pt x="1838" y="1"/>
                  </a:lnTo>
                  <a:close/>
                </a:path>
              </a:pathLst>
            </a:custGeom>
            <a:solidFill>
              <a:srgbClr val="F6C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60"/>
            <p:cNvSpPr/>
            <p:nvPr/>
          </p:nvSpPr>
          <p:spPr>
            <a:xfrm>
              <a:off x="332800" y="4457450"/>
              <a:ext cx="14590" cy="26761"/>
            </a:xfrm>
            <a:custGeom>
              <a:avLst/>
              <a:gdLst/>
              <a:ahLst/>
              <a:cxnLst/>
              <a:rect l="l" t="t" r="r" b="b"/>
              <a:pathLst>
                <a:path w="958" h="1756" extrusionOk="0">
                  <a:moveTo>
                    <a:pt x="0" y="1"/>
                  </a:moveTo>
                  <a:lnTo>
                    <a:pt x="0" y="1756"/>
                  </a:lnTo>
                  <a:lnTo>
                    <a:pt x="957" y="923"/>
                  </a:lnTo>
                  <a:lnTo>
                    <a:pt x="957" y="1"/>
                  </a:lnTo>
                  <a:close/>
                </a:path>
              </a:pathLst>
            </a:custGeom>
            <a:solidFill>
              <a:srgbClr val="F9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60"/>
            <p:cNvSpPr/>
            <p:nvPr/>
          </p:nvSpPr>
          <p:spPr>
            <a:xfrm>
              <a:off x="312406" y="4452512"/>
              <a:ext cx="163220" cy="175778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60"/>
            <p:cNvSpPr/>
            <p:nvPr/>
          </p:nvSpPr>
          <p:spPr>
            <a:xfrm>
              <a:off x="386456" y="4452512"/>
              <a:ext cx="89172" cy="175778"/>
            </a:xfrm>
            <a:custGeom>
              <a:avLst/>
              <a:gdLst/>
              <a:ahLst/>
              <a:cxnLst/>
              <a:rect l="l" t="t" r="r" b="b"/>
              <a:pathLst>
                <a:path w="5855" h="11534" extrusionOk="0">
                  <a:moveTo>
                    <a:pt x="497" y="1"/>
                  </a:moveTo>
                  <a:cubicBezTo>
                    <a:pt x="471" y="1"/>
                    <a:pt x="445" y="9"/>
                    <a:pt x="424" y="27"/>
                  </a:cubicBezTo>
                  <a:lnTo>
                    <a:pt x="1" y="394"/>
                  </a:lnTo>
                  <a:cubicBezTo>
                    <a:pt x="1901" y="2010"/>
                    <a:pt x="4918" y="4625"/>
                    <a:pt x="4918" y="4625"/>
                  </a:cubicBezTo>
                  <a:lnTo>
                    <a:pt x="4918" y="11222"/>
                  </a:lnTo>
                  <a:cubicBezTo>
                    <a:pt x="4918" y="11395"/>
                    <a:pt x="4773" y="11534"/>
                    <a:pt x="4599" y="11534"/>
                  </a:cubicBezTo>
                  <a:lnTo>
                    <a:pt x="5543" y="11534"/>
                  </a:lnTo>
                  <a:cubicBezTo>
                    <a:pt x="5716" y="11534"/>
                    <a:pt x="5855" y="11395"/>
                    <a:pt x="5855" y="11222"/>
                  </a:cubicBezTo>
                  <a:lnTo>
                    <a:pt x="5855" y="4625"/>
                  </a:lnTo>
                  <a:lnTo>
                    <a:pt x="569" y="27"/>
                  </a:lnTo>
                  <a:cubicBezTo>
                    <a:pt x="549" y="9"/>
                    <a:pt x="523" y="1"/>
                    <a:pt x="497" y="1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60"/>
            <p:cNvSpPr/>
            <p:nvPr/>
          </p:nvSpPr>
          <p:spPr>
            <a:xfrm>
              <a:off x="312513" y="4446675"/>
              <a:ext cx="40679" cy="12802"/>
            </a:xfrm>
            <a:custGeom>
              <a:avLst/>
              <a:gdLst/>
              <a:ahLst/>
              <a:cxnLst/>
              <a:rect l="l" t="t" r="r" b="b"/>
              <a:pathLst>
                <a:path w="2671" h="840" extrusionOk="0">
                  <a:moveTo>
                    <a:pt x="118" y="0"/>
                  </a:moveTo>
                  <a:cubicBezTo>
                    <a:pt x="49" y="0"/>
                    <a:pt x="0" y="49"/>
                    <a:pt x="0" y="118"/>
                  </a:cubicBezTo>
                  <a:lnTo>
                    <a:pt x="0" y="722"/>
                  </a:lnTo>
                  <a:cubicBezTo>
                    <a:pt x="0" y="791"/>
                    <a:pt x="49" y="840"/>
                    <a:pt x="118" y="840"/>
                  </a:cubicBezTo>
                  <a:lnTo>
                    <a:pt x="2553" y="840"/>
                  </a:lnTo>
                  <a:cubicBezTo>
                    <a:pt x="2615" y="840"/>
                    <a:pt x="2671" y="791"/>
                    <a:pt x="2671" y="722"/>
                  </a:cubicBezTo>
                  <a:lnTo>
                    <a:pt x="2671" y="118"/>
                  </a:lnTo>
                  <a:cubicBezTo>
                    <a:pt x="2671" y="49"/>
                    <a:pt x="2615" y="0"/>
                    <a:pt x="2553" y="0"/>
                  </a:cubicBezTo>
                  <a:close/>
                </a:path>
              </a:pathLst>
            </a:custGeom>
            <a:solidFill>
              <a:srgbClr val="E55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60"/>
            <p:cNvSpPr/>
            <p:nvPr/>
          </p:nvSpPr>
          <p:spPr>
            <a:xfrm>
              <a:off x="371347" y="4540969"/>
              <a:ext cx="49345" cy="87325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solidFill>
              <a:srgbClr val="E55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60"/>
            <p:cNvSpPr/>
            <p:nvPr/>
          </p:nvSpPr>
          <p:spPr>
            <a:xfrm>
              <a:off x="401457" y="4540969"/>
              <a:ext cx="19235" cy="87325"/>
            </a:xfrm>
            <a:custGeom>
              <a:avLst/>
              <a:gdLst/>
              <a:ahLst/>
              <a:cxnLst/>
              <a:rect l="l" t="t" r="r" b="b"/>
              <a:pathLst>
                <a:path w="1263" h="5730" extrusionOk="0">
                  <a:moveTo>
                    <a:pt x="1" y="0"/>
                  </a:moveTo>
                  <a:cubicBezTo>
                    <a:pt x="167" y="0"/>
                    <a:pt x="299" y="132"/>
                    <a:pt x="299" y="292"/>
                  </a:cubicBezTo>
                  <a:lnTo>
                    <a:pt x="299" y="5730"/>
                  </a:lnTo>
                  <a:lnTo>
                    <a:pt x="1263" y="5730"/>
                  </a:lnTo>
                  <a:lnTo>
                    <a:pt x="1263" y="292"/>
                  </a:lnTo>
                  <a:cubicBezTo>
                    <a:pt x="1263" y="132"/>
                    <a:pt x="1131" y="0"/>
                    <a:pt x="965" y="0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60"/>
            <p:cNvSpPr/>
            <p:nvPr/>
          </p:nvSpPr>
          <p:spPr>
            <a:xfrm>
              <a:off x="285677" y="4429254"/>
              <a:ext cx="216784" cy="95768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solidFill>
              <a:srgbClr val="FF9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60"/>
            <p:cNvSpPr/>
            <p:nvPr/>
          </p:nvSpPr>
          <p:spPr>
            <a:xfrm>
              <a:off x="338496" y="4446675"/>
              <a:ext cx="14697" cy="12908"/>
            </a:xfrm>
            <a:custGeom>
              <a:avLst/>
              <a:gdLst/>
              <a:ahLst/>
              <a:cxnLst/>
              <a:rect l="l" t="t" r="r" b="b"/>
              <a:pathLst>
                <a:path w="965" h="847" extrusionOk="0">
                  <a:moveTo>
                    <a:pt x="1" y="0"/>
                  </a:moveTo>
                  <a:lnTo>
                    <a:pt x="1" y="847"/>
                  </a:lnTo>
                  <a:lnTo>
                    <a:pt x="847" y="847"/>
                  </a:lnTo>
                  <a:cubicBezTo>
                    <a:pt x="909" y="847"/>
                    <a:pt x="965" y="791"/>
                    <a:pt x="965" y="729"/>
                  </a:cubicBezTo>
                  <a:lnTo>
                    <a:pt x="965" y="118"/>
                  </a:lnTo>
                  <a:cubicBezTo>
                    <a:pt x="965" y="56"/>
                    <a:pt x="909" y="0"/>
                    <a:pt x="847" y="0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62" name="Google Shape;2562;p60">
            <a:hlinkClick r:id="rId4" action="ppaction://hlinksldjump"/>
          </p:cNvPr>
          <p:cNvSpPr/>
          <p:nvPr/>
        </p:nvSpPr>
        <p:spPr>
          <a:xfrm>
            <a:off x="-37" y="-6437"/>
            <a:ext cx="6939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843;p35">
            <a:hlinkClick r:id="rId5" action="ppaction://hlinksldjump"/>
            <a:extLst>
              <a:ext uri="{FF2B5EF4-FFF2-40B4-BE49-F238E27FC236}">
                <a16:creationId xmlns:a16="http://schemas.microsoft.com/office/drawing/2014/main" id="{51320203-343F-4503-98A2-4358AF5C437C}"/>
              </a:ext>
            </a:extLst>
          </p:cNvPr>
          <p:cNvSpPr/>
          <p:nvPr/>
        </p:nvSpPr>
        <p:spPr>
          <a:xfrm>
            <a:off x="824775" y="5189"/>
            <a:ext cx="1408200" cy="3924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0000"/>
              </a:lnSpc>
              <a:buClr>
                <a:schemeClr val="dk2"/>
              </a:buClr>
              <a:buSzPts val="3600"/>
            </a:pPr>
            <a:r>
              <a:rPr lang="en-US" sz="2000" dirty="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rPr>
              <a:t>RECAP</a:t>
            </a:r>
            <a:endParaRPr sz="2000" dirty="0">
              <a:solidFill>
                <a:schemeClr val="dk1"/>
              </a:solidFill>
              <a:latin typeface="Hepta Slab Medium"/>
              <a:ea typeface="Hepta Slab Medium"/>
              <a:cs typeface="Hepta Slab Medium"/>
              <a:sym typeface="Hepta Slab Medium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A8BFAC-7E94-CF08-2929-C79DE821D719}"/>
              </a:ext>
            </a:extLst>
          </p:cNvPr>
          <p:cNvSpPr/>
          <p:nvPr/>
        </p:nvSpPr>
        <p:spPr>
          <a:xfrm>
            <a:off x="4148624" y="2682240"/>
            <a:ext cx="270278" cy="304800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BE026F-07AF-A6B6-474C-834742C0306D}"/>
              </a:ext>
            </a:extLst>
          </p:cNvPr>
          <p:cNvSpPr/>
          <p:nvPr/>
        </p:nvSpPr>
        <p:spPr>
          <a:xfrm>
            <a:off x="4148624" y="3180683"/>
            <a:ext cx="270278" cy="304800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541FF0-E5A8-D631-69C5-AA2F251E6E3E}"/>
              </a:ext>
            </a:extLst>
          </p:cNvPr>
          <p:cNvSpPr/>
          <p:nvPr/>
        </p:nvSpPr>
        <p:spPr>
          <a:xfrm>
            <a:off x="4148624" y="3679126"/>
            <a:ext cx="270278" cy="304800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397719-2292-0FCA-728E-54CC79E575A1}"/>
              </a:ext>
            </a:extLst>
          </p:cNvPr>
          <p:cNvSpPr/>
          <p:nvPr/>
        </p:nvSpPr>
        <p:spPr>
          <a:xfrm>
            <a:off x="4148624" y="4177570"/>
            <a:ext cx="270278" cy="304800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026" name="Picture 2" descr="dấu tick - Central Residence">
            <a:extLst>
              <a:ext uri="{FF2B5EF4-FFF2-40B4-BE49-F238E27FC236}">
                <a16:creationId xmlns:a16="http://schemas.microsoft.com/office/drawing/2014/main" id="{D1E33D89-8204-A0B5-DB06-0A79F3A9E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240" y="3415946"/>
            <a:ext cx="616668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ấu tick - Central Residence">
            <a:extLst>
              <a:ext uri="{FF2B5EF4-FFF2-40B4-BE49-F238E27FC236}">
                <a16:creationId xmlns:a16="http://schemas.microsoft.com/office/drawing/2014/main" id="{AC017DA3-2483-B563-AE53-CC5AF0A35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23" y="3914471"/>
            <a:ext cx="616668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1" grpId="0"/>
      <p:bldP spid="2542" grpId="0"/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34"/>
          <p:cNvGrpSpPr/>
          <p:nvPr/>
        </p:nvGrpSpPr>
        <p:grpSpPr>
          <a:xfrm>
            <a:off x="6613914" y="1718408"/>
            <a:ext cx="990300" cy="662489"/>
            <a:chOff x="5870202" y="1848094"/>
            <a:chExt cx="990300" cy="662489"/>
          </a:xfrm>
        </p:grpSpPr>
        <p:sp>
          <p:nvSpPr>
            <p:cNvPr id="751" name="Google Shape;751;p34"/>
            <p:cNvSpPr/>
            <p:nvPr/>
          </p:nvSpPr>
          <p:spPr>
            <a:xfrm>
              <a:off x="5946402" y="1848094"/>
              <a:ext cx="423600" cy="203510"/>
            </a:xfrm>
            <a:prstGeom prst="roundRect">
              <a:avLst>
                <a:gd name="adj" fmla="val 9777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47625" dir="2880000" algn="bl" rotWithShape="0">
                <a:schemeClr val="accent5">
                  <a:alpha val="4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5870202" y="1921028"/>
              <a:ext cx="990300" cy="589555"/>
            </a:xfrm>
            <a:prstGeom prst="roundRect">
              <a:avLst>
                <a:gd name="adj" fmla="val 5570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47625" dir="2880000" algn="bl" rotWithShape="0">
                <a:schemeClr val="accent5">
                  <a:alpha val="4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3" name="Google Shape;753;p34"/>
          <p:cNvGrpSpPr/>
          <p:nvPr/>
        </p:nvGrpSpPr>
        <p:grpSpPr>
          <a:xfrm>
            <a:off x="2929111" y="1721542"/>
            <a:ext cx="990300" cy="673340"/>
            <a:chOff x="5852275" y="1600714"/>
            <a:chExt cx="990300" cy="712679"/>
          </a:xfrm>
        </p:grpSpPr>
        <p:sp>
          <p:nvSpPr>
            <p:cNvPr id="754" name="Google Shape;754;p34"/>
            <p:cNvSpPr/>
            <p:nvPr/>
          </p:nvSpPr>
          <p:spPr>
            <a:xfrm>
              <a:off x="5928475" y="1600714"/>
              <a:ext cx="423600" cy="215400"/>
            </a:xfrm>
            <a:prstGeom prst="roundRect">
              <a:avLst>
                <a:gd name="adj" fmla="val 9777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47625" dir="2880000" algn="bl" rotWithShape="0">
                <a:schemeClr val="accent5">
                  <a:alpha val="4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5852275" y="1689394"/>
              <a:ext cx="990300" cy="624000"/>
            </a:xfrm>
            <a:prstGeom prst="roundRect">
              <a:avLst>
                <a:gd name="adj" fmla="val 5570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47625" dir="2880000" algn="bl" rotWithShape="0">
                <a:schemeClr val="accent5">
                  <a:alpha val="4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9" name="Google Shape;759;p34"/>
          <p:cNvSpPr txBox="1">
            <a:spLocks noGrp="1"/>
          </p:cNvSpPr>
          <p:nvPr>
            <p:ph type="subTitle" idx="4"/>
          </p:nvPr>
        </p:nvSpPr>
        <p:spPr>
          <a:xfrm>
            <a:off x="373530" y="828361"/>
            <a:ext cx="8397947" cy="4932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>
                <a:solidFill>
                  <a:srgbClr val="FFFFFF"/>
                </a:solidFill>
              </a:rPr>
              <a:t>Mark the words according to the topic units 4 5 6.</a:t>
            </a:r>
            <a:r>
              <a:rPr lang="en" dirty="0">
                <a:solidFill>
                  <a:srgbClr val="FFFFFF"/>
                </a:solidFill>
              </a:rPr>
              <a:t> 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761" name="Google Shape;761;p34"/>
          <p:cNvSpPr/>
          <p:nvPr/>
        </p:nvSpPr>
        <p:spPr>
          <a:xfrm>
            <a:off x="0" y="-1362"/>
            <a:ext cx="91440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34"/>
          <p:cNvSpPr/>
          <p:nvPr/>
        </p:nvSpPr>
        <p:spPr>
          <a:xfrm>
            <a:off x="-50" y="-1362"/>
            <a:ext cx="693900" cy="3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8" name="Google Shape;768;p34"/>
          <p:cNvGrpSpPr/>
          <p:nvPr/>
        </p:nvGrpSpPr>
        <p:grpSpPr>
          <a:xfrm>
            <a:off x="238515" y="90242"/>
            <a:ext cx="216784" cy="199039"/>
            <a:chOff x="285677" y="4429254"/>
            <a:chExt cx="216784" cy="199039"/>
          </a:xfrm>
        </p:grpSpPr>
        <p:sp>
          <p:nvSpPr>
            <p:cNvPr id="769" name="Google Shape;769;p34"/>
            <p:cNvSpPr/>
            <p:nvPr/>
          </p:nvSpPr>
          <p:spPr>
            <a:xfrm>
              <a:off x="319382" y="4457450"/>
              <a:ext cx="28008" cy="38390"/>
            </a:xfrm>
            <a:custGeom>
              <a:avLst/>
              <a:gdLst/>
              <a:ahLst/>
              <a:cxnLst/>
              <a:rect l="l" t="t" r="r" b="b"/>
              <a:pathLst>
                <a:path w="1839" h="2519" extrusionOk="0">
                  <a:moveTo>
                    <a:pt x="0" y="1"/>
                  </a:moveTo>
                  <a:lnTo>
                    <a:pt x="0" y="2519"/>
                  </a:lnTo>
                  <a:lnTo>
                    <a:pt x="1838" y="923"/>
                  </a:lnTo>
                  <a:lnTo>
                    <a:pt x="1838" y="1"/>
                  </a:lnTo>
                  <a:close/>
                </a:path>
              </a:pathLst>
            </a:custGeom>
            <a:solidFill>
              <a:srgbClr val="F6C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32800" y="4457450"/>
              <a:ext cx="14590" cy="26761"/>
            </a:xfrm>
            <a:custGeom>
              <a:avLst/>
              <a:gdLst/>
              <a:ahLst/>
              <a:cxnLst/>
              <a:rect l="l" t="t" r="r" b="b"/>
              <a:pathLst>
                <a:path w="958" h="1756" extrusionOk="0">
                  <a:moveTo>
                    <a:pt x="0" y="1"/>
                  </a:moveTo>
                  <a:lnTo>
                    <a:pt x="0" y="1756"/>
                  </a:lnTo>
                  <a:lnTo>
                    <a:pt x="957" y="923"/>
                  </a:lnTo>
                  <a:lnTo>
                    <a:pt x="957" y="1"/>
                  </a:lnTo>
                  <a:close/>
                </a:path>
              </a:pathLst>
            </a:custGeom>
            <a:solidFill>
              <a:srgbClr val="F9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12406" y="4452512"/>
              <a:ext cx="163220" cy="175778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86456" y="4452512"/>
              <a:ext cx="89172" cy="175778"/>
            </a:xfrm>
            <a:custGeom>
              <a:avLst/>
              <a:gdLst/>
              <a:ahLst/>
              <a:cxnLst/>
              <a:rect l="l" t="t" r="r" b="b"/>
              <a:pathLst>
                <a:path w="5855" h="11534" extrusionOk="0">
                  <a:moveTo>
                    <a:pt x="497" y="1"/>
                  </a:moveTo>
                  <a:cubicBezTo>
                    <a:pt x="471" y="1"/>
                    <a:pt x="445" y="9"/>
                    <a:pt x="424" y="27"/>
                  </a:cubicBezTo>
                  <a:lnTo>
                    <a:pt x="1" y="394"/>
                  </a:lnTo>
                  <a:cubicBezTo>
                    <a:pt x="1901" y="2010"/>
                    <a:pt x="4918" y="4625"/>
                    <a:pt x="4918" y="4625"/>
                  </a:cubicBezTo>
                  <a:lnTo>
                    <a:pt x="4918" y="11222"/>
                  </a:lnTo>
                  <a:cubicBezTo>
                    <a:pt x="4918" y="11395"/>
                    <a:pt x="4773" y="11534"/>
                    <a:pt x="4599" y="11534"/>
                  </a:cubicBezTo>
                  <a:lnTo>
                    <a:pt x="5543" y="11534"/>
                  </a:lnTo>
                  <a:cubicBezTo>
                    <a:pt x="5716" y="11534"/>
                    <a:pt x="5855" y="11395"/>
                    <a:pt x="5855" y="11222"/>
                  </a:cubicBezTo>
                  <a:lnTo>
                    <a:pt x="5855" y="4625"/>
                  </a:lnTo>
                  <a:lnTo>
                    <a:pt x="569" y="27"/>
                  </a:lnTo>
                  <a:cubicBezTo>
                    <a:pt x="549" y="9"/>
                    <a:pt x="523" y="1"/>
                    <a:pt x="497" y="1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12513" y="4446675"/>
              <a:ext cx="40679" cy="12802"/>
            </a:xfrm>
            <a:custGeom>
              <a:avLst/>
              <a:gdLst/>
              <a:ahLst/>
              <a:cxnLst/>
              <a:rect l="l" t="t" r="r" b="b"/>
              <a:pathLst>
                <a:path w="2671" h="840" extrusionOk="0">
                  <a:moveTo>
                    <a:pt x="118" y="0"/>
                  </a:moveTo>
                  <a:cubicBezTo>
                    <a:pt x="49" y="0"/>
                    <a:pt x="0" y="49"/>
                    <a:pt x="0" y="118"/>
                  </a:cubicBezTo>
                  <a:lnTo>
                    <a:pt x="0" y="722"/>
                  </a:lnTo>
                  <a:cubicBezTo>
                    <a:pt x="0" y="791"/>
                    <a:pt x="49" y="840"/>
                    <a:pt x="118" y="840"/>
                  </a:cubicBezTo>
                  <a:lnTo>
                    <a:pt x="2553" y="840"/>
                  </a:lnTo>
                  <a:cubicBezTo>
                    <a:pt x="2615" y="840"/>
                    <a:pt x="2671" y="791"/>
                    <a:pt x="2671" y="722"/>
                  </a:cubicBezTo>
                  <a:lnTo>
                    <a:pt x="2671" y="118"/>
                  </a:lnTo>
                  <a:cubicBezTo>
                    <a:pt x="2671" y="49"/>
                    <a:pt x="2615" y="0"/>
                    <a:pt x="2553" y="0"/>
                  </a:cubicBezTo>
                  <a:close/>
                </a:path>
              </a:pathLst>
            </a:custGeom>
            <a:solidFill>
              <a:srgbClr val="E55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71347" y="4540969"/>
              <a:ext cx="49345" cy="87325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solidFill>
              <a:srgbClr val="E55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401457" y="4540969"/>
              <a:ext cx="19235" cy="87325"/>
            </a:xfrm>
            <a:custGeom>
              <a:avLst/>
              <a:gdLst/>
              <a:ahLst/>
              <a:cxnLst/>
              <a:rect l="l" t="t" r="r" b="b"/>
              <a:pathLst>
                <a:path w="1263" h="5730" extrusionOk="0">
                  <a:moveTo>
                    <a:pt x="1" y="0"/>
                  </a:moveTo>
                  <a:cubicBezTo>
                    <a:pt x="167" y="0"/>
                    <a:pt x="299" y="132"/>
                    <a:pt x="299" y="292"/>
                  </a:cubicBezTo>
                  <a:lnTo>
                    <a:pt x="299" y="5730"/>
                  </a:lnTo>
                  <a:lnTo>
                    <a:pt x="1263" y="5730"/>
                  </a:lnTo>
                  <a:lnTo>
                    <a:pt x="1263" y="292"/>
                  </a:lnTo>
                  <a:cubicBezTo>
                    <a:pt x="1263" y="132"/>
                    <a:pt x="1131" y="0"/>
                    <a:pt x="965" y="0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285677" y="4429254"/>
              <a:ext cx="216784" cy="95768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solidFill>
              <a:srgbClr val="FF9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38496" y="4446675"/>
              <a:ext cx="14697" cy="12908"/>
            </a:xfrm>
            <a:custGeom>
              <a:avLst/>
              <a:gdLst/>
              <a:ahLst/>
              <a:cxnLst/>
              <a:rect l="l" t="t" r="r" b="b"/>
              <a:pathLst>
                <a:path w="965" h="847" extrusionOk="0">
                  <a:moveTo>
                    <a:pt x="1" y="0"/>
                  </a:moveTo>
                  <a:lnTo>
                    <a:pt x="1" y="847"/>
                  </a:lnTo>
                  <a:lnTo>
                    <a:pt x="847" y="847"/>
                  </a:lnTo>
                  <a:cubicBezTo>
                    <a:pt x="909" y="847"/>
                    <a:pt x="965" y="791"/>
                    <a:pt x="965" y="729"/>
                  </a:cubicBezTo>
                  <a:lnTo>
                    <a:pt x="965" y="118"/>
                  </a:lnTo>
                  <a:cubicBezTo>
                    <a:pt x="965" y="56"/>
                    <a:pt x="909" y="0"/>
                    <a:pt x="847" y="0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8" name="Google Shape;778;p34">
            <a:hlinkClick r:id="rId3" action="ppaction://hlinksldjump"/>
          </p:cNvPr>
          <p:cNvSpPr/>
          <p:nvPr/>
        </p:nvSpPr>
        <p:spPr>
          <a:xfrm>
            <a:off x="-37" y="-6437"/>
            <a:ext cx="6939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34">
            <a:hlinkClick r:id="rId4" action="ppaction://hlinksldjump"/>
          </p:cNvPr>
          <p:cNvSpPr/>
          <p:nvPr/>
        </p:nvSpPr>
        <p:spPr>
          <a:xfrm>
            <a:off x="2949973" y="1803223"/>
            <a:ext cx="969300" cy="59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OpenSansBold"/>
              </a:rPr>
              <a:t>exhausted</a:t>
            </a:r>
            <a:endParaRPr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0" name="Google Shape;780;p34">
            <a:hlinkClick r:id="rId5" action="ppaction://hlinksldjump"/>
          </p:cNvPr>
          <p:cNvSpPr/>
          <p:nvPr/>
        </p:nvSpPr>
        <p:spPr>
          <a:xfrm>
            <a:off x="6613912" y="1789214"/>
            <a:ext cx="990300" cy="591600"/>
          </a:xfrm>
          <a:prstGeom prst="roundRect">
            <a:avLst>
              <a:gd name="adj" fmla="val 5570"/>
            </a:avLst>
          </a:prstGeom>
          <a:solidFill>
            <a:schemeClr val="accent3"/>
          </a:solidFill>
          <a:ln>
            <a:noFill/>
          </a:ln>
          <a:effectLst>
            <a:outerShdw blurRad="57150" dist="47625" dir="2880000" algn="bl" rotWithShape="0">
              <a:schemeClr val="accent5">
                <a:alpha val="4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geography</a:t>
            </a:r>
            <a:endParaRPr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1" name="Google Shape;781;p34">
            <a:hlinkClick r:id="" action="ppaction://noaction"/>
          </p:cNvPr>
          <p:cNvSpPr/>
          <p:nvPr/>
        </p:nvSpPr>
        <p:spPr>
          <a:xfrm>
            <a:off x="7735644" y="-1362"/>
            <a:ext cx="14082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629;p31">
            <a:hlinkClick r:id="rId6" action="ppaction://hlinksldjump"/>
            <a:extLst>
              <a:ext uri="{FF2B5EF4-FFF2-40B4-BE49-F238E27FC236}">
                <a16:creationId xmlns:a16="http://schemas.microsoft.com/office/drawing/2014/main" id="{7D9B0F6F-0A66-4816-12CB-5BA0ADB37604}"/>
              </a:ext>
            </a:extLst>
          </p:cNvPr>
          <p:cNvSpPr/>
          <p:nvPr/>
        </p:nvSpPr>
        <p:spPr>
          <a:xfrm>
            <a:off x="693867" y="-1362"/>
            <a:ext cx="1408200" cy="3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1189;p41">
            <a:hlinkClick r:id="rId6" action="ppaction://hlinksldjump"/>
            <a:extLst>
              <a:ext uri="{FF2B5EF4-FFF2-40B4-BE49-F238E27FC236}">
                <a16:creationId xmlns:a16="http://schemas.microsoft.com/office/drawing/2014/main" id="{6054D3A2-FE71-8DCA-EDF9-06EC7E56857D}"/>
              </a:ext>
            </a:extLst>
          </p:cNvPr>
          <p:cNvSpPr/>
          <p:nvPr/>
        </p:nvSpPr>
        <p:spPr>
          <a:xfrm>
            <a:off x="693867" y="-1362"/>
            <a:ext cx="1408200" cy="3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843;p35">
            <a:hlinkClick r:id="rId6" action="ppaction://hlinksldjump"/>
            <a:extLst>
              <a:ext uri="{FF2B5EF4-FFF2-40B4-BE49-F238E27FC236}">
                <a16:creationId xmlns:a16="http://schemas.microsoft.com/office/drawing/2014/main" id="{DFEBFC29-7E4C-AE9F-38E5-F9C53F6BE815}"/>
              </a:ext>
            </a:extLst>
          </p:cNvPr>
          <p:cNvSpPr/>
          <p:nvPr/>
        </p:nvSpPr>
        <p:spPr>
          <a:xfrm>
            <a:off x="824775" y="5189"/>
            <a:ext cx="1408200" cy="3924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0000"/>
              </a:lnSpc>
              <a:buClr>
                <a:schemeClr val="dk2"/>
              </a:buClr>
              <a:buSzPts val="3600"/>
            </a:pPr>
            <a:r>
              <a:rPr lang="en-US" sz="2000" dirty="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rPr>
              <a:t>RECAP</a:t>
            </a:r>
            <a:endParaRPr sz="2000" dirty="0">
              <a:solidFill>
                <a:schemeClr val="dk1"/>
              </a:solidFill>
              <a:latin typeface="Hepta Slab Medium"/>
              <a:ea typeface="Hepta Slab Medium"/>
              <a:cs typeface="Hepta Slab Medium"/>
              <a:sym typeface="Hepta Slab Medium"/>
            </a:endParaRPr>
          </a:p>
        </p:txBody>
      </p:sp>
      <p:grpSp>
        <p:nvGrpSpPr>
          <p:cNvPr id="13" name="Google Shape;750;p34">
            <a:extLst>
              <a:ext uri="{FF2B5EF4-FFF2-40B4-BE49-F238E27FC236}">
                <a16:creationId xmlns:a16="http://schemas.microsoft.com/office/drawing/2014/main" id="{493579B0-E26D-2A70-482F-D91C302DA5BB}"/>
              </a:ext>
            </a:extLst>
          </p:cNvPr>
          <p:cNvGrpSpPr/>
          <p:nvPr/>
        </p:nvGrpSpPr>
        <p:grpSpPr>
          <a:xfrm>
            <a:off x="6618564" y="3213469"/>
            <a:ext cx="990300" cy="662489"/>
            <a:chOff x="5870202" y="1848094"/>
            <a:chExt cx="990300" cy="662489"/>
          </a:xfrm>
        </p:grpSpPr>
        <p:sp>
          <p:nvSpPr>
            <p:cNvPr id="14" name="Google Shape;751;p34">
              <a:extLst>
                <a:ext uri="{FF2B5EF4-FFF2-40B4-BE49-F238E27FC236}">
                  <a16:creationId xmlns:a16="http://schemas.microsoft.com/office/drawing/2014/main" id="{A1867285-7350-7CE5-C264-2DEA48F1E501}"/>
                </a:ext>
              </a:extLst>
            </p:cNvPr>
            <p:cNvSpPr/>
            <p:nvPr/>
          </p:nvSpPr>
          <p:spPr>
            <a:xfrm>
              <a:off x="5946402" y="1848094"/>
              <a:ext cx="423600" cy="203510"/>
            </a:xfrm>
            <a:prstGeom prst="roundRect">
              <a:avLst>
                <a:gd name="adj" fmla="val 9777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47625" dir="2880000" algn="bl" rotWithShape="0">
                <a:schemeClr val="accent5">
                  <a:alpha val="4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52;p34">
              <a:extLst>
                <a:ext uri="{FF2B5EF4-FFF2-40B4-BE49-F238E27FC236}">
                  <a16:creationId xmlns:a16="http://schemas.microsoft.com/office/drawing/2014/main" id="{DF456274-56AE-DEAF-91BD-F8C8739AE268}"/>
                </a:ext>
              </a:extLst>
            </p:cNvPr>
            <p:cNvSpPr/>
            <p:nvPr/>
          </p:nvSpPr>
          <p:spPr>
            <a:xfrm>
              <a:off x="5870202" y="1921028"/>
              <a:ext cx="990300" cy="589555"/>
            </a:xfrm>
            <a:prstGeom prst="roundRect">
              <a:avLst>
                <a:gd name="adj" fmla="val 5570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47625" dir="2880000" algn="bl" rotWithShape="0">
                <a:schemeClr val="accent5">
                  <a:alpha val="4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753;p34">
            <a:extLst>
              <a:ext uri="{FF2B5EF4-FFF2-40B4-BE49-F238E27FC236}">
                <a16:creationId xmlns:a16="http://schemas.microsoft.com/office/drawing/2014/main" id="{24E687B9-0F27-93EF-96A9-EC20CFB0F735}"/>
              </a:ext>
            </a:extLst>
          </p:cNvPr>
          <p:cNvGrpSpPr/>
          <p:nvPr/>
        </p:nvGrpSpPr>
        <p:grpSpPr>
          <a:xfrm>
            <a:off x="2933761" y="3216603"/>
            <a:ext cx="990300" cy="673340"/>
            <a:chOff x="5852275" y="1600714"/>
            <a:chExt cx="990300" cy="712679"/>
          </a:xfrm>
        </p:grpSpPr>
        <p:sp>
          <p:nvSpPr>
            <p:cNvPr id="17" name="Google Shape;754;p34">
              <a:extLst>
                <a:ext uri="{FF2B5EF4-FFF2-40B4-BE49-F238E27FC236}">
                  <a16:creationId xmlns:a16="http://schemas.microsoft.com/office/drawing/2014/main" id="{5E00261A-58B5-9976-F847-096E75770F23}"/>
                </a:ext>
              </a:extLst>
            </p:cNvPr>
            <p:cNvSpPr/>
            <p:nvPr/>
          </p:nvSpPr>
          <p:spPr>
            <a:xfrm>
              <a:off x="5928475" y="1600714"/>
              <a:ext cx="423600" cy="215400"/>
            </a:xfrm>
            <a:prstGeom prst="roundRect">
              <a:avLst>
                <a:gd name="adj" fmla="val 9777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47625" dir="2880000" algn="bl" rotWithShape="0">
                <a:schemeClr val="accent5">
                  <a:alpha val="4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55;p34">
              <a:extLst>
                <a:ext uri="{FF2B5EF4-FFF2-40B4-BE49-F238E27FC236}">
                  <a16:creationId xmlns:a16="http://schemas.microsoft.com/office/drawing/2014/main" id="{1BB03950-2966-A937-DB66-5E3262A3DCBF}"/>
                </a:ext>
              </a:extLst>
            </p:cNvPr>
            <p:cNvSpPr/>
            <p:nvPr/>
          </p:nvSpPr>
          <p:spPr>
            <a:xfrm>
              <a:off x="5852275" y="1689394"/>
              <a:ext cx="990300" cy="624000"/>
            </a:xfrm>
            <a:prstGeom prst="roundRect">
              <a:avLst>
                <a:gd name="adj" fmla="val 5570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47625" dir="2880000" algn="bl" rotWithShape="0">
                <a:schemeClr val="accent5">
                  <a:alpha val="4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779;p34">
            <a:hlinkClick r:id="rId4" action="ppaction://hlinksldjump"/>
            <a:extLst>
              <a:ext uri="{FF2B5EF4-FFF2-40B4-BE49-F238E27FC236}">
                <a16:creationId xmlns:a16="http://schemas.microsoft.com/office/drawing/2014/main" id="{EECF7ABC-1C3C-A26D-F9C4-6496E47EA724}"/>
              </a:ext>
            </a:extLst>
          </p:cNvPr>
          <p:cNvSpPr/>
          <p:nvPr/>
        </p:nvSpPr>
        <p:spPr>
          <a:xfrm>
            <a:off x="2954623" y="3298284"/>
            <a:ext cx="969300" cy="59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ceilings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Google Shape;780;p34">
            <a:hlinkClick r:id="rId5" action="ppaction://hlinksldjump"/>
            <a:extLst>
              <a:ext uri="{FF2B5EF4-FFF2-40B4-BE49-F238E27FC236}">
                <a16:creationId xmlns:a16="http://schemas.microsoft.com/office/drawing/2014/main" id="{DBB3E507-BACD-AB65-1B18-4AF649CEB13C}"/>
              </a:ext>
            </a:extLst>
          </p:cNvPr>
          <p:cNvSpPr/>
          <p:nvPr/>
        </p:nvSpPr>
        <p:spPr>
          <a:xfrm>
            <a:off x="6618562" y="3284275"/>
            <a:ext cx="990300" cy="591600"/>
          </a:xfrm>
          <a:prstGeom prst="roundRect">
            <a:avLst>
              <a:gd name="adj" fmla="val 5570"/>
            </a:avLst>
          </a:prstGeom>
          <a:solidFill>
            <a:schemeClr val="accent3"/>
          </a:solidFill>
          <a:ln>
            <a:noFill/>
          </a:ln>
          <a:effectLst>
            <a:outerShdw blurRad="57150" dist="47625" dir="2880000" algn="bl" rotWithShape="0">
              <a:schemeClr val="accent5">
                <a:alpha val="4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customs</a:t>
            </a:r>
            <a:endParaRPr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9" name="Google Shape;750;p34">
            <a:extLst>
              <a:ext uri="{FF2B5EF4-FFF2-40B4-BE49-F238E27FC236}">
                <a16:creationId xmlns:a16="http://schemas.microsoft.com/office/drawing/2014/main" id="{E963DA76-6ECA-784E-1CE0-0045A866A54B}"/>
              </a:ext>
            </a:extLst>
          </p:cNvPr>
          <p:cNvGrpSpPr/>
          <p:nvPr/>
        </p:nvGrpSpPr>
        <p:grpSpPr>
          <a:xfrm>
            <a:off x="4677930" y="1704340"/>
            <a:ext cx="990300" cy="662489"/>
            <a:chOff x="5870202" y="1848094"/>
            <a:chExt cx="990300" cy="662489"/>
          </a:xfrm>
        </p:grpSpPr>
        <p:sp>
          <p:nvSpPr>
            <p:cNvPr id="30" name="Google Shape;751;p34">
              <a:extLst>
                <a:ext uri="{FF2B5EF4-FFF2-40B4-BE49-F238E27FC236}">
                  <a16:creationId xmlns:a16="http://schemas.microsoft.com/office/drawing/2014/main" id="{2929EC96-4D64-2477-D5D9-4ABB32D60641}"/>
                </a:ext>
              </a:extLst>
            </p:cNvPr>
            <p:cNvSpPr/>
            <p:nvPr/>
          </p:nvSpPr>
          <p:spPr>
            <a:xfrm>
              <a:off x="5946402" y="1848094"/>
              <a:ext cx="423600" cy="203510"/>
            </a:xfrm>
            <a:prstGeom prst="roundRect">
              <a:avLst>
                <a:gd name="adj" fmla="val 9777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47625" dir="2880000" algn="bl" rotWithShape="0">
                <a:schemeClr val="accent5">
                  <a:alpha val="4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52;p34">
              <a:extLst>
                <a:ext uri="{FF2B5EF4-FFF2-40B4-BE49-F238E27FC236}">
                  <a16:creationId xmlns:a16="http://schemas.microsoft.com/office/drawing/2014/main" id="{BBF4641D-2724-68AD-822B-236F021CD3A2}"/>
                </a:ext>
              </a:extLst>
            </p:cNvPr>
            <p:cNvSpPr/>
            <p:nvPr/>
          </p:nvSpPr>
          <p:spPr>
            <a:xfrm>
              <a:off x="5870202" y="1921028"/>
              <a:ext cx="990300" cy="589555"/>
            </a:xfrm>
            <a:prstGeom prst="roundRect">
              <a:avLst>
                <a:gd name="adj" fmla="val 5570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47625" dir="2880000" algn="bl" rotWithShape="0">
                <a:schemeClr val="accent5">
                  <a:alpha val="4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780;p34">
            <a:hlinkClick r:id="rId5" action="ppaction://hlinksldjump"/>
            <a:extLst>
              <a:ext uri="{FF2B5EF4-FFF2-40B4-BE49-F238E27FC236}">
                <a16:creationId xmlns:a16="http://schemas.microsoft.com/office/drawing/2014/main" id="{2D729DF1-0590-D0A7-C310-9EB02AEA8FA9}"/>
              </a:ext>
            </a:extLst>
          </p:cNvPr>
          <p:cNvSpPr/>
          <p:nvPr/>
        </p:nvSpPr>
        <p:spPr>
          <a:xfrm>
            <a:off x="4677928" y="1775146"/>
            <a:ext cx="990300" cy="591600"/>
          </a:xfrm>
          <a:prstGeom prst="roundRect">
            <a:avLst>
              <a:gd name="adj" fmla="val 5570"/>
            </a:avLst>
          </a:prstGeom>
          <a:solidFill>
            <a:schemeClr val="accent3"/>
          </a:solidFill>
          <a:ln>
            <a:noFill/>
          </a:ln>
          <a:effectLst>
            <a:outerShdw blurRad="57150" dist="47625" dir="2880000" algn="bl" rotWithShape="0">
              <a:schemeClr val="accent5">
                <a:alpha val="4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suburbs</a:t>
            </a:r>
            <a:endParaRPr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3" name="Google Shape;750;p34">
            <a:extLst>
              <a:ext uri="{FF2B5EF4-FFF2-40B4-BE49-F238E27FC236}">
                <a16:creationId xmlns:a16="http://schemas.microsoft.com/office/drawing/2014/main" id="{7D68BB21-CFE7-8AF9-653C-32A8CD79BBB3}"/>
              </a:ext>
            </a:extLst>
          </p:cNvPr>
          <p:cNvGrpSpPr/>
          <p:nvPr/>
        </p:nvGrpSpPr>
        <p:grpSpPr>
          <a:xfrm>
            <a:off x="4682580" y="3199401"/>
            <a:ext cx="990300" cy="662489"/>
            <a:chOff x="5870202" y="1848094"/>
            <a:chExt cx="990300" cy="662489"/>
          </a:xfrm>
        </p:grpSpPr>
        <p:sp>
          <p:nvSpPr>
            <p:cNvPr id="34" name="Google Shape;751;p34">
              <a:extLst>
                <a:ext uri="{FF2B5EF4-FFF2-40B4-BE49-F238E27FC236}">
                  <a16:creationId xmlns:a16="http://schemas.microsoft.com/office/drawing/2014/main" id="{F6472C11-3B0D-D93D-BB8B-000467C286A5}"/>
                </a:ext>
              </a:extLst>
            </p:cNvPr>
            <p:cNvSpPr/>
            <p:nvPr/>
          </p:nvSpPr>
          <p:spPr>
            <a:xfrm>
              <a:off x="5946402" y="1848094"/>
              <a:ext cx="423600" cy="203510"/>
            </a:xfrm>
            <a:prstGeom prst="roundRect">
              <a:avLst>
                <a:gd name="adj" fmla="val 9777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47625" dir="2880000" algn="bl" rotWithShape="0">
                <a:schemeClr val="accent5">
                  <a:alpha val="4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52;p34">
              <a:extLst>
                <a:ext uri="{FF2B5EF4-FFF2-40B4-BE49-F238E27FC236}">
                  <a16:creationId xmlns:a16="http://schemas.microsoft.com/office/drawing/2014/main" id="{A92A9FB9-010D-C911-78D7-5D7FF6834C54}"/>
                </a:ext>
              </a:extLst>
            </p:cNvPr>
            <p:cNvSpPr/>
            <p:nvPr/>
          </p:nvSpPr>
          <p:spPr>
            <a:xfrm>
              <a:off x="5870202" y="1921028"/>
              <a:ext cx="990300" cy="589555"/>
            </a:xfrm>
            <a:prstGeom prst="roundRect">
              <a:avLst>
                <a:gd name="adj" fmla="val 5570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47625" dir="2880000" algn="bl" rotWithShape="0">
                <a:schemeClr val="accent5">
                  <a:alpha val="4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780;p34">
            <a:hlinkClick r:id="rId5" action="ppaction://hlinksldjump"/>
            <a:extLst>
              <a:ext uri="{FF2B5EF4-FFF2-40B4-BE49-F238E27FC236}">
                <a16:creationId xmlns:a16="http://schemas.microsoft.com/office/drawing/2014/main" id="{2C1340E4-EA14-D22A-6FE7-C10BC95188C0}"/>
              </a:ext>
            </a:extLst>
          </p:cNvPr>
          <p:cNvSpPr/>
          <p:nvPr/>
        </p:nvSpPr>
        <p:spPr>
          <a:xfrm>
            <a:off x="4682578" y="3270207"/>
            <a:ext cx="990300" cy="591600"/>
          </a:xfrm>
          <a:prstGeom prst="roundRect">
            <a:avLst>
              <a:gd name="adj" fmla="val 5570"/>
            </a:avLst>
          </a:prstGeom>
          <a:solidFill>
            <a:schemeClr val="accent3"/>
          </a:solidFill>
          <a:ln>
            <a:noFill/>
          </a:ln>
          <a:effectLst>
            <a:outerShdw blurRad="57150" dist="47625" dir="2880000" algn="bl" rotWithShape="0">
              <a:schemeClr val="accent5">
                <a:alpha val="4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contests</a:t>
            </a:r>
            <a:r>
              <a:rPr lang="en-US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" name="Google Shape;753;p34">
            <a:extLst>
              <a:ext uri="{FF2B5EF4-FFF2-40B4-BE49-F238E27FC236}">
                <a16:creationId xmlns:a16="http://schemas.microsoft.com/office/drawing/2014/main" id="{262EB1CB-7447-620C-217D-80A17AD90E0B}"/>
              </a:ext>
            </a:extLst>
          </p:cNvPr>
          <p:cNvGrpSpPr/>
          <p:nvPr/>
        </p:nvGrpSpPr>
        <p:grpSpPr>
          <a:xfrm>
            <a:off x="1170316" y="1721601"/>
            <a:ext cx="990300" cy="673340"/>
            <a:chOff x="5852275" y="1600714"/>
            <a:chExt cx="990300" cy="712679"/>
          </a:xfrm>
        </p:grpSpPr>
        <p:sp>
          <p:nvSpPr>
            <p:cNvPr id="40" name="Google Shape;754;p34">
              <a:extLst>
                <a:ext uri="{FF2B5EF4-FFF2-40B4-BE49-F238E27FC236}">
                  <a16:creationId xmlns:a16="http://schemas.microsoft.com/office/drawing/2014/main" id="{63CE533D-C616-2A43-F157-B3ED37036C30}"/>
                </a:ext>
              </a:extLst>
            </p:cNvPr>
            <p:cNvSpPr/>
            <p:nvPr/>
          </p:nvSpPr>
          <p:spPr>
            <a:xfrm>
              <a:off x="5928475" y="1600714"/>
              <a:ext cx="423600" cy="215400"/>
            </a:xfrm>
            <a:prstGeom prst="roundRect">
              <a:avLst>
                <a:gd name="adj" fmla="val 9777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47625" dir="2880000" algn="bl" rotWithShape="0">
                <a:schemeClr val="accent5">
                  <a:alpha val="4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55;p34">
              <a:extLst>
                <a:ext uri="{FF2B5EF4-FFF2-40B4-BE49-F238E27FC236}">
                  <a16:creationId xmlns:a16="http://schemas.microsoft.com/office/drawing/2014/main" id="{4D9D803A-1324-4B90-6601-467E20161FB8}"/>
                </a:ext>
              </a:extLst>
            </p:cNvPr>
            <p:cNvSpPr/>
            <p:nvPr/>
          </p:nvSpPr>
          <p:spPr>
            <a:xfrm>
              <a:off x="5852275" y="1689394"/>
              <a:ext cx="990300" cy="624000"/>
            </a:xfrm>
            <a:prstGeom prst="roundRect">
              <a:avLst>
                <a:gd name="adj" fmla="val 5570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47625" dir="2880000" algn="bl" rotWithShape="0">
                <a:schemeClr val="accent5">
                  <a:alpha val="4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779;p34">
            <a:hlinkClick r:id="rId4" action="ppaction://hlinksldjump"/>
            <a:extLst>
              <a:ext uri="{FF2B5EF4-FFF2-40B4-BE49-F238E27FC236}">
                <a16:creationId xmlns:a16="http://schemas.microsoft.com/office/drawing/2014/main" id="{8B46C6B7-7681-F9BC-E09F-C3C9D0663A4F}"/>
              </a:ext>
            </a:extLst>
          </p:cNvPr>
          <p:cNvSpPr/>
          <p:nvPr/>
        </p:nvSpPr>
        <p:spPr>
          <a:xfrm>
            <a:off x="1191178" y="1803282"/>
            <a:ext cx="969300" cy="59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peaceful</a:t>
            </a:r>
            <a:endParaRPr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3" name="Google Shape;753;p34">
            <a:extLst>
              <a:ext uri="{FF2B5EF4-FFF2-40B4-BE49-F238E27FC236}">
                <a16:creationId xmlns:a16="http://schemas.microsoft.com/office/drawing/2014/main" id="{95FDD67C-1532-70E0-1B91-7EB2B29EDBFB}"/>
              </a:ext>
            </a:extLst>
          </p:cNvPr>
          <p:cNvGrpSpPr/>
          <p:nvPr/>
        </p:nvGrpSpPr>
        <p:grpSpPr>
          <a:xfrm>
            <a:off x="1174966" y="3216662"/>
            <a:ext cx="990300" cy="673340"/>
            <a:chOff x="5852275" y="1600714"/>
            <a:chExt cx="990300" cy="712679"/>
          </a:xfrm>
        </p:grpSpPr>
        <p:sp>
          <p:nvSpPr>
            <p:cNvPr id="44" name="Google Shape;754;p34">
              <a:extLst>
                <a:ext uri="{FF2B5EF4-FFF2-40B4-BE49-F238E27FC236}">
                  <a16:creationId xmlns:a16="http://schemas.microsoft.com/office/drawing/2014/main" id="{ECB55BA9-B8EA-C8DB-835A-5A0F09A3E75A}"/>
                </a:ext>
              </a:extLst>
            </p:cNvPr>
            <p:cNvSpPr/>
            <p:nvPr/>
          </p:nvSpPr>
          <p:spPr>
            <a:xfrm>
              <a:off x="5928475" y="1600714"/>
              <a:ext cx="423600" cy="215400"/>
            </a:xfrm>
            <a:prstGeom prst="roundRect">
              <a:avLst>
                <a:gd name="adj" fmla="val 9777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47625" dir="2880000" algn="bl" rotWithShape="0">
                <a:schemeClr val="accent5">
                  <a:alpha val="4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55;p34">
              <a:extLst>
                <a:ext uri="{FF2B5EF4-FFF2-40B4-BE49-F238E27FC236}">
                  <a16:creationId xmlns:a16="http://schemas.microsoft.com/office/drawing/2014/main" id="{FC06D46E-F461-41B9-BC91-83C0E8B6A7CF}"/>
                </a:ext>
              </a:extLst>
            </p:cNvPr>
            <p:cNvSpPr/>
            <p:nvPr/>
          </p:nvSpPr>
          <p:spPr>
            <a:xfrm>
              <a:off x="5852275" y="1689394"/>
              <a:ext cx="990300" cy="624000"/>
            </a:xfrm>
            <a:prstGeom prst="roundRect">
              <a:avLst>
                <a:gd name="adj" fmla="val 5570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47625" dir="2880000" algn="bl" rotWithShape="0">
                <a:schemeClr val="accent5">
                  <a:alpha val="4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779;p34">
            <a:hlinkClick r:id="rId4" action="ppaction://hlinksldjump"/>
            <a:extLst>
              <a:ext uri="{FF2B5EF4-FFF2-40B4-BE49-F238E27FC236}">
                <a16:creationId xmlns:a16="http://schemas.microsoft.com/office/drawing/2014/main" id="{15486737-183B-0B96-846F-4B7F60F8A596}"/>
              </a:ext>
            </a:extLst>
          </p:cNvPr>
          <p:cNvSpPr/>
          <p:nvPr/>
        </p:nvSpPr>
        <p:spPr>
          <a:xfrm>
            <a:off x="1195828" y="3298343"/>
            <a:ext cx="969300" cy="59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gatherings</a:t>
            </a:r>
            <a:endParaRPr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7" name="Picture 2" descr="dấu tick - Central Residence">
            <a:extLst>
              <a:ext uri="{FF2B5EF4-FFF2-40B4-BE49-F238E27FC236}">
                <a16:creationId xmlns:a16="http://schemas.microsoft.com/office/drawing/2014/main" id="{1E351D74-4705-DCCE-E658-67F466841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70" y="1451292"/>
            <a:ext cx="616668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dấu tick - Central Residence">
            <a:extLst>
              <a:ext uri="{FF2B5EF4-FFF2-40B4-BE49-F238E27FC236}">
                <a16:creationId xmlns:a16="http://schemas.microsoft.com/office/drawing/2014/main" id="{7A116B99-AFCC-E58E-8F2F-29705B9F5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923" y="1478064"/>
            <a:ext cx="616668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dấu tick - Central Residence">
            <a:extLst>
              <a:ext uri="{FF2B5EF4-FFF2-40B4-BE49-F238E27FC236}">
                <a16:creationId xmlns:a16="http://schemas.microsoft.com/office/drawing/2014/main" id="{7F4EF741-F5DB-C552-EC64-418C2C369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580" y="1492073"/>
            <a:ext cx="616668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dấu tick - Central Residence">
            <a:extLst>
              <a:ext uri="{FF2B5EF4-FFF2-40B4-BE49-F238E27FC236}">
                <a16:creationId xmlns:a16="http://schemas.microsoft.com/office/drawing/2014/main" id="{73A1A961-54BB-3DCA-902C-56C7217F6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70" y="2976993"/>
            <a:ext cx="616668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dấu tick - Central Residence">
            <a:extLst>
              <a:ext uri="{FF2B5EF4-FFF2-40B4-BE49-F238E27FC236}">
                <a16:creationId xmlns:a16="http://schemas.microsoft.com/office/drawing/2014/main" id="{48BDC90B-9CD9-597F-8A80-D9584F81A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580" y="3017751"/>
            <a:ext cx="616668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6" name="Google Shape;2616;p62"/>
          <p:cNvPicPr preferRelativeResize="0"/>
          <p:nvPr/>
        </p:nvPicPr>
        <p:blipFill rotWithShape="1">
          <a:blip r:embed="rId3">
            <a:alphaModFix/>
          </a:blip>
          <a:srcRect l="787" t="17986" r="787" b="25789"/>
          <a:stretch/>
        </p:blipFill>
        <p:spPr>
          <a:xfrm flipH="1">
            <a:off x="4400275" y="904700"/>
            <a:ext cx="4298100" cy="3724200"/>
          </a:xfrm>
          <a:prstGeom prst="roundRect">
            <a:avLst>
              <a:gd name="adj" fmla="val 5409"/>
            </a:avLst>
          </a:prstGeom>
          <a:noFill/>
          <a:ln>
            <a:noFill/>
          </a:ln>
        </p:spPr>
      </p:pic>
      <p:grpSp>
        <p:nvGrpSpPr>
          <p:cNvPr id="2617" name="Google Shape;2617;p62"/>
          <p:cNvGrpSpPr/>
          <p:nvPr/>
        </p:nvGrpSpPr>
        <p:grpSpPr>
          <a:xfrm>
            <a:off x="444900" y="1505100"/>
            <a:ext cx="4498500" cy="2330700"/>
            <a:chOff x="445050" y="393000"/>
            <a:chExt cx="4498500" cy="2330700"/>
          </a:xfrm>
        </p:grpSpPr>
        <p:sp>
          <p:nvSpPr>
            <p:cNvPr id="2618" name="Google Shape;2618;p62"/>
            <p:cNvSpPr/>
            <p:nvPr/>
          </p:nvSpPr>
          <p:spPr>
            <a:xfrm>
              <a:off x="445350" y="393000"/>
              <a:ext cx="4498200" cy="2330700"/>
            </a:xfrm>
            <a:prstGeom prst="roundRect">
              <a:avLst>
                <a:gd name="adj" fmla="val 9794"/>
              </a:avLst>
            </a:prstGeom>
            <a:solidFill>
              <a:schemeClr val="dk1"/>
            </a:solidFill>
            <a:ln>
              <a:noFill/>
            </a:ln>
            <a:effectLst>
              <a:outerShdw blurRad="57150" dist="47625" dir="2940000" algn="bl" rotWithShape="0">
                <a:srgbClr val="963A2A">
                  <a:alpha val="4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19" name="Google Shape;2619;p62"/>
            <p:cNvGrpSpPr/>
            <p:nvPr/>
          </p:nvGrpSpPr>
          <p:grpSpPr>
            <a:xfrm>
              <a:off x="445050" y="393000"/>
              <a:ext cx="4498200" cy="392400"/>
              <a:chOff x="-8550475" y="393012"/>
              <a:chExt cx="4498200" cy="392400"/>
            </a:xfrm>
          </p:grpSpPr>
          <p:sp>
            <p:nvSpPr>
              <p:cNvPr id="2620" name="Google Shape;2620;p62"/>
              <p:cNvSpPr/>
              <p:nvPr/>
            </p:nvSpPr>
            <p:spPr>
              <a:xfrm>
                <a:off x="-8550475" y="393012"/>
                <a:ext cx="44982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1" name="Google Shape;2621;p62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2" name="Google Shape;2622;p62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3" name="Google Shape;2623;p62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24" name="Google Shape;2624;p62"/>
          <p:cNvGrpSpPr/>
          <p:nvPr/>
        </p:nvGrpSpPr>
        <p:grpSpPr>
          <a:xfrm>
            <a:off x="4401700" y="758200"/>
            <a:ext cx="4298100" cy="392400"/>
            <a:chOff x="-8550475" y="393012"/>
            <a:chExt cx="4298100" cy="392400"/>
          </a:xfrm>
        </p:grpSpPr>
        <p:sp>
          <p:nvSpPr>
            <p:cNvPr id="2625" name="Google Shape;2625;p62"/>
            <p:cNvSpPr/>
            <p:nvPr/>
          </p:nvSpPr>
          <p:spPr>
            <a:xfrm>
              <a:off x="-8550475" y="393012"/>
              <a:ext cx="4298100" cy="392400"/>
            </a:xfrm>
            <a:prstGeom prst="round2SameRect">
              <a:avLst>
                <a:gd name="adj1" fmla="val 38309"/>
                <a:gd name="adj2" fmla="val 0"/>
              </a:avLst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62"/>
            <p:cNvSpPr/>
            <p:nvPr/>
          </p:nvSpPr>
          <p:spPr>
            <a:xfrm>
              <a:off x="-8397500" y="531300"/>
              <a:ext cx="119100" cy="119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62"/>
            <p:cNvSpPr/>
            <p:nvPr/>
          </p:nvSpPr>
          <p:spPr>
            <a:xfrm>
              <a:off x="-8182900" y="531300"/>
              <a:ext cx="119100" cy="119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62"/>
            <p:cNvSpPr/>
            <p:nvPr/>
          </p:nvSpPr>
          <p:spPr>
            <a:xfrm>
              <a:off x="-7968300" y="531300"/>
              <a:ext cx="119100" cy="119100"/>
            </a:xfrm>
            <a:prstGeom prst="ellipse">
              <a:avLst/>
            </a:prstGeom>
            <a:solidFill>
              <a:srgbClr val="93C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29" name="Google Shape;2629;p62"/>
          <p:cNvSpPr txBox="1">
            <a:spLocks noGrp="1"/>
          </p:cNvSpPr>
          <p:nvPr>
            <p:ph type="ctrTitle"/>
          </p:nvPr>
        </p:nvSpPr>
        <p:spPr>
          <a:xfrm>
            <a:off x="4572000" y="808779"/>
            <a:ext cx="3858900" cy="3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Your Teacher</a:t>
            </a:r>
            <a:endParaRPr dirty="0"/>
          </a:p>
        </p:txBody>
      </p:sp>
      <p:sp>
        <p:nvSpPr>
          <p:cNvPr id="2631" name="Google Shape;2631;p62"/>
          <p:cNvSpPr txBox="1"/>
          <p:nvPr/>
        </p:nvSpPr>
        <p:spPr>
          <a:xfrm>
            <a:off x="738451" y="2941339"/>
            <a:ext cx="445565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800" dirty="0">
                <a:solidFill>
                  <a:srgbClr val="434343"/>
                </a:solidFill>
                <a:latin typeface="Hepta Slab Medium"/>
                <a:ea typeface="Hepta Slab Medium"/>
                <a:cs typeface="Hepta Slab Medium"/>
                <a:sym typeface="Hepta Slab Medium"/>
              </a:rPr>
              <a:t>Thank you!</a:t>
            </a:r>
            <a:endParaRPr sz="4800" dirty="0">
              <a:solidFill>
                <a:srgbClr val="434343"/>
              </a:solidFill>
              <a:latin typeface="Hepta Slab Medium"/>
              <a:ea typeface="Hepta Slab Medium"/>
              <a:cs typeface="Hepta Slab Medium"/>
              <a:sym typeface="Hepta Slab Medium"/>
            </a:endParaRPr>
          </a:p>
        </p:txBody>
      </p:sp>
      <p:sp>
        <p:nvSpPr>
          <p:cNvPr id="2632" name="Google Shape;2632;p62"/>
          <p:cNvSpPr/>
          <p:nvPr/>
        </p:nvSpPr>
        <p:spPr>
          <a:xfrm>
            <a:off x="0" y="-1362"/>
            <a:ext cx="91440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3" name="Google Shape;2633;p62"/>
          <p:cNvSpPr/>
          <p:nvPr/>
        </p:nvSpPr>
        <p:spPr>
          <a:xfrm>
            <a:off x="-50" y="-1362"/>
            <a:ext cx="693900" cy="3924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4" name="Google Shape;2634;p62">
            <a:hlinkClick r:id="rId4" action="ppaction://hlinksldjump"/>
          </p:cNvPr>
          <p:cNvSpPr/>
          <p:nvPr/>
        </p:nvSpPr>
        <p:spPr>
          <a:xfrm>
            <a:off x="693867" y="-1362"/>
            <a:ext cx="14082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5" name="Google Shape;2635;p62">
            <a:hlinkClick r:id="rId5" action="ppaction://hlinksldjump"/>
          </p:cNvPr>
          <p:cNvSpPr/>
          <p:nvPr/>
        </p:nvSpPr>
        <p:spPr>
          <a:xfrm>
            <a:off x="2102224" y="-1362"/>
            <a:ext cx="14082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6" name="Google Shape;2636;p62">
            <a:hlinkClick r:id="rId6" action="ppaction://hlinksldjump"/>
          </p:cNvPr>
          <p:cNvSpPr/>
          <p:nvPr/>
        </p:nvSpPr>
        <p:spPr>
          <a:xfrm>
            <a:off x="3510581" y="-1362"/>
            <a:ext cx="14082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7" name="Google Shape;2637;p62">
            <a:hlinkClick r:id="" action="ppaction://noaction"/>
          </p:cNvPr>
          <p:cNvSpPr/>
          <p:nvPr/>
        </p:nvSpPr>
        <p:spPr>
          <a:xfrm>
            <a:off x="4918938" y="-1362"/>
            <a:ext cx="14082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62">
            <a:hlinkClick r:id="" action="ppaction://noaction"/>
          </p:cNvPr>
          <p:cNvSpPr/>
          <p:nvPr/>
        </p:nvSpPr>
        <p:spPr>
          <a:xfrm>
            <a:off x="6327295" y="-1362"/>
            <a:ext cx="14082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9" name="Google Shape;2639;p62">
            <a:hlinkClick r:id="" action="ppaction://noaction"/>
          </p:cNvPr>
          <p:cNvSpPr/>
          <p:nvPr/>
        </p:nvSpPr>
        <p:spPr>
          <a:xfrm>
            <a:off x="7735644" y="-1362"/>
            <a:ext cx="14082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40" name="Google Shape;2640;p62"/>
          <p:cNvGrpSpPr/>
          <p:nvPr/>
        </p:nvGrpSpPr>
        <p:grpSpPr>
          <a:xfrm>
            <a:off x="238515" y="90242"/>
            <a:ext cx="216784" cy="199039"/>
            <a:chOff x="285677" y="4429254"/>
            <a:chExt cx="216784" cy="199039"/>
          </a:xfrm>
        </p:grpSpPr>
        <p:sp>
          <p:nvSpPr>
            <p:cNvPr id="2641" name="Google Shape;2641;p62"/>
            <p:cNvSpPr/>
            <p:nvPr/>
          </p:nvSpPr>
          <p:spPr>
            <a:xfrm>
              <a:off x="319382" y="4457450"/>
              <a:ext cx="28008" cy="38390"/>
            </a:xfrm>
            <a:custGeom>
              <a:avLst/>
              <a:gdLst/>
              <a:ahLst/>
              <a:cxnLst/>
              <a:rect l="l" t="t" r="r" b="b"/>
              <a:pathLst>
                <a:path w="1839" h="2519" extrusionOk="0">
                  <a:moveTo>
                    <a:pt x="0" y="1"/>
                  </a:moveTo>
                  <a:lnTo>
                    <a:pt x="0" y="2519"/>
                  </a:lnTo>
                  <a:lnTo>
                    <a:pt x="1838" y="923"/>
                  </a:lnTo>
                  <a:lnTo>
                    <a:pt x="1838" y="1"/>
                  </a:lnTo>
                  <a:close/>
                </a:path>
              </a:pathLst>
            </a:custGeom>
            <a:solidFill>
              <a:srgbClr val="F6C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62"/>
            <p:cNvSpPr/>
            <p:nvPr/>
          </p:nvSpPr>
          <p:spPr>
            <a:xfrm>
              <a:off x="332800" y="4457450"/>
              <a:ext cx="14590" cy="26761"/>
            </a:xfrm>
            <a:custGeom>
              <a:avLst/>
              <a:gdLst/>
              <a:ahLst/>
              <a:cxnLst/>
              <a:rect l="l" t="t" r="r" b="b"/>
              <a:pathLst>
                <a:path w="958" h="1756" extrusionOk="0">
                  <a:moveTo>
                    <a:pt x="0" y="1"/>
                  </a:moveTo>
                  <a:lnTo>
                    <a:pt x="0" y="1756"/>
                  </a:lnTo>
                  <a:lnTo>
                    <a:pt x="957" y="923"/>
                  </a:lnTo>
                  <a:lnTo>
                    <a:pt x="957" y="1"/>
                  </a:lnTo>
                  <a:close/>
                </a:path>
              </a:pathLst>
            </a:custGeom>
            <a:solidFill>
              <a:srgbClr val="F9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62"/>
            <p:cNvSpPr/>
            <p:nvPr/>
          </p:nvSpPr>
          <p:spPr>
            <a:xfrm>
              <a:off x="312406" y="4452512"/>
              <a:ext cx="163220" cy="175778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62"/>
            <p:cNvSpPr/>
            <p:nvPr/>
          </p:nvSpPr>
          <p:spPr>
            <a:xfrm>
              <a:off x="386456" y="4452512"/>
              <a:ext cx="89172" cy="175778"/>
            </a:xfrm>
            <a:custGeom>
              <a:avLst/>
              <a:gdLst/>
              <a:ahLst/>
              <a:cxnLst/>
              <a:rect l="l" t="t" r="r" b="b"/>
              <a:pathLst>
                <a:path w="5855" h="11534" extrusionOk="0">
                  <a:moveTo>
                    <a:pt x="497" y="1"/>
                  </a:moveTo>
                  <a:cubicBezTo>
                    <a:pt x="471" y="1"/>
                    <a:pt x="445" y="9"/>
                    <a:pt x="424" y="27"/>
                  </a:cubicBezTo>
                  <a:lnTo>
                    <a:pt x="1" y="394"/>
                  </a:lnTo>
                  <a:cubicBezTo>
                    <a:pt x="1901" y="2010"/>
                    <a:pt x="4918" y="4625"/>
                    <a:pt x="4918" y="4625"/>
                  </a:cubicBezTo>
                  <a:lnTo>
                    <a:pt x="4918" y="11222"/>
                  </a:lnTo>
                  <a:cubicBezTo>
                    <a:pt x="4918" y="11395"/>
                    <a:pt x="4773" y="11534"/>
                    <a:pt x="4599" y="11534"/>
                  </a:cubicBezTo>
                  <a:lnTo>
                    <a:pt x="5543" y="11534"/>
                  </a:lnTo>
                  <a:cubicBezTo>
                    <a:pt x="5716" y="11534"/>
                    <a:pt x="5855" y="11395"/>
                    <a:pt x="5855" y="11222"/>
                  </a:cubicBezTo>
                  <a:lnTo>
                    <a:pt x="5855" y="4625"/>
                  </a:lnTo>
                  <a:lnTo>
                    <a:pt x="569" y="27"/>
                  </a:lnTo>
                  <a:cubicBezTo>
                    <a:pt x="549" y="9"/>
                    <a:pt x="523" y="1"/>
                    <a:pt x="497" y="1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62"/>
            <p:cNvSpPr/>
            <p:nvPr/>
          </p:nvSpPr>
          <p:spPr>
            <a:xfrm>
              <a:off x="312513" y="4446675"/>
              <a:ext cx="40679" cy="12802"/>
            </a:xfrm>
            <a:custGeom>
              <a:avLst/>
              <a:gdLst/>
              <a:ahLst/>
              <a:cxnLst/>
              <a:rect l="l" t="t" r="r" b="b"/>
              <a:pathLst>
                <a:path w="2671" h="840" extrusionOk="0">
                  <a:moveTo>
                    <a:pt x="118" y="0"/>
                  </a:moveTo>
                  <a:cubicBezTo>
                    <a:pt x="49" y="0"/>
                    <a:pt x="0" y="49"/>
                    <a:pt x="0" y="118"/>
                  </a:cubicBezTo>
                  <a:lnTo>
                    <a:pt x="0" y="722"/>
                  </a:lnTo>
                  <a:cubicBezTo>
                    <a:pt x="0" y="791"/>
                    <a:pt x="49" y="840"/>
                    <a:pt x="118" y="840"/>
                  </a:cubicBezTo>
                  <a:lnTo>
                    <a:pt x="2553" y="840"/>
                  </a:lnTo>
                  <a:cubicBezTo>
                    <a:pt x="2615" y="840"/>
                    <a:pt x="2671" y="791"/>
                    <a:pt x="2671" y="722"/>
                  </a:cubicBezTo>
                  <a:lnTo>
                    <a:pt x="2671" y="118"/>
                  </a:lnTo>
                  <a:cubicBezTo>
                    <a:pt x="2671" y="49"/>
                    <a:pt x="2615" y="0"/>
                    <a:pt x="2553" y="0"/>
                  </a:cubicBezTo>
                  <a:close/>
                </a:path>
              </a:pathLst>
            </a:custGeom>
            <a:solidFill>
              <a:srgbClr val="E55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62"/>
            <p:cNvSpPr/>
            <p:nvPr/>
          </p:nvSpPr>
          <p:spPr>
            <a:xfrm>
              <a:off x="371347" y="4540969"/>
              <a:ext cx="49345" cy="87325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solidFill>
              <a:srgbClr val="E55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62"/>
            <p:cNvSpPr/>
            <p:nvPr/>
          </p:nvSpPr>
          <p:spPr>
            <a:xfrm>
              <a:off x="401457" y="4540969"/>
              <a:ext cx="19235" cy="87325"/>
            </a:xfrm>
            <a:custGeom>
              <a:avLst/>
              <a:gdLst/>
              <a:ahLst/>
              <a:cxnLst/>
              <a:rect l="l" t="t" r="r" b="b"/>
              <a:pathLst>
                <a:path w="1263" h="5730" extrusionOk="0">
                  <a:moveTo>
                    <a:pt x="1" y="0"/>
                  </a:moveTo>
                  <a:cubicBezTo>
                    <a:pt x="167" y="0"/>
                    <a:pt x="299" y="132"/>
                    <a:pt x="299" y="292"/>
                  </a:cubicBezTo>
                  <a:lnTo>
                    <a:pt x="299" y="5730"/>
                  </a:lnTo>
                  <a:lnTo>
                    <a:pt x="1263" y="5730"/>
                  </a:lnTo>
                  <a:lnTo>
                    <a:pt x="1263" y="292"/>
                  </a:lnTo>
                  <a:cubicBezTo>
                    <a:pt x="1263" y="132"/>
                    <a:pt x="1131" y="0"/>
                    <a:pt x="965" y="0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62"/>
            <p:cNvSpPr/>
            <p:nvPr/>
          </p:nvSpPr>
          <p:spPr>
            <a:xfrm>
              <a:off x="285677" y="4429254"/>
              <a:ext cx="216784" cy="95768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solidFill>
              <a:srgbClr val="FF9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62"/>
            <p:cNvSpPr/>
            <p:nvPr/>
          </p:nvSpPr>
          <p:spPr>
            <a:xfrm>
              <a:off x="338496" y="4446675"/>
              <a:ext cx="14697" cy="12908"/>
            </a:xfrm>
            <a:custGeom>
              <a:avLst/>
              <a:gdLst/>
              <a:ahLst/>
              <a:cxnLst/>
              <a:rect l="l" t="t" r="r" b="b"/>
              <a:pathLst>
                <a:path w="965" h="847" extrusionOk="0">
                  <a:moveTo>
                    <a:pt x="1" y="0"/>
                  </a:moveTo>
                  <a:lnTo>
                    <a:pt x="1" y="847"/>
                  </a:lnTo>
                  <a:lnTo>
                    <a:pt x="847" y="847"/>
                  </a:lnTo>
                  <a:cubicBezTo>
                    <a:pt x="909" y="847"/>
                    <a:pt x="965" y="791"/>
                    <a:pt x="965" y="729"/>
                  </a:cubicBezTo>
                  <a:lnTo>
                    <a:pt x="965" y="118"/>
                  </a:lnTo>
                  <a:cubicBezTo>
                    <a:pt x="965" y="56"/>
                    <a:pt x="909" y="0"/>
                    <a:pt x="847" y="0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50" name="Google Shape;2650;p62">
            <a:hlinkClick r:id="rId7" action="ppaction://hlinksldjump"/>
          </p:cNvPr>
          <p:cNvSpPr/>
          <p:nvPr/>
        </p:nvSpPr>
        <p:spPr>
          <a:xfrm>
            <a:off x="-37" y="-6437"/>
            <a:ext cx="6939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1" name="Google Shape;2651;p62"/>
          <p:cNvSpPr txBox="1"/>
          <p:nvPr/>
        </p:nvSpPr>
        <p:spPr>
          <a:xfrm>
            <a:off x="1026288" y="90275"/>
            <a:ext cx="7431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marR="4572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Monday</a:t>
            </a:r>
            <a:endParaRPr sz="12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2652" name="Google Shape;2652;p62"/>
          <p:cNvSpPr txBox="1"/>
          <p:nvPr/>
        </p:nvSpPr>
        <p:spPr>
          <a:xfrm>
            <a:off x="2434775" y="90325"/>
            <a:ext cx="7431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marR="4572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Tuesday</a:t>
            </a:r>
            <a:endParaRPr sz="12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2653" name="Google Shape;2653;p62"/>
          <p:cNvSpPr txBox="1"/>
          <p:nvPr/>
        </p:nvSpPr>
        <p:spPr>
          <a:xfrm>
            <a:off x="3741137" y="90325"/>
            <a:ext cx="9471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marR="4572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Wednesday</a:t>
            </a:r>
            <a:endParaRPr sz="12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2654" name="Google Shape;2654;p62"/>
          <p:cNvSpPr txBox="1"/>
          <p:nvPr/>
        </p:nvSpPr>
        <p:spPr>
          <a:xfrm>
            <a:off x="5149500" y="90250"/>
            <a:ext cx="9471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marR="4572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Thursday</a:t>
            </a:r>
            <a:endParaRPr sz="12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2655" name="Google Shape;2655;p62"/>
          <p:cNvSpPr txBox="1"/>
          <p:nvPr/>
        </p:nvSpPr>
        <p:spPr>
          <a:xfrm>
            <a:off x="6659850" y="90325"/>
            <a:ext cx="7431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marR="4572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Friday</a:t>
            </a:r>
            <a:endParaRPr sz="12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2656" name="Google Shape;2656;p62"/>
          <p:cNvSpPr txBox="1"/>
          <p:nvPr/>
        </p:nvSpPr>
        <p:spPr>
          <a:xfrm>
            <a:off x="7966200" y="90325"/>
            <a:ext cx="9471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marR="4572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Homework</a:t>
            </a:r>
            <a:endParaRPr sz="12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0" name="Google Shape;900;p37"/>
          <p:cNvGrpSpPr/>
          <p:nvPr/>
        </p:nvGrpSpPr>
        <p:grpSpPr>
          <a:xfrm>
            <a:off x="1295079" y="1623494"/>
            <a:ext cx="990300" cy="673340"/>
            <a:chOff x="5852275" y="1600714"/>
            <a:chExt cx="990300" cy="712679"/>
          </a:xfrm>
        </p:grpSpPr>
        <p:sp>
          <p:nvSpPr>
            <p:cNvPr id="901" name="Google Shape;901;p37"/>
            <p:cNvSpPr/>
            <p:nvPr/>
          </p:nvSpPr>
          <p:spPr>
            <a:xfrm>
              <a:off x="5928475" y="1600714"/>
              <a:ext cx="423600" cy="215400"/>
            </a:xfrm>
            <a:prstGeom prst="roundRect">
              <a:avLst>
                <a:gd name="adj" fmla="val 9777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47625" dir="2880000" algn="bl" rotWithShape="0">
                <a:schemeClr val="accent5">
                  <a:alpha val="4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7"/>
            <p:cNvSpPr/>
            <p:nvPr/>
          </p:nvSpPr>
          <p:spPr>
            <a:xfrm>
              <a:off x="5852275" y="1689394"/>
              <a:ext cx="990300" cy="624000"/>
            </a:xfrm>
            <a:prstGeom prst="roundRect">
              <a:avLst>
                <a:gd name="adj" fmla="val 5570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47625" dir="2880000" algn="bl" rotWithShape="0">
                <a:schemeClr val="accent5">
                  <a:alpha val="4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3" name="Google Shape;903;p37"/>
          <p:cNvSpPr txBox="1">
            <a:spLocks noGrp="1"/>
          </p:cNvSpPr>
          <p:nvPr>
            <p:ph type="ctrTitle"/>
          </p:nvPr>
        </p:nvSpPr>
        <p:spPr>
          <a:xfrm>
            <a:off x="4572000" y="808779"/>
            <a:ext cx="3858900" cy="3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Objectives</a:t>
            </a:r>
            <a:endParaRPr dirty="0"/>
          </a:p>
        </p:txBody>
      </p:sp>
      <p:grpSp>
        <p:nvGrpSpPr>
          <p:cNvPr id="904" name="Google Shape;904;p37"/>
          <p:cNvGrpSpPr/>
          <p:nvPr/>
        </p:nvGrpSpPr>
        <p:grpSpPr>
          <a:xfrm>
            <a:off x="4099175" y="1623494"/>
            <a:ext cx="990300" cy="673340"/>
            <a:chOff x="5852275" y="1600714"/>
            <a:chExt cx="990300" cy="712679"/>
          </a:xfrm>
        </p:grpSpPr>
        <p:sp>
          <p:nvSpPr>
            <p:cNvPr id="905" name="Google Shape;905;p37"/>
            <p:cNvSpPr/>
            <p:nvPr/>
          </p:nvSpPr>
          <p:spPr>
            <a:xfrm>
              <a:off x="5928475" y="1600714"/>
              <a:ext cx="423600" cy="215400"/>
            </a:xfrm>
            <a:prstGeom prst="roundRect">
              <a:avLst>
                <a:gd name="adj" fmla="val 9777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47625" dir="2880000" algn="bl" rotWithShape="0">
                <a:schemeClr val="accent5">
                  <a:alpha val="4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7"/>
            <p:cNvSpPr/>
            <p:nvPr/>
          </p:nvSpPr>
          <p:spPr>
            <a:xfrm>
              <a:off x="5852275" y="1689394"/>
              <a:ext cx="990300" cy="624000"/>
            </a:xfrm>
            <a:prstGeom prst="roundRect">
              <a:avLst>
                <a:gd name="adj" fmla="val 5570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47625" dir="2880000" algn="bl" rotWithShape="0">
                <a:schemeClr val="accent5">
                  <a:alpha val="4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7" name="Google Shape;907;p37"/>
          <p:cNvGrpSpPr/>
          <p:nvPr/>
        </p:nvGrpSpPr>
        <p:grpSpPr>
          <a:xfrm>
            <a:off x="6859042" y="1623494"/>
            <a:ext cx="990300" cy="673340"/>
            <a:chOff x="5852275" y="1600714"/>
            <a:chExt cx="990300" cy="712679"/>
          </a:xfrm>
        </p:grpSpPr>
        <p:sp>
          <p:nvSpPr>
            <p:cNvPr id="908" name="Google Shape;908;p37"/>
            <p:cNvSpPr/>
            <p:nvPr/>
          </p:nvSpPr>
          <p:spPr>
            <a:xfrm>
              <a:off x="5928475" y="1600714"/>
              <a:ext cx="423600" cy="215400"/>
            </a:xfrm>
            <a:prstGeom prst="roundRect">
              <a:avLst>
                <a:gd name="adj" fmla="val 9777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47625" dir="2880000" algn="bl" rotWithShape="0">
                <a:schemeClr val="accent5">
                  <a:alpha val="4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7"/>
            <p:cNvSpPr/>
            <p:nvPr/>
          </p:nvSpPr>
          <p:spPr>
            <a:xfrm>
              <a:off x="5852275" y="1689394"/>
              <a:ext cx="990300" cy="624000"/>
            </a:xfrm>
            <a:prstGeom prst="roundRect">
              <a:avLst>
                <a:gd name="adj" fmla="val 5570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47625" dir="2880000" algn="bl" rotWithShape="0">
                <a:schemeClr val="accent5">
                  <a:alpha val="4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0" name="Google Shape;910;p37"/>
          <p:cNvSpPr txBox="1">
            <a:spLocks noGrp="1"/>
          </p:cNvSpPr>
          <p:nvPr>
            <p:ph type="subTitle" idx="1"/>
          </p:nvPr>
        </p:nvSpPr>
        <p:spPr>
          <a:xfrm>
            <a:off x="717879" y="2583323"/>
            <a:ext cx="2154000" cy="7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 the website about Singapore and find the information  and then answer the questions.</a:t>
            </a:r>
          </a:p>
        </p:txBody>
      </p:sp>
      <p:sp>
        <p:nvSpPr>
          <p:cNvPr id="911" name="Google Shape;911;p37"/>
          <p:cNvSpPr txBox="1">
            <a:spLocks noGrp="1"/>
          </p:cNvSpPr>
          <p:nvPr>
            <p:ph type="subTitle" idx="2"/>
          </p:nvPr>
        </p:nvSpPr>
        <p:spPr>
          <a:xfrm>
            <a:off x="717221" y="1898701"/>
            <a:ext cx="2154000" cy="4932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01.</a:t>
            </a:r>
            <a:endParaRPr dirty="0"/>
          </a:p>
        </p:txBody>
      </p:sp>
      <p:sp>
        <p:nvSpPr>
          <p:cNvPr id="912" name="Google Shape;912;p37"/>
          <p:cNvSpPr txBox="1">
            <a:spLocks noGrp="1"/>
          </p:cNvSpPr>
          <p:nvPr>
            <p:ph type="subTitle" idx="3"/>
          </p:nvPr>
        </p:nvSpPr>
        <p:spPr>
          <a:xfrm>
            <a:off x="3521975" y="2583323"/>
            <a:ext cx="2154000" cy="7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 and answer the question about places which they want to go to and why.</a:t>
            </a:r>
          </a:p>
        </p:txBody>
      </p:sp>
      <p:sp>
        <p:nvSpPr>
          <p:cNvPr id="913" name="Google Shape;913;p37"/>
          <p:cNvSpPr txBox="1">
            <a:spLocks noGrp="1"/>
          </p:cNvSpPr>
          <p:nvPr>
            <p:ph type="subTitle" idx="4"/>
          </p:nvPr>
        </p:nvSpPr>
        <p:spPr>
          <a:xfrm>
            <a:off x="3584796" y="1898701"/>
            <a:ext cx="2154000" cy="4932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02.</a:t>
            </a:r>
            <a:endParaRPr dirty="0"/>
          </a:p>
        </p:txBody>
      </p:sp>
      <p:sp>
        <p:nvSpPr>
          <p:cNvPr id="914" name="Google Shape;914;p37"/>
          <p:cNvSpPr txBox="1">
            <a:spLocks noGrp="1"/>
          </p:cNvSpPr>
          <p:nvPr>
            <p:ph type="subTitle" idx="5"/>
          </p:nvPr>
        </p:nvSpPr>
        <p:spPr>
          <a:xfrm>
            <a:off x="6147412" y="2586236"/>
            <a:ext cx="2422860" cy="7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and answer the questions and then decide if these sentences are True (T) or False (F).</a:t>
            </a:r>
          </a:p>
        </p:txBody>
      </p:sp>
      <p:sp>
        <p:nvSpPr>
          <p:cNvPr id="915" name="Google Shape;915;p37"/>
          <p:cNvSpPr txBox="1">
            <a:spLocks noGrp="1"/>
          </p:cNvSpPr>
          <p:nvPr>
            <p:ph type="subTitle" idx="6"/>
          </p:nvPr>
        </p:nvSpPr>
        <p:spPr>
          <a:xfrm>
            <a:off x="6327138" y="1898701"/>
            <a:ext cx="2154000" cy="4932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03.</a:t>
            </a:r>
            <a:endParaRPr dirty="0"/>
          </a:p>
        </p:txBody>
      </p:sp>
      <p:sp>
        <p:nvSpPr>
          <p:cNvPr id="916" name="Google Shape;916;p37"/>
          <p:cNvSpPr/>
          <p:nvPr/>
        </p:nvSpPr>
        <p:spPr>
          <a:xfrm>
            <a:off x="0" y="-1362"/>
            <a:ext cx="91440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37"/>
          <p:cNvSpPr/>
          <p:nvPr/>
        </p:nvSpPr>
        <p:spPr>
          <a:xfrm>
            <a:off x="-50" y="-1362"/>
            <a:ext cx="693900" cy="3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37">
            <a:hlinkClick r:id="rId3" action="ppaction://hlinksldjump"/>
          </p:cNvPr>
          <p:cNvSpPr/>
          <p:nvPr/>
        </p:nvSpPr>
        <p:spPr>
          <a:xfrm>
            <a:off x="693867" y="-1362"/>
            <a:ext cx="1408200" cy="3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37">
            <a:hlinkClick r:id="rId4" action="ppaction://hlinksldjump"/>
          </p:cNvPr>
          <p:cNvSpPr/>
          <p:nvPr/>
        </p:nvSpPr>
        <p:spPr>
          <a:xfrm>
            <a:off x="2102224" y="-1362"/>
            <a:ext cx="1408200" cy="39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37">
            <a:hlinkClick r:id="rId5" action="ppaction://hlinksldjump"/>
          </p:cNvPr>
          <p:cNvSpPr/>
          <p:nvPr/>
        </p:nvSpPr>
        <p:spPr>
          <a:xfrm>
            <a:off x="3510581" y="-1362"/>
            <a:ext cx="14082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37">
            <a:hlinkClick r:id="" action="ppaction://noaction"/>
          </p:cNvPr>
          <p:cNvSpPr/>
          <p:nvPr/>
        </p:nvSpPr>
        <p:spPr>
          <a:xfrm>
            <a:off x="4918938" y="-1362"/>
            <a:ext cx="14082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37">
            <a:hlinkClick r:id="" action="ppaction://noaction"/>
          </p:cNvPr>
          <p:cNvSpPr/>
          <p:nvPr/>
        </p:nvSpPr>
        <p:spPr>
          <a:xfrm>
            <a:off x="6327295" y="-1362"/>
            <a:ext cx="14082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3" name="Google Shape;923;p37"/>
          <p:cNvGrpSpPr/>
          <p:nvPr/>
        </p:nvGrpSpPr>
        <p:grpSpPr>
          <a:xfrm>
            <a:off x="238515" y="90242"/>
            <a:ext cx="216784" cy="199039"/>
            <a:chOff x="285677" y="4429254"/>
            <a:chExt cx="216784" cy="199039"/>
          </a:xfrm>
        </p:grpSpPr>
        <p:sp>
          <p:nvSpPr>
            <p:cNvPr id="924" name="Google Shape;924;p37"/>
            <p:cNvSpPr/>
            <p:nvPr/>
          </p:nvSpPr>
          <p:spPr>
            <a:xfrm>
              <a:off x="319382" y="4457450"/>
              <a:ext cx="28008" cy="38390"/>
            </a:xfrm>
            <a:custGeom>
              <a:avLst/>
              <a:gdLst/>
              <a:ahLst/>
              <a:cxnLst/>
              <a:rect l="l" t="t" r="r" b="b"/>
              <a:pathLst>
                <a:path w="1839" h="2519" extrusionOk="0">
                  <a:moveTo>
                    <a:pt x="0" y="1"/>
                  </a:moveTo>
                  <a:lnTo>
                    <a:pt x="0" y="2519"/>
                  </a:lnTo>
                  <a:lnTo>
                    <a:pt x="1838" y="923"/>
                  </a:lnTo>
                  <a:lnTo>
                    <a:pt x="1838" y="1"/>
                  </a:lnTo>
                  <a:close/>
                </a:path>
              </a:pathLst>
            </a:custGeom>
            <a:solidFill>
              <a:srgbClr val="F6C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332800" y="4457450"/>
              <a:ext cx="14590" cy="26761"/>
            </a:xfrm>
            <a:custGeom>
              <a:avLst/>
              <a:gdLst/>
              <a:ahLst/>
              <a:cxnLst/>
              <a:rect l="l" t="t" r="r" b="b"/>
              <a:pathLst>
                <a:path w="958" h="1756" extrusionOk="0">
                  <a:moveTo>
                    <a:pt x="0" y="1"/>
                  </a:moveTo>
                  <a:lnTo>
                    <a:pt x="0" y="1756"/>
                  </a:lnTo>
                  <a:lnTo>
                    <a:pt x="957" y="923"/>
                  </a:lnTo>
                  <a:lnTo>
                    <a:pt x="957" y="1"/>
                  </a:lnTo>
                  <a:close/>
                </a:path>
              </a:pathLst>
            </a:custGeom>
            <a:solidFill>
              <a:srgbClr val="F9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312406" y="4452512"/>
              <a:ext cx="163220" cy="175778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386456" y="4452512"/>
              <a:ext cx="89172" cy="175778"/>
            </a:xfrm>
            <a:custGeom>
              <a:avLst/>
              <a:gdLst/>
              <a:ahLst/>
              <a:cxnLst/>
              <a:rect l="l" t="t" r="r" b="b"/>
              <a:pathLst>
                <a:path w="5855" h="11534" extrusionOk="0">
                  <a:moveTo>
                    <a:pt x="497" y="1"/>
                  </a:moveTo>
                  <a:cubicBezTo>
                    <a:pt x="471" y="1"/>
                    <a:pt x="445" y="9"/>
                    <a:pt x="424" y="27"/>
                  </a:cubicBezTo>
                  <a:lnTo>
                    <a:pt x="1" y="394"/>
                  </a:lnTo>
                  <a:cubicBezTo>
                    <a:pt x="1901" y="2010"/>
                    <a:pt x="4918" y="4625"/>
                    <a:pt x="4918" y="4625"/>
                  </a:cubicBezTo>
                  <a:lnTo>
                    <a:pt x="4918" y="11222"/>
                  </a:lnTo>
                  <a:cubicBezTo>
                    <a:pt x="4918" y="11395"/>
                    <a:pt x="4773" y="11534"/>
                    <a:pt x="4599" y="11534"/>
                  </a:cubicBezTo>
                  <a:lnTo>
                    <a:pt x="5543" y="11534"/>
                  </a:lnTo>
                  <a:cubicBezTo>
                    <a:pt x="5716" y="11534"/>
                    <a:pt x="5855" y="11395"/>
                    <a:pt x="5855" y="11222"/>
                  </a:cubicBezTo>
                  <a:lnTo>
                    <a:pt x="5855" y="4625"/>
                  </a:lnTo>
                  <a:lnTo>
                    <a:pt x="569" y="27"/>
                  </a:lnTo>
                  <a:cubicBezTo>
                    <a:pt x="549" y="9"/>
                    <a:pt x="523" y="1"/>
                    <a:pt x="497" y="1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7"/>
            <p:cNvSpPr/>
            <p:nvPr/>
          </p:nvSpPr>
          <p:spPr>
            <a:xfrm>
              <a:off x="312513" y="4446675"/>
              <a:ext cx="40679" cy="12802"/>
            </a:xfrm>
            <a:custGeom>
              <a:avLst/>
              <a:gdLst/>
              <a:ahLst/>
              <a:cxnLst/>
              <a:rect l="l" t="t" r="r" b="b"/>
              <a:pathLst>
                <a:path w="2671" h="840" extrusionOk="0">
                  <a:moveTo>
                    <a:pt x="118" y="0"/>
                  </a:moveTo>
                  <a:cubicBezTo>
                    <a:pt x="49" y="0"/>
                    <a:pt x="0" y="49"/>
                    <a:pt x="0" y="118"/>
                  </a:cubicBezTo>
                  <a:lnTo>
                    <a:pt x="0" y="722"/>
                  </a:lnTo>
                  <a:cubicBezTo>
                    <a:pt x="0" y="791"/>
                    <a:pt x="49" y="840"/>
                    <a:pt x="118" y="840"/>
                  </a:cubicBezTo>
                  <a:lnTo>
                    <a:pt x="2553" y="840"/>
                  </a:lnTo>
                  <a:cubicBezTo>
                    <a:pt x="2615" y="840"/>
                    <a:pt x="2671" y="791"/>
                    <a:pt x="2671" y="722"/>
                  </a:cubicBezTo>
                  <a:lnTo>
                    <a:pt x="2671" y="118"/>
                  </a:lnTo>
                  <a:cubicBezTo>
                    <a:pt x="2671" y="49"/>
                    <a:pt x="2615" y="0"/>
                    <a:pt x="2553" y="0"/>
                  </a:cubicBezTo>
                  <a:close/>
                </a:path>
              </a:pathLst>
            </a:custGeom>
            <a:solidFill>
              <a:srgbClr val="E55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7"/>
            <p:cNvSpPr/>
            <p:nvPr/>
          </p:nvSpPr>
          <p:spPr>
            <a:xfrm>
              <a:off x="371347" y="4540969"/>
              <a:ext cx="49345" cy="87325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solidFill>
              <a:srgbClr val="E55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7"/>
            <p:cNvSpPr/>
            <p:nvPr/>
          </p:nvSpPr>
          <p:spPr>
            <a:xfrm>
              <a:off x="401457" y="4540969"/>
              <a:ext cx="19235" cy="87325"/>
            </a:xfrm>
            <a:custGeom>
              <a:avLst/>
              <a:gdLst/>
              <a:ahLst/>
              <a:cxnLst/>
              <a:rect l="l" t="t" r="r" b="b"/>
              <a:pathLst>
                <a:path w="1263" h="5730" extrusionOk="0">
                  <a:moveTo>
                    <a:pt x="1" y="0"/>
                  </a:moveTo>
                  <a:cubicBezTo>
                    <a:pt x="167" y="0"/>
                    <a:pt x="299" y="132"/>
                    <a:pt x="299" y="292"/>
                  </a:cubicBezTo>
                  <a:lnTo>
                    <a:pt x="299" y="5730"/>
                  </a:lnTo>
                  <a:lnTo>
                    <a:pt x="1263" y="5730"/>
                  </a:lnTo>
                  <a:lnTo>
                    <a:pt x="1263" y="292"/>
                  </a:lnTo>
                  <a:cubicBezTo>
                    <a:pt x="1263" y="132"/>
                    <a:pt x="1131" y="0"/>
                    <a:pt x="965" y="0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7"/>
            <p:cNvSpPr/>
            <p:nvPr/>
          </p:nvSpPr>
          <p:spPr>
            <a:xfrm>
              <a:off x="285677" y="4429254"/>
              <a:ext cx="216784" cy="95768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solidFill>
              <a:srgbClr val="FF9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7"/>
            <p:cNvSpPr/>
            <p:nvPr/>
          </p:nvSpPr>
          <p:spPr>
            <a:xfrm>
              <a:off x="338496" y="4446675"/>
              <a:ext cx="14697" cy="12908"/>
            </a:xfrm>
            <a:custGeom>
              <a:avLst/>
              <a:gdLst/>
              <a:ahLst/>
              <a:cxnLst/>
              <a:rect l="l" t="t" r="r" b="b"/>
              <a:pathLst>
                <a:path w="965" h="847" extrusionOk="0">
                  <a:moveTo>
                    <a:pt x="1" y="0"/>
                  </a:moveTo>
                  <a:lnTo>
                    <a:pt x="1" y="847"/>
                  </a:lnTo>
                  <a:lnTo>
                    <a:pt x="847" y="847"/>
                  </a:lnTo>
                  <a:cubicBezTo>
                    <a:pt x="909" y="847"/>
                    <a:pt x="965" y="791"/>
                    <a:pt x="965" y="729"/>
                  </a:cubicBezTo>
                  <a:lnTo>
                    <a:pt x="965" y="118"/>
                  </a:lnTo>
                  <a:cubicBezTo>
                    <a:pt x="965" y="56"/>
                    <a:pt x="909" y="0"/>
                    <a:pt x="847" y="0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3" name="Google Shape;933;p37">
            <a:hlinkClick r:id="rId6" action="ppaction://hlinksldjump"/>
          </p:cNvPr>
          <p:cNvSpPr/>
          <p:nvPr/>
        </p:nvSpPr>
        <p:spPr>
          <a:xfrm>
            <a:off x="-37" y="-6437"/>
            <a:ext cx="6939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37">
            <a:hlinkClick r:id="rId7" action="ppaction://hlinksldjump"/>
          </p:cNvPr>
          <p:cNvSpPr/>
          <p:nvPr/>
        </p:nvSpPr>
        <p:spPr>
          <a:xfrm>
            <a:off x="1305575" y="1705225"/>
            <a:ext cx="9693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37">
            <a:hlinkClick r:id="rId8" action="ppaction://hlinksldjump"/>
          </p:cNvPr>
          <p:cNvSpPr/>
          <p:nvPr/>
        </p:nvSpPr>
        <p:spPr>
          <a:xfrm>
            <a:off x="4109675" y="1705225"/>
            <a:ext cx="9693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37">
            <a:hlinkClick r:id="rId9" action="ppaction://hlinksldjump"/>
          </p:cNvPr>
          <p:cNvSpPr/>
          <p:nvPr/>
        </p:nvSpPr>
        <p:spPr>
          <a:xfrm>
            <a:off x="6869550" y="1705225"/>
            <a:ext cx="969300" cy="5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37">
            <a:hlinkClick r:id="" action="ppaction://noaction"/>
          </p:cNvPr>
          <p:cNvSpPr/>
          <p:nvPr/>
        </p:nvSpPr>
        <p:spPr>
          <a:xfrm>
            <a:off x="7735644" y="-1362"/>
            <a:ext cx="14082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37"/>
          <p:cNvSpPr txBox="1"/>
          <p:nvPr/>
        </p:nvSpPr>
        <p:spPr>
          <a:xfrm>
            <a:off x="1026288" y="90275"/>
            <a:ext cx="7431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marR="4572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Monday</a:t>
            </a:r>
            <a:endParaRPr sz="1200" dirty="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939" name="Google Shape;939;p37"/>
          <p:cNvSpPr txBox="1"/>
          <p:nvPr/>
        </p:nvSpPr>
        <p:spPr>
          <a:xfrm>
            <a:off x="2434775" y="90325"/>
            <a:ext cx="7431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marR="4572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Tuesday</a:t>
            </a:r>
            <a:endParaRPr sz="1200" dirty="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940" name="Google Shape;940;p37"/>
          <p:cNvSpPr txBox="1"/>
          <p:nvPr/>
        </p:nvSpPr>
        <p:spPr>
          <a:xfrm>
            <a:off x="3741137" y="90325"/>
            <a:ext cx="9471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marR="4572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Wednesday</a:t>
            </a:r>
            <a:endParaRPr sz="12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941" name="Google Shape;941;p37"/>
          <p:cNvSpPr txBox="1"/>
          <p:nvPr/>
        </p:nvSpPr>
        <p:spPr>
          <a:xfrm>
            <a:off x="5149500" y="90250"/>
            <a:ext cx="9471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marR="4572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Thursday</a:t>
            </a:r>
            <a:endParaRPr sz="12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942" name="Google Shape;942;p37"/>
          <p:cNvSpPr txBox="1"/>
          <p:nvPr/>
        </p:nvSpPr>
        <p:spPr>
          <a:xfrm>
            <a:off x="6659850" y="90325"/>
            <a:ext cx="7431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marR="4572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Friday</a:t>
            </a:r>
            <a:endParaRPr sz="12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943" name="Google Shape;943;p37"/>
          <p:cNvSpPr txBox="1"/>
          <p:nvPr/>
        </p:nvSpPr>
        <p:spPr>
          <a:xfrm>
            <a:off x="7966200" y="90325"/>
            <a:ext cx="9471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marR="4572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Homework</a:t>
            </a:r>
            <a:endParaRPr sz="12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49244" y="1117757"/>
            <a:ext cx="3877986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 algn="ctr">
              <a:lnSpc>
                <a:spcPct val="150000"/>
              </a:lnSpc>
              <a:buNone/>
            </a:pPr>
            <a:r>
              <a:rPr lang="en-US" sz="1800" b="1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the end of the lesson, students can: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3" grpId="0"/>
      <p:bldP spid="910" grpId="0" build="p"/>
      <p:bldP spid="911" grpId="0" build="p"/>
      <p:bldP spid="912" grpId="0" build="p"/>
      <p:bldP spid="913" grpId="0" build="p"/>
      <p:bldP spid="914" grpId="0" build="p"/>
      <p:bldP spid="915" grpId="0" build="p"/>
      <p:bldP spid="934" grpId="0"/>
      <p:bldP spid="935" grpId="0"/>
      <p:bldP spid="936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2" name="Google Shape;792;p35"/>
          <p:cNvGrpSpPr/>
          <p:nvPr/>
        </p:nvGrpSpPr>
        <p:grpSpPr>
          <a:xfrm>
            <a:off x="3101700" y="759625"/>
            <a:ext cx="5915551" cy="4047700"/>
            <a:chOff x="3150375" y="393000"/>
            <a:chExt cx="5549100" cy="3870900"/>
          </a:xfrm>
        </p:grpSpPr>
        <p:sp>
          <p:nvSpPr>
            <p:cNvPr id="793" name="Google Shape;793;p35"/>
            <p:cNvSpPr/>
            <p:nvPr/>
          </p:nvSpPr>
          <p:spPr>
            <a:xfrm>
              <a:off x="3150375" y="393000"/>
              <a:ext cx="5549100" cy="3870900"/>
            </a:xfrm>
            <a:prstGeom prst="roundRect">
              <a:avLst>
                <a:gd name="adj" fmla="val 5433"/>
              </a:avLst>
            </a:prstGeom>
            <a:solidFill>
              <a:schemeClr val="dk1"/>
            </a:solidFill>
            <a:ln>
              <a:noFill/>
            </a:ln>
            <a:effectLst>
              <a:outerShdw blurRad="57150" dist="47625" dir="2940000" algn="bl" rotWithShape="0">
                <a:srgbClr val="963A2A">
                  <a:alpha val="4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794" name="Google Shape;794;p35"/>
            <p:cNvGrpSpPr/>
            <p:nvPr/>
          </p:nvGrpSpPr>
          <p:grpSpPr>
            <a:xfrm>
              <a:off x="3150375" y="393000"/>
              <a:ext cx="5549100" cy="392400"/>
              <a:chOff x="-8550475" y="393000"/>
              <a:chExt cx="5549100" cy="392400"/>
            </a:xfrm>
          </p:grpSpPr>
          <p:sp>
            <p:nvSpPr>
              <p:cNvPr id="795" name="Google Shape;795;p35"/>
              <p:cNvSpPr/>
              <p:nvPr/>
            </p:nvSpPr>
            <p:spPr>
              <a:xfrm>
                <a:off x="-8550475" y="393000"/>
                <a:ext cx="55491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6" name="Google Shape;796;p35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7" name="Google Shape;797;p35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8" name="Google Shape;798;p35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799" name="Google Shape;799;p35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25" y="1152025"/>
            <a:ext cx="2504100" cy="3655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07" name="Google Shape;807;p35"/>
          <p:cNvSpPr txBox="1">
            <a:spLocks noGrp="1"/>
          </p:cNvSpPr>
          <p:nvPr>
            <p:ph type="ctrTitle"/>
          </p:nvPr>
        </p:nvSpPr>
        <p:spPr>
          <a:xfrm>
            <a:off x="4572000" y="812569"/>
            <a:ext cx="3858900" cy="3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Visit Singapore</a:t>
            </a:r>
            <a:endParaRPr dirty="0"/>
          </a:p>
        </p:txBody>
      </p:sp>
      <p:sp>
        <p:nvSpPr>
          <p:cNvPr id="808" name="Google Shape;808;p35"/>
          <p:cNvSpPr txBox="1">
            <a:spLocks noGrp="1"/>
          </p:cNvSpPr>
          <p:nvPr>
            <p:ph type="subTitle" idx="1"/>
          </p:nvPr>
        </p:nvSpPr>
        <p:spPr>
          <a:xfrm>
            <a:off x="4248125" y="1777750"/>
            <a:ext cx="4631890" cy="7743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indent="0"/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are many parks in this country.  You can visit them,</a:t>
            </a:r>
          </a:p>
          <a:p>
            <a:pPr marL="0" indent="0"/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enjoy beautiful plants and flowers, or do outdoor</a:t>
            </a:r>
          </a:p>
          <a:p>
            <a:pPr marL="0" indent="0"/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activities: cycling or boating. You can also go to the zoo to</a:t>
            </a:r>
          </a:p>
          <a:p>
            <a:pPr marL="0" indent="0"/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 animals in real life.</a:t>
            </a:r>
          </a:p>
        </p:txBody>
      </p:sp>
      <p:sp>
        <p:nvSpPr>
          <p:cNvPr id="809" name="Google Shape;809;p35"/>
          <p:cNvSpPr txBox="1">
            <a:spLocks noGrp="1"/>
          </p:cNvSpPr>
          <p:nvPr>
            <p:ph type="subTitle" idx="2"/>
          </p:nvPr>
        </p:nvSpPr>
        <p:spPr>
          <a:xfrm>
            <a:off x="4150895" y="2846716"/>
            <a:ext cx="4729120" cy="90170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to places like Chinatown and Little India to learn about</a:t>
            </a:r>
          </a:p>
          <a:p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people and cultures of China and India. There you can</a:t>
            </a:r>
          </a:p>
          <a:p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 how they live, try their food, and buy souvenirs. There</a:t>
            </a:r>
          </a:p>
          <a:p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festivals too. They attract a lot of visitors.</a:t>
            </a:r>
          </a:p>
        </p:txBody>
      </p:sp>
      <p:sp>
        <p:nvSpPr>
          <p:cNvPr id="812" name="Google Shape;812;p35"/>
          <p:cNvSpPr txBox="1">
            <a:spLocks noGrp="1"/>
          </p:cNvSpPr>
          <p:nvPr>
            <p:ph type="subTitle" idx="5"/>
          </p:nvPr>
        </p:nvSpPr>
        <p:spPr>
          <a:xfrm>
            <a:off x="3331532" y="1878198"/>
            <a:ext cx="468000" cy="4863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  <a:endParaRPr dirty="0">
              <a:solidFill>
                <a:schemeClr val="tx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3" name="Google Shape;813;p35"/>
          <p:cNvSpPr txBox="1">
            <a:spLocks noGrp="1"/>
          </p:cNvSpPr>
          <p:nvPr>
            <p:ph type="subTitle" idx="6"/>
          </p:nvPr>
        </p:nvSpPr>
        <p:spPr>
          <a:xfrm>
            <a:off x="3308777" y="2917461"/>
            <a:ext cx="468000" cy="4863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endParaRPr dirty="0">
              <a:solidFill>
                <a:schemeClr val="tx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4" name="Google Shape;814;p35"/>
          <p:cNvSpPr txBox="1">
            <a:spLocks noGrp="1"/>
          </p:cNvSpPr>
          <p:nvPr>
            <p:ph type="subTitle" idx="7"/>
          </p:nvPr>
        </p:nvSpPr>
        <p:spPr>
          <a:xfrm>
            <a:off x="3307408" y="3912061"/>
            <a:ext cx="468000" cy="4863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  <a:endParaRPr dirty="0">
              <a:solidFill>
                <a:schemeClr val="tx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36" name="Google Shape;836;p35"/>
          <p:cNvGrpSpPr/>
          <p:nvPr/>
        </p:nvGrpSpPr>
        <p:grpSpPr>
          <a:xfrm>
            <a:off x="444625" y="759625"/>
            <a:ext cx="2504100" cy="392400"/>
            <a:chOff x="-8550475" y="393000"/>
            <a:chExt cx="2504100" cy="392400"/>
          </a:xfrm>
        </p:grpSpPr>
        <p:sp>
          <p:nvSpPr>
            <p:cNvPr id="837" name="Google Shape;837;p35"/>
            <p:cNvSpPr/>
            <p:nvPr/>
          </p:nvSpPr>
          <p:spPr>
            <a:xfrm>
              <a:off x="-8550475" y="393000"/>
              <a:ext cx="2504100" cy="392400"/>
            </a:xfrm>
            <a:prstGeom prst="round2SameRect">
              <a:avLst>
                <a:gd name="adj1" fmla="val 38309"/>
                <a:gd name="adj2" fmla="val 0"/>
              </a:avLst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5"/>
            <p:cNvSpPr/>
            <p:nvPr/>
          </p:nvSpPr>
          <p:spPr>
            <a:xfrm>
              <a:off x="-8397500" y="531300"/>
              <a:ext cx="119100" cy="119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5"/>
            <p:cNvSpPr/>
            <p:nvPr/>
          </p:nvSpPr>
          <p:spPr>
            <a:xfrm>
              <a:off x="-8182900" y="531300"/>
              <a:ext cx="119100" cy="119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5"/>
            <p:cNvSpPr/>
            <p:nvPr/>
          </p:nvSpPr>
          <p:spPr>
            <a:xfrm>
              <a:off x="-7968300" y="531300"/>
              <a:ext cx="119100" cy="119100"/>
            </a:xfrm>
            <a:prstGeom prst="ellipse">
              <a:avLst/>
            </a:prstGeom>
            <a:solidFill>
              <a:srgbClr val="93C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1" name="Google Shape;841;p35"/>
          <p:cNvSpPr/>
          <p:nvPr/>
        </p:nvSpPr>
        <p:spPr>
          <a:xfrm>
            <a:off x="0" y="-1362"/>
            <a:ext cx="91440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35"/>
          <p:cNvSpPr/>
          <p:nvPr/>
        </p:nvSpPr>
        <p:spPr>
          <a:xfrm>
            <a:off x="-50" y="-1362"/>
            <a:ext cx="6939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35">
            <a:hlinkClick r:id="rId4" action="ppaction://hlinksldjump"/>
          </p:cNvPr>
          <p:cNvSpPr/>
          <p:nvPr/>
        </p:nvSpPr>
        <p:spPr>
          <a:xfrm>
            <a:off x="693867" y="-1362"/>
            <a:ext cx="1408200" cy="3924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lnSpc>
                <a:spcPct val="110000"/>
              </a:lnSpc>
              <a:buClr>
                <a:schemeClr val="dk2"/>
              </a:buClr>
              <a:buSzPts val="3600"/>
            </a:pPr>
            <a:r>
              <a:rPr lang="en-US" sz="2000" dirty="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rPr>
              <a:t>Reading</a:t>
            </a:r>
            <a:endParaRPr sz="2000" dirty="0">
              <a:solidFill>
                <a:schemeClr val="dk1"/>
              </a:solidFill>
              <a:latin typeface="Hepta Slab Medium"/>
              <a:ea typeface="Hepta Slab Medium"/>
              <a:cs typeface="Hepta Slab Medium"/>
              <a:sym typeface="Hepta Slab Medium"/>
            </a:endParaRPr>
          </a:p>
        </p:txBody>
      </p:sp>
      <p:sp>
        <p:nvSpPr>
          <p:cNvPr id="844" name="Google Shape;844;p35">
            <a:hlinkClick r:id="rId5" action="ppaction://hlinksldjump"/>
          </p:cNvPr>
          <p:cNvSpPr/>
          <p:nvPr/>
        </p:nvSpPr>
        <p:spPr>
          <a:xfrm>
            <a:off x="2102224" y="-1362"/>
            <a:ext cx="14082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35">
            <a:hlinkClick r:id="rId6" action="ppaction://hlinksldjump"/>
          </p:cNvPr>
          <p:cNvSpPr/>
          <p:nvPr/>
        </p:nvSpPr>
        <p:spPr>
          <a:xfrm>
            <a:off x="3510581" y="-1362"/>
            <a:ext cx="14082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35">
            <a:hlinkClick r:id="" action="ppaction://noaction"/>
          </p:cNvPr>
          <p:cNvSpPr/>
          <p:nvPr/>
        </p:nvSpPr>
        <p:spPr>
          <a:xfrm>
            <a:off x="4918938" y="-1362"/>
            <a:ext cx="14082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35">
            <a:hlinkClick r:id="" action="ppaction://noaction"/>
          </p:cNvPr>
          <p:cNvSpPr/>
          <p:nvPr/>
        </p:nvSpPr>
        <p:spPr>
          <a:xfrm>
            <a:off x="6327295" y="-1362"/>
            <a:ext cx="14082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8" name="Google Shape;848;p35"/>
          <p:cNvGrpSpPr/>
          <p:nvPr/>
        </p:nvGrpSpPr>
        <p:grpSpPr>
          <a:xfrm>
            <a:off x="238515" y="90242"/>
            <a:ext cx="216784" cy="199039"/>
            <a:chOff x="285677" y="4429254"/>
            <a:chExt cx="216784" cy="199039"/>
          </a:xfrm>
        </p:grpSpPr>
        <p:sp>
          <p:nvSpPr>
            <p:cNvPr id="849" name="Google Shape;849;p35"/>
            <p:cNvSpPr/>
            <p:nvPr/>
          </p:nvSpPr>
          <p:spPr>
            <a:xfrm>
              <a:off x="319382" y="4457450"/>
              <a:ext cx="28008" cy="38390"/>
            </a:xfrm>
            <a:custGeom>
              <a:avLst/>
              <a:gdLst/>
              <a:ahLst/>
              <a:cxnLst/>
              <a:rect l="l" t="t" r="r" b="b"/>
              <a:pathLst>
                <a:path w="1839" h="2519" extrusionOk="0">
                  <a:moveTo>
                    <a:pt x="0" y="1"/>
                  </a:moveTo>
                  <a:lnTo>
                    <a:pt x="0" y="2519"/>
                  </a:lnTo>
                  <a:lnTo>
                    <a:pt x="1838" y="923"/>
                  </a:lnTo>
                  <a:lnTo>
                    <a:pt x="1838" y="1"/>
                  </a:lnTo>
                  <a:close/>
                </a:path>
              </a:pathLst>
            </a:custGeom>
            <a:solidFill>
              <a:srgbClr val="F6C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5"/>
            <p:cNvSpPr/>
            <p:nvPr/>
          </p:nvSpPr>
          <p:spPr>
            <a:xfrm>
              <a:off x="332800" y="4457450"/>
              <a:ext cx="14590" cy="26761"/>
            </a:xfrm>
            <a:custGeom>
              <a:avLst/>
              <a:gdLst/>
              <a:ahLst/>
              <a:cxnLst/>
              <a:rect l="l" t="t" r="r" b="b"/>
              <a:pathLst>
                <a:path w="958" h="1756" extrusionOk="0">
                  <a:moveTo>
                    <a:pt x="0" y="1"/>
                  </a:moveTo>
                  <a:lnTo>
                    <a:pt x="0" y="1756"/>
                  </a:lnTo>
                  <a:lnTo>
                    <a:pt x="957" y="923"/>
                  </a:lnTo>
                  <a:lnTo>
                    <a:pt x="957" y="1"/>
                  </a:lnTo>
                  <a:close/>
                </a:path>
              </a:pathLst>
            </a:custGeom>
            <a:solidFill>
              <a:srgbClr val="F9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5"/>
            <p:cNvSpPr/>
            <p:nvPr/>
          </p:nvSpPr>
          <p:spPr>
            <a:xfrm>
              <a:off x="312406" y="4452512"/>
              <a:ext cx="163220" cy="175778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5"/>
            <p:cNvSpPr/>
            <p:nvPr/>
          </p:nvSpPr>
          <p:spPr>
            <a:xfrm>
              <a:off x="386456" y="4452512"/>
              <a:ext cx="89172" cy="175778"/>
            </a:xfrm>
            <a:custGeom>
              <a:avLst/>
              <a:gdLst/>
              <a:ahLst/>
              <a:cxnLst/>
              <a:rect l="l" t="t" r="r" b="b"/>
              <a:pathLst>
                <a:path w="5855" h="11534" extrusionOk="0">
                  <a:moveTo>
                    <a:pt x="497" y="1"/>
                  </a:moveTo>
                  <a:cubicBezTo>
                    <a:pt x="471" y="1"/>
                    <a:pt x="445" y="9"/>
                    <a:pt x="424" y="27"/>
                  </a:cubicBezTo>
                  <a:lnTo>
                    <a:pt x="1" y="394"/>
                  </a:lnTo>
                  <a:cubicBezTo>
                    <a:pt x="1901" y="2010"/>
                    <a:pt x="4918" y="4625"/>
                    <a:pt x="4918" y="4625"/>
                  </a:cubicBezTo>
                  <a:lnTo>
                    <a:pt x="4918" y="11222"/>
                  </a:lnTo>
                  <a:cubicBezTo>
                    <a:pt x="4918" y="11395"/>
                    <a:pt x="4773" y="11534"/>
                    <a:pt x="4599" y="11534"/>
                  </a:cubicBezTo>
                  <a:lnTo>
                    <a:pt x="5543" y="11534"/>
                  </a:lnTo>
                  <a:cubicBezTo>
                    <a:pt x="5716" y="11534"/>
                    <a:pt x="5855" y="11395"/>
                    <a:pt x="5855" y="11222"/>
                  </a:cubicBezTo>
                  <a:lnTo>
                    <a:pt x="5855" y="4625"/>
                  </a:lnTo>
                  <a:lnTo>
                    <a:pt x="569" y="27"/>
                  </a:lnTo>
                  <a:cubicBezTo>
                    <a:pt x="549" y="9"/>
                    <a:pt x="523" y="1"/>
                    <a:pt x="497" y="1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5"/>
            <p:cNvSpPr/>
            <p:nvPr/>
          </p:nvSpPr>
          <p:spPr>
            <a:xfrm>
              <a:off x="312513" y="4446675"/>
              <a:ext cx="40679" cy="12802"/>
            </a:xfrm>
            <a:custGeom>
              <a:avLst/>
              <a:gdLst/>
              <a:ahLst/>
              <a:cxnLst/>
              <a:rect l="l" t="t" r="r" b="b"/>
              <a:pathLst>
                <a:path w="2671" h="840" extrusionOk="0">
                  <a:moveTo>
                    <a:pt x="118" y="0"/>
                  </a:moveTo>
                  <a:cubicBezTo>
                    <a:pt x="49" y="0"/>
                    <a:pt x="0" y="49"/>
                    <a:pt x="0" y="118"/>
                  </a:cubicBezTo>
                  <a:lnTo>
                    <a:pt x="0" y="722"/>
                  </a:lnTo>
                  <a:cubicBezTo>
                    <a:pt x="0" y="791"/>
                    <a:pt x="49" y="840"/>
                    <a:pt x="118" y="840"/>
                  </a:cubicBezTo>
                  <a:lnTo>
                    <a:pt x="2553" y="840"/>
                  </a:lnTo>
                  <a:cubicBezTo>
                    <a:pt x="2615" y="840"/>
                    <a:pt x="2671" y="791"/>
                    <a:pt x="2671" y="722"/>
                  </a:cubicBezTo>
                  <a:lnTo>
                    <a:pt x="2671" y="118"/>
                  </a:lnTo>
                  <a:cubicBezTo>
                    <a:pt x="2671" y="49"/>
                    <a:pt x="2615" y="0"/>
                    <a:pt x="2553" y="0"/>
                  </a:cubicBezTo>
                  <a:close/>
                </a:path>
              </a:pathLst>
            </a:custGeom>
            <a:solidFill>
              <a:srgbClr val="E55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5"/>
            <p:cNvSpPr/>
            <p:nvPr/>
          </p:nvSpPr>
          <p:spPr>
            <a:xfrm>
              <a:off x="371347" y="4540969"/>
              <a:ext cx="49345" cy="87325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solidFill>
              <a:srgbClr val="E55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5"/>
            <p:cNvSpPr/>
            <p:nvPr/>
          </p:nvSpPr>
          <p:spPr>
            <a:xfrm>
              <a:off x="401457" y="4540969"/>
              <a:ext cx="19235" cy="87325"/>
            </a:xfrm>
            <a:custGeom>
              <a:avLst/>
              <a:gdLst/>
              <a:ahLst/>
              <a:cxnLst/>
              <a:rect l="l" t="t" r="r" b="b"/>
              <a:pathLst>
                <a:path w="1263" h="5730" extrusionOk="0">
                  <a:moveTo>
                    <a:pt x="1" y="0"/>
                  </a:moveTo>
                  <a:cubicBezTo>
                    <a:pt x="167" y="0"/>
                    <a:pt x="299" y="132"/>
                    <a:pt x="299" y="292"/>
                  </a:cubicBezTo>
                  <a:lnTo>
                    <a:pt x="299" y="5730"/>
                  </a:lnTo>
                  <a:lnTo>
                    <a:pt x="1263" y="5730"/>
                  </a:lnTo>
                  <a:lnTo>
                    <a:pt x="1263" y="292"/>
                  </a:lnTo>
                  <a:cubicBezTo>
                    <a:pt x="1263" y="132"/>
                    <a:pt x="1131" y="0"/>
                    <a:pt x="965" y="0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5"/>
            <p:cNvSpPr/>
            <p:nvPr/>
          </p:nvSpPr>
          <p:spPr>
            <a:xfrm>
              <a:off x="285677" y="4429254"/>
              <a:ext cx="216784" cy="95768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solidFill>
              <a:srgbClr val="FF9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5"/>
            <p:cNvSpPr/>
            <p:nvPr/>
          </p:nvSpPr>
          <p:spPr>
            <a:xfrm>
              <a:off x="338496" y="4446675"/>
              <a:ext cx="14697" cy="12908"/>
            </a:xfrm>
            <a:custGeom>
              <a:avLst/>
              <a:gdLst/>
              <a:ahLst/>
              <a:cxnLst/>
              <a:rect l="l" t="t" r="r" b="b"/>
              <a:pathLst>
                <a:path w="965" h="847" extrusionOk="0">
                  <a:moveTo>
                    <a:pt x="1" y="0"/>
                  </a:moveTo>
                  <a:lnTo>
                    <a:pt x="1" y="847"/>
                  </a:lnTo>
                  <a:lnTo>
                    <a:pt x="847" y="847"/>
                  </a:lnTo>
                  <a:cubicBezTo>
                    <a:pt x="909" y="847"/>
                    <a:pt x="965" y="791"/>
                    <a:pt x="965" y="729"/>
                  </a:cubicBezTo>
                  <a:lnTo>
                    <a:pt x="965" y="118"/>
                  </a:lnTo>
                  <a:cubicBezTo>
                    <a:pt x="965" y="56"/>
                    <a:pt x="909" y="0"/>
                    <a:pt x="847" y="0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8" name="Google Shape;858;p35">
            <a:hlinkClick r:id="rId7" action="ppaction://hlinksldjump"/>
          </p:cNvPr>
          <p:cNvSpPr/>
          <p:nvPr/>
        </p:nvSpPr>
        <p:spPr>
          <a:xfrm>
            <a:off x="-37" y="-6437"/>
            <a:ext cx="6939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35">
            <a:hlinkClick r:id="" action="ppaction://noaction"/>
          </p:cNvPr>
          <p:cNvSpPr/>
          <p:nvPr/>
        </p:nvSpPr>
        <p:spPr>
          <a:xfrm>
            <a:off x="7735644" y="-1362"/>
            <a:ext cx="14082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TextBox 80"/>
          <p:cNvSpPr txBox="1"/>
          <p:nvPr/>
        </p:nvSpPr>
        <p:spPr>
          <a:xfrm>
            <a:off x="3472500" y="1276252"/>
            <a:ext cx="1008966" cy="3575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Family</a:t>
            </a:r>
            <a:endParaRPr lang="en-US" sz="1500" b="1" i="1" dirty="0">
              <a:solidFill>
                <a:schemeClr val="tx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290809" y="1274297"/>
            <a:ext cx="1008966" cy="3575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Nature</a:t>
            </a:r>
            <a:endParaRPr lang="en-US" sz="1500" b="1" i="1" dirty="0">
              <a:solidFill>
                <a:schemeClr val="tx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958889" y="1274297"/>
            <a:ext cx="1008966" cy="3575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Culture</a:t>
            </a:r>
            <a:endParaRPr lang="en-US" sz="1500" b="1" i="1" dirty="0">
              <a:solidFill>
                <a:schemeClr val="tx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6350" y="401707"/>
            <a:ext cx="84925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 1. (p 68-69) Read the passage and match the headings (A, B, C) with the paragraphs.</a:t>
            </a:r>
          </a:p>
        </p:txBody>
      </p:sp>
      <p:sp>
        <p:nvSpPr>
          <p:cNvPr id="6" name="Rectangle 5"/>
          <p:cNvSpPr/>
          <p:nvPr/>
        </p:nvSpPr>
        <p:spPr>
          <a:xfrm>
            <a:off x="4248125" y="1786169"/>
            <a:ext cx="4572000" cy="954107"/>
          </a:xfrm>
          <a:prstGeom prst="rect">
            <a:avLst/>
          </a:prstGeom>
          <a:solidFill>
            <a:srgbClr val="F3F3F3"/>
          </a:solidFill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are many parks in this country.  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can </a:t>
            </a: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 them,</a:t>
            </a:r>
          </a:p>
          <a:p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enjoy beautiful plants and flowers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or do outdoor</a:t>
            </a:r>
          </a:p>
          <a:p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activities: cycling or boating. You can also </a:t>
            </a: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to the zoo to</a:t>
            </a:r>
          </a:p>
          <a:p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 animals in real life.</a:t>
            </a:r>
          </a:p>
        </p:txBody>
      </p:sp>
      <p:sp>
        <p:nvSpPr>
          <p:cNvPr id="90" name="Google Shape;809;p35"/>
          <p:cNvSpPr txBox="1">
            <a:spLocks noGrp="1"/>
          </p:cNvSpPr>
          <p:nvPr>
            <p:ph type="subTitle" idx="2"/>
          </p:nvPr>
        </p:nvSpPr>
        <p:spPr>
          <a:xfrm>
            <a:off x="4301622" y="2827253"/>
            <a:ext cx="4597162" cy="88495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/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to places like Chinatown and Little India to learn about</a:t>
            </a:r>
          </a:p>
          <a:p>
            <a:pPr marL="0"/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people and cultures of China and India. 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you can</a:t>
            </a:r>
          </a:p>
          <a:p>
            <a:pPr marL="0"/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 how they live, try their food, and buy souvenirs. There </a:t>
            </a:r>
          </a:p>
          <a:p>
            <a:pPr marL="0"/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festivals too. They attract a lot of visitors.</a:t>
            </a:r>
          </a:p>
        </p:txBody>
      </p:sp>
      <p:sp>
        <p:nvSpPr>
          <p:cNvPr id="3" name="Google Shape;809;p35">
            <a:extLst>
              <a:ext uri="{FF2B5EF4-FFF2-40B4-BE49-F238E27FC236}">
                <a16:creationId xmlns:a16="http://schemas.microsoft.com/office/drawing/2014/main" id="{314608D4-1772-69AE-D0CB-4D7A09B6FC46}"/>
              </a:ext>
            </a:extLst>
          </p:cNvPr>
          <p:cNvSpPr txBox="1">
            <a:spLocks/>
          </p:cNvSpPr>
          <p:nvPr/>
        </p:nvSpPr>
        <p:spPr>
          <a:xfrm>
            <a:off x="4301622" y="3885869"/>
            <a:ext cx="4597162" cy="88495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4572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4572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4572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4572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4572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4572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4572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4572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4572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indent="0">
              <a:lnSpc>
                <a:spcPct val="120000"/>
              </a:lnSpc>
            </a:pP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Families looking for exciting activities for both children and </a:t>
            </a:r>
          </a:p>
          <a:p>
            <a:pPr marL="0" indent="0">
              <a:lnSpc>
                <a:spcPct val="120000"/>
              </a:lnSpc>
            </a:pP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adults should go to Sentosa. There are so many things for you</a:t>
            </a:r>
          </a:p>
          <a:p>
            <a:pPr marL="0" indent="0">
              <a:lnSpc>
                <a:spcPct val="120000"/>
              </a:lnSpc>
            </a:pP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see and to do there, so you will never get bored.</a:t>
            </a:r>
          </a:p>
        </p:txBody>
      </p:sp>
      <p:sp>
        <p:nvSpPr>
          <p:cNvPr id="2" name="Google Shape;809;p35">
            <a:extLst>
              <a:ext uri="{FF2B5EF4-FFF2-40B4-BE49-F238E27FC236}">
                <a16:creationId xmlns:a16="http://schemas.microsoft.com/office/drawing/2014/main" id="{0B0A8D01-176C-E54F-4C17-E52826B491E0}"/>
              </a:ext>
            </a:extLst>
          </p:cNvPr>
          <p:cNvSpPr txBox="1">
            <a:spLocks/>
          </p:cNvSpPr>
          <p:nvPr/>
        </p:nvSpPr>
        <p:spPr>
          <a:xfrm>
            <a:off x="4301622" y="3885869"/>
            <a:ext cx="4597162" cy="88495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4572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4572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4572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4572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4572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4572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4572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4572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4572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bel"/>
              <a:buNone/>
              <a:defRPr sz="1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indent="0">
              <a:lnSpc>
                <a:spcPct val="120000"/>
              </a:lnSpc>
            </a:pP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Families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looking for exciting activities for both children and </a:t>
            </a:r>
          </a:p>
          <a:p>
            <a:pPr marL="0" indent="0">
              <a:lnSpc>
                <a:spcPct val="120000"/>
              </a:lnSpc>
            </a:pPr>
            <a:r>
              <a:rPr 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adults should go to Sentosa.</a:t>
            </a: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There are so many things for you</a:t>
            </a:r>
          </a:p>
          <a:p>
            <a:pPr marL="0" indent="0">
              <a:lnSpc>
                <a:spcPct val="120000"/>
              </a:lnSpc>
            </a:pPr>
            <a:r>
              <a:rPr lang="en-US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see and to do there, so you will never get bored.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95062E-6 L -0.02396 0.5182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8" y="25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0154 L -0.22656 0.1333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8" y="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 -0.00185 L -0.41112 0.3256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46" y="16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4" grpId="0" animBg="1"/>
      <p:bldP spid="87" grpId="0" animBg="1"/>
      <p:bldP spid="6" grpId="0" animBg="1"/>
      <p:bldP spid="90" grpId="0" uiExpand="1" build="p" animBg="1"/>
      <p:bldP spid="3" grpId="0" uiExpand="1" build="p" animBg="1"/>
      <p:bldP spid="2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41"/>
          <p:cNvSpPr/>
          <p:nvPr/>
        </p:nvSpPr>
        <p:spPr>
          <a:xfrm>
            <a:off x="0" y="-1362"/>
            <a:ext cx="91440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41"/>
          <p:cNvSpPr/>
          <p:nvPr/>
        </p:nvSpPr>
        <p:spPr>
          <a:xfrm>
            <a:off x="-50" y="-1362"/>
            <a:ext cx="693900" cy="3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9" name="Google Shape;1189;p41">
            <a:hlinkClick r:id="rId3" action="ppaction://hlinksldjump"/>
          </p:cNvPr>
          <p:cNvSpPr/>
          <p:nvPr/>
        </p:nvSpPr>
        <p:spPr>
          <a:xfrm>
            <a:off x="693867" y="-1362"/>
            <a:ext cx="1408200" cy="3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0" name="Google Shape;1190;p41">
            <a:hlinkClick r:id="rId4" action="ppaction://hlinksldjump"/>
          </p:cNvPr>
          <p:cNvSpPr/>
          <p:nvPr/>
        </p:nvSpPr>
        <p:spPr>
          <a:xfrm>
            <a:off x="2102224" y="-1362"/>
            <a:ext cx="1408200" cy="3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41">
            <a:hlinkClick r:id="" action="ppaction://noaction"/>
          </p:cNvPr>
          <p:cNvSpPr/>
          <p:nvPr/>
        </p:nvSpPr>
        <p:spPr>
          <a:xfrm>
            <a:off x="6327295" y="-1362"/>
            <a:ext cx="14082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4" name="Google Shape;1194;p41"/>
          <p:cNvGrpSpPr/>
          <p:nvPr/>
        </p:nvGrpSpPr>
        <p:grpSpPr>
          <a:xfrm>
            <a:off x="238515" y="90242"/>
            <a:ext cx="216784" cy="199039"/>
            <a:chOff x="285677" y="4429254"/>
            <a:chExt cx="216784" cy="199039"/>
          </a:xfrm>
        </p:grpSpPr>
        <p:sp>
          <p:nvSpPr>
            <p:cNvPr id="1195" name="Google Shape;1195;p41"/>
            <p:cNvSpPr/>
            <p:nvPr/>
          </p:nvSpPr>
          <p:spPr>
            <a:xfrm>
              <a:off x="319382" y="4457450"/>
              <a:ext cx="28008" cy="38390"/>
            </a:xfrm>
            <a:custGeom>
              <a:avLst/>
              <a:gdLst/>
              <a:ahLst/>
              <a:cxnLst/>
              <a:rect l="l" t="t" r="r" b="b"/>
              <a:pathLst>
                <a:path w="1839" h="2519" extrusionOk="0">
                  <a:moveTo>
                    <a:pt x="0" y="1"/>
                  </a:moveTo>
                  <a:lnTo>
                    <a:pt x="0" y="2519"/>
                  </a:lnTo>
                  <a:lnTo>
                    <a:pt x="1838" y="923"/>
                  </a:lnTo>
                  <a:lnTo>
                    <a:pt x="1838" y="1"/>
                  </a:lnTo>
                  <a:close/>
                </a:path>
              </a:pathLst>
            </a:custGeom>
            <a:solidFill>
              <a:srgbClr val="F6C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1"/>
            <p:cNvSpPr/>
            <p:nvPr/>
          </p:nvSpPr>
          <p:spPr>
            <a:xfrm>
              <a:off x="332800" y="4457450"/>
              <a:ext cx="14590" cy="26761"/>
            </a:xfrm>
            <a:custGeom>
              <a:avLst/>
              <a:gdLst/>
              <a:ahLst/>
              <a:cxnLst/>
              <a:rect l="l" t="t" r="r" b="b"/>
              <a:pathLst>
                <a:path w="958" h="1756" extrusionOk="0">
                  <a:moveTo>
                    <a:pt x="0" y="1"/>
                  </a:moveTo>
                  <a:lnTo>
                    <a:pt x="0" y="1756"/>
                  </a:lnTo>
                  <a:lnTo>
                    <a:pt x="957" y="923"/>
                  </a:lnTo>
                  <a:lnTo>
                    <a:pt x="957" y="1"/>
                  </a:lnTo>
                  <a:close/>
                </a:path>
              </a:pathLst>
            </a:custGeom>
            <a:solidFill>
              <a:srgbClr val="F9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1"/>
            <p:cNvSpPr/>
            <p:nvPr/>
          </p:nvSpPr>
          <p:spPr>
            <a:xfrm>
              <a:off x="312406" y="4452512"/>
              <a:ext cx="163220" cy="175778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1"/>
            <p:cNvSpPr/>
            <p:nvPr/>
          </p:nvSpPr>
          <p:spPr>
            <a:xfrm>
              <a:off x="386456" y="4452512"/>
              <a:ext cx="89172" cy="175778"/>
            </a:xfrm>
            <a:custGeom>
              <a:avLst/>
              <a:gdLst/>
              <a:ahLst/>
              <a:cxnLst/>
              <a:rect l="l" t="t" r="r" b="b"/>
              <a:pathLst>
                <a:path w="5855" h="11534" extrusionOk="0">
                  <a:moveTo>
                    <a:pt x="497" y="1"/>
                  </a:moveTo>
                  <a:cubicBezTo>
                    <a:pt x="471" y="1"/>
                    <a:pt x="445" y="9"/>
                    <a:pt x="424" y="27"/>
                  </a:cubicBezTo>
                  <a:lnTo>
                    <a:pt x="1" y="394"/>
                  </a:lnTo>
                  <a:cubicBezTo>
                    <a:pt x="1901" y="2010"/>
                    <a:pt x="4918" y="4625"/>
                    <a:pt x="4918" y="4625"/>
                  </a:cubicBezTo>
                  <a:lnTo>
                    <a:pt x="4918" y="11222"/>
                  </a:lnTo>
                  <a:cubicBezTo>
                    <a:pt x="4918" y="11395"/>
                    <a:pt x="4773" y="11534"/>
                    <a:pt x="4599" y="11534"/>
                  </a:cubicBezTo>
                  <a:lnTo>
                    <a:pt x="5543" y="11534"/>
                  </a:lnTo>
                  <a:cubicBezTo>
                    <a:pt x="5716" y="11534"/>
                    <a:pt x="5855" y="11395"/>
                    <a:pt x="5855" y="11222"/>
                  </a:cubicBezTo>
                  <a:lnTo>
                    <a:pt x="5855" y="4625"/>
                  </a:lnTo>
                  <a:lnTo>
                    <a:pt x="569" y="27"/>
                  </a:lnTo>
                  <a:cubicBezTo>
                    <a:pt x="549" y="9"/>
                    <a:pt x="523" y="1"/>
                    <a:pt x="497" y="1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1"/>
            <p:cNvSpPr/>
            <p:nvPr/>
          </p:nvSpPr>
          <p:spPr>
            <a:xfrm>
              <a:off x="312513" y="4446675"/>
              <a:ext cx="40679" cy="12802"/>
            </a:xfrm>
            <a:custGeom>
              <a:avLst/>
              <a:gdLst/>
              <a:ahLst/>
              <a:cxnLst/>
              <a:rect l="l" t="t" r="r" b="b"/>
              <a:pathLst>
                <a:path w="2671" h="840" extrusionOk="0">
                  <a:moveTo>
                    <a:pt x="118" y="0"/>
                  </a:moveTo>
                  <a:cubicBezTo>
                    <a:pt x="49" y="0"/>
                    <a:pt x="0" y="49"/>
                    <a:pt x="0" y="118"/>
                  </a:cubicBezTo>
                  <a:lnTo>
                    <a:pt x="0" y="722"/>
                  </a:lnTo>
                  <a:cubicBezTo>
                    <a:pt x="0" y="791"/>
                    <a:pt x="49" y="840"/>
                    <a:pt x="118" y="840"/>
                  </a:cubicBezTo>
                  <a:lnTo>
                    <a:pt x="2553" y="840"/>
                  </a:lnTo>
                  <a:cubicBezTo>
                    <a:pt x="2615" y="840"/>
                    <a:pt x="2671" y="791"/>
                    <a:pt x="2671" y="722"/>
                  </a:cubicBezTo>
                  <a:lnTo>
                    <a:pt x="2671" y="118"/>
                  </a:lnTo>
                  <a:cubicBezTo>
                    <a:pt x="2671" y="49"/>
                    <a:pt x="2615" y="0"/>
                    <a:pt x="2553" y="0"/>
                  </a:cubicBezTo>
                  <a:close/>
                </a:path>
              </a:pathLst>
            </a:custGeom>
            <a:solidFill>
              <a:srgbClr val="E55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1"/>
            <p:cNvSpPr/>
            <p:nvPr/>
          </p:nvSpPr>
          <p:spPr>
            <a:xfrm>
              <a:off x="371347" y="4540969"/>
              <a:ext cx="49345" cy="87325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solidFill>
              <a:srgbClr val="E55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1"/>
            <p:cNvSpPr/>
            <p:nvPr/>
          </p:nvSpPr>
          <p:spPr>
            <a:xfrm>
              <a:off x="401457" y="4540969"/>
              <a:ext cx="19235" cy="87325"/>
            </a:xfrm>
            <a:custGeom>
              <a:avLst/>
              <a:gdLst/>
              <a:ahLst/>
              <a:cxnLst/>
              <a:rect l="l" t="t" r="r" b="b"/>
              <a:pathLst>
                <a:path w="1263" h="5730" extrusionOk="0">
                  <a:moveTo>
                    <a:pt x="1" y="0"/>
                  </a:moveTo>
                  <a:cubicBezTo>
                    <a:pt x="167" y="0"/>
                    <a:pt x="299" y="132"/>
                    <a:pt x="299" y="292"/>
                  </a:cubicBezTo>
                  <a:lnTo>
                    <a:pt x="299" y="5730"/>
                  </a:lnTo>
                  <a:lnTo>
                    <a:pt x="1263" y="5730"/>
                  </a:lnTo>
                  <a:lnTo>
                    <a:pt x="1263" y="292"/>
                  </a:lnTo>
                  <a:cubicBezTo>
                    <a:pt x="1263" y="132"/>
                    <a:pt x="1131" y="0"/>
                    <a:pt x="965" y="0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1"/>
            <p:cNvSpPr/>
            <p:nvPr/>
          </p:nvSpPr>
          <p:spPr>
            <a:xfrm>
              <a:off x="285677" y="4429254"/>
              <a:ext cx="216784" cy="95768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solidFill>
              <a:srgbClr val="FF9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1"/>
            <p:cNvSpPr/>
            <p:nvPr/>
          </p:nvSpPr>
          <p:spPr>
            <a:xfrm>
              <a:off x="338496" y="4446675"/>
              <a:ext cx="14697" cy="12908"/>
            </a:xfrm>
            <a:custGeom>
              <a:avLst/>
              <a:gdLst/>
              <a:ahLst/>
              <a:cxnLst/>
              <a:rect l="l" t="t" r="r" b="b"/>
              <a:pathLst>
                <a:path w="965" h="847" extrusionOk="0">
                  <a:moveTo>
                    <a:pt x="1" y="0"/>
                  </a:moveTo>
                  <a:lnTo>
                    <a:pt x="1" y="847"/>
                  </a:lnTo>
                  <a:lnTo>
                    <a:pt x="847" y="847"/>
                  </a:lnTo>
                  <a:cubicBezTo>
                    <a:pt x="909" y="847"/>
                    <a:pt x="965" y="791"/>
                    <a:pt x="965" y="729"/>
                  </a:cubicBezTo>
                  <a:lnTo>
                    <a:pt x="965" y="118"/>
                  </a:lnTo>
                  <a:cubicBezTo>
                    <a:pt x="965" y="56"/>
                    <a:pt x="909" y="0"/>
                    <a:pt x="847" y="0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4" name="Google Shape;1204;p41">
            <a:hlinkClick r:id="rId5" action="ppaction://hlinksldjump"/>
          </p:cNvPr>
          <p:cNvSpPr/>
          <p:nvPr/>
        </p:nvSpPr>
        <p:spPr>
          <a:xfrm>
            <a:off x="-37" y="-6437"/>
            <a:ext cx="6939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9" name="Google Shape;1209;p41">
            <a:hlinkClick r:id="" action="ppaction://noaction"/>
          </p:cNvPr>
          <p:cNvSpPr/>
          <p:nvPr/>
        </p:nvSpPr>
        <p:spPr>
          <a:xfrm>
            <a:off x="7735644" y="-1362"/>
            <a:ext cx="14082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843;p35">
            <a:hlinkClick r:id="rId3" action="ppaction://hlinksldjump"/>
          </p:cNvPr>
          <p:cNvSpPr/>
          <p:nvPr/>
        </p:nvSpPr>
        <p:spPr>
          <a:xfrm>
            <a:off x="824775" y="5189"/>
            <a:ext cx="1408200" cy="3924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lnSpc>
                <a:spcPct val="110000"/>
              </a:lnSpc>
              <a:buClr>
                <a:schemeClr val="dk2"/>
              </a:buClr>
              <a:buSzPts val="3600"/>
            </a:pPr>
            <a:r>
              <a:rPr lang="en-US" sz="2000" dirty="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rPr>
              <a:t>Reading</a:t>
            </a:r>
            <a:endParaRPr sz="2000" dirty="0">
              <a:solidFill>
                <a:schemeClr val="dk1"/>
              </a:solidFill>
              <a:latin typeface="Hepta Slab Medium"/>
              <a:ea typeface="Hepta Slab Medium"/>
              <a:cs typeface="Hepta Slab Medium"/>
              <a:sym typeface="Hepta Slab Medium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286492" y="807991"/>
            <a:ext cx="84925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 2. (p 69) Read the passage again and choose the correct answer A, B or C.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984805" y="1724624"/>
            <a:ext cx="2724216" cy="369332"/>
            <a:chOff x="1230086" y="1785257"/>
            <a:chExt cx="2111832" cy="369332"/>
          </a:xfrm>
        </p:grpSpPr>
        <p:sp>
          <p:nvSpPr>
            <p:cNvPr id="57" name="TextBox 56"/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611086" y="1785257"/>
              <a:ext cx="17308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a park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3414118" y="1718286"/>
            <a:ext cx="2753174" cy="369332"/>
            <a:chOff x="1230086" y="1785257"/>
            <a:chExt cx="2134280" cy="369332"/>
          </a:xfrm>
        </p:grpSpPr>
        <p:sp>
          <p:nvSpPr>
            <p:cNvPr id="60" name="TextBox 59"/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611085" y="1785257"/>
              <a:ext cx="17532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latin typeface="Calibri" panose="020F0502020204030204" pitchFamily="34" charset="0"/>
                  <a:cs typeface="Calibri" panose="020F0502020204030204" pitchFamily="34" charset="0"/>
                </a:rPr>
                <a:t>Chinatown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5903680" y="1718286"/>
            <a:ext cx="2597820" cy="369332"/>
            <a:chOff x="1230086" y="1785257"/>
            <a:chExt cx="2013849" cy="369332"/>
          </a:xfrm>
        </p:grpSpPr>
        <p:sp>
          <p:nvSpPr>
            <p:cNvPr id="63" name="TextBox 62"/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611086" y="1785257"/>
              <a:ext cx="16328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latin typeface="Calibri" panose="020F0502020204030204" pitchFamily="34" charset="0"/>
                  <a:cs typeface="Calibri" panose="020F0502020204030204" pitchFamily="34" charset="0"/>
                </a:rPr>
                <a:t>Sentosa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994207" y="2516830"/>
            <a:ext cx="2316984" cy="369332"/>
            <a:chOff x="1230086" y="1785257"/>
            <a:chExt cx="1796143" cy="369332"/>
          </a:xfrm>
        </p:grpSpPr>
        <p:sp>
          <p:nvSpPr>
            <p:cNvPr id="66" name="TextBox 65"/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611086" y="1785257"/>
              <a:ext cx="1415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latin typeface="Calibri" panose="020F0502020204030204" pitchFamily="34" charset="0"/>
                  <a:cs typeface="Calibri" panose="020F0502020204030204" pitchFamily="34" charset="0"/>
                </a:rPr>
                <a:t>zoo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386507" y="2510492"/>
            <a:ext cx="2316984" cy="369332"/>
            <a:chOff x="1230086" y="1785257"/>
            <a:chExt cx="1796143" cy="369332"/>
          </a:xfrm>
        </p:grpSpPr>
        <p:sp>
          <p:nvSpPr>
            <p:cNvPr id="69" name="TextBox 68"/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611086" y="1785257"/>
              <a:ext cx="1415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latin typeface="Calibri" panose="020F0502020204030204" pitchFamily="34" charset="0"/>
                  <a:cs typeface="Calibri" panose="020F0502020204030204" pitchFamily="34" charset="0"/>
                </a:rPr>
                <a:t>park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5921789" y="2510492"/>
            <a:ext cx="3665036" cy="369332"/>
            <a:chOff x="1230086" y="1785257"/>
            <a:chExt cx="2841162" cy="369332"/>
          </a:xfrm>
        </p:grpSpPr>
        <p:sp>
          <p:nvSpPr>
            <p:cNvPr id="72" name="TextBox 71"/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611086" y="1785257"/>
              <a:ext cx="2460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latin typeface="Calibri" panose="020F0502020204030204" pitchFamily="34" charset="0"/>
                  <a:cs typeface="Calibri" panose="020F0502020204030204" pitchFamily="34" charset="0"/>
                </a:rPr>
                <a:t>town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951942" y="3353464"/>
            <a:ext cx="4353137" cy="369332"/>
            <a:chOff x="1230086" y="1785257"/>
            <a:chExt cx="3374583" cy="369332"/>
          </a:xfrm>
        </p:grpSpPr>
        <p:sp>
          <p:nvSpPr>
            <p:cNvPr id="75" name="TextBox 74"/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611086" y="1785257"/>
              <a:ext cx="29935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latin typeface="Calibri" panose="020F0502020204030204" pitchFamily="34" charset="0"/>
                  <a:cs typeface="Calibri" panose="020F0502020204030204" pitchFamily="34" charset="0"/>
                </a:rPr>
                <a:t>watch animals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3361657" y="3347126"/>
            <a:ext cx="3873001" cy="369332"/>
            <a:chOff x="1230086" y="1785257"/>
            <a:chExt cx="3002378" cy="369332"/>
          </a:xfrm>
        </p:grpSpPr>
        <p:sp>
          <p:nvSpPr>
            <p:cNvPr id="78" name="TextBox 77"/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611085" y="1785257"/>
              <a:ext cx="26213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watch festivals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5903680" y="3338473"/>
            <a:ext cx="4237819" cy="369332"/>
            <a:chOff x="1230086" y="1785257"/>
            <a:chExt cx="3285188" cy="369332"/>
          </a:xfrm>
        </p:grpSpPr>
        <p:sp>
          <p:nvSpPr>
            <p:cNvPr id="81" name="TextBox 80"/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611085" y="1785257"/>
              <a:ext cx="29041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latin typeface="Calibri" panose="020F0502020204030204" pitchFamily="34" charset="0"/>
                  <a:cs typeface="Calibri" panose="020F0502020204030204" pitchFamily="34" charset="0"/>
                </a:rPr>
                <a:t>do outdoor activities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947798" y="4133560"/>
            <a:ext cx="3468471" cy="369332"/>
            <a:chOff x="1230086" y="1785257"/>
            <a:chExt cx="2688784" cy="369332"/>
          </a:xfrm>
        </p:grpSpPr>
        <p:sp>
          <p:nvSpPr>
            <p:cNvPr id="84" name="TextBox 83"/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611086" y="1785257"/>
              <a:ext cx="2307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latin typeface="Calibri" panose="020F0502020204030204" pitchFamily="34" charset="0"/>
                  <a:cs typeface="Calibri" panose="020F0502020204030204" pitchFamily="34" charset="0"/>
                </a:rPr>
                <a:t>Little India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3353116" y="4116598"/>
            <a:ext cx="2207309" cy="369332"/>
            <a:chOff x="1230086" y="1785257"/>
            <a:chExt cx="1711122" cy="369332"/>
          </a:xfrm>
        </p:grpSpPr>
        <p:sp>
          <p:nvSpPr>
            <p:cNvPr id="87" name="TextBox 86"/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611086" y="1785257"/>
              <a:ext cx="13301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latin typeface="Calibri" panose="020F0502020204030204" pitchFamily="34" charset="0"/>
                  <a:cs typeface="Calibri" panose="020F0502020204030204" pitchFamily="34" charset="0"/>
                </a:rPr>
                <a:t>The zoo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5901397" y="4133559"/>
            <a:ext cx="1992466" cy="369332"/>
            <a:chOff x="1230086" y="1785257"/>
            <a:chExt cx="1544574" cy="369332"/>
          </a:xfrm>
        </p:grpSpPr>
        <p:sp>
          <p:nvSpPr>
            <p:cNvPr id="90" name="TextBox 89"/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611085" y="1785257"/>
              <a:ext cx="11635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latin typeface="Calibri" panose="020F0502020204030204" pitchFamily="34" charset="0"/>
                  <a:cs typeface="Calibri" panose="020F0502020204030204" pitchFamily="34" charset="0"/>
                </a:rPr>
                <a:t>Sentosa</a:t>
              </a: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906253" y="2083013"/>
            <a:ext cx="8430393" cy="369332"/>
            <a:chOff x="369902" y="2142097"/>
            <a:chExt cx="8430393" cy="369332"/>
          </a:xfrm>
        </p:grpSpPr>
        <p:sp>
          <p:nvSpPr>
            <p:cNvPr id="122" name="TextBox 121"/>
            <p:cNvSpPr txBox="1"/>
            <p:nvPr/>
          </p:nvSpPr>
          <p:spPr>
            <a:xfrm>
              <a:off x="369902" y="2142097"/>
              <a:ext cx="4748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2.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844732" y="2142097"/>
              <a:ext cx="79555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You can see different kinds of animals in real life in a ______.</a:t>
              </a: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896647" y="2853347"/>
            <a:ext cx="7061016" cy="377985"/>
            <a:chOff x="363373" y="4026312"/>
            <a:chExt cx="7061016" cy="377985"/>
          </a:xfrm>
        </p:grpSpPr>
        <p:sp>
          <p:nvSpPr>
            <p:cNvPr id="125" name="TextBox 124"/>
            <p:cNvSpPr txBox="1"/>
            <p:nvPr/>
          </p:nvSpPr>
          <p:spPr>
            <a:xfrm>
              <a:off x="363373" y="4034965"/>
              <a:ext cx="4748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838203" y="4026312"/>
              <a:ext cx="65861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latin typeface="Calibri" panose="020F0502020204030204" pitchFamily="34" charset="0"/>
                  <a:cs typeface="Calibri" panose="020F0502020204030204" pitchFamily="34" charset="0"/>
                </a:rPr>
                <a:t>You can ______ in places like Chinatown.</a:t>
              </a: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896647" y="3677181"/>
            <a:ext cx="8585768" cy="377985"/>
            <a:chOff x="363373" y="3312302"/>
            <a:chExt cx="8585768" cy="377985"/>
          </a:xfrm>
        </p:grpSpPr>
        <p:sp>
          <p:nvSpPr>
            <p:cNvPr id="128" name="TextBox 127"/>
            <p:cNvSpPr txBox="1"/>
            <p:nvPr/>
          </p:nvSpPr>
          <p:spPr>
            <a:xfrm>
              <a:off x="363373" y="3320955"/>
              <a:ext cx="4748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4.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838203" y="3312302"/>
              <a:ext cx="81109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latin typeface="Calibri" panose="020F0502020204030204" pitchFamily="34" charset="0"/>
                  <a:cs typeface="Calibri" panose="020F0502020204030204" pitchFamily="34" charset="0"/>
                </a:rPr>
                <a:t>______ has interesting activities for both children and parents.</a:t>
              </a: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906253" y="1311596"/>
            <a:ext cx="7569434" cy="377985"/>
            <a:chOff x="394546" y="1262747"/>
            <a:chExt cx="7569434" cy="377985"/>
          </a:xfrm>
        </p:grpSpPr>
        <p:sp>
          <p:nvSpPr>
            <p:cNvPr id="131" name="TextBox 130"/>
            <p:cNvSpPr txBox="1"/>
            <p:nvPr/>
          </p:nvSpPr>
          <p:spPr>
            <a:xfrm>
              <a:off x="394546" y="1262747"/>
              <a:ext cx="4748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827313" y="1271400"/>
              <a:ext cx="71366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You can find beautiful plants and flowers in ______.</a:t>
              </a:r>
              <a:endParaRPr lang="en-US" sz="18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41"/>
          <p:cNvSpPr/>
          <p:nvPr/>
        </p:nvSpPr>
        <p:spPr>
          <a:xfrm>
            <a:off x="0" y="-1362"/>
            <a:ext cx="91440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41"/>
          <p:cNvSpPr/>
          <p:nvPr/>
        </p:nvSpPr>
        <p:spPr>
          <a:xfrm>
            <a:off x="-50" y="-1362"/>
            <a:ext cx="693900" cy="3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9" name="Google Shape;1189;p41">
            <a:hlinkClick r:id="rId3" action="ppaction://hlinksldjump"/>
          </p:cNvPr>
          <p:cNvSpPr/>
          <p:nvPr/>
        </p:nvSpPr>
        <p:spPr>
          <a:xfrm>
            <a:off x="693867" y="-1362"/>
            <a:ext cx="1408200" cy="3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0" name="Google Shape;1190;p41">
            <a:hlinkClick r:id="rId4" action="ppaction://hlinksldjump"/>
          </p:cNvPr>
          <p:cNvSpPr/>
          <p:nvPr/>
        </p:nvSpPr>
        <p:spPr>
          <a:xfrm>
            <a:off x="2102224" y="-1362"/>
            <a:ext cx="1408200" cy="3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41">
            <a:hlinkClick r:id="" action="ppaction://noaction"/>
          </p:cNvPr>
          <p:cNvSpPr/>
          <p:nvPr/>
        </p:nvSpPr>
        <p:spPr>
          <a:xfrm>
            <a:off x="6327295" y="-1362"/>
            <a:ext cx="14082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4" name="Google Shape;1194;p41"/>
          <p:cNvGrpSpPr/>
          <p:nvPr/>
        </p:nvGrpSpPr>
        <p:grpSpPr>
          <a:xfrm>
            <a:off x="238515" y="90242"/>
            <a:ext cx="216784" cy="199039"/>
            <a:chOff x="285677" y="4429254"/>
            <a:chExt cx="216784" cy="199039"/>
          </a:xfrm>
        </p:grpSpPr>
        <p:sp>
          <p:nvSpPr>
            <p:cNvPr id="1195" name="Google Shape;1195;p41"/>
            <p:cNvSpPr/>
            <p:nvPr/>
          </p:nvSpPr>
          <p:spPr>
            <a:xfrm>
              <a:off x="319382" y="4457450"/>
              <a:ext cx="28008" cy="38390"/>
            </a:xfrm>
            <a:custGeom>
              <a:avLst/>
              <a:gdLst/>
              <a:ahLst/>
              <a:cxnLst/>
              <a:rect l="l" t="t" r="r" b="b"/>
              <a:pathLst>
                <a:path w="1839" h="2519" extrusionOk="0">
                  <a:moveTo>
                    <a:pt x="0" y="1"/>
                  </a:moveTo>
                  <a:lnTo>
                    <a:pt x="0" y="2519"/>
                  </a:lnTo>
                  <a:lnTo>
                    <a:pt x="1838" y="923"/>
                  </a:lnTo>
                  <a:lnTo>
                    <a:pt x="1838" y="1"/>
                  </a:lnTo>
                  <a:close/>
                </a:path>
              </a:pathLst>
            </a:custGeom>
            <a:solidFill>
              <a:srgbClr val="F6C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1"/>
            <p:cNvSpPr/>
            <p:nvPr/>
          </p:nvSpPr>
          <p:spPr>
            <a:xfrm>
              <a:off x="332800" y="4457450"/>
              <a:ext cx="14590" cy="26761"/>
            </a:xfrm>
            <a:custGeom>
              <a:avLst/>
              <a:gdLst/>
              <a:ahLst/>
              <a:cxnLst/>
              <a:rect l="l" t="t" r="r" b="b"/>
              <a:pathLst>
                <a:path w="958" h="1756" extrusionOk="0">
                  <a:moveTo>
                    <a:pt x="0" y="1"/>
                  </a:moveTo>
                  <a:lnTo>
                    <a:pt x="0" y="1756"/>
                  </a:lnTo>
                  <a:lnTo>
                    <a:pt x="957" y="923"/>
                  </a:lnTo>
                  <a:lnTo>
                    <a:pt x="957" y="1"/>
                  </a:lnTo>
                  <a:close/>
                </a:path>
              </a:pathLst>
            </a:custGeom>
            <a:solidFill>
              <a:srgbClr val="F9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1"/>
            <p:cNvSpPr/>
            <p:nvPr/>
          </p:nvSpPr>
          <p:spPr>
            <a:xfrm>
              <a:off x="312406" y="4452512"/>
              <a:ext cx="163220" cy="175778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1"/>
            <p:cNvSpPr/>
            <p:nvPr/>
          </p:nvSpPr>
          <p:spPr>
            <a:xfrm>
              <a:off x="386456" y="4452512"/>
              <a:ext cx="89172" cy="175778"/>
            </a:xfrm>
            <a:custGeom>
              <a:avLst/>
              <a:gdLst/>
              <a:ahLst/>
              <a:cxnLst/>
              <a:rect l="l" t="t" r="r" b="b"/>
              <a:pathLst>
                <a:path w="5855" h="11534" extrusionOk="0">
                  <a:moveTo>
                    <a:pt x="497" y="1"/>
                  </a:moveTo>
                  <a:cubicBezTo>
                    <a:pt x="471" y="1"/>
                    <a:pt x="445" y="9"/>
                    <a:pt x="424" y="27"/>
                  </a:cubicBezTo>
                  <a:lnTo>
                    <a:pt x="1" y="394"/>
                  </a:lnTo>
                  <a:cubicBezTo>
                    <a:pt x="1901" y="2010"/>
                    <a:pt x="4918" y="4625"/>
                    <a:pt x="4918" y="4625"/>
                  </a:cubicBezTo>
                  <a:lnTo>
                    <a:pt x="4918" y="11222"/>
                  </a:lnTo>
                  <a:cubicBezTo>
                    <a:pt x="4918" y="11395"/>
                    <a:pt x="4773" y="11534"/>
                    <a:pt x="4599" y="11534"/>
                  </a:cubicBezTo>
                  <a:lnTo>
                    <a:pt x="5543" y="11534"/>
                  </a:lnTo>
                  <a:cubicBezTo>
                    <a:pt x="5716" y="11534"/>
                    <a:pt x="5855" y="11395"/>
                    <a:pt x="5855" y="11222"/>
                  </a:cubicBezTo>
                  <a:lnTo>
                    <a:pt x="5855" y="4625"/>
                  </a:lnTo>
                  <a:lnTo>
                    <a:pt x="569" y="27"/>
                  </a:lnTo>
                  <a:cubicBezTo>
                    <a:pt x="549" y="9"/>
                    <a:pt x="523" y="1"/>
                    <a:pt x="497" y="1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1"/>
            <p:cNvSpPr/>
            <p:nvPr/>
          </p:nvSpPr>
          <p:spPr>
            <a:xfrm>
              <a:off x="312513" y="4446675"/>
              <a:ext cx="40679" cy="12802"/>
            </a:xfrm>
            <a:custGeom>
              <a:avLst/>
              <a:gdLst/>
              <a:ahLst/>
              <a:cxnLst/>
              <a:rect l="l" t="t" r="r" b="b"/>
              <a:pathLst>
                <a:path w="2671" h="840" extrusionOk="0">
                  <a:moveTo>
                    <a:pt x="118" y="0"/>
                  </a:moveTo>
                  <a:cubicBezTo>
                    <a:pt x="49" y="0"/>
                    <a:pt x="0" y="49"/>
                    <a:pt x="0" y="118"/>
                  </a:cubicBezTo>
                  <a:lnTo>
                    <a:pt x="0" y="722"/>
                  </a:lnTo>
                  <a:cubicBezTo>
                    <a:pt x="0" y="791"/>
                    <a:pt x="49" y="840"/>
                    <a:pt x="118" y="840"/>
                  </a:cubicBezTo>
                  <a:lnTo>
                    <a:pt x="2553" y="840"/>
                  </a:lnTo>
                  <a:cubicBezTo>
                    <a:pt x="2615" y="840"/>
                    <a:pt x="2671" y="791"/>
                    <a:pt x="2671" y="722"/>
                  </a:cubicBezTo>
                  <a:lnTo>
                    <a:pt x="2671" y="118"/>
                  </a:lnTo>
                  <a:cubicBezTo>
                    <a:pt x="2671" y="49"/>
                    <a:pt x="2615" y="0"/>
                    <a:pt x="2553" y="0"/>
                  </a:cubicBezTo>
                  <a:close/>
                </a:path>
              </a:pathLst>
            </a:custGeom>
            <a:solidFill>
              <a:srgbClr val="E55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1"/>
            <p:cNvSpPr/>
            <p:nvPr/>
          </p:nvSpPr>
          <p:spPr>
            <a:xfrm>
              <a:off x="371347" y="4540969"/>
              <a:ext cx="49345" cy="87325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solidFill>
              <a:srgbClr val="E55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1"/>
            <p:cNvSpPr/>
            <p:nvPr/>
          </p:nvSpPr>
          <p:spPr>
            <a:xfrm>
              <a:off x="401457" y="4540969"/>
              <a:ext cx="19235" cy="87325"/>
            </a:xfrm>
            <a:custGeom>
              <a:avLst/>
              <a:gdLst/>
              <a:ahLst/>
              <a:cxnLst/>
              <a:rect l="l" t="t" r="r" b="b"/>
              <a:pathLst>
                <a:path w="1263" h="5730" extrusionOk="0">
                  <a:moveTo>
                    <a:pt x="1" y="0"/>
                  </a:moveTo>
                  <a:cubicBezTo>
                    <a:pt x="167" y="0"/>
                    <a:pt x="299" y="132"/>
                    <a:pt x="299" y="292"/>
                  </a:cubicBezTo>
                  <a:lnTo>
                    <a:pt x="299" y="5730"/>
                  </a:lnTo>
                  <a:lnTo>
                    <a:pt x="1263" y="5730"/>
                  </a:lnTo>
                  <a:lnTo>
                    <a:pt x="1263" y="292"/>
                  </a:lnTo>
                  <a:cubicBezTo>
                    <a:pt x="1263" y="132"/>
                    <a:pt x="1131" y="0"/>
                    <a:pt x="965" y="0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1"/>
            <p:cNvSpPr/>
            <p:nvPr/>
          </p:nvSpPr>
          <p:spPr>
            <a:xfrm>
              <a:off x="285677" y="4429254"/>
              <a:ext cx="216784" cy="95768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solidFill>
              <a:srgbClr val="FF9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1"/>
            <p:cNvSpPr/>
            <p:nvPr/>
          </p:nvSpPr>
          <p:spPr>
            <a:xfrm>
              <a:off x="338496" y="4446675"/>
              <a:ext cx="14697" cy="12908"/>
            </a:xfrm>
            <a:custGeom>
              <a:avLst/>
              <a:gdLst/>
              <a:ahLst/>
              <a:cxnLst/>
              <a:rect l="l" t="t" r="r" b="b"/>
              <a:pathLst>
                <a:path w="965" h="847" extrusionOk="0">
                  <a:moveTo>
                    <a:pt x="1" y="0"/>
                  </a:moveTo>
                  <a:lnTo>
                    <a:pt x="1" y="847"/>
                  </a:lnTo>
                  <a:lnTo>
                    <a:pt x="847" y="847"/>
                  </a:lnTo>
                  <a:cubicBezTo>
                    <a:pt x="909" y="847"/>
                    <a:pt x="965" y="791"/>
                    <a:pt x="965" y="729"/>
                  </a:cubicBezTo>
                  <a:lnTo>
                    <a:pt x="965" y="118"/>
                  </a:lnTo>
                  <a:cubicBezTo>
                    <a:pt x="965" y="56"/>
                    <a:pt x="909" y="0"/>
                    <a:pt x="847" y="0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4" name="Google Shape;1204;p41">
            <a:hlinkClick r:id="rId5" action="ppaction://hlinksldjump"/>
          </p:cNvPr>
          <p:cNvSpPr/>
          <p:nvPr/>
        </p:nvSpPr>
        <p:spPr>
          <a:xfrm>
            <a:off x="-37" y="-6437"/>
            <a:ext cx="6939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9" name="Google Shape;1209;p41">
            <a:hlinkClick r:id="" action="ppaction://noaction"/>
          </p:cNvPr>
          <p:cNvSpPr/>
          <p:nvPr/>
        </p:nvSpPr>
        <p:spPr>
          <a:xfrm>
            <a:off x="7735644" y="-1362"/>
            <a:ext cx="14082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843;p35">
            <a:hlinkClick r:id="rId3" action="ppaction://hlinksldjump"/>
          </p:cNvPr>
          <p:cNvSpPr/>
          <p:nvPr/>
        </p:nvSpPr>
        <p:spPr>
          <a:xfrm>
            <a:off x="824775" y="5189"/>
            <a:ext cx="1408200" cy="3924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lnSpc>
                <a:spcPct val="110000"/>
              </a:lnSpc>
              <a:buClr>
                <a:schemeClr val="dk2"/>
              </a:buClr>
              <a:buSzPts val="3600"/>
            </a:pPr>
            <a:r>
              <a:rPr lang="en-US" sz="2000" dirty="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rPr>
              <a:t>Reading</a:t>
            </a:r>
            <a:endParaRPr sz="2000" dirty="0">
              <a:solidFill>
                <a:schemeClr val="dk1"/>
              </a:solidFill>
              <a:latin typeface="Hepta Slab Medium"/>
              <a:ea typeface="Hepta Slab Medium"/>
              <a:cs typeface="Hepta Slab Medium"/>
              <a:sym typeface="Hepta Slab Medium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286492" y="807991"/>
            <a:ext cx="84925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 2. (p 69) Read the passage again and choose the correct answer A, B or C.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984805" y="1724624"/>
            <a:ext cx="2724216" cy="369332"/>
            <a:chOff x="1230086" y="1785257"/>
            <a:chExt cx="2111832" cy="369332"/>
          </a:xfrm>
        </p:grpSpPr>
        <p:sp>
          <p:nvSpPr>
            <p:cNvPr id="57" name="TextBox 56"/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611086" y="1785257"/>
              <a:ext cx="17308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a park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3414118" y="1718286"/>
            <a:ext cx="2753174" cy="369332"/>
            <a:chOff x="1230086" y="1785257"/>
            <a:chExt cx="2134280" cy="369332"/>
          </a:xfrm>
        </p:grpSpPr>
        <p:sp>
          <p:nvSpPr>
            <p:cNvPr id="60" name="TextBox 59"/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611085" y="1785257"/>
              <a:ext cx="17532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latin typeface="Calibri" panose="020F0502020204030204" pitchFamily="34" charset="0"/>
                  <a:cs typeface="Calibri" panose="020F0502020204030204" pitchFamily="34" charset="0"/>
                </a:rPr>
                <a:t>Chinatown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5903680" y="1718286"/>
            <a:ext cx="2597820" cy="369332"/>
            <a:chOff x="1230086" y="1785257"/>
            <a:chExt cx="2013849" cy="369332"/>
          </a:xfrm>
        </p:grpSpPr>
        <p:sp>
          <p:nvSpPr>
            <p:cNvPr id="63" name="TextBox 62"/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611086" y="1785257"/>
              <a:ext cx="16328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latin typeface="Calibri" panose="020F0502020204030204" pitchFamily="34" charset="0"/>
                  <a:cs typeface="Calibri" panose="020F0502020204030204" pitchFamily="34" charset="0"/>
                </a:rPr>
                <a:t>Sentosa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005447" y="3298696"/>
            <a:ext cx="2316984" cy="369332"/>
            <a:chOff x="1230086" y="1785257"/>
            <a:chExt cx="1796143" cy="369332"/>
          </a:xfrm>
        </p:grpSpPr>
        <p:sp>
          <p:nvSpPr>
            <p:cNvPr id="66" name="TextBox 65"/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611086" y="1785257"/>
              <a:ext cx="1415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latin typeface="Calibri" panose="020F0502020204030204" pitchFamily="34" charset="0"/>
                  <a:cs typeface="Calibri" panose="020F0502020204030204" pitchFamily="34" charset="0"/>
                </a:rPr>
                <a:t>zoo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397747" y="3292358"/>
            <a:ext cx="2316984" cy="369332"/>
            <a:chOff x="1230086" y="1785257"/>
            <a:chExt cx="1796143" cy="369332"/>
          </a:xfrm>
        </p:grpSpPr>
        <p:sp>
          <p:nvSpPr>
            <p:cNvPr id="69" name="TextBox 68"/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611086" y="1785257"/>
              <a:ext cx="1415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latin typeface="Calibri" panose="020F0502020204030204" pitchFamily="34" charset="0"/>
                  <a:cs typeface="Calibri" panose="020F0502020204030204" pitchFamily="34" charset="0"/>
                </a:rPr>
                <a:t>park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5933029" y="3292358"/>
            <a:ext cx="3665036" cy="369332"/>
            <a:chOff x="1230086" y="1785257"/>
            <a:chExt cx="2841162" cy="369332"/>
          </a:xfrm>
        </p:grpSpPr>
        <p:sp>
          <p:nvSpPr>
            <p:cNvPr id="72" name="TextBox 71"/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611086" y="1785257"/>
              <a:ext cx="2460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latin typeface="Calibri" panose="020F0502020204030204" pitchFamily="34" charset="0"/>
                  <a:cs typeface="Calibri" panose="020F0502020204030204" pitchFamily="34" charset="0"/>
                </a:rPr>
                <a:t>town</a:t>
              </a: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917493" y="2864879"/>
            <a:ext cx="8430393" cy="369332"/>
            <a:chOff x="369902" y="2142097"/>
            <a:chExt cx="8430393" cy="369332"/>
          </a:xfrm>
        </p:grpSpPr>
        <p:sp>
          <p:nvSpPr>
            <p:cNvPr id="122" name="TextBox 121"/>
            <p:cNvSpPr txBox="1"/>
            <p:nvPr/>
          </p:nvSpPr>
          <p:spPr>
            <a:xfrm>
              <a:off x="369902" y="2142097"/>
              <a:ext cx="4748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2.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844732" y="2142097"/>
              <a:ext cx="79555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You can see different kinds of animals in real life in a ______.</a:t>
              </a: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906253" y="1311596"/>
            <a:ext cx="7569434" cy="377985"/>
            <a:chOff x="394546" y="1262747"/>
            <a:chExt cx="7569434" cy="377985"/>
          </a:xfrm>
        </p:grpSpPr>
        <p:sp>
          <p:nvSpPr>
            <p:cNvPr id="131" name="TextBox 130"/>
            <p:cNvSpPr txBox="1"/>
            <p:nvPr/>
          </p:nvSpPr>
          <p:spPr>
            <a:xfrm>
              <a:off x="394546" y="1262747"/>
              <a:ext cx="4748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827313" y="1271400"/>
              <a:ext cx="71366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You can find beautiful plants and flowers in ______.</a:t>
              </a:r>
              <a:endParaRPr lang="en-US" sz="18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84" y="1821115"/>
            <a:ext cx="612197" cy="462821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68" y="3409707"/>
            <a:ext cx="612197" cy="462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C6CF81-A8CE-C59C-58B4-A6B6A12C25C0}"/>
              </a:ext>
            </a:extLst>
          </p:cNvPr>
          <p:cNvSpPr txBox="1"/>
          <p:nvPr/>
        </p:nvSpPr>
        <p:spPr>
          <a:xfrm>
            <a:off x="1926486" y="2299229"/>
            <a:ext cx="5187600" cy="360000"/>
          </a:xfrm>
          <a:prstGeom prst="rect">
            <a:avLst/>
          </a:prstGeom>
          <a:ln w="19050">
            <a:solidFill>
              <a:schemeClr val="accent1"/>
            </a:solidFill>
            <a:prstDash val="lgDash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→ You can find beautiful plants and flowers in </a:t>
            </a:r>
            <a:r>
              <a:rPr lang="en-US" sz="1800" b="1" i="0" u="sng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 park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VN" sz="18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99825D-A89B-7E61-1E03-464F3D550752}"/>
              </a:ext>
            </a:extLst>
          </p:cNvPr>
          <p:cNvSpPr txBox="1"/>
          <p:nvPr/>
        </p:nvSpPr>
        <p:spPr>
          <a:xfrm>
            <a:off x="1926486" y="3841007"/>
            <a:ext cx="5187600" cy="369332"/>
          </a:xfrm>
          <a:prstGeom prst="rect">
            <a:avLst/>
          </a:prstGeom>
          <a:ln w="19050">
            <a:solidFill>
              <a:schemeClr val="accent1"/>
            </a:solidFill>
            <a:prstDash val="lgDash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You can see different kinds of animals in a </a:t>
            </a:r>
            <a:r>
              <a:rPr lang="en-US" sz="1800" b="1" u="sng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zoo</a:t>
            </a:r>
            <a:r>
              <a:rPr lang="en-US" sz="18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VN" sz="18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22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41"/>
          <p:cNvSpPr/>
          <p:nvPr/>
        </p:nvSpPr>
        <p:spPr>
          <a:xfrm>
            <a:off x="0" y="-1362"/>
            <a:ext cx="91440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41"/>
          <p:cNvSpPr/>
          <p:nvPr/>
        </p:nvSpPr>
        <p:spPr>
          <a:xfrm>
            <a:off x="-50" y="-1362"/>
            <a:ext cx="693900" cy="3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9" name="Google Shape;1189;p41">
            <a:hlinkClick r:id="rId3" action="ppaction://hlinksldjump"/>
          </p:cNvPr>
          <p:cNvSpPr/>
          <p:nvPr/>
        </p:nvSpPr>
        <p:spPr>
          <a:xfrm>
            <a:off x="693867" y="-1362"/>
            <a:ext cx="1408200" cy="3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0" name="Google Shape;1190;p41">
            <a:hlinkClick r:id="rId4" action="ppaction://hlinksldjump"/>
          </p:cNvPr>
          <p:cNvSpPr/>
          <p:nvPr/>
        </p:nvSpPr>
        <p:spPr>
          <a:xfrm>
            <a:off x="2102224" y="-1362"/>
            <a:ext cx="1408200" cy="3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41">
            <a:hlinkClick r:id="" action="ppaction://noaction"/>
          </p:cNvPr>
          <p:cNvSpPr/>
          <p:nvPr/>
        </p:nvSpPr>
        <p:spPr>
          <a:xfrm>
            <a:off x="6327295" y="-1362"/>
            <a:ext cx="14082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4" name="Google Shape;1194;p41"/>
          <p:cNvGrpSpPr/>
          <p:nvPr/>
        </p:nvGrpSpPr>
        <p:grpSpPr>
          <a:xfrm>
            <a:off x="238515" y="90242"/>
            <a:ext cx="216784" cy="199039"/>
            <a:chOff x="285677" y="4429254"/>
            <a:chExt cx="216784" cy="199039"/>
          </a:xfrm>
        </p:grpSpPr>
        <p:sp>
          <p:nvSpPr>
            <p:cNvPr id="1195" name="Google Shape;1195;p41"/>
            <p:cNvSpPr/>
            <p:nvPr/>
          </p:nvSpPr>
          <p:spPr>
            <a:xfrm>
              <a:off x="319382" y="4457450"/>
              <a:ext cx="28008" cy="38390"/>
            </a:xfrm>
            <a:custGeom>
              <a:avLst/>
              <a:gdLst/>
              <a:ahLst/>
              <a:cxnLst/>
              <a:rect l="l" t="t" r="r" b="b"/>
              <a:pathLst>
                <a:path w="1839" h="2519" extrusionOk="0">
                  <a:moveTo>
                    <a:pt x="0" y="1"/>
                  </a:moveTo>
                  <a:lnTo>
                    <a:pt x="0" y="2519"/>
                  </a:lnTo>
                  <a:lnTo>
                    <a:pt x="1838" y="923"/>
                  </a:lnTo>
                  <a:lnTo>
                    <a:pt x="1838" y="1"/>
                  </a:lnTo>
                  <a:close/>
                </a:path>
              </a:pathLst>
            </a:custGeom>
            <a:solidFill>
              <a:srgbClr val="F6C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1"/>
            <p:cNvSpPr/>
            <p:nvPr/>
          </p:nvSpPr>
          <p:spPr>
            <a:xfrm>
              <a:off x="332800" y="4457450"/>
              <a:ext cx="14590" cy="26761"/>
            </a:xfrm>
            <a:custGeom>
              <a:avLst/>
              <a:gdLst/>
              <a:ahLst/>
              <a:cxnLst/>
              <a:rect l="l" t="t" r="r" b="b"/>
              <a:pathLst>
                <a:path w="958" h="1756" extrusionOk="0">
                  <a:moveTo>
                    <a:pt x="0" y="1"/>
                  </a:moveTo>
                  <a:lnTo>
                    <a:pt x="0" y="1756"/>
                  </a:lnTo>
                  <a:lnTo>
                    <a:pt x="957" y="923"/>
                  </a:lnTo>
                  <a:lnTo>
                    <a:pt x="957" y="1"/>
                  </a:lnTo>
                  <a:close/>
                </a:path>
              </a:pathLst>
            </a:custGeom>
            <a:solidFill>
              <a:srgbClr val="F9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1"/>
            <p:cNvSpPr/>
            <p:nvPr/>
          </p:nvSpPr>
          <p:spPr>
            <a:xfrm>
              <a:off x="312406" y="4452512"/>
              <a:ext cx="163220" cy="175778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1"/>
            <p:cNvSpPr/>
            <p:nvPr/>
          </p:nvSpPr>
          <p:spPr>
            <a:xfrm>
              <a:off x="386456" y="4452512"/>
              <a:ext cx="89172" cy="175778"/>
            </a:xfrm>
            <a:custGeom>
              <a:avLst/>
              <a:gdLst/>
              <a:ahLst/>
              <a:cxnLst/>
              <a:rect l="l" t="t" r="r" b="b"/>
              <a:pathLst>
                <a:path w="5855" h="11534" extrusionOk="0">
                  <a:moveTo>
                    <a:pt x="497" y="1"/>
                  </a:moveTo>
                  <a:cubicBezTo>
                    <a:pt x="471" y="1"/>
                    <a:pt x="445" y="9"/>
                    <a:pt x="424" y="27"/>
                  </a:cubicBezTo>
                  <a:lnTo>
                    <a:pt x="1" y="394"/>
                  </a:lnTo>
                  <a:cubicBezTo>
                    <a:pt x="1901" y="2010"/>
                    <a:pt x="4918" y="4625"/>
                    <a:pt x="4918" y="4625"/>
                  </a:cubicBezTo>
                  <a:lnTo>
                    <a:pt x="4918" y="11222"/>
                  </a:lnTo>
                  <a:cubicBezTo>
                    <a:pt x="4918" y="11395"/>
                    <a:pt x="4773" y="11534"/>
                    <a:pt x="4599" y="11534"/>
                  </a:cubicBezTo>
                  <a:lnTo>
                    <a:pt x="5543" y="11534"/>
                  </a:lnTo>
                  <a:cubicBezTo>
                    <a:pt x="5716" y="11534"/>
                    <a:pt x="5855" y="11395"/>
                    <a:pt x="5855" y="11222"/>
                  </a:cubicBezTo>
                  <a:lnTo>
                    <a:pt x="5855" y="4625"/>
                  </a:lnTo>
                  <a:lnTo>
                    <a:pt x="569" y="27"/>
                  </a:lnTo>
                  <a:cubicBezTo>
                    <a:pt x="549" y="9"/>
                    <a:pt x="523" y="1"/>
                    <a:pt x="497" y="1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1"/>
            <p:cNvSpPr/>
            <p:nvPr/>
          </p:nvSpPr>
          <p:spPr>
            <a:xfrm>
              <a:off x="312513" y="4446675"/>
              <a:ext cx="40679" cy="12802"/>
            </a:xfrm>
            <a:custGeom>
              <a:avLst/>
              <a:gdLst/>
              <a:ahLst/>
              <a:cxnLst/>
              <a:rect l="l" t="t" r="r" b="b"/>
              <a:pathLst>
                <a:path w="2671" h="840" extrusionOk="0">
                  <a:moveTo>
                    <a:pt x="118" y="0"/>
                  </a:moveTo>
                  <a:cubicBezTo>
                    <a:pt x="49" y="0"/>
                    <a:pt x="0" y="49"/>
                    <a:pt x="0" y="118"/>
                  </a:cubicBezTo>
                  <a:lnTo>
                    <a:pt x="0" y="722"/>
                  </a:lnTo>
                  <a:cubicBezTo>
                    <a:pt x="0" y="791"/>
                    <a:pt x="49" y="840"/>
                    <a:pt x="118" y="840"/>
                  </a:cubicBezTo>
                  <a:lnTo>
                    <a:pt x="2553" y="840"/>
                  </a:lnTo>
                  <a:cubicBezTo>
                    <a:pt x="2615" y="840"/>
                    <a:pt x="2671" y="791"/>
                    <a:pt x="2671" y="722"/>
                  </a:cubicBezTo>
                  <a:lnTo>
                    <a:pt x="2671" y="118"/>
                  </a:lnTo>
                  <a:cubicBezTo>
                    <a:pt x="2671" y="49"/>
                    <a:pt x="2615" y="0"/>
                    <a:pt x="2553" y="0"/>
                  </a:cubicBezTo>
                  <a:close/>
                </a:path>
              </a:pathLst>
            </a:custGeom>
            <a:solidFill>
              <a:srgbClr val="E55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1"/>
            <p:cNvSpPr/>
            <p:nvPr/>
          </p:nvSpPr>
          <p:spPr>
            <a:xfrm>
              <a:off x="371347" y="4540969"/>
              <a:ext cx="49345" cy="87325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solidFill>
              <a:srgbClr val="E55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1"/>
            <p:cNvSpPr/>
            <p:nvPr/>
          </p:nvSpPr>
          <p:spPr>
            <a:xfrm>
              <a:off x="401457" y="4540969"/>
              <a:ext cx="19235" cy="87325"/>
            </a:xfrm>
            <a:custGeom>
              <a:avLst/>
              <a:gdLst/>
              <a:ahLst/>
              <a:cxnLst/>
              <a:rect l="l" t="t" r="r" b="b"/>
              <a:pathLst>
                <a:path w="1263" h="5730" extrusionOk="0">
                  <a:moveTo>
                    <a:pt x="1" y="0"/>
                  </a:moveTo>
                  <a:cubicBezTo>
                    <a:pt x="167" y="0"/>
                    <a:pt x="299" y="132"/>
                    <a:pt x="299" y="292"/>
                  </a:cubicBezTo>
                  <a:lnTo>
                    <a:pt x="299" y="5730"/>
                  </a:lnTo>
                  <a:lnTo>
                    <a:pt x="1263" y="5730"/>
                  </a:lnTo>
                  <a:lnTo>
                    <a:pt x="1263" y="292"/>
                  </a:lnTo>
                  <a:cubicBezTo>
                    <a:pt x="1263" y="132"/>
                    <a:pt x="1131" y="0"/>
                    <a:pt x="965" y="0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1"/>
            <p:cNvSpPr/>
            <p:nvPr/>
          </p:nvSpPr>
          <p:spPr>
            <a:xfrm>
              <a:off x="285677" y="4429254"/>
              <a:ext cx="216784" cy="95768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solidFill>
              <a:srgbClr val="FF9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1"/>
            <p:cNvSpPr/>
            <p:nvPr/>
          </p:nvSpPr>
          <p:spPr>
            <a:xfrm>
              <a:off x="338496" y="4446675"/>
              <a:ext cx="14697" cy="12908"/>
            </a:xfrm>
            <a:custGeom>
              <a:avLst/>
              <a:gdLst/>
              <a:ahLst/>
              <a:cxnLst/>
              <a:rect l="l" t="t" r="r" b="b"/>
              <a:pathLst>
                <a:path w="965" h="847" extrusionOk="0">
                  <a:moveTo>
                    <a:pt x="1" y="0"/>
                  </a:moveTo>
                  <a:lnTo>
                    <a:pt x="1" y="847"/>
                  </a:lnTo>
                  <a:lnTo>
                    <a:pt x="847" y="847"/>
                  </a:lnTo>
                  <a:cubicBezTo>
                    <a:pt x="909" y="847"/>
                    <a:pt x="965" y="791"/>
                    <a:pt x="965" y="729"/>
                  </a:cubicBezTo>
                  <a:lnTo>
                    <a:pt x="965" y="118"/>
                  </a:lnTo>
                  <a:cubicBezTo>
                    <a:pt x="965" y="56"/>
                    <a:pt x="909" y="0"/>
                    <a:pt x="847" y="0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4" name="Google Shape;1204;p41">
            <a:hlinkClick r:id="rId5" action="ppaction://hlinksldjump"/>
          </p:cNvPr>
          <p:cNvSpPr/>
          <p:nvPr/>
        </p:nvSpPr>
        <p:spPr>
          <a:xfrm>
            <a:off x="-37" y="-6437"/>
            <a:ext cx="6939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9" name="Google Shape;1209;p41">
            <a:hlinkClick r:id="" action="ppaction://noaction"/>
          </p:cNvPr>
          <p:cNvSpPr/>
          <p:nvPr/>
        </p:nvSpPr>
        <p:spPr>
          <a:xfrm>
            <a:off x="7735644" y="-1362"/>
            <a:ext cx="14082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843;p35">
            <a:hlinkClick r:id="rId3" action="ppaction://hlinksldjump"/>
          </p:cNvPr>
          <p:cNvSpPr/>
          <p:nvPr/>
        </p:nvSpPr>
        <p:spPr>
          <a:xfrm>
            <a:off x="824775" y="5189"/>
            <a:ext cx="1408200" cy="3924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lnSpc>
                <a:spcPct val="110000"/>
              </a:lnSpc>
              <a:buClr>
                <a:schemeClr val="dk2"/>
              </a:buClr>
              <a:buSzPts val="3600"/>
            </a:pPr>
            <a:r>
              <a:rPr lang="en-US" sz="2000" dirty="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rPr>
              <a:t>Reading</a:t>
            </a:r>
            <a:endParaRPr sz="2000" dirty="0">
              <a:solidFill>
                <a:schemeClr val="dk1"/>
              </a:solidFill>
              <a:latin typeface="Hepta Slab Medium"/>
              <a:ea typeface="Hepta Slab Medium"/>
              <a:cs typeface="Hepta Slab Medium"/>
              <a:sym typeface="Hepta Slab Medium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286492" y="807991"/>
            <a:ext cx="84925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 2. (p 69) Read the passage again and choose the correct answer A, B or C.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951942" y="2063615"/>
            <a:ext cx="4353137" cy="369332"/>
            <a:chOff x="1230086" y="1785257"/>
            <a:chExt cx="3374583" cy="369332"/>
          </a:xfrm>
        </p:grpSpPr>
        <p:sp>
          <p:nvSpPr>
            <p:cNvPr id="75" name="TextBox 74"/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611086" y="1785257"/>
              <a:ext cx="29935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latin typeface="Calibri" panose="020F0502020204030204" pitchFamily="34" charset="0"/>
                  <a:cs typeface="Calibri" panose="020F0502020204030204" pitchFamily="34" charset="0"/>
                </a:rPr>
                <a:t>watch animals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3361657" y="2057277"/>
            <a:ext cx="3873001" cy="369332"/>
            <a:chOff x="1230086" y="1785257"/>
            <a:chExt cx="3002378" cy="369332"/>
          </a:xfrm>
        </p:grpSpPr>
        <p:sp>
          <p:nvSpPr>
            <p:cNvPr id="78" name="TextBox 77"/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611085" y="1785257"/>
              <a:ext cx="26213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watch festivals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5838753" y="2058827"/>
            <a:ext cx="4237819" cy="369332"/>
            <a:chOff x="1230086" y="1785257"/>
            <a:chExt cx="3285188" cy="369332"/>
          </a:xfrm>
        </p:grpSpPr>
        <p:sp>
          <p:nvSpPr>
            <p:cNvPr id="81" name="TextBox 80"/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611085" y="1785257"/>
              <a:ext cx="29041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latin typeface="Calibri" panose="020F0502020204030204" pitchFamily="34" charset="0"/>
                  <a:cs typeface="Calibri" panose="020F0502020204030204" pitchFamily="34" charset="0"/>
                </a:rPr>
                <a:t>do outdoor activities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947798" y="3606277"/>
            <a:ext cx="3468471" cy="369332"/>
            <a:chOff x="1230086" y="1785257"/>
            <a:chExt cx="2688784" cy="369332"/>
          </a:xfrm>
        </p:grpSpPr>
        <p:sp>
          <p:nvSpPr>
            <p:cNvPr id="84" name="TextBox 83"/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611086" y="1785257"/>
              <a:ext cx="2307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latin typeface="Calibri" panose="020F0502020204030204" pitchFamily="34" charset="0"/>
                  <a:cs typeface="Calibri" panose="020F0502020204030204" pitchFamily="34" charset="0"/>
                </a:rPr>
                <a:t>Little India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3353116" y="3589315"/>
            <a:ext cx="2207309" cy="369332"/>
            <a:chOff x="1230086" y="1785257"/>
            <a:chExt cx="1711122" cy="369332"/>
          </a:xfrm>
        </p:grpSpPr>
        <p:sp>
          <p:nvSpPr>
            <p:cNvPr id="87" name="TextBox 86"/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611086" y="1785257"/>
              <a:ext cx="13301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latin typeface="Calibri" panose="020F0502020204030204" pitchFamily="34" charset="0"/>
                  <a:cs typeface="Calibri" panose="020F0502020204030204" pitchFamily="34" charset="0"/>
                </a:rPr>
                <a:t>The zoo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5901397" y="3606276"/>
            <a:ext cx="1992466" cy="369332"/>
            <a:chOff x="1230086" y="1785257"/>
            <a:chExt cx="1544574" cy="369332"/>
          </a:xfrm>
        </p:grpSpPr>
        <p:sp>
          <p:nvSpPr>
            <p:cNvPr id="90" name="TextBox 89"/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611085" y="1785257"/>
              <a:ext cx="11635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latin typeface="Calibri" panose="020F0502020204030204" pitchFamily="34" charset="0"/>
                  <a:cs typeface="Calibri" panose="020F0502020204030204" pitchFamily="34" charset="0"/>
                </a:rPr>
                <a:t>Sentosa</a:t>
              </a: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896647" y="1563498"/>
            <a:ext cx="7061016" cy="377985"/>
            <a:chOff x="363373" y="4026312"/>
            <a:chExt cx="7061016" cy="377985"/>
          </a:xfrm>
        </p:grpSpPr>
        <p:sp>
          <p:nvSpPr>
            <p:cNvPr id="125" name="TextBox 124"/>
            <p:cNvSpPr txBox="1"/>
            <p:nvPr/>
          </p:nvSpPr>
          <p:spPr>
            <a:xfrm>
              <a:off x="363373" y="4034965"/>
              <a:ext cx="4748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838203" y="4026312"/>
              <a:ext cx="65861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latin typeface="Calibri" panose="020F0502020204030204" pitchFamily="34" charset="0"/>
                  <a:cs typeface="Calibri" panose="020F0502020204030204" pitchFamily="34" charset="0"/>
                </a:rPr>
                <a:t>You can ______ in places like Chinatown.</a:t>
              </a: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896647" y="3149898"/>
            <a:ext cx="8585768" cy="377985"/>
            <a:chOff x="363373" y="3312302"/>
            <a:chExt cx="8585768" cy="377985"/>
          </a:xfrm>
        </p:grpSpPr>
        <p:sp>
          <p:nvSpPr>
            <p:cNvPr id="128" name="TextBox 127"/>
            <p:cNvSpPr txBox="1"/>
            <p:nvPr/>
          </p:nvSpPr>
          <p:spPr>
            <a:xfrm>
              <a:off x="363373" y="3320955"/>
              <a:ext cx="4748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4.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838203" y="3312302"/>
              <a:ext cx="81109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latin typeface="Calibri" panose="020F0502020204030204" pitchFamily="34" charset="0"/>
                  <a:cs typeface="Calibri" panose="020F0502020204030204" pitchFamily="34" charset="0"/>
                </a:rPr>
                <a:t>______ has interesting activities for both children and parents.</a:t>
              </a:r>
            </a:p>
          </p:txBody>
        </p:sp>
      </p:grpSp>
      <p:pic>
        <p:nvPicPr>
          <p:cNvPr id="163" name="Picture 1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358" y="2170468"/>
            <a:ext cx="612197" cy="462821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516" y="3702007"/>
            <a:ext cx="612197" cy="4628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CC2471-D7D5-88BC-86EA-1B8BF8DACC21}"/>
              </a:ext>
            </a:extLst>
          </p:cNvPr>
          <p:cNvSpPr txBox="1"/>
          <p:nvPr/>
        </p:nvSpPr>
        <p:spPr>
          <a:xfrm>
            <a:off x="1955770" y="2642985"/>
            <a:ext cx="5187600" cy="369332"/>
          </a:xfrm>
          <a:prstGeom prst="rect">
            <a:avLst/>
          </a:prstGeom>
          <a:ln w="19050">
            <a:solidFill>
              <a:schemeClr val="accent1"/>
            </a:solidFill>
            <a:prstDash val="lgDash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You can </a:t>
            </a:r>
            <a:r>
              <a:rPr lang="en-US" sz="1800" b="1" u="sng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watch festivals</a:t>
            </a:r>
            <a:r>
              <a:rPr lang="en-US" sz="18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 places like Chinatown.</a:t>
            </a:r>
            <a:endParaRPr lang="en-VN" sz="18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BEBF75-051D-C16A-C7BA-D8D8947A05F5}"/>
              </a:ext>
            </a:extLst>
          </p:cNvPr>
          <p:cNvSpPr txBox="1"/>
          <p:nvPr/>
        </p:nvSpPr>
        <p:spPr>
          <a:xfrm>
            <a:off x="1491079" y="4150843"/>
            <a:ext cx="6346982" cy="369332"/>
          </a:xfrm>
          <a:prstGeom prst="rect">
            <a:avLst/>
          </a:prstGeom>
          <a:ln w="19050">
            <a:solidFill>
              <a:schemeClr val="accent1"/>
            </a:solidFill>
            <a:prstDash val="lgDash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1800" b="1" u="sng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Sentosa</a:t>
            </a:r>
            <a:r>
              <a:rPr lang="en-US" sz="18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has interesting activities for both children and parents.</a:t>
            </a:r>
            <a:endParaRPr lang="en-VN" sz="18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15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41"/>
          <p:cNvSpPr/>
          <p:nvPr/>
        </p:nvSpPr>
        <p:spPr>
          <a:xfrm>
            <a:off x="0" y="-1362"/>
            <a:ext cx="91440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41"/>
          <p:cNvSpPr/>
          <p:nvPr/>
        </p:nvSpPr>
        <p:spPr>
          <a:xfrm>
            <a:off x="-50" y="-1362"/>
            <a:ext cx="693900" cy="3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9" name="Google Shape;1189;p41">
            <a:hlinkClick r:id="rId3" action="ppaction://hlinksldjump"/>
          </p:cNvPr>
          <p:cNvSpPr/>
          <p:nvPr/>
        </p:nvSpPr>
        <p:spPr>
          <a:xfrm>
            <a:off x="693867" y="-1362"/>
            <a:ext cx="1408200" cy="3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0" name="Google Shape;1190;p41">
            <a:hlinkClick r:id="rId4" action="ppaction://hlinksldjump"/>
          </p:cNvPr>
          <p:cNvSpPr/>
          <p:nvPr/>
        </p:nvSpPr>
        <p:spPr>
          <a:xfrm>
            <a:off x="2102224" y="-1362"/>
            <a:ext cx="1408200" cy="3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41">
            <a:hlinkClick r:id="" action="ppaction://noaction"/>
          </p:cNvPr>
          <p:cNvSpPr/>
          <p:nvPr/>
        </p:nvSpPr>
        <p:spPr>
          <a:xfrm>
            <a:off x="6327295" y="-1362"/>
            <a:ext cx="14082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4" name="Google Shape;1194;p41"/>
          <p:cNvGrpSpPr/>
          <p:nvPr/>
        </p:nvGrpSpPr>
        <p:grpSpPr>
          <a:xfrm>
            <a:off x="238515" y="90242"/>
            <a:ext cx="216784" cy="199039"/>
            <a:chOff x="285677" y="4429254"/>
            <a:chExt cx="216784" cy="199039"/>
          </a:xfrm>
        </p:grpSpPr>
        <p:sp>
          <p:nvSpPr>
            <p:cNvPr id="1195" name="Google Shape;1195;p41"/>
            <p:cNvSpPr/>
            <p:nvPr/>
          </p:nvSpPr>
          <p:spPr>
            <a:xfrm>
              <a:off x="319382" y="4457450"/>
              <a:ext cx="28008" cy="38390"/>
            </a:xfrm>
            <a:custGeom>
              <a:avLst/>
              <a:gdLst/>
              <a:ahLst/>
              <a:cxnLst/>
              <a:rect l="l" t="t" r="r" b="b"/>
              <a:pathLst>
                <a:path w="1839" h="2519" extrusionOk="0">
                  <a:moveTo>
                    <a:pt x="0" y="1"/>
                  </a:moveTo>
                  <a:lnTo>
                    <a:pt x="0" y="2519"/>
                  </a:lnTo>
                  <a:lnTo>
                    <a:pt x="1838" y="923"/>
                  </a:lnTo>
                  <a:lnTo>
                    <a:pt x="1838" y="1"/>
                  </a:lnTo>
                  <a:close/>
                </a:path>
              </a:pathLst>
            </a:custGeom>
            <a:solidFill>
              <a:srgbClr val="F6C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1"/>
            <p:cNvSpPr/>
            <p:nvPr/>
          </p:nvSpPr>
          <p:spPr>
            <a:xfrm>
              <a:off x="332800" y="4457450"/>
              <a:ext cx="14590" cy="26761"/>
            </a:xfrm>
            <a:custGeom>
              <a:avLst/>
              <a:gdLst/>
              <a:ahLst/>
              <a:cxnLst/>
              <a:rect l="l" t="t" r="r" b="b"/>
              <a:pathLst>
                <a:path w="958" h="1756" extrusionOk="0">
                  <a:moveTo>
                    <a:pt x="0" y="1"/>
                  </a:moveTo>
                  <a:lnTo>
                    <a:pt x="0" y="1756"/>
                  </a:lnTo>
                  <a:lnTo>
                    <a:pt x="957" y="923"/>
                  </a:lnTo>
                  <a:lnTo>
                    <a:pt x="957" y="1"/>
                  </a:lnTo>
                  <a:close/>
                </a:path>
              </a:pathLst>
            </a:custGeom>
            <a:solidFill>
              <a:srgbClr val="F9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1"/>
            <p:cNvSpPr/>
            <p:nvPr/>
          </p:nvSpPr>
          <p:spPr>
            <a:xfrm>
              <a:off x="312406" y="4452512"/>
              <a:ext cx="163220" cy="175778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1"/>
            <p:cNvSpPr/>
            <p:nvPr/>
          </p:nvSpPr>
          <p:spPr>
            <a:xfrm>
              <a:off x="386456" y="4452512"/>
              <a:ext cx="89172" cy="175778"/>
            </a:xfrm>
            <a:custGeom>
              <a:avLst/>
              <a:gdLst/>
              <a:ahLst/>
              <a:cxnLst/>
              <a:rect l="l" t="t" r="r" b="b"/>
              <a:pathLst>
                <a:path w="5855" h="11534" extrusionOk="0">
                  <a:moveTo>
                    <a:pt x="497" y="1"/>
                  </a:moveTo>
                  <a:cubicBezTo>
                    <a:pt x="471" y="1"/>
                    <a:pt x="445" y="9"/>
                    <a:pt x="424" y="27"/>
                  </a:cubicBezTo>
                  <a:lnTo>
                    <a:pt x="1" y="394"/>
                  </a:lnTo>
                  <a:cubicBezTo>
                    <a:pt x="1901" y="2010"/>
                    <a:pt x="4918" y="4625"/>
                    <a:pt x="4918" y="4625"/>
                  </a:cubicBezTo>
                  <a:lnTo>
                    <a:pt x="4918" y="11222"/>
                  </a:lnTo>
                  <a:cubicBezTo>
                    <a:pt x="4918" y="11395"/>
                    <a:pt x="4773" y="11534"/>
                    <a:pt x="4599" y="11534"/>
                  </a:cubicBezTo>
                  <a:lnTo>
                    <a:pt x="5543" y="11534"/>
                  </a:lnTo>
                  <a:cubicBezTo>
                    <a:pt x="5716" y="11534"/>
                    <a:pt x="5855" y="11395"/>
                    <a:pt x="5855" y="11222"/>
                  </a:cubicBezTo>
                  <a:lnTo>
                    <a:pt x="5855" y="4625"/>
                  </a:lnTo>
                  <a:lnTo>
                    <a:pt x="569" y="27"/>
                  </a:lnTo>
                  <a:cubicBezTo>
                    <a:pt x="549" y="9"/>
                    <a:pt x="523" y="1"/>
                    <a:pt x="497" y="1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1"/>
            <p:cNvSpPr/>
            <p:nvPr/>
          </p:nvSpPr>
          <p:spPr>
            <a:xfrm>
              <a:off x="312513" y="4446675"/>
              <a:ext cx="40679" cy="12802"/>
            </a:xfrm>
            <a:custGeom>
              <a:avLst/>
              <a:gdLst/>
              <a:ahLst/>
              <a:cxnLst/>
              <a:rect l="l" t="t" r="r" b="b"/>
              <a:pathLst>
                <a:path w="2671" h="840" extrusionOk="0">
                  <a:moveTo>
                    <a:pt x="118" y="0"/>
                  </a:moveTo>
                  <a:cubicBezTo>
                    <a:pt x="49" y="0"/>
                    <a:pt x="0" y="49"/>
                    <a:pt x="0" y="118"/>
                  </a:cubicBezTo>
                  <a:lnTo>
                    <a:pt x="0" y="722"/>
                  </a:lnTo>
                  <a:cubicBezTo>
                    <a:pt x="0" y="791"/>
                    <a:pt x="49" y="840"/>
                    <a:pt x="118" y="840"/>
                  </a:cubicBezTo>
                  <a:lnTo>
                    <a:pt x="2553" y="840"/>
                  </a:lnTo>
                  <a:cubicBezTo>
                    <a:pt x="2615" y="840"/>
                    <a:pt x="2671" y="791"/>
                    <a:pt x="2671" y="722"/>
                  </a:cubicBezTo>
                  <a:lnTo>
                    <a:pt x="2671" y="118"/>
                  </a:lnTo>
                  <a:cubicBezTo>
                    <a:pt x="2671" y="49"/>
                    <a:pt x="2615" y="0"/>
                    <a:pt x="2553" y="0"/>
                  </a:cubicBezTo>
                  <a:close/>
                </a:path>
              </a:pathLst>
            </a:custGeom>
            <a:solidFill>
              <a:srgbClr val="E55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1"/>
            <p:cNvSpPr/>
            <p:nvPr/>
          </p:nvSpPr>
          <p:spPr>
            <a:xfrm>
              <a:off x="371347" y="4540969"/>
              <a:ext cx="49345" cy="87325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solidFill>
              <a:srgbClr val="E55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1"/>
            <p:cNvSpPr/>
            <p:nvPr/>
          </p:nvSpPr>
          <p:spPr>
            <a:xfrm>
              <a:off x="401457" y="4540969"/>
              <a:ext cx="19235" cy="87325"/>
            </a:xfrm>
            <a:custGeom>
              <a:avLst/>
              <a:gdLst/>
              <a:ahLst/>
              <a:cxnLst/>
              <a:rect l="l" t="t" r="r" b="b"/>
              <a:pathLst>
                <a:path w="1263" h="5730" extrusionOk="0">
                  <a:moveTo>
                    <a:pt x="1" y="0"/>
                  </a:moveTo>
                  <a:cubicBezTo>
                    <a:pt x="167" y="0"/>
                    <a:pt x="299" y="132"/>
                    <a:pt x="299" y="292"/>
                  </a:cubicBezTo>
                  <a:lnTo>
                    <a:pt x="299" y="5730"/>
                  </a:lnTo>
                  <a:lnTo>
                    <a:pt x="1263" y="5730"/>
                  </a:lnTo>
                  <a:lnTo>
                    <a:pt x="1263" y="292"/>
                  </a:lnTo>
                  <a:cubicBezTo>
                    <a:pt x="1263" y="132"/>
                    <a:pt x="1131" y="0"/>
                    <a:pt x="965" y="0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1"/>
            <p:cNvSpPr/>
            <p:nvPr/>
          </p:nvSpPr>
          <p:spPr>
            <a:xfrm>
              <a:off x="285677" y="4429254"/>
              <a:ext cx="216784" cy="95768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solidFill>
              <a:srgbClr val="FF9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1"/>
            <p:cNvSpPr/>
            <p:nvPr/>
          </p:nvSpPr>
          <p:spPr>
            <a:xfrm>
              <a:off x="338496" y="4446675"/>
              <a:ext cx="14697" cy="12908"/>
            </a:xfrm>
            <a:custGeom>
              <a:avLst/>
              <a:gdLst/>
              <a:ahLst/>
              <a:cxnLst/>
              <a:rect l="l" t="t" r="r" b="b"/>
              <a:pathLst>
                <a:path w="965" h="847" extrusionOk="0">
                  <a:moveTo>
                    <a:pt x="1" y="0"/>
                  </a:moveTo>
                  <a:lnTo>
                    <a:pt x="1" y="847"/>
                  </a:lnTo>
                  <a:lnTo>
                    <a:pt x="847" y="847"/>
                  </a:lnTo>
                  <a:cubicBezTo>
                    <a:pt x="909" y="847"/>
                    <a:pt x="965" y="791"/>
                    <a:pt x="965" y="729"/>
                  </a:cubicBezTo>
                  <a:lnTo>
                    <a:pt x="965" y="118"/>
                  </a:lnTo>
                  <a:cubicBezTo>
                    <a:pt x="965" y="56"/>
                    <a:pt x="909" y="0"/>
                    <a:pt x="847" y="0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4" name="Google Shape;1204;p41">
            <a:hlinkClick r:id="rId5" action="ppaction://hlinksldjump"/>
          </p:cNvPr>
          <p:cNvSpPr/>
          <p:nvPr/>
        </p:nvSpPr>
        <p:spPr>
          <a:xfrm>
            <a:off x="-37" y="-6437"/>
            <a:ext cx="6939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9" name="Google Shape;1209;p41">
            <a:hlinkClick r:id="" action="ppaction://noaction"/>
          </p:cNvPr>
          <p:cNvSpPr/>
          <p:nvPr/>
        </p:nvSpPr>
        <p:spPr>
          <a:xfrm>
            <a:off x="7735644" y="-1362"/>
            <a:ext cx="14082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843;p35">
            <a:hlinkClick r:id="rId3" action="ppaction://hlinksldjump"/>
          </p:cNvPr>
          <p:cNvSpPr/>
          <p:nvPr/>
        </p:nvSpPr>
        <p:spPr>
          <a:xfrm>
            <a:off x="824775" y="5189"/>
            <a:ext cx="1408200" cy="3924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lnSpc>
                <a:spcPct val="110000"/>
              </a:lnSpc>
              <a:buClr>
                <a:schemeClr val="dk2"/>
              </a:buClr>
              <a:buSzPts val="3600"/>
            </a:pPr>
            <a:r>
              <a:rPr lang="en-US" sz="2000" dirty="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rPr>
              <a:t>Reading</a:t>
            </a:r>
            <a:endParaRPr sz="2000" dirty="0">
              <a:solidFill>
                <a:schemeClr val="dk1"/>
              </a:solidFill>
              <a:latin typeface="Hepta Slab Medium"/>
              <a:ea typeface="Hepta Slab Medium"/>
              <a:cs typeface="Hepta Slab Medium"/>
              <a:sym typeface="Hepta Slab Medium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286492" y="807991"/>
            <a:ext cx="84925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 2. (p 69) Read the passage again and choose the correct answer A, B or C.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984805" y="1724624"/>
            <a:ext cx="2724216" cy="369332"/>
            <a:chOff x="1230086" y="1785257"/>
            <a:chExt cx="2111832" cy="369332"/>
          </a:xfrm>
        </p:grpSpPr>
        <p:sp>
          <p:nvSpPr>
            <p:cNvPr id="57" name="TextBox 56"/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611086" y="1785257"/>
              <a:ext cx="17308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a park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3414118" y="1718286"/>
            <a:ext cx="2753174" cy="369332"/>
            <a:chOff x="1230086" y="1785257"/>
            <a:chExt cx="2134280" cy="369332"/>
          </a:xfrm>
        </p:grpSpPr>
        <p:sp>
          <p:nvSpPr>
            <p:cNvPr id="60" name="TextBox 59"/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611085" y="1785257"/>
              <a:ext cx="17532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latin typeface="Calibri" panose="020F0502020204030204" pitchFamily="34" charset="0"/>
                  <a:cs typeface="Calibri" panose="020F0502020204030204" pitchFamily="34" charset="0"/>
                </a:rPr>
                <a:t>Chinatown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5903680" y="1718286"/>
            <a:ext cx="2597820" cy="369332"/>
            <a:chOff x="1230086" y="1785257"/>
            <a:chExt cx="2013849" cy="369332"/>
          </a:xfrm>
        </p:grpSpPr>
        <p:sp>
          <p:nvSpPr>
            <p:cNvPr id="63" name="TextBox 62"/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611086" y="1785257"/>
              <a:ext cx="16328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latin typeface="Calibri" panose="020F0502020204030204" pitchFamily="34" charset="0"/>
                  <a:cs typeface="Calibri" panose="020F0502020204030204" pitchFamily="34" charset="0"/>
                </a:rPr>
                <a:t>Sentosa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994207" y="2516830"/>
            <a:ext cx="2316984" cy="369332"/>
            <a:chOff x="1230086" y="1785257"/>
            <a:chExt cx="1796143" cy="369332"/>
          </a:xfrm>
        </p:grpSpPr>
        <p:sp>
          <p:nvSpPr>
            <p:cNvPr id="66" name="TextBox 65"/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611086" y="1785257"/>
              <a:ext cx="1415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latin typeface="Calibri" panose="020F0502020204030204" pitchFamily="34" charset="0"/>
                  <a:cs typeface="Calibri" panose="020F0502020204030204" pitchFamily="34" charset="0"/>
                </a:rPr>
                <a:t>zoo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386507" y="2510492"/>
            <a:ext cx="2316984" cy="369332"/>
            <a:chOff x="1230086" y="1785257"/>
            <a:chExt cx="1796143" cy="369332"/>
          </a:xfrm>
        </p:grpSpPr>
        <p:sp>
          <p:nvSpPr>
            <p:cNvPr id="69" name="TextBox 68"/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611086" y="1785257"/>
              <a:ext cx="1415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latin typeface="Calibri" panose="020F0502020204030204" pitchFamily="34" charset="0"/>
                  <a:cs typeface="Calibri" panose="020F0502020204030204" pitchFamily="34" charset="0"/>
                </a:rPr>
                <a:t>park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5921789" y="2510492"/>
            <a:ext cx="3665036" cy="369332"/>
            <a:chOff x="1230086" y="1785257"/>
            <a:chExt cx="2841162" cy="369332"/>
          </a:xfrm>
        </p:grpSpPr>
        <p:sp>
          <p:nvSpPr>
            <p:cNvPr id="72" name="TextBox 71"/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611086" y="1785257"/>
              <a:ext cx="2460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latin typeface="Calibri" panose="020F0502020204030204" pitchFamily="34" charset="0"/>
                  <a:cs typeface="Calibri" panose="020F0502020204030204" pitchFamily="34" charset="0"/>
                </a:rPr>
                <a:t>town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951942" y="3353464"/>
            <a:ext cx="4353137" cy="369332"/>
            <a:chOff x="1230086" y="1785257"/>
            <a:chExt cx="3374583" cy="369332"/>
          </a:xfrm>
        </p:grpSpPr>
        <p:sp>
          <p:nvSpPr>
            <p:cNvPr id="75" name="TextBox 74"/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611086" y="1785257"/>
              <a:ext cx="29935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latin typeface="Calibri" panose="020F0502020204030204" pitchFamily="34" charset="0"/>
                  <a:cs typeface="Calibri" panose="020F0502020204030204" pitchFamily="34" charset="0"/>
                </a:rPr>
                <a:t>watch animals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3361657" y="3347126"/>
            <a:ext cx="3873001" cy="369332"/>
            <a:chOff x="1230086" y="1785257"/>
            <a:chExt cx="3002378" cy="369332"/>
          </a:xfrm>
        </p:grpSpPr>
        <p:sp>
          <p:nvSpPr>
            <p:cNvPr id="78" name="TextBox 77"/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611085" y="1785257"/>
              <a:ext cx="26213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watch festivals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5903680" y="3338473"/>
            <a:ext cx="4237819" cy="369332"/>
            <a:chOff x="1230086" y="1785257"/>
            <a:chExt cx="3285188" cy="369332"/>
          </a:xfrm>
        </p:grpSpPr>
        <p:sp>
          <p:nvSpPr>
            <p:cNvPr id="81" name="TextBox 80"/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611085" y="1785257"/>
              <a:ext cx="29041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latin typeface="Calibri" panose="020F0502020204030204" pitchFamily="34" charset="0"/>
                  <a:cs typeface="Calibri" panose="020F0502020204030204" pitchFamily="34" charset="0"/>
                </a:rPr>
                <a:t>do outdoor activities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947798" y="4133560"/>
            <a:ext cx="3468471" cy="369332"/>
            <a:chOff x="1230086" y="1785257"/>
            <a:chExt cx="2688784" cy="369332"/>
          </a:xfrm>
        </p:grpSpPr>
        <p:sp>
          <p:nvSpPr>
            <p:cNvPr id="84" name="TextBox 83"/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611086" y="1785257"/>
              <a:ext cx="2307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latin typeface="Calibri" panose="020F0502020204030204" pitchFamily="34" charset="0"/>
                  <a:cs typeface="Calibri" panose="020F0502020204030204" pitchFamily="34" charset="0"/>
                </a:rPr>
                <a:t>Little India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3353116" y="4116598"/>
            <a:ext cx="2207309" cy="369332"/>
            <a:chOff x="1230086" y="1785257"/>
            <a:chExt cx="1711122" cy="369332"/>
          </a:xfrm>
        </p:grpSpPr>
        <p:sp>
          <p:nvSpPr>
            <p:cNvPr id="87" name="TextBox 86"/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611086" y="1785257"/>
              <a:ext cx="13301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latin typeface="Calibri" panose="020F0502020204030204" pitchFamily="34" charset="0"/>
                  <a:cs typeface="Calibri" panose="020F0502020204030204" pitchFamily="34" charset="0"/>
                </a:rPr>
                <a:t>The zoo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5901397" y="4133559"/>
            <a:ext cx="1992466" cy="369332"/>
            <a:chOff x="1230086" y="1785257"/>
            <a:chExt cx="1544574" cy="369332"/>
          </a:xfrm>
        </p:grpSpPr>
        <p:sp>
          <p:nvSpPr>
            <p:cNvPr id="90" name="TextBox 89"/>
            <p:cNvSpPr txBox="1"/>
            <p:nvPr/>
          </p:nvSpPr>
          <p:spPr>
            <a:xfrm>
              <a:off x="1230086" y="1785257"/>
              <a:ext cx="566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611085" y="1785257"/>
              <a:ext cx="11635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latin typeface="Calibri" panose="020F0502020204030204" pitchFamily="34" charset="0"/>
                  <a:cs typeface="Calibri" panose="020F0502020204030204" pitchFamily="34" charset="0"/>
                </a:rPr>
                <a:t>Sentosa</a:t>
              </a: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906253" y="2083013"/>
            <a:ext cx="8430393" cy="369332"/>
            <a:chOff x="369902" y="2142097"/>
            <a:chExt cx="8430393" cy="369332"/>
          </a:xfrm>
        </p:grpSpPr>
        <p:sp>
          <p:nvSpPr>
            <p:cNvPr id="122" name="TextBox 121"/>
            <p:cNvSpPr txBox="1"/>
            <p:nvPr/>
          </p:nvSpPr>
          <p:spPr>
            <a:xfrm>
              <a:off x="369902" y="2142097"/>
              <a:ext cx="4748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2.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844732" y="2142097"/>
              <a:ext cx="79555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You can see different kinds of animals in real life in a ______.</a:t>
              </a: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896647" y="2853347"/>
            <a:ext cx="7061016" cy="377985"/>
            <a:chOff x="363373" y="4026312"/>
            <a:chExt cx="7061016" cy="377985"/>
          </a:xfrm>
        </p:grpSpPr>
        <p:sp>
          <p:nvSpPr>
            <p:cNvPr id="125" name="TextBox 124"/>
            <p:cNvSpPr txBox="1"/>
            <p:nvPr/>
          </p:nvSpPr>
          <p:spPr>
            <a:xfrm>
              <a:off x="363373" y="4034965"/>
              <a:ext cx="4748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838203" y="4026312"/>
              <a:ext cx="65861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latin typeface="Calibri" panose="020F0502020204030204" pitchFamily="34" charset="0"/>
                  <a:cs typeface="Calibri" panose="020F0502020204030204" pitchFamily="34" charset="0"/>
                </a:rPr>
                <a:t>You can ______ in places like Chinatown.</a:t>
              </a: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896647" y="3677181"/>
            <a:ext cx="8585768" cy="377985"/>
            <a:chOff x="363373" y="3312302"/>
            <a:chExt cx="8585768" cy="377985"/>
          </a:xfrm>
        </p:grpSpPr>
        <p:sp>
          <p:nvSpPr>
            <p:cNvPr id="128" name="TextBox 127"/>
            <p:cNvSpPr txBox="1"/>
            <p:nvPr/>
          </p:nvSpPr>
          <p:spPr>
            <a:xfrm>
              <a:off x="363373" y="3320955"/>
              <a:ext cx="4748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4.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838203" y="3312302"/>
              <a:ext cx="81109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latin typeface="Calibri" panose="020F0502020204030204" pitchFamily="34" charset="0"/>
                  <a:cs typeface="Calibri" panose="020F0502020204030204" pitchFamily="34" charset="0"/>
                </a:rPr>
                <a:t>______ has interesting activities for both children and parents.</a:t>
              </a: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906253" y="1311596"/>
            <a:ext cx="7569434" cy="377985"/>
            <a:chOff x="394546" y="1262747"/>
            <a:chExt cx="7569434" cy="377985"/>
          </a:xfrm>
        </p:grpSpPr>
        <p:sp>
          <p:nvSpPr>
            <p:cNvPr id="131" name="TextBox 130"/>
            <p:cNvSpPr txBox="1"/>
            <p:nvPr/>
          </p:nvSpPr>
          <p:spPr>
            <a:xfrm>
              <a:off x="394546" y="1262747"/>
              <a:ext cx="4748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827313" y="1271400"/>
              <a:ext cx="71366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You can find beautiful plants and flowers in ______.</a:t>
              </a:r>
              <a:endParaRPr lang="en-US" sz="18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84" y="1821115"/>
            <a:ext cx="612197" cy="462821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28" y="2627841"/>
            <a:ext cx="612197" cy="462821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285" y="3450114"/>
            <a:ext cx="612197" cy="462821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516" y="4229290"/>
            <a:ext cx="612197" cy="46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71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" name="Google Shape;414;p29"/>
          <p:cNvGrpSpPr/>
          <p:nvPr/>
        </p:nvGrpSpPr>
        <p:grpSpPr>
          <a:xfrm>
            <a:off x="445050" y="749900"/>
            <a:ext cx="4127100" cy="3883275"/>
            <a:chOff x="445050" y="343300"/>
            <a:chExt cx="4127100" cy="3883275"/>
          </a:xfrm>
        </p:grpSpPr>
        <p:sp>
          <p:nvSpPr>
            <p:cNvPr id="415" name="Google Shape;415;p29"/>
            <p:cNvSpPr/>
            <p:nvPr/>
          </p:nvSpPr>
          <p:spPr>
            <a:xfrm>
              <a:off x="445050" y="351775"/>
              <a:ext cx="4127100" cy="3874800"/>
            </a:xfrm>
            <a:prstGeom prst="roundRect">
              <a:avLst>
                <a:gd name="adj" fmla="val 5570"/>
              </a:avLst>
            </a:prstGeom>
            <a:solidFill>
              <a:srgbClr val="F3F3F3"/>
            </a:solidFill>
            <a:ln>
              <a:noFill/>
            </a:ln>
            <a:effectLst>
              <a:outerShdw blurRad="57150" dist="47625" dir="2940000" algn="bl" rotWithShape="0">
                <a:srgbClr val="963A2A">
                  <a:alpha val="4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6" name="Google Shape;416;p29"/>
            <p:cNvGrpSpPr/>
            <p:nvPr/>
          </p:nvGrpSpPr>
          <p:grpSpPr>
            <a:xfrm>
              <a:off x="445050" y="343300"/>
              <a:ext cx="4127100" cy="392400"/>
              <a:chOff x="-8550475" y="393000"/>
              <a:chExt cx="4127100" cy="392400"/>
            </a:xfrm>
          </p:grpSpPr>
          <p:sp>
            <p:nvSpPr>
              <p:cNvPr id="417" name="Google Shape;417;p29"/>
              <p:cNvSpPr/>
              <p:nvPr/>
            </p:nvSpPr>
            <p:spPr>
              <a:xfrm>
                <a:off x="-8550475" y="393000"/>
                <a:ext cx="41271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29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29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29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1" name="Google Shape;421;p29"/>
          <p:cNvGrpSpPr/>
          <p:nvPr/>
        </p:nvGrpSpPr>
        <p:grpSpPr>
          <a:xfrm>
            <a:off x="4200175" y="1455325"/>
            <a:ext cx="4498200" cy="2330700"/>
            <a:chOff x="4200175" y="1139900"/>
            <a:chExt cx="4498200" cy="2330700"/>
          </a:xfrm>
        </p:grpSpPr>
        <p:sp>
          <p:nvSpPr>
            <p:cNvPr id="422" name="Google Shape;422;p29"/>
            <p:cNvSpPr/>
            <p:nvPr/>
          </p:nvSpPr>
          <p:spPr>
            <a:xfrm>
              <a:off x="4200175" y="1139900"/>
              <a:ext cx="4498200" cy="2330700"/>
            </a:xfrm>
            <a:prstGeom prst="roundRect">
              <a:avLst>
                <a:gd name="adj" fmla="val 8429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47625" dir="2940000" algn="bl" rotWithShape="0">
                <a:srgbClr val="963A2A">
                  <a:alpha val="4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3" name="Google Shape;423;p29"/>
            <p:cNvGrpSpPr/>
            <p:nvPr/>
          </p:nvGrpSpPr>
          <p:grpSpPr>
            <a:xfrm>
              <a:off x="4200175" y="1139900"/>
              <a:ext cx="4498200" cy="392400"/>
              <a:chOff x="-8550475" y="393000"/>
              <a:chExt cx="4498200" cy="392400"/>
            </a:xfrm>
          </p:grpSpPr>
          <p:sp>
            <p:nvSpPr>
              <p:cNvPr id="424" name="Google Shape;424;p29"/>
              <p:cNvSpPr/>
              <p:nvPr/>
            </p:nvSpPr>
            <p:spPr>
              <a:xfrm>
                <a:off x="-8550475" y="393000"/>
                <a:ext cx="44982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29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29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29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28" name="Google Shape;428;p29"/>
          <p:cNvSpPr txBox="1">
            <a:spLocks noGrp="1"/>
          </p:cNvSpPr>
          <p:nvPr>
            <p:ph type="ctrTitle"/>
          </p:nvPr>
        </p:nvSpPr>
        <p:spPr>
          <a:xfrm>
            <a:off x="521242" y="1188325"/>
            <a:ext cx="3822137" cy="11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A list of places:</a:t>
            </a:r>
            <a:endParaRPr dirty="0"/>
          </a:p>
        </p:txBody>
      </p:sp>
      <p:grpSp>
        <p:nvGrpSpPr>
          <p:cNvPr id="456" name="Google Shape;456;p29"/>
          <p:cNvGrpSpPr/>
          <p:nvPr/>
        </p:nvGrpSpPr>
        <p:grpSpPr>
          <a:xfrm>
            <a:off x="7995600" y="946100"/>
            <a:ext cx="917700" cy="1174663"/>
            <a:chOff x="5856625" y="2134325"/>
            <a:chExt cx="917700" cy="1174663"/>
          </a:xfrm>
        </p:grpSpPr>
        <p:sp>
          <p:nvSpPr>
            <p:cNvPr id="457" name="Google Shape;457;p29"/>
            <p:cNvSpPr/>
            <p:nvPr/>
          </p:nvSpPr>
          <p:spPr>
            <a:xfrm>
              <a:off x="5856625" y="2391288"/>
              <a:ext cx="917700" cy="91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8" name="Google Shape;458;p29"/>
            <p:cNvGrpSpPr/>
            <p:nvPr/>
          </p:nvGrpSpPr>
          <p:grpSpPr>
            <a:xfrm>
              <a:off x="6085022" y="2627287"/>
              <a:ext cx="460910" cy="445709"/>
              <a:chOff x="5228890" y="3235428"/>
              <a:chExt cx="344091" cy="332767"/>
            </a:xfrm>
          </p:grpSpPr>
          <p:sp>
            <p:nvSpPr>
              <p:cNvPr id="459" name="Google Shape;459;p29"/>
              <p:cNvSpPr/>
              <p:nvPr/>
            </p:nvSpPr>
            <p:spPr>
              <a:xfrm>
                <a:off x="5228890" y="3261701"/>
                <a:ext cx="316741" cy="306495"/>
              </a:xfrm>
              <a:custGeom>
                <a:avLst/>
                <a:gdLst/>
                <a:ahLst/>
                <a:cxnLst/>
                <a:rect l="l" t="t" r="r" b="b"/>
                <a:pathLst>
                  <a:path w="12056" h="11666" extrusionOk="0">
                    <a:moveTo>
                      <a:pt x="2817" y="0"/>
                    </a:moveTo>
                    <a:lnTo>
                      <a:pt x="1866" y="493"/>
                    </a:lnTo>
                    <a:lnTo>
                      <a:pt x="1603" y="631"/>
                    </a:lnTo>
                    <a:cubicBezTo>
                      <a:pt x="458" y="1221"/>
                      <a:pt x="1" y="2629"/>
                      <a:pt x="576" y="3787"/>
                    </a:cubicBezTo>
                    <a:cubicBezTo>
                      <a:pt x="1339" y="5320"/>
                      <a:pt x="6708" y="10654"/>
                      <a:pt x="8255" y="11417"/>
                    </a:cubicBezTo>
                    <a:cubicBezTo>
                      <a:pt x="8594" y="11586"/>
                      <a:pt x="8955" y="11666"/>
                      <a:pt x="9310" y="11666"/>
                    </a:cubicBezTo>
                    <a:cubicBezTo>
                      <a:pt x="10167" y="11666"/>
                      <a:pt x="10993" y="11202"/>
                      <a:pt x="11424" y="10398"/>
                    </a:cubicBezTo>
                    <a:lnTo>
                      <a:pt x="11556" y="10134"/>
                    </a:lnTo>
                    <a:lnTo>
                      <a:pt x="12056" y="9191"/>
                    </a:lnTo>
                    <a:lnTo>
                      <a:pt x="9323" y="7672"/>
                    </a:lnTo>
                    <a:lnTo>
                      <a:pt x="9080" y="8261"/>
                    </a:lnTo>
                    <a:cubicBezTo>
                      <a:pt x="9032" y="8372"/>
                      <a:pt x="8962" y="8476"/>
                      <a:pt x="8886" y="8566"/>
                    </a:cubicBezTo>
                    <a:cubicBezTo>
                      <a:pt x="8666" y="8815"/>
                      <a:pt x="8358" y="8943"/>
                      <a:pt x="8048" y="8943"/>
                    </a:cubicBezTo>
                    <a:cubicBezTo>
                      <a:pt x="7820" y="8943"/>
                      <a:pt x="7591" y="8874"/>
                      <a:pt x="7395" y="8733"/>
                    </a:cubicBezTo>
                    <a:cubicBezTo>
                      <a:pt x="7124" y="8539"/>
                      <a:pt x="3469" y="4904"/>
                      <a:pt x="3274" y="4634"/>
                    </a:cubicBezTo>
                    <a:cubicBezTo>
                      <a:pt x="2858" y="4051"/>
                      <a:pt x="3087" y="3233"/>
                      <a:pt x="3753" y="2962"/>
                    </a:cubicBezTo>
                    <a:lnTo>
                      <a:pt x="4343" y="2719"/>
                    </a:lnTo>
                    <a:lnTo>
                      <a:pt x="281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29"/>
              <p:cNvSpPr/>
              <p:nvPr/>
            </p:nvSpPr>
            <p:spPr>
              <a:xfrm>
                <a:off x="5277731" y="3261701"/>
                <a:ext cx="65261" cy="82942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3157" extrusionOk="0">
                    <a:moveTo>
                      <a:pt x="951" y="0"/>
                    </a:moveTo>
                    <a:lnTo>
                      <a:pt x="0" y="493"/>
                    </a:lnTo>
                    <a:lnTo>
                      <a:pt x="1582" y="3156"/>
                    </a:lnTo>
                    <a:cubicBezTo>
                      <a:pt x="1672" y="3073"/>
                      <a:pt x="1776" y="3011"/>
                      <a:pt x="1894" y="2962"/>
                    </a:cubicBezTo>
                    <a:lnTo>
                      <a:pt x="2484" y="2719"/>
                    </a:lnTo>
                    <a:lnTo>
                      <a:pt x="9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29"/>
              <p:cNvSpPr/>
              <p:nvPr/>
            </p:nvSpPr>
            <p:spPr>
              <a:xfrm>
                <a:off x="5462137" y="3463053"/>
                <a:ext cx="83494" cy="64893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2470" extrusionOk="0">
                    <a:moveTo>
                      <a:pt x="445" y="1"/>
                    </a:moveTo>
                    <a:lnTo>
                      <a:pt x="195" y="590"/>
                    </a:lnTo>
                    <a:cubicBezTo>
                      <a:pt x="147" y="708"/>
                      <a:pt x="84" y="812"/>
                      <a:pt x="1" y="902"/>
                    </a:cubicBezTo>
                    <a:lnTo>
                      <a:pt x="2678" y="2470"/>
                    </a:lnTo>
                    <a:lnTo>
                      <a:pt x="3178" y="1527"/>
                    </a:lnTo>
                    <a:lnTo>
                      <a:pt x="44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29"/>
              <p:cNvSpPr/>
              <p:nvPr/>
            </p:nvSpPr>
            <p:spPr>
              <a:xfrm>
                <a:off x="5286663" y="3235428"/>
                <a:ext cx="90771" cy="111973"/>
              </a:xfrm>
              <a:custGeom>
                <a:avLst/>
                <a:gdLst/>
                <a:ahLst/>
                <a:cxnLst/>
                <a:rect l="l" t="t" r="r" b="b"/>
                <a:pathLst>
                  <a:path w="3455" h="4262" extrusionOk="0">
                    <a:moveTo>
                      <a:pt x="1287" y="1"/>
                    </a:moveTo>
                    <a:cubicBezTo>
                      <a:pt x="1243" y="1"/>
                      <a:pt x="1199" y="12"/>
                      <a:pt x="1159" y="36"/>
                    </a:cubicBezTo>
                    <a:lnTo>
                      <a:pt x="160" y="619"/>
                    </a:lnTo>
                    <a:cubicBezTo>
                      <a:pt x="35" y="695"/>
                      <a:pt x="0" y="848"/>
                      <a:pt x="70" y="966"/>
                    </a:cubicBezTo>
                    <a:lnTo>
                      <a:pt x="1949" y="4142"/>
                    </a:lnTo>
                    <a:cubicBezTo>
                      <a:pt x="1999" y="4220"/>
                      <a:pt x="2082" y="4261"/>
                      <a:pt x="2166" y="4261"/>
                    </a:cubicBezTo>
                    <a:cubicBezTo>
                      <a:pt x="2211" y="4261"/>
                      <a:pt x="2256" y="4250"/>
                      <a:pt x="2296" y="4226"/>
                    </a:cubicBezTo>
                    <a:lnTo>
                      <a:pt x="3295" y="3643"/>
                    </a:lnTo>
                    <a:cubicBezTo>
                      <a:pt x="3413" y="3574"/>
                      <a:pt x="3455" y="3414"/>
                      <a:pt x="3385" y="3296"/>
                    </a:cubicBezTo>
                    <a:lnTo>
                      <a:pt x="1506" y="126"/>
                    </a:lnTo>
                    <a:cubicBezTo>
                      <a:pt x="1455" y="44"/>
                      <a:pt x="1372" y="1"/>
                      <a:pt x="12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29"/>
              <p:cNvSpPr/>
              <p:nvPr/>
            </p:nvSpPr>
            <p:spPr>
              <a:xfrm>
                <a:off x="5458328" y="3429740"/>
                <a:ext cx="114653" cy="88486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3368" extrusionOk="0">
                    <a:moveTo>
                      <a:pt x="884" y="0"/>
                    </a:moveTo>
                    <a:cubicBezTo>
                      <a:pt x="797" y="0"/>
                      <a:pt x="713" y="45"/>
                      <a:pt x="666" y="124"/>
                    </a:cubicBezTo>
                    <a:lnTo>
                      <a:pt x="77" y="1116"/>
                    </a:lnTo>
                    <a:cubicBezTo>
                      <a:pt x="0" y="1234"/>
                      <a:pt x="42" y="1394"/>
                      <a:pt x="160" y="1463"/>
                    </a:cubicBezTo>
                    <a:lnTo>
                      <a:pt x="3350" y="3329"/>
                    </a:lnTo>
                    <a:cubicBezTo>
                      <a:pt x="3393" y="3355"/>
                      <a:pt x="3440" y="3367"/>
                      <a:pt x="3485" y="3367"/>
                    </a:cubicBezTo>
                    <a:cubicBezTo>
                      <a:pt x="3571" y="3367"/>
                      <a:pt x="3652" y="3323"/>
                      <a:pt x="3697" y="3246"/>
                    </a:cubicBezTo>
                    <a:lnTo>
                      <a:pt x="4287" y="2254"/>
                    </a:lnTo>
                    <a:cubicBezTo>
                      <a:pt x="4363" y="2136"/>
                      <a:pt x="4321" y="1976"/>
                      <a:pt x="4204" y="1907"/>
                    </a:cubicBezTo>
                    <a:lnTo>
                      <a:pt x="1013" y="34"/>
                    </a:lnTo>
                    <a:cubicBezTo>
                      <a:pt x="972" y="11"/>
                      <a:pt x="928" y="0"/>
                      <a:pt x="8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4" name="Google Shape;464;p29"/>
            <p:cNvGrpSpPr/>
            <p:nvPr/>
          </p:nvGrpSpPr>
          <p:grpSpPr>
            <a:xfrm>
              <a:off x="5876166" y="2134325"/>
              <a:ext cx="878627" cy="376239"/>
              <a:chOff x="7100179" y="2134325"/>
              <a:chExt cx="878627" cy="376239"/>
            </a:xfrm>
          </p:grpSpPr>
          <p:sp>
            <p:nvSpPr>
              <p:cNvPr id="465" name="Google Shape;465;p29"/>
              <p:cNvSpPr/>
              <p:nvPr/>
            </p:nvSpPr>
            <p:spPr>
              <a:xfrm>
                <a:off x="7100179" y="2399579"/>
                <a:ext cx="79500" cy="795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29"/>
              <p:cNvSpPr/>
              <p:nvPr/>
            </p:nvSpPr>
            <p:spPr>
              <a:xfrm>
                <a:off x="7899306" y="2431064"/>
                <a:ext cx="79500" cy="795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29"/>
              <p:cNvSpPr/>
              <p:nvPr/>
            </p:nvSpPr>
            <p:spPr>
              <a:xfrm>
                <a:off x="7636525" y="2281979"/>
                <a:ext cx="79500" cy="79500"/>
              </a:xfrm>
              <a:prstGeom prst="mathPlus">
                <a:avLst>
                  <a:gd name="adj1" fmla="val 2352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29"/>
              <p:cNvSpPr/>
              <p:nvPr/>
            </p:nvSpPr>
            <p:spPr>
              <a:xfrm>
                <a:off x="7422951" y="2134325"/>
                <a:ext cx="79500" cy="79500"/>
              </a:xfrm>
              <a:prstGeom prst="mathPlus">
                <a:avLst>
                  <a:gd name="adj1" fmla="val 2352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29"/>
              <p:cNvSpPr/>
              <p:nvPr/>
            </p:nvSpPr>
            <p:spPr>
              <a:xfrm>
                <a:off x="7765636" y="2213824"/>
                <a:ext cx="20700" cy="20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29"/>
              <p:cNvSpPr/>
              <p:nvPr/>
            </p:nvSpPr>
            <p:spPr>
              <a:xfrm>
                <a:off x="7386563" y="2320081"/>
                <a:ext cx="20700" cy="207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29"/>
              <p:cNvSpPr/>
              <p:nvPr/>
            </p:nvSpPr>
            <p:spPr>
              <a:xfrm>
                <a:off x="7216008" y="2261284"/>
                <a:ext cx="20700" cy="207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4" name="Google Shape;474;p29"/>
          <p:cNvSpPr/>
          <p:nvPr/>
        </p:nvSpPr>
        <p:spPr>
          <a:xfrm>
            <a:off x="0" y="-1362"/>
            <a:ext cx="91440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29"/>
          <p:cNvSpPr/>
          <p:nvPr/>
        </p:nvSpPr>
        <p:spPr>
          <a:xfrm>
            <a:off x="-50" y="-1362"/>
            <a:ext cx="693900" cy="39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29">
            <a:hlinkClick r:id="rId3" action="ppaction://hlinksldjump"/>
          </p:cNvPr>
          <p:cNvSpPr/>
          <p:nvPr/>
        </p:nvSpPr>
        <p:spPr>
          <a:xfrm>
            <a:off x="693867" y="-1362"/>
            <a:ext cx="1408200" cy="3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29">
            <a:hlinkClick r:id="rId4" action="ppaction://hlinksldjump"/>
          </p:cNvPr>
          <p:cNvSpPr/>
          <p:nvPr/>
        </p:nvSpPr>
        <p:spPr>
          <a:xfrm>
            <a:off x="3510581" y="-1362"/>
            <a:ext cx="14082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29">
            <a:hlinkClick r:id="" action="ppaction://noaction"/>
          </p:cNvPr>
          <p:cNvSpPr/>
          <p:nvPr/>
        </p:nvSpPr>
        <p:spPr>
          <a:xfrm>
            <a:off x="4918938" y="-1362"/>
            <a:ext cx="14082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1" name="Google Shape;481;p29"/>
          <p:cNvGrpSpPr/>
          <p:nvPr/>
        </p:nvGrpSpPr>
        <p:grpSpPr>
          <a:xfrm>
            <a:off x="238515" y="90242"/>
            <a:ext cx="216784" cy="199039"/>
            <a:chOff x="285677" y="4429254"/>
            <a:chExt cx="216784" cy="199039"/>
          </a:xfrm>
        </p:grpSpPr>
        <p:sp>
          <p:nvSpPr>
            <p:cNvPr id="482" name="Google Shape;482;p29"/>
            <p:cNvSpPr/>
            <p:nvPr/>
          </p:nvSpPr>
          <p:spPr>
            <a:xfrm>
              <a:off x="319382" y="4457450"/>
              <a:ext cx="28008" cy="38390"/>
            </a:xfrm>
            <a:custGeom>
              <a:avLst/>
              <a:gdLst/>
              <a:ahLst/>
              <a:cxnLst/>
              <a:rect l="l" t="t" r="r" b="b"/>
              <a:pathLst>
                <a:path w="1839" h="2519" extrusionOk="0">
                  <a:moveTo>
                    <a:pt x="0" y="1"/>
                  </a:moveTo>
                  <a:lnTo>
                    <a:pt x="0" y="2519"/>
                  </a:lnTo>
                  <a:lnTo>
                    <a:pt x="1838" y="923"/>
                  </a:lnTo>
                  <a:lnTo>
                    <a:pt x="1838" y="1"/>
                  </a:lnTo>
                  <a:close/>
                </a:path>
              </a:pathLst>
            </a:custGeom>
            <a:solidFill>
              <a:srgbClr val="F6C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9"/>
            <p:cNvSpPr/>
            <p:nvPr/>
          </p:nvSpPr>
          <p:spPr>
            <a:xfrm>
              <a:off x="332800" y="4457450"/>
              <a:ext cx="14590" cy="26761"/>
            </a:xfrm>
            <a:custGeom>
              <a:avLst/>
              <a:gdLst/>
              <a:ahLst/>
              <a:cxnLst/>
              <a:rect l="l" t="t" r="r" b="b"/>
              <a:pathLst>
                <a:path w="958" h="1756" extrusionOk="0">
                  <a:moveTo>
                    <a:pt x="0" y="1"/>
                  </a:moveTo>
                  <a:lnTo>
                    <a:pt x="0" y="1756"/>
                  </a:lnTo>
                  <a:lnTo>
                    <a:pt x="957" y="923"/>
                  </a:lnTo>
                  <a:lnTo>
                    <a:pt x="957" y="1"/>
                  </a:lnTo>
                  <a:close/>
                </a:path>
              </a:pathLst>
            </a:custGeom>
            <a:solidFill>
              <a:srgbClr val="F9A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9"/>
            <p:cNvSpPr/>
            <p:nvPr/>
          </p:nvSpPr>
          <p:spPr>
            <a:xfrm>
              <a:off x="312406" y="4452512"/>
              <a:ext cx="163220" cy="175778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9"/>
            <p:cNvSpPr/>
            <p:nvPr/>
          </p:nvSpPr>
          <p:spPr>
            <a:xfrm>
              <a:off x="386456" y="4452512"/>
              <a:ext cx="89172" cy="175778"/>
            </a:xfrm>
            <a:custGeom>
              <a:avLst/>
              <a:gdLst/>
              <a:ahLst/>
              <a:cxnLst/>
              <a:rect l="l" t="t" r="r" b="b"/>
              <a:pathLst>
                <a:path w="5855" h="11534" extrusionOk="0">
                  <a:moveTo>
                    <a:pt x="497" y="1"/>
                  </a:moveTo>
                  <a:cubicBezTo>
                    <a:pt x="471" y="1"/>
                    <a:pt x="445" y="9"/>
                    <a:pt x="424" y="27"/>
                  </a:cubicBezTo>
                  <a:lnTo>
                    <a:pt x="1" y="394"/>
                  </a:lnTo>
                  <a:cubicBezTo>
                    <a:pt x="1901" y="2010"/>
                    <a:pt x="4918" y="4625"/>
                    <a:pt x="4918" y="4625"/>
                  </a:cubicBezTo>
                  <a:lnTo>
                    <a:pt x="4918" y="11222"/>
                  </a:lnTo>
                  <a:cubicBezTo>
                    <a:pt x="4918" y="11395"/>
                    <a:pt x="4773" y="11534"/>
                    <a:pt x="4599" y="11534"/>
                  </a:cubicBezTo>
                  <a:lnTo>
                    <a:pt x="5543" y="11534"/>
                  </a:lnTo>
                  <a:cubicBezTo>
                    <a:pt x="5716" y="11534"/>
                    <a:pt x="5855" y="11395"/>
                    <a:pt x="5855" y="11222"/>
                  </a:cubicBezTo>
                  <a:lnTo>
                    <a:pt x="5855" y="4625"/>
                  </a:lnTo>
                  <a:lnTo>
                    <a:pt x="569" y="27"/>
                  </a:lnTo>
                  <a:cubicBezTo>
                    <a:pt x="549" y="9"/>
                    <a:pt x="523" y="1"/>
                    <a:pt x="497" y="1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9"/>
            <p:cNvSpPr/>
            <p:nvPr/>
          </p:nvSpPr>
          <p:spPr>
            <a:xfrm>
              <a:off x="312513" y="4446675"/>
              <a:ext cx="40679" cy="12802"/>
            </a:xfrm>
            <a:custGeom>
              <a:avLst/>
              <a:gdLst/>
              <a:ahLst/>
              <a:cxnLst/>
              <a:rect l="l" t="t" r="r" b="b"/>
              <a:pathLst>
                <a:path w="2671" h="840" extrusionOk="0">
                  <a:moveTo>
                    <a:pt x="118" y="0"/>
                  </a:moveTo>
                  <a:cubicBezTo>
                    <a:pt x="49" y="0"/>
                    <a:pt x="0" y="49"/>
                    <a:pt x="0" y="118"/>
                  </a:cubicBezTo>
                  <a:lnTo>
                    <a:pt x="0" y="722"/>
                  </a:lnTo>
                  <a:cubicBezTo>
                    <a:pt x="0" y="791"/>
                    <a:pt x="49" y="840"/>
                    <a:pt x="118" y="840"/>
                  </a:cubicBezTo>
                  <a:lnTo>
                    <a:pt x="2553" y="840"/>
                  </a:lnTo>
                  <a:cubicBezTo>
                    <a:pt x="2615" y="840"/>
                    <a:pt x="2671" y="791"/>
                    <a:pt x="2671" y="722"/>
                  </a:cubicBezTo>
                  <a:lnTo>
                    <a:pt x="2671" y="118"/>
                  </a:lnTo>
                  <a:cubicBezTo>
                    <a:pt x="2671" y="49"/>
                    <a:pt x="2615" y="0"/>
                    <a:pt x="2553" y="0"/>
                  </a:cubicBezTo>
                  <a:close/>
                </a:path>
              </a:pathLst>
            </a:custGeom>
            <a:solidFill>
              <a:srgbClr val="E55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9"/>
            <p:cNvSpPr/>
            <p:nvPr/>
          </p:nvSpPr>
          <p:spPr>
            <a:xfrm>
              <a:off x="371347" y="4540969"/>
              <a:ext cx="49345" cy="87325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solidFill>
              <a:srgbClr val="E55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9"/>
            <p:cNvSpPr/>
            <p:nvPr/>
          </p:nvSpPr>
          <p:spPr>
            <a:xfrm>
              <a:off x="401457" y="4540969"/>
              <a:ext cx="19235" cy="87325"/>
            </a:xfrm>
            <a:custGeom>
              <a:avLst/>
              <a:gdLst/>
              <a:ahLst/>
              <a:cxnLst/>
              <a:rect l="l" t="t" r="r" b="b"/>
              <a:pathLst>
                <a:path w="1263" h="5730" extrusionOk="0">
                  <a:moveTo>
                    <a:pt x="1" y="0"/>
                  </a:moveTo>
                  <a:cubicBezTo>
                    <a:pt x="167" y="0"/>
                    <a:pt x="299" y="132"/>
                    <a:pt x="299" y="292"/>
                  </a:cubicBezTo>
                  <a:lnTo>
                    <a:pt x="299" y="5730"/>
                  </a:lnTo>
                  <a:lnTo>
                    <a:pt x="1263" y="5730"/>
                  </a:lnTo>
                  <a:lnTo>
                    <a:pt x="1263" y="292"/>
                  </a:lnTo>
                  <a:cubicBezTo>
                    <a:pt x="1263" y="132"/>
                    <a:pt x="1131" y="0"/>
                    <a:pt x="965" y="0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9"/>
            <p:cNvSpPr/>
            <p:nvPr/>
          </p:nvSpPr>
          <p:spPr>
            <a:xfrm>
              <a:off x="285677" y="4429254"/>
              <a:ext cx="216784" cy="95768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solidFill>
              <a:srgbClr val="FF9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9"/>
            <p:cNvSpPr/>
            <p:nvPr/>
          </p:nvSpPr>
          <p:spPr>
            <a:xfrm>
              <a:off x="338496" y="4446675"/>
              <a:ext cx="14697" cy="12908"/>
            </a:xfrm>
            <a:custGeom>
              <a:avLst/>
              <a:gdLst/>
              <a:ahLst/>
              <a:cxnLst/>
              <a:rect l="l" t="t" r="r" b="b"/>
              <a:pathLst>
                <a:path w="965" h="847" extrusionOk="0">
                  <a:moveTo>
                    <a:pt x="1" y="0"/>
                  </a:moveTo>
                  <a:lnTo>
                    <a:pt x="1" y="847"/>
                  </a:lnTo>
                  <a:lnTo>
                    <a:pt x="847" y="847"/>
                  </a:lnTo>
                  <a:cubicBezTo>
                    <a:pt x="909" y="847"/>
                    <a:pt x="965" y="791"/>
                    <a:pt x="965" y="729"/>
                  </a:cubicBezTo>
                  <a:lnTo>
                    <a:pt x="965" y="118"/>
                  </a:lnTo>
                  <a:cubicBezTo>
                    <a:pt x="965" y="56"/>
                    <a:pt x="909" y="0"/>
                    <a:pt x="847" y="0"/>
                  </a:cubicBezTo>
                  <a:close/>
                </a:path>
              </a:pathLst>
            </a:custGeom>
            <a:solidFill>
              <a:srgbClr val="FF7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1" name="Google Shape;491;p29">
            <a:hlinkClick r:id="rId5" action="ppaction://hlinksldjump"/>
          </p:cNvPr>
          <p:cNvSpPr/>
          <p:nvPr/>
        </p:nvSpPr>
        <p:spPr>
          <a:xfrm>
            <a:off x="-37" y="-6437"/>
            <a:ext cx="6939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29">
            <a:hlinkClick r:id="" action="ppaction://noaction"/>
          </p:cNvPr>
          <p:cNvSpPr/>
          <p:nvPr/>
        </p:nvSpPr>
        <p:spPr>
          <a:xfrm>
            <a:off x="7735644" y="-1362"/>
            <a:ext cx="1408200" cy="3924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503319-942A-F9B2-8368-C4EAA87D4B64}"/>
              </a:ext>
            </a:extLst>
          </p:cNvPr>
          <p:cNvSpPr txBox="1"/>
          <p:nvPr/>
        </p:nvSpPr>
        <p:spPr>
          <a:xfrm>
            <a:off x="4259118" y="2052924"/>
            <a:ext cx="4464842" cy="1295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FFFFFF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 3. (p 69)  Work in pairs.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Read the passage 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‘Visit Singapore’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again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Make a list of the places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D050873-4228-4EA6-A613-BFC20ED454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0300" y="2953200"/>
            <a:ext cx="2736600" cy="3489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parks </a:t>
            </a:r>
          </a:p>
          <a:p>
            <a:pPr algn="l">
              <a:lnSpc>
                <a:spcPct val="150000"/>
              </a:lnSpc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the zoo </a:t>
            </a:r>
          </a:p>
          <a:p>
            <a:pPr algn="l">
              <a:lnSpc>
                <a:spcPct val="150000"/>
              </a:lnSpc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Chinatown</a:t>
            </a:r>
          </a:p>
          <a:p>
            <a:pPr algn="l">
              <a:lnSpc>
                <a:spcPct val="150000"/>
              </a:lnSpc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Little India</a:t>
            </a:r>
          </a:p>
          <a:p>
            <a:pPr algn="l">
              <a:lnSpc>
                <a:spcPct val="150000"/>
              </a:lnSpc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Sentosa</a:t>
            </a:r>
          </a:p>
        </p:txBody>
      </p:sp>
      <p:sp>
        <p:nvSpPr>
          <p:cNvPr id="8" name="Google Shape;1189;p41">
            <a:hlinkClick r:id="rId3" action="ppaction://hlinksldjump"/>
            <a:extLst>
              <a:ext uri="{FF2B5EF4-FFF2-40B4-BE49-F238E27FC236}">
                <a16:creationId xmlns:a16="http://schemas.microsoft.com/office/drawing/2014/main" id="{80EDB9EE-763B-BECF-6A7B-3096969E3B55}"/>
              </a:ext>
            </a:extLst>
          </p:cNvPr>
          <p:cNvSpPr/>
          <p:nvPr/>
        </p:nvSpPr>
        <p:spPr>
          <a:xfrm>
            <a:off x="693867" y="-1362"/>
            <a:ext cx="1408200" cy="3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843;p35">
            <a:hlinkClick r:id="rId3" action="ppaction://hlinksldjump"/>
            <a:extLst>
              <a:ext uri="{FF2B5EF4-FFF2-40B4-BE49-F238E27FC236}">
                <a16:creationId xmlns:a16="http://schemas.microsoft.com/office/drawing/2014/main" id="{80A3603E-3572-D1A7-2E30-80BE7572DD15}"/>
              </a:ext>
            </a:extLst>
          </p:cNvPr>
          <p:cNvSpPr/>
          <p:nvPr/>
        </p:nvSpPr>
        <p:spPr>
          <a:xfrm>
            <a:off x="824775" y="5189"/>
            <a:ext cx="1408200" cy="3924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lnSpc>
                <a:spcPct val="110000"/>
              </a:lnSpc>
              <a:buClr>
                <a:schemeClr val="dk2"/>
              </a:buClr>
              <a:buSzPts val="3600"/>
            </a:pPr>
            <a:r>
              <a:rPr lang="en-US" sz="2000" dirty="0">
                <a:solidFill>
                  <a:schemeClr val="dk1"/>
                </a:solidFill>
                <a:latin typeface="Hepta Slab Medium"/>
                <a:ea typeface="Hepta Slab Medium"/>
                <a:cs typeface="Hepta Slab Medium"/>
                <a:sym typeface="Hepta Slab Medium"/>
              </a:rPr>
              <a:t>Reading</a:t>
            </a:r>
            <a:endParaRPr sz="2000" dirty="0">
              <a:solidFill>
                <a:schemeClr val="dk1"/>
              </a:solidFill>
              <a:latin typeface="Hepta Slab Medium"/>
              <a:ea typeface="Hepta Slab Medium"/>
              <a:cs typeface="Hepta Slab Medium"/>
              <a:sym typeface="Hepta Slab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Google Shape;262;p28"/>
          <p:cNvGrpSpPr/>
          <p:nvPr/>
        </p:nvGrpSpPr>
        <p:grpSpPr>
          <a:xfrm>
            <a:off x="894032" y="604600"/>
            <a:ext cx="3291000" cy="2012675"/>
            <a:chOff x="5071700" y="343300"/>
            <a:chExt cx="3291000" cy="2012675"/>
          </a:xfrm>
        </p:grpSpPr>
        <p:sp>
          <p:nvSpPr>
            <p:cNvPr id="263" name="Google Shape;263;p28"/>
            <p:cNvSpPr/>
            <p:nvPr/>
          </p:nvSpPr>
          <p:spPr>
            <a:xfrm>
              <a:off x="5071700" y="355875"/>
              <a:ext cx="3291000" cy="2000100"/>
            </a:xfrm>
            <a:prstGeom prst="roundRect">
              <a:avLst>
                <a:gd name="adj" fmla="val 8931"/>
              </a:avLst>
            </a:prstGeom>
            <a:solidFill>
              <a:schemeClr val="dk1"/>
            </a:solidFill>
            <a:ln>
              <a:noFill/>
            </a:ln>
            <a:effectLst>
              <a:outerShdw blurRad="57150" dist="47625" dir="2940000" algn="bl" rotWithShape="0">
                <a:srgbClr val="963A2A">
                  <a:alpha val="4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4" name="Google Shape;264;p28"/>
            <p:cNvGrpSpPr/>
            <p:nvPr/>
          </p:nvGrpSpPr>
          <p:grpSpPr>
            <a:xfrm>
              <a:off x="5071700" y="343300"/>
              <a:ext cx="3291000" cy="392400"/>
              <a:chOff x="-8550475" y="393000"/>
              <a:chExt cx="3291000" cy="392400"/>
            </a:xfrm>
          </p:grpSpPr>
          <p:sp>
            <p:nvSpPr>
              <p:cNvPr id="265" name="Google Shape;265;p28"/>
              <p:cNvSpPr/>
              <p:nvPr/>
            </p:nvSpPr>
            <p:spPr>
              <a:xfrm>
                <a:off x="-8550475" y="393000"/>
                <a:ext cx="32910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28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28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28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9" name="Google Shape;269;p28"/>
          <p:cNvGrpSpPr/>
          <p:nvPr/>
        </p:nvGrpSpPr>
        <p:grpSpPr>
          <a:xfrm>
            <a:off x="3085844" y="3019660"/>
            <a:ext cx="3291000" cy="2012675"/>
            <a:chOff x="5071700" y="343300"/>
            <a:chExt cx="3291000" cy="2012675"/>
          </a:xfrm>
        </p:grpSpPr>
        <p:sp>
          <p:nvSpPr>
            <p:cNvPr id="270" name="Google Shape;270;p28"/>
            <p:cNvSpPr/>
            <p:nvPr/>
          </p:nvSpPr>
          <p:spPr>
            <a:xfrm>
              <a:off x="5071700" y="355875"/>
              <a:ext cx="3291000" cy="2000100"/>
            </a:xfrm>
            <a:prstGeom prst="roundRect">
              <a:avLst>
                <a:gd name="adj" fmla="val 8931"/>
              </a:avLst>
            </a:prstGeom>
            <a:solidFill>
              <a:schemeClr val="dk1"/>
            </a:solidFill>
            <a:ln>
              <a:noFill/>
            </a:ln>
            <a:effectLst>
              <a:outerShdw blurRad="57150" dist="47625" dir="2940000" algn="bl" rotWithShape="0">
                <a:srgbClr val="963A2A">
                  <a:alpha val="4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1" name="Google Shape;271;p28"/>
            <p:cNvGrpSpPr/>
            <p:nvPr/>
          </p:nvGrpSpPr>
          <p:grpSpPr>
            <a:xfrm>
              <a:off x="5071700" y="343300"/>
              <a:ext cx="3291000" cy="392400"/>
              <a:chOff x="-8550475" y="393000"/>
              <a:chExt cx="3291000" cy="392400"/>
            </a:xfrm>
          </p:grpSpPr>
          <p:sp>
            <p:nvSpPr>
              <p:cNvPr id="272" name="Google Shape;272;p28"/>
              <p:cNvSpPr/>
              <p:nvPr/>
            </p:nvSpPr>
            <p:spPr>
              <a:xfrm>
                <a:off x="-8550475" y="393000"/>
                <a:ext cx="32910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28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28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28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6" name="Google Shape;276;p28"/>
          <p:cNvGrpSpPr/>
          <p:nvPr/>
        </p:nvGrpSpPr>
        <p:grpSpPr>
          <a:xfrm>
            <a:off x="4879532" y="604600"/>
            <a:ext cx="3291000" cy="2012675"/>
            <a:chOff x="5071700" y="343300"/>
            <a:chExt cx="3291000" cy="2012675"/>
          </a:xfrm>
        </p:grpSpPr>
        <p:sp>
          <p:nvSpPr>
            <p:cNvPr id="277" name="Google Shape;277;p28"/>
            <p:cNvSpPr/>
            <p:nvPr/>
          </p:nvSpPr>
          <p:spPr>
            <a:xfrm>
              <a:off x="5071700" y="355875"/>
              <a:ext cx="3291000" cy="2000100"/>
            </a:xfrm>
            <a:prstGeom prst="roundRect">
              <a:avLst>
                <a:gd name="adj" fmla="val 8931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47625" dir="2940000" algn="bl" rotWithShape="0">
                <a:srgbClr val="963A2A">
                  <a:alpha val="4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8" name="Google Shape;278;p28"/>
            <p:cNvGrpSpPr/>
            <p:nvPr/>
          </p:nvGrpSpPr>
          <p:grpSpPr>
            <a:xfrm>
              <a:off x="5071700" y="343300"/>
              <a:ext cx="3291000" cy="392400"/>
              <a:chOff x="-8550475" y="393000"/>
              <a:chExt cx="3291000" cy="392400"/>
            </a:xfrm>
          </p:grpSpPr>
          <p:sp>
            <p:nvSpPr>
              <p:cNvPr id="279" name="Google Shape;279;p28"/>
              <p:cNvSpPr/>
              <p:nvPr/>
            </p:nvSpPr>
            <p:spPr>
              <a:xfrm>
                <a:off x="-8550475" y="393000"/>
                <a:ext cx="32910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28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28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28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3" name="Google Shape;283;p28"/>
          <p:cNvSpPr txBox="1">
            <a:spLocks noGrp="1"/>
          </p:cNvSpPr>
          <p:nvPr>
            <p:ph type="subTitle" idx="1"/>
          </p:nvPr>
        </p:nvSpPr>
        <p:spPr>
          <a:xfrm flipH="1">
            <a:off x="884442" y="991280"/>
            <a:ext cx="3611340" cy="1427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"/>
              </a:rPr>
              <a:t>A: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Which place do you want to visit? </a:t>
            </a:r>
          </a:p>
          <a:p>
            <a:pPr algn="l">
              <a:lnSpc>
                <a:spcPct val="150000"/>
              </a:lnSpc>
            </a:pPr>
            <a:r>
              <a:rPr lang="en-US" b="1" dirty="0">
                <a:solidFill>
                  <a:srgbClr val="000000"/>
                </a:solidFill>
                <a:latin typeface="OpenSans"/>
              </a:rPr>
              <a:t>B: 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The zoo.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  <a:p>
            <a:pPr algn="l">
              <a:lnSpc>
                <a:spcPct val="150000"/>
              </a:lnSpc>
            </a:pPr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"/>
              </a:rPr>
              <a:t>A: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Why do you want to visit it? </a:t>
            </a:r>
          </a:p>
          <a:p>
            <a:pPr algn="l">
              <a:lnSpc>
                <a:spcPct val="150000"/>
              </a:lnSpc>
            </a:pPr>
            <a:r>
              <a:rPr lang="en-US" b="1" dirty="0">
                <a:solidFill>
                  <a:srgbClr val="000000"/>
                </a:solidFill>
                <a:latin typeface="OpenSans"/>
              </a:rPr>
              <a:t>B: </a:t>
            </a:r>
            <a:r>
              <a:rPr lang="en-US" dirty="0">
                <a:solidFill>
                  <a:srgbClr val="000000"/>
                </a:solidFill>
                <a:latin typeface="OpenSans"/>
              </a:rPr>
              <a:t>I want to see the animals.</a:t>
            </a:r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286" name="Google Shape;286;p28"/>
          <p:cNvSpPr txBox="1">
            <a:spLocks noGrp="1"/>
          </p:cNvSpPr>
          <p:nvPr>
            <p:ph type="subTitle" idx="5"/>
          </p:nvPr>
        </p:nvSpPr>
        <p:spPr>
          <a:xfrm flipH="1">
            <a:off x="900322" y="592008"/>
            <a:ext cx="3427200" cy="4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uFill>
                  <a:noFill/>
                </a:uFill>
                <a:hlinkClick r:id="rId5" action="ppaction://hlinksldjump"/>
              </a:rPr>
              <a:t>E</a:t>
            </a:r>
            <a:r>
              <a:rPr lang="en" dirty="0">
                <a:uFill>
                  <a:noFill/>
                </a:uFill>
                <a:hlinkClick r:id="rId5" action="ppaction://hlinksldjump"/>
              </a:rPr>
              <a:t>xample</a:t>
            </a:r>
            <a:endParaRPr dirty="0"/>
          </a:p>
        </p:txBody>
      </p:sp>
      <p:sp>
        <p:nvSpPr>
          <p:cNvPr id="288" name="Google Shape;288;p28"/>
          <p:cNvSpPr txBox="1">
            <a:spLocks noGrp="1"/>
          </p:cNvSpPr>
          <p:nvPr>
            <p:ph type="subTitle" idx="8"/>
          </p:nvPr>
        </p:nvSpPr>
        <p:spPr>
          <a:xfrm flipH="1">
            <a:off x="3043536" y="3016285"/>
            <a:ext cx="3427200" cy="4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uFill>
                  <a:noFill/>
                </a:uFill>
                <a:hlinkClick r:id="" action="ppaction://noaction"/>
              </a:rPr>
              <a:t>Time to do</a:t>
            </a:r>
            <a:endParaRPr dirty="0"/>
          </a:p>
        </p:txBody>
      </p:sp>
      <p:grpSp>
        <p:nvGrpSpPr>
          <p:cNvPr id="323" name="Google Shape;323;p28"/>
          <p:cNvGrpSpPr/>
          <p:nvPr/>
        </p:nvGrpSpPr>
        <p:grpSpPr>
          <a:xfrm>
            <a:off x="5916223" y="2666176"/>
            <a:ext cx="673867" cy="862555"/>
            <a:chOff x="6380243" y="2778378"/>
            <a:chExt cx="673867" cy="862555"/>
          </a:xfrm>
        </p:grpSpPr>
        <p:grpSp>
          <p:nvGrpSpPr>
            <p:cNvPr id="324" name="Google Shape;324;p28"/>
            <p:cNvGrpSpPr/>
            <p:nvPr/>
          </p:nvGrpSpPr>
          <p:grpSpPr>
            <a:xfrm>
              <a:off x="6380243" y="2778378"/>
              <a:ext cx="673867" cy="862555"/>
              <a:chOff x="6380243" y="2778378"/>
              <a:chExt cx="673867" cy="862555"/>
            </a:xfrm>
          </p:grpSpPr>
          <p:grpSp>
            <p:nvGrpSpPr>
              <p:cNvPr id="325" name="Google Shape;325;p28"/>
              <p:cNvGrpSpPr/>
              <p:nvPr/>
            </p:nvGrpSpPr>
            <p:grpSpPr>
              <a:xfrm>
                <a:off x="6394592" y="2778378"/>
                <a:ext cx="645176" cy="276273"/>
                <a:chOff x="7100179" y="2134325"/>
                <a:chExt cx="878627" cy="376239"/>
              </a:xfrm>
            </p:grpSpPr>
            <p:sp>
              <p:nvSpPr>
                <p:cNvPr id="326" name="Google Shape;326;p28"/>
                <p:cNvSpPr/>
                <p:nvPr/>
              </p:nvSpPr>
              <p:spPr>
                <a:xfrm>
                  <a:off x="7100179" y="2399579"/>
                  <a:ext cx="79500" cy="79500"/>
                </a:xfrm>
                <a:prstGeom prst="mathPlus">
                  <a:avLst>
                    <a:gd name="adj1" fmla="val 2352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327;p28"/>
                <p:cNvSpPr/>
                <p:nvPr/>
              </p:nvSpPr>
              <p:spPr>
                <a:xfrm>
                  <a:off x="7899306" y="2431064"/>
                  <a:ext cx="79500" cy="79500"/>
                </a:xfrm>
                <a:prstGeom prst="mathPlus">
                  <a:avLst>
                    <a:gd name="adj1" fmla="val 2352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328;p28"/>
                <p:cNvSpPr/>
                <p:nvPr/>
              </p:nvSpPr>
              <p:spPr>
                <a:xfrm>
                  <a:off x="7636525" y="2281979"/>
                  <a:ext cx="79500" cy="79500"/>
                </a:xfrm>
                <a:prstGeom prst="mathPlus">
                  <a:avLst>
                    <a:gd name="adj1" fmla="val 2352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329;p28"/>
                <p:cNvSpPr/>
                <p:nvPr/>
              </p:nvSpPr>
              <p:spPr>
                <a:xfrm>
                  <a:off x="7422951" y="2134325"/>
                  <a:ext cx="79500" cy="79500"/>
                </a:xfrm>
                <a:prstGeom prst="mathPlus">
                  <a:avLst>
                    <a:gd name="adj1" fmla="val 2352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330;p28"/>
                <p:cNvSpPr/>
                <p:nvPr/>
              </p:nvSpPr>
              <p:spPr>
                <a:xfrm>
                  <a:off x="7765636" y="2213824"/>
                  <a:ext cx="20700" cy="207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" name="Google Shape;331;p28"/>
                <p:cNvSpPr/>
                <p:nvPr/>
              </p:nvSpPr>
              <p:spPr>
                <a:xfrm>
                  <a:off x="7386563" y="2320081"/>
                  <a:ext cx="20700" cy="207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" name="Google Shape;332;p28"/>
                <p:cNvSpPr/>
                <p:nvPr/>
              </p:nvSpPr>
              <p:spPr>
                <a:xfrm>
                  <a:off x="7216008" y="2261284"/>
                  <a:ext cx="20700" cy="207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3" name="Google Shape;333;p28"/>
              <p:cNvSpPr/>
              <p:nvPr/>
            </p:nvSpPr>
            <p:spPr>
              <a:xfrm>
                <a:off x="6380243" y="2967066"/>
                <a:ext cx="673867" cy="673867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accent5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4" name="Google Shape;334;p28"/>
            <p:cNvGrpSpPr/>
            <p:nvPr/>
          </p:nvGrpSpPr>
          <p:grpSpPr>
            <a:xfrm>
              <a:off x="6523289" y="3160665"/>
              <a:ext cx="387781" cy="286680"/>
              <a:chOff x="6633976" y="2459552"/>
              <a:chExt cx="387781" cy="286680"/>
            </a:xfrm>
          </p:grpSpPr>
          <p:sp>
            <p:nvSpPr>
              <p:cNvPr id="335" name="Google Shape;335;p28"/>
              <p:cNvSpPr/>
              <p:nvPr/>
            </p:nvSpPr>
            <p:spPr>
              <a:xfrm>
                <a:off x="6635473" y="2459552"/>
                <a:ext cx="386285" cy="205773"/>
              </a:xfrm>
              <a:custGeom>
                <a:avLst/>
                <a:gdLst/>
                <a:ahLst/>
                <a:cxnLst/>
                <a:rect l="l" t="t" r="r" b="b"/>
                <a:pathLst>
                  <a:path w="14710" h="7836" extrusionOk="0">
                    <a:moveTo>
                      <a:pt x="5944" y="1"/>
                    </a:moveTo>
                    <a:cubicBezTo>
                      <a:pt x="4569" y="1"/>
                      <a:pt x="3205" y="834"/>
                      <a:pt x="2747" y="2380"/>
                    </a:cubicBezTo>
                    <a:lnTo>
                      <a:pt x="2728" y="2380"/>
                    </a:lnTo>
                    <a:cubicBezTo>
                      <a:pt x="1216" y="2380"/>
                      <a:pt x="0" y="3596"/>
                      <a:pt x="0" y="5108"/>
                    </a:cubicBezTo>
                    <a:cubicBezTo>
                      <a:pt x="0" y="6610"/>
                      <a:pt x="1216" y="7835"/>
                      <a:pt x="2728" y="7835"/>
                    </a:cubicBezTo>
                    <a:lnTo>
                      <a:pt x="12451" y="7835"/>
                    </a:lnTo>
                    <a:cubicBezTo>
                      <a:pt x="13696" y="7835"/>
                      <a:pt x="14710" y="6821"/>
                      <a:pt x="14710" y="5577"/>
                    </a:cubicBezTo>
                    <a:cubicBezTo>
                      <a:pt x="14710" y="4333"/>
                      <a:pt x="13696" y="3328"/>
                      <a:pt x="12451" y="3328"/>
                    </a:cubicBezTo>
                    <a:cubicBezTo>
                      <a:pt x="12375" y="3328"/>
                      <a:pt x="12298" y="3328"/>
                      <a:pt x="12212" y="3337"/>
                    </a:cubicBezTo>
                    <a:cubicBezTo>
                      <a:pt x="11852" y="2172"/>
                      <a:pt x="10772" y="1424"/>
                      <a:pt x="9614" y="1424"/>
                    </a:cubicBezTo>
                    <a:cubicBezTo>
                      <a:pt x="9327" y="1424"/>
                      <a:pt x="9035" y="1470"/>
                      <a:pt x="8748" y="1567"/>
                    </a:cubicBezTo>
                    <a:cubicBezTo>
                      <a:pt x="8087" y="504"/>
                      <a:pt x="7012" y="1"/>
                      <a:pt x="5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28"/>
              <p:cNvSpPr/>
              <p:nvPr/>
            </p:nvSpPr>
            <p:spPr>
              <a:xfrm>
                <a:off x="6633976" y="2522051"/>
                <a:ext cx="352856" cy="143012"/>
              </a:xfrm>
              <a:custGeom>
                <a:avLst/>
                <a:gdLst/>
                <a:ahLst/>
                <a:cxnLst/>
                <a:rect l="l" t="t" r="r" b="b"/>
                <a:pathLst>
                  <a:path w="13437" h="5446" extrusionOk="0">
                    <a:moveTo>
                      <a:pt x="2661" y="0"/>
                    </a:moveTo>
                    <a:cubicBezTo>
                      <a:pt x="1168" y="67"/>
                      <a:pt x="0" y="1321"/>
                      <a:pt x="48" y="2814"/>
                    </a:cubicBezTo>
                    <a:cubicBezTo>
                      <a:pt x="96" y="4307"/>
                      <a:pt x="1378" y="5446"/>
                      <a:pt x="2862" y="5446"/>
                    </a:cubicBezTo>
                    <a:lnTo>
                      <a:pt x="12690" y="5446"/>
                    </a:lnTo>
                    <a:cubicBezTo>
                      <a:pt x="13437" y="5388"/>
                      <a:pt x="13370" y="4269"/>
                      <a:pt x="12623" y="4269"/>
                    </a:cubicBezTo>
                    <a:lnTo>
                      <a:pt x="10738" y="4269"/>
                    </a:lnTo>
                    <a:cubicBezTo>
                      <a:pt x="10604" y="4269"/>
                      <a:pt x="10499" y="4154"/>
                      <a:pt x="10499" y="4029"/>
                    </a:cubicBezTo>
                    <a:lnTo>
                      <a:pt x="10499" y="3273"/>
                    </a:lnTo>
                    <a:cubicBezTo>
                      <a:pt x="10499" y="3024"/>
                      <a:pt x="10393" y="2776"/>
                      <a:pt x="10221" y="2603"/>
                    </a:cubicBezTo>
                    <a:lnTo>
                      <a:pt x="8833" y="1216"/>
                    </a:lnTo>
                    <a:cubicBezTo>
                      <a:pt x="8652" y="1043"/>
                      <a:pt x="8412" y="938"/>
                      <a:pt x="8163" y="938"/>
                    </a:cubicBezTo>
                    <a:lnTo>
                      <a:pt x="5034" y="938"/>
                    </a:lnTo>
                    <a:cubicBezTo>
                      <a:pt x="4642" y="938"/>
                      <a:pt x="4316" y="1263"/>
                      <a:pt x="4316" y="1656"/>
                    </a:cubicBezTo>
                    <a:lnTo>
                      <a:pt x="4316" y="3867"/>
                    </a:lnTo>
                    <a:cubicBezTo>
                      <a:pt x="4316" y="4000"/>
                      <a:pt x="4206" y="4102"/>
                      <a:pt x="4082" y="4102"/>
                    </a:cubicBezTo>
                    <a:cubicBezTo>
                      <a:pt x="4055" y="4102"/>
                      <a:pt x="4028" y="4097"/>
                      <a:pt x="4000" y="4087"/>
                    </a:cubicBezTo>
                    <a:cubicBezTo>
                      <a:pt x="2316" y="3503"/>
                      <a:pt x="1646" y="1474"/>
                      <a:pt x="26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8"/>
              <p:cNvSpPr/>
              <p:nvPr/>
            </p:nvSpPr>
            <p:spPr>
              <a:xfrm>
                <a:off x="6759867" y="2559235"/>
                <a:ext cx="137261" cy="186997"/>
              </a:xfrm>
              <a:custGeom>
                <a:avLst/>
                <a:gdLst/>
                <a:ahLst/>
                <a:cxnLst/>
                <a:rect l="l" t="t" r="r" b="b"/>
                <a:pathLst>
                  <a:path w="5227" h="7121" extrusionOk="0">
                    <a:moveTo>
                      <a:pt x="240" y="1"/>
                    </a:moveTo>
                    <a:cubicBezTo>
                      <a:pt x="106" y="1"/>
                      <a:pt x="1" y="106"/>
                      <a:pt x="1" y="240"/>
                    </a:cubicBezTo>
                    <a:lnTo>
                      <a:pt x="1" y="6882"/>
                    </a:lnTo>
                    <a:cubicBezTo>
                      <a:pt x="1" y="7016"/>
                      <a:pt x="106" y="7121"/>
                      <a:pt x="240" y="7121"/>
                    </a:cubicBezTo>
                    <a:lnTo>
                      <a:pt x="4987" y="7121"/>
                    </a:lnTo>
                    <a:cubicBezTo>
                      <a:pt x="5121" y="7121"/>
                      <a:pt x="5226" y="7016"/>
                      <a:pt x="5226" y="6882"/>
                    </a:cubicBezTo>
                    <a:lnTo>
                      <a:pt x="5226" y="1857"/>
                    </a:lnTo>
                    <a:cubicBezTo>
                      <a:pt x="5226" y="1733"/>
                      <a:pt x="5178" y="1608"/>
                      <a:pt x="5092" y="1522"/>
                    </a:cubicBezTo>
                    <a:lnTo>
                      <a:pt x="3704" y="144"/>
                    </a:lnTo>
                    <a:cubicBezTo>
                      <a:pt x="3618" y="48"/>
                      <a:pt x="3494" y="1"/>
                      <a:pt x="33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8"/>
              <p:cNvSpPr/>
              <p:nvPr/>
            </p:nvSpPr>
            <p:spPr>
              <a:xfrm>
                <a:off x="6792613" y="2632553"/>
                <a:ext cx="72189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3205" extrusionOk="0">
                    <a:moveTo>
                      <a:pt x="1371" y="1"/>
                    </a:moveTo>
                    <a:cubicBezTo>
                      <a:pt x="1285" y="1"/>
                      <a:pt x="1199" y="37"/>
                      <a:pt x="1137" y="108"/>
                    </a:cubicBezTo>
                    <a:lnTo>
                      <a:pt x="189" y="1295"/>
                    </a:lnTo>
                    <a:cubicBezTo>
                      <a:pt x="1" y="1526"/>
                      <a:pt x="205" y="1792"/>
                      <a:pt x="422" y="1792"/>
                    </a:cubicBezTo>
                    <a:cubicBezTo>
                      <a:pt x="502" y="1792"/>
                      <a:pt x="584" y="1756"/>
                      <a:pt x="649" y="1668"/>
                    </a:cubicBezTo>
                    <a:lnTo>
                      <a:pt x="1070" y="1142"/>
                    </a:lnTo>
                    <a:lnTo>
                      <a:pt x="1070" y="2903"/>
                    </a:lnTo>
                    <a:cubicBezTo>
                      <a:pt x="1070" y="3104"/>
                      <a:pt x="1220" y="3204"/>
                      <a:pt x="1371" y="3204"/>
                    </a:cubicBezTo>
                    <a:cubicBezTo>
                      <a:pt x="1522" y="3204"/>
                      <a:pt x="1673" y="3104"/>
                      <a:pt x="1673" y="2903"/>
                    </a:cubicBezTo>
                    <a:lnTo>
                      <a:pt x="1673" y="1142"/>
                    </a:lnTo>
                    <a:lnTo>
                      <a:pt x="2094" y="1668"/>
                    </a:lnTo>
                    <a:cubicBezTo>
                      <a:pt x="2161" y="1756"/>
                      <a:pt x="2245" y="1792"/>
                      <a:pt x="2326" y="1792"/>
                    </a:cubicBezTo>
                    <a:cubicBezTo>
                      <a:pt x="2546" y="1792"/>
                      <a:pt x="2749" y="1526"/>
                      <a:pt x="2553" y="1295"/>
                    </a:cubicBezTo>
                    <a:lnTo>
                      <a:pt x="1606" y="108"/>
                    </a:lnTo>
                    <a:cubicBezTo>
                      <a:pt x="1543" y="37"/>
                      <a:pt x="1457" y="1"/>
                      <a:pt x="13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8"/>
              <p:cNvSpPr/>
              <p:nvPr/>
            </p:nvSpPr>
            <p:spPr>
              <a:xfrm>
                <a:off x="6792429" y="2477882"/>
                <a:ext cx="58875" cy="39416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501" extrusionOk="0">
                    <a:moveTo>
                      <a:pt x="416" y="1"/>
                    </a:moveTo>
                    <a:cubicBezTo>
                      <a:pt x="87" y="1"/>
                      <a:pt x="0" y="519"/>
                      <a:pt x="369" y="591"/>
                    </a:cubicBezTo>
                    <a:cubicBezTo>
                      <a:pt x="866" y="687"/>
                      <a:pt x="1306" y="974"/>
                      <a:pt x="1613" y="1376"/>
                    </a:cubicBezTo>
                    <a:cubicBezTo>
                      <a:pt x="1670" y="1453"/>
                      <a:pt x="1756" y="1500"/>
                      <a:pt x="1852" y="1500"/>
                    </a:cubicBezTo>
                    <a:cubicBezTo>
                      <a:pt x="1856" y="1501"/>
                      <a:pt x="1860" y="1501"/>
                      <a:pt x="1864" y="1501"/>
                    </a:cubicBezTo>
                    <a:cubicBezTo>
                      <a:pt x="2105" y="1501"/>
                      <a:pt x="2242" y="1220"/>
                      <a:pt x="2091" y="1022"/>
                    </a:cubicBezTo>
                    <a:cubicBezTo>
                      <a:pt x="1699" y="496"/>
                      <a:pt x="1125" y="141"/>
                      <a:pt x="483" y="7"/>
                    </a:cubicBezTo>
                    <a:cubicBezTo>
                      <a:pt x="460" y="3"/>
                      <a:pt x="437" y="1"/>
                      <a:pt x="4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8"/>
              <p:cNvSpPr/>
              <p:nvPr/>
            </p:nvSpPr>
            <p:spPr>
              <a:xfrm>
                <a:off x="6891823" y="2516720"/>
                <a:ext cx="47005" cy="38024"/>
              </a:xfrm>
              <a:custGeom>
                <a:avLst/>
                <a:gdLst/>
                <a:ahLst/>
                <a:cxnLst/>
                <a:rect l="l" t="t" r="r" b="b"/>
                <a:pathLst>
                  <a:path w="1790" h="1448" extrusionOk="0">
                    <a:moveTo>
                      <a:pt x="425" y="1"/>
                    </a:moveTo>
                    <a:cubicBezTo>
                      <a:pt x="127" y="1"/>
                      <a:pt x="1" y="465"/>
                      <a:pt x="335" y="576"/>
                    </a:cubicBezTo>
                    <a:cubicBezTo>
                      <a:pt x="689" y="701"/>
                      <a:pt x="986" y="959"/>
                      <a:pt x="1158" y="1285"/>
                    </a:cubicBezTo>
                    <a:cubicBezTo>
                      <a:pt x="1206" y="1380"/>
                      <a:pt x="1311" y="1447"/>
                      <a:pt x="1417" y="1447"/>
                    </a:cubicBezTo>
                    <a:cubicBezTo>
                      <a:pt x="1646" y="1447"/>
                      <a:pt x="1790" y="1208"/>
                      <a:pt x="1685" y="1007"/>
                    </a:cubicBezTo>
                    <a:cubicBezTo>
                      <a:pt x="1436" y="548"/>
                      <a:pt x="1024" y="194"/>
                      <a:pt x="536" y="21"/>
                    </a:cubicBezTo>
                    <a:cubicBezTo>
                      <a:pt x="497" y="7"/>
                      <a:pt x="460" y="1"/>
                      <a:pt x="4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28"/>
              <p:cNvSpPr/>
              <p:nvPr/>
            </p:nvSpPr>
            <p:spPr>
              <a:xfrm>
                <a:off x="6841036" y="2559235"/>
                <a:ext cx="56091" cy="56328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2145" extrusionOk="0">
                    <a:moveTo>
                      <a:pt x="1" y="1"/>
                    </a:moveTo>
                    <a:lnTo>
                      <a:pt x="1" y="1666"/>
                    </a:lnTo>
                    <a:cubicBezTo>
                      <a:pt x="1" y="1924"/>
                      <a:pt x="211" y="2144"/>
                      <a:pt x="479" y="2144"/>
                    </a:cubicBezTo>
                    <a:lnTo>
                      <a:pt x="2135" y="2144"/>
                    </a:lnTo>
                    <a:lnTo>
                      <a:pt x="2135" y="1867"/>
                    </a:lnTo>
                    <a:cubicBezTo>
                      <a:pt x="2126" y="1800"/>
                      <a:pt x="2116" y="1733"/>
                      <a:pt x="2087" y="1666"/>
                    </a:cubicBezTo>
                    <a:lnTo>
                      <a:pt x="470" y="1666"/>
                    </a:lnTo>
                    <a:lnTo>
                      <a:pt x="470" y="48"/>
                    </a:lnTo>
                    <a:cubicBezTo>
                      <a:pt x="412" y="20"/>
                      <a:pt x="345" y="1"/>
                      <a:pt x="27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42" name="Google Shape;342;p28"/>
          <p:cNvGrpSpPr/>
          <p:nvPr/>
        </p:nvGrpSpPr>
        <p:grpSpPr>
          <a:xfrm>
            <a:off x="3726374" y="269645"/>
            <a:ext cx="673867" cy="862555"/>
            <a:chOff x="2089918" y="402978"/>
            <a:chExt cx="673867" cy="862555"/>
          </a:xfrm>
        </p:grpSpPr>
        <p:grpSp>
          <p:nvGrpSpPr>
            <p:cNvPr id="343" name="Google Shape;343;p28"/>
            <p:cNvGrpSpPr/>
            <p:nvPr/>
          </p:nvGrpSpPr>
          <p:grpSpPr>
            <a:xfrm>
              <a:off x="2089918" y="402978"/>
              <a:ext cx="673867" cy="862555"/>
              <a:chOff x="2089918" y="402978"/>
              <a:chExt cx="673867" cy="862555"/>
            </a:xfrm>
          </p:grpSpPr>
          <p:sp>
            <p:nvSpPr>
              <p:cNvPr id="344" name="Google Shape;344;p28"/>
              <p:cNvSpPr/>
              <p:nvPr/>
            </p:nvSpPr>
            <p:spPr>
              <a:xfrm>
                <a:off x="2089918" y="591666"/>
                <a:ext cx="673867" cy="673867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accent5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45" name="Google Shape;345;p28"/>
              <p:cNvGrpSpPr/>
              <p:nvPr/>
            </p:nvGrpSpPr>
            <p:grpSpPr>
              <a:xfrm>
                <a:off x="2104267" y="402978"/>
                <a:ext cx="645176" cy="276273"/>
                <a:chOff x="7100179" y="2134325"/>
                <a:chExt cx="878627" cy="376239"/>
              </a:xfrm>
            </p:grpSpPr>
            <p:sp>
              <p:nvSpPr>
                <p:cNvPr id="346" name="Google Shape;346;p28"/>
                <p:cNvSpPr/>
                <p:nvPr/>
              </p:nvSpPr>
              <p:spPr>
                <a:xfrm>
                  <a:off x="7100179" y="2399579"/>
                  <a:ext cx="79500" cy="79500"/>
                </a:xfrm>
                <a:prstGeom prst="mathPlus">
                  <a:avLst>
                    <a:gd name="adj1" fmla="val 2352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" name="Google Shape;347;p28"/>
                <p:cNvSpPr/>
                <p:nvPr/>
              </p:nvSpPr>
              <p:spPr>
                <a:xfrm>
                  <a:off x="7899306" y="2431064"/>
                  <a:ext cx="79500" cy="79500"/>
                </a:xfrm>
                <a:prstGeom prst="mathPlus">
                  <a:avLst>
                    <a:gd name="adj1" fmla="val 2352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" name="Google Shape;348;p28"/>
                <p:cNvSpPr/>
                <p:nvPr/>
              </p:nvSpPr>
              <p:spPr>
                <a:xfrm>
                  <a:off x="7636525" y="2281979"/>
                  <a:ext cx="79500" cy="79500"/>
                </a:xfrm>
                <a:prstGeom prst="mathPlus">
                  <a:avLst>
                    <a:gd name="adj1" fmla="val 2352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" name="Google Shape;349;p28"/>
                <p:cNvSpPr/>
                <p:nvPr/>
              </p:nvSpPr>
              <p:spPr>
                <a:xfrm>
                  <a:off x="7422951" y="2134325"/>
                  <a:ext cx="79500" cy="79500"/>
                </a:xfrm>
                <a:prstGeom prst="mathPlus">
                  <a:avLst>
                    <a:gd name="adj1" fmla="val 2352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" name="Google Shape;350;p28"/>
                <p:cNvSpPr/>
                <p:nvPr/>
              </p:nvSpPr>
              <p:spPr>
                <a:xfrm>
                  <a:off x="7765636" y="2213824"/>
                  <a:ext cx="20700" cy="207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1" name="Google Shape;351;p28"/>
                <p:cNvSpPr/>
                <p:nvPr/>
              </p:nvSpPr>
              <p:spPr>
                <a:xfrm>
                  <a:off x="7386563" y="2320081"/>
                  <a:ext cx="20700" cy="207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" name="Google Shape;352;p28"/>
                <p:cNvSpPr/>
                <p:nvPr/>
              </p:nvSpPr>
              <p:spPr>
                <a:xfrm>
                  <a:off x="7216008" y="2261284"/>
                  <a:ext cx="20700" cy="2070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53" name="Google Shape;353;p28"/>
            <p:cNvGrpSpPr/>
            <p:nvPr/>
          </p:nvGrpSpPr>
          <p:grpSpPr>
            <a:xfrm>
              <a:off x="2237631" y="757947"/>
              <a:ext cx="378452" cy="341321"/>
              <a:chOff x="1298519" y="1970322"/>
              <a:chExt cx="378452" cy="341321"/>
            </a:xfrm>
          </p:grpSpPr>
          <p:sp>
            <p:nvSpPr>
              <p:cNvPr id="354" name="Google Shape;354;p28"/>
              <p:cNvSpPr/>
              <p:nvPr/>
            </p:nvSpPr>
            <p:spPr>
              <a:xfrm>
                <a:off x="1498624" y="1970322"/>
                <a:ext cx="178346" cy="149857"/>
              </a:xfrm>
              <a:custGeom>
                <a:avLst/>
                <a:gdLst/>
                <a:ahLst/>
                <a:cxnLst/>
                <a:rect l="l" t="t" r="r" b="b"/>
                <a:pathLst>
                  <a:path w="6811" h="5723" extrusionOk="0">
                    <a:moveTo>
                      <a:pt x="3433" y="1"/>
                    </a:moveTo>
                    <a:cubicBezTo>
                      <a:pt x="3396" y="1"/>
                      <a:pt x="3358" y="2"/>
                      <a:pt x="3320" y="3"/>
                    </a:cubicBezTo>
                    <a:cubicBezTo>
                      <a:pt x="1155" y="89"/>
                      <a:pt x="0" y="2598"/>
                      <a:pt x="1355" y="4296"/>
                    </a:cubicBezTo>
                    <a:lnTo>
                      <a:pt x="1298" y="5489"/>
                    </a:lnTo>
                    <a:cubicBezTo>
                      <a:pt x="1290" y="5623"/>
                      <a:pt x="1394" y="5723"/>
                      <a:pt x="1513" y="5723"/>
                    </a:cubicBezTo>
                    <a:cubicBezTo>
                      <a:pt x="1546" y="5723"/>
                      <a:pt x="1580" y="5715"/>
                      <a:pt x="1613" y="5698"/>
                    </a:cubicBezTo>
                    <a:lnTo>
                      <a:pt x="2700" y="5193"/>
                    </a:lnTo>
                    <a:cubicBezTo>
                      <a:pt x="2942" y="5262"/>
                      <a:pt x="3188" y="5295"/>
                      <a:pt x="3430" y="5295"/>
                    </a:cubicBezTo>
                    <a:cubicBezTo>
                      <a:pt x="4298" y="5295"/>
                      <a:pt x="5129" y="4870"/>
                      <a:pt x="5629" y="4124"/>
                    </a:cubicBezTo>
                    <a:cubicBezTo>
                      <a:pt x="6810" y="2353"/>
                      <a:pt x="5532" y="1"/>
                      <a:pt x="34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8"/>
              <p:cNvSpPr/>
              <p:nvPr/>
            </p:nvSpPr>
            <p:spPr>
              <a:xfrm>
                <a:off x="1571969" y="2019576"/>
                <a:ext cx="21603" cy="53260"/>
              </a:xfrm>
              <a:custGeom>
                <a:avLst/>
                <a:gdLst/>
                <a:ahLst/>
                <a:cxnLst/>
                <a:rect l="l" t="t" r="r" b="b"/>
                <a:pathLst>
                  <a:path w="825" h="2034" extrusionOk="0">
                    <a:moveTo>
                      <a:pt x="282" y="1"/>
                    </a:moveTo>
                    <a:cubicBezTo>
                      <a:pt x="1" y="1"/>
                      <a:pt x="1" y="422"/>
                      <a:pt x="282" y="422"/>
                    </a:cubicBezTo>
                    <a:cubicBezTo>
                      <a:pt x="288" y="422"/>
                      <a:pt x="294" y="422"/>
                      <a:pt x="300" y="421"/>
                    </a:cubicBezTo>
                    <a:lnTo>
                      <a:pt x="414" y="421"/>
                    </a:lnTo>
                    <a:lnTo>
                      <a:pt x="414" y="1824"/>
                    </a:lnTo>
                    <a:cubicBezTo>
                      <a:pt x="414" y="1938"/>
                      <a:pt x="510" y="2033"/>
                      <a:pt x="624" y="2033"/>
                    </a:cubicBezTo>
                    <a:cubicBezTo>
                      <a:pt x="729" y="2024"/>
                      <a:pt x="825" y="1938"/>
                      <a:pt x="825" y="1824"/>
                    </a:cubicBezTo>
                    <a:lnTo>
                      <a:pt x="825" y="211"/>
                    </a:lnTo>
                    <a:cubicBezTo>
                      <a:pt x="825" y="97"/>
                      <a:pt x="729" y="1"/>
                      <a:pt x="615" y="1"/>
                    </a:cubicBezTo>
                    <a:lnTo>
                      <a:pt x="300" y="1"/>
                    </a:lnTo>
                    <a:cubicBezTo>
                      <a:pt x="294" y="1"/>
                      <a:pt x="288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8"/>
              <p:cNvSpPr/>
              <p:nvPr/>
            </p:nvSpPr>
            <p:spPr>
              <a:xfrm>
                <a:off x="1571707" y="2064038"/>
                <a:ext cx="33203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413" extrusionOk="0">
                    <a:moveTo>
                      <a:pt x="265" y="0"/>
                    </a:moveTo>
                    <a:cubicBezTo>
                      <a:pt x="1" y="0"/>
                      <a:pt x="4" y="412"/>
                      <a:pt x="273" y="412"/>
                    </a:cubicBezTo>
                    <a:cubicBezTo>
                      <a:pt x="279" y="412"/>
                      <a:pt x="285" y="412"/>
                      <a:pt x="291" y="412"/>
                    </a:cubicBezTo>
                    <a:lnTo>
                      <a:pt x="978" y="412"/>
                    </a:lnTo>
                    <a:cubicBezTo>
                      <a:pt x="984" y="412"/>
                      <a:pt x="990" y="412"/>
                      <a:pt x="995" y="412"/>
                    </a:cubicBezTo>
                    <a:cubicBezTo>
                      <a:pt x="1265" y="412"/>
                      <a:pt x="1267" y="0"/>
                      <a:pt x="1004" y="0"/>
                    </a:cubicBezTo>
                    <a:cubicBezTo>
                      <a:pt x="995" y="0"/>
                      <a:pt x="987" y="1"/>
                      <a:pt x="978" y="2"/>
                    </a:cubicBezTo>
                    <a:lnTo>
                      <a:pt x="291" y="2"/>
                    </a:lnTo>
                    <a:cubicBezTo>
                      <a:pt x="282" y="1"/>
                      <a:pt x="273" y="0"/>
                      <a:pt x="2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8"/>
              <p:cNvSpPr/>
              <p:nvPr/>
            </p:nvSpPr>
            <p:spPr>
              <a:xfrm>
                <a:off x="1575058" y="2003001"/>
                <a:ext cx="18775" cy="15868"/>
              </a:xfrm>
              <a:custGeom>
                <a:avLst/>
                <a:gdLst/>
                <a:ahLst/>
                <a:cxnLst/>
                <a:rect l="l" t="t" r="r" b="b"/>
                <a:pathLst>
                  <a:path w="717" h="606" extrusionOk="0">
                    <a:moveTo>
                      <a:pt x="407" y="1"/>
                    </a:moveTo>
                    <a:cubicBezTo>
                      <a:pt x="331" y="1"/>
                      <a:pt x="253" y="29"/>
                      <a:pt x="191" y="91"/>
                    </a:cubicBezTo>
                    <a:cubicBezTo>
                      <a:pt x="1" y="281"/>
                      <a:pt x="134" y="606"/>
                      <a:pt x="411" y="606"/>
                    </a:cubicBezTo>
                    <a:cubicBezTo>
                      <a:pt x="573" y="606"/>
                      <a:pt x="707" y="472"/>
                      <a:pt x="716" y="301"/>
                    </a:cubicBezTo>
                    <a:cubicBezTo>
                      <a:pt x="716" y="120"/>
                      <a:pt x="564" y="1"/>
                      <a:pt x="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8"/>
              <p:cNvSpPr/>
              <p:nvPr/>
            </p:nvSpPr>
            <p:spPr>
              <a:xfrm>
                <a:off x="1345495" y="2004625"/>
                <a:ext cx="170150" cy="171119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6535" extrusionOk="0">
                    <a:moveTo>
                      <a:pt x="3254" y="0"/>
                    </a:moveTo>
                    <a:cubicBezTo>
                      <a:pt x="1842" y="0"/>
                      <a:pt x="649" y="1059"/>
                      <a:pt x="477" y="2461"/>
                    </a:cubicBezTo>
                    <a:lnTo>
                      <a:pt x="19" y="6287"/>
                    </a:lnTo>
                    <a:cubicBezTo>
                      <a:pt x="0" y="6420"/>
                      <a:pt x="105" y="6535"/>
                      <a:pt x="239" y="6535"/>
                    </a:cubicBezTo>
                    <a:lnTo>
                      <a:pt x="6278" y="6535"/>
                    </a:lnTo>
                    <a:cubicBezTo>
                      <a:pt x="6402" y="6525"/>
                      <a:pt x="6497" y="6411"/>
                      <a:pt x="6488" y="6287"/>
                    </a:cubicBezTo>
                    <a:lnTo>
                      <a:pt x="6030" y="2461"/>
                    </a:lnTo>
                    <a:cubicBezTo>
                      <a:pt x="5858" y="1059"/>
                      <a:pt x="4665" y="0"/>
                      <a:pt x="32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8"/>
              <p:cNvSpPr/>
              <p:nvPr/>
            </p:nvSpPr>
            <p:spPr>
              <a:xfrm>
                <a:off x="1404935" y="2140760"/>
                <a:ext cx="51742" cy="93454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3569" extrusionOk="0">
                    <a:moveTo>
                      <a:pt x="1" y="0"/>
                    </a:moveTo>
                    <a:lnTo>
                      <a:pt x="1" y="2710"/>
                    </a:lnTo>
                    <a:lnTo>
                      <a:pt x="984" y="3559"/>
                    </a:lnTo>
                    <a:lnTo>
                      <a:pt x="984" y="3568"/>
                    </a:lnTo>
                    <a:lnTo>
                      <a:pt x="993" y="3568"/>
                    </a:lnTo>
                    <a:lnTo>
                      <a:pt x="993" y="3559"/>
                    </a:lnTo>
                    <a:lnTo>
                      <a:pt x="1976" y="2710"/>
                    </a:lnTo>
                    <a:lnTo>
                      <a:pt x="197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8"/>
              <p:cNvSpPr/>
              <p:nvPr/>
            </p:nvSpPr>
            <p:spPr>
              <a:xfrm>
                <a:off x="1298519" y="2198708"/>
                <a:ext cx="264338" cy="112936"/>
              </a:xfrm>
              <a:custGeom>
                <a:avLst/>
                <a:gdLst/>
                <a:ahLst/>
                <a:cxnLst/>
                <a:rect l="l" t="t" r="r" b="b"/>
                <a:pathLst>
                  <a:path w="10095" h="4313" extrusionOk="0">
                    <a:moveTo>
                      <a:pt x="4065" y="1"/>
                    </a:moveTo>
                    <a:lnTo>
                      <a:pt x="2739" y="420"/>
                    </a:lnTo>
                    <a:lnTo>
                      <a:pt x="1813" y="726"/>
                    </a:lnTo>
                    <a:cubicBezTo>
                      <a:pt x="735" y="1069"/>
                      <a:pt x="1" y="2071"/>
                      <a:pt x="10" y="3196"/>
                    </a:cubicBezTo>
                    <a:lnTo>
                      <a:pt x="10" y="4093"/>
                    </a:lnTo>
                    <a:cubicBezTo>
                      <a:pt x="1" y="4217"/>
                      <a:pt x="106" y="4313"/>
                      <a:pt x="230" y="4313"/>
                    </a:cubicBezTo>
                    <a:lnTo>
                      <a:pt x="9875" y="4313"/>
                    </a:lnTo>
                    <a:cubicBezTo>
                      <a:pt x="9999" y="4313"/>
                      <a:pt x="10094" y="4217"/>
                      <a:pt x="10094" y="4093"/>
                    </a:cubicBezTo>
                    <a:lnTo>
                      <a:pt x="10094" y="3196"/>
                    </a:lnTo>
                    <a:cubicBezTo>
                      <a:pt x="10094" y="2071"/>
                      <a:pt x="9369" y="1069"/>
                      <a:pt x="8291" y="716"/>
                    </a:cubicBezTo>
                    <a:lnTo>
                      <a:pt x="7242" y="382"/>
                    </a:lnTo>
                    <a:lnTo>
                      <a:pt x="6040" y="1"/>
                    </a:lnTo>
                    <a:lnTo>
                      <a:pt x="5057" y="697"/>
                    </a:lnTo>
                    <a:lnTo>
                      <a:pt x="406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8"/>
              <p:cNvSpPr/>
              <p:nvPr/>
            </p:nvSpPr>
            <p:spPr>
              <a:xfrm>
                <a:off x="1488124" y="2208710"/>
                <a:ext cx="74732" cy="102933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3931" extrusionOk="0">
                    <a:moveTo>
                      <a:pt x="1" y="0"/>
                    </a:moveTo>
                    <a:lnTo>
                      <a:pt x="783" y="344"/>
                    </a:lnTo>
                    <a:cubicBezTo>
                      <a:pt x="1584" y="687"/>
                      <a:pt x="2128" y="1689"/>
                      <a:pt x="2128" y="2814"/>
                    </a:cubicBezTo>
                    <a:lnTo>
                      <a:pt x="2128" y="3931"/>
                    </a:lnTo>
                    <a:lnTo>
                      <a:pt x="2634" y="3931"/>
                    </a:lnTo>
                    <a:cubicBezTo>
                      <a:pt x="2758" y="3931"/>
                      <a:pt x="2853" y="3835"/>
                      <a:pt x="2853" y="3711"/>
                    </a:cubicBezTo>
                    <a:lnTo>
                      <a:pt x="2853" y="2814"/>
                    </a:lnTo>
                    <a:cubicBezTo>
                      <a:pt x="2853" y="1689"/>
                      <a:pt x="2128" y="687"/>
                      <a:pt x="1050" y="34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8"/>
              <p:cNvSpPr/>
              <p:nvPr/>
            </p:nvSpPr>
            <p:spPr>
              <a:xfrm>
                <a:off x="1298519" y="2209941"/>
                <a:ext cx="71721" cy="101703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3884" extrusionOk="0">
                    <a:moveTo>
                      <a:pt x="2739" y="1"/>
                    </a:moveTo>
                    <a:lnTo>
                      <a:pt x="1813" y="297"/>
                    </a:lnTo>
                    <a:cubicBezTo>
                      <a:pt x="735" y="640"/>
                      <a:pt x="1" y="1642"/>
                      <a:pt x="10" y="2767"/>
                    </a:cubicBezTo>
                    <a:lnTo>
                      <a:pt x="10" y="3664"/>
                    </a:lnTo>
                    <a:cubicBezTo>
                      <a:pt x="1" y="3788"/>
                      <a:pt x="106" y="3884"/>
                      <a:pt x="220" y="3884"/>
                    </a:cubicBezTo>
                    <a:lnTo>
                      <a:pt x="697" y="3884"/>
                    </a:lnTo>
                    <a:lnTo>
                      <a:pt x="697" y="2767"/>
                    </a:lnTo>
                    <a:cubicBezTo>
                      <a:pt x="697" y="1642"/>
                      <a:pt x="1251" y="640"/>
                      <a:pt x="2052" y="297"/>
                    </a:cubicBezTo>
                    <a:lnTo>
                      <a:pt x="273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8"/>
              <p:cNvSpPr/>
              <p:nvPr/>
            </p:nvSpPr>
            <p:spPr>
              <a:xfrm>
                <a:off x="1425045" y="2243615"/>
                <a:ext cx="11390" cy="1233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1" extrusionOk="0">
                    <a:moveTo>
                      <a:pt x="217" y="0"/>
                    </a:moveTo>
                    <a:cubicBezTo>
                      <a:pt x="108" y="0"/>
                      <a:pt x="1" y="74"/>
                      <a:pt x="15" y="222"/>
                    </a:cubicBezTo>
                    <a:lnTo>
                      <a:pt x="15" y="260"/>
                    </a:lnTo>
                    <a:cubicBezTo>
                      <a:pt x="15" y="375"/>
                      <a:pt x="101" y="470"/>
                      <a:pt x="216" y="470"/>
                    </a:cubicBezTo>
                    <a:cubicBezTo>
                      <a:pt x="330" y="470"/>
                      <a:pt x="425" y="375"/>
                      <a:pt x="425" y="260"/>
                    </a:cubicBezTo>
                    <a:lnTo>
                      <a:pt x="425" y="222"/>
                    </a:lnTo>
                    <a:cubicBezTo>
                      <a:pt x="435" y="74"/>
                      <a:pt x="325" y="0"/>
                      <a:pt x="2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8"/>
              <p:cNvSpPr/>
              <p:nvPr/>
            </p:nvSpPr>
            <p:spPr>
              <a:xfrm>
                <a:off x="1425045" y="2262102"/>
                <a:ext cx="11390" cy="1233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1" extrusionOk="0">
                    <a:moveTo>
                      <a:pt x="217" y="0"/>
                    </a:moveTo>
                    <a:cubicBezTo>
                      <a:pt x="108" y="0"/>
                      <a:pt x="1" y="74"/>
                      <a:pt x="15" y="222"/>
                    </a:cubicBezTo>
                    <a:lnTo>
                      <a:pt x="15" y="270"/>
                    </a:lnTo>
                    <a:cubicBezTo>
                      <a:pt x="15" y="384"/>
                      <a:pt x="101" y="470"/>
                      <a:pt x="216" y="470"/>
                    </a:cubicBezTo>
                    <a:cubicBezTo>
                      <a:pt x="330" y="470"/>
                      <a:pt x="425" y="384"/>
                      <a:pt x="425" y="270"/>
                    </a:cubicBezTo>
                    <a:lnTo>
                      <a:pt x="425" y="222"/>
                    </a:lnTo>
                    <a:cubicBezTo>
                      <a:pt x="435" y="74"/>
                      <a:pt x="325" y="0"/>
                      <a:pt x="2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8"/>
              <p:cNvSpPr/>
              <p:nvPr/>
            </p:nvSpPr>
            <p:spPr>
              <a:xfrm>
                <a:off x="1404935" y="2198708"/>
                <a:ext cx="26028" cy="38963"/>
              </a:xfrm>
              <a:custGeom>
                <a:avLst/>
                <a:gdLst/>
                <a:ahLst/>
                <a:cxnLst/>
                <a:rect l="l" t="t" r="r" b="b"/>
                <a:pathLst>
                  <a:path w="994" h="1488" extrusionOk="0">
                    <a:moveTo>
                      <a:pt x="1" y="1"/>
                    </a:moveTo>
                    <a:lnTo>
                      <a:pt x="1" y="1269"/>
                    </a:lnTo>
                    <a:cubicBezTo>
                      <a:pt x="1" y="1401"/>
                      <a:pt x="109" y="1488"/>
                      <a:pt x="220" y="1488"/>
                    </a:cubicBezTo>
                    <a:cubicBezTo>
                      <a:pt x="278" y="1488"/>
                      <a:pt x="337" y="1465"/>
                      <a:pt x="382" y="1412"/>
                    </a:cubicBezTo>
                    <a:lnTo>
                      <a:pt x="993" y="6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8"/>
              <p:cNvSpPr/>
              <p:nvPr/>
            </p:nvSpPr>
            <p:spPr>
              <a:xfrm>
                <a:off x="1430674" y="2198708"/>
                <a:ext cx="26002" cy="38963"/>
              </a:xfrm>
              <a:custGeom>
                <a:avLst/>
                <a:gdLst/>
                <a:ahLst/>
                <a:cxnLst/>
                <a:rect l="l" t="t" r="r" b="b"/>
                <a:pathLst>
                  <a:path w="993" h="1488" extrusionOk="0">
                    <a:moveTo>
                      <a:pt x="993" y="1"/>
                    </a:moveTo>
                    <a:lnTo>
                      <a:pt x="1" y="697"/>
                    </a:lnTo>
                    <a:lnTo>
                      <a:pt x="602" y="1412"/>
                    </a:lnTo>
                    <a:cubicBezTo>
                      <a:pt x="647" y="1465"/>
                      <a:pt x="707" y="1488"/>
                      <a:pt x="766" y="1488"/>
                    </a:cubicBezTo>
                    <a:cubicBezTo>
                      <a:pt x="881" y="1488"/>
                      <a:pt x="993" y="1401"/>
                      <a:pt x="993" y="1269"/>
                    </a:cubicBezTo>
                    <a:lnTo>
                      <a:pt x="9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8"/>
              <p:cNvSpPr/>
              <p:nvPr/>
            </p:nvSpPr>
            <p:spPr>
              <a:xfrm>
                <a:off x="1467648" y="2266658"/>
                <a:ext cx="53732" cy="20503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783" extrusionOk="0">
                    <a:moveTo>
                      <a:pt x="287" y="0"/>
                    </a:moveTo>
                    <a:cubicBezTo>
                      <a:pt x="124" y="0"/>
                      <a:pt x="0" y="134"/>
                      <a:pt x="0" y="287"/>
                    </a:cubicBezTo>
                    <a:lnTo>
                      <a:pt x="0" y="496"/>
                    </a:lnTo>
                    <a:cubicBezTo>
                      <a:pt x="0" y="649"/>
                      <a:pt x="124" y="783"/>
                      <a:pt x="287" y="783"/>
                    </a:cubicBezTo>
                    <a:lnTo>
                      <a:pt x="1765" y="783"/>
                    </a:lnTo>
                    <a:cubicBezTo>
                      <a:pt x="1918" y="783"/>
                      <a:pt x="2052" y="649"/>
                      <a:pt x="2052" y="496"/>
                    </a:cubicBezTo>
                    <a:lnTo>
                      <a:pt x="2052" y="287"/>
                    </a:lnTo>
                    <a:cubicBezTo>
                      <a:pt x="2052" y="134"/>
                      <a:pt x="1918" y="0"/>
                      <a:pt x="17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8"/>
              <p:cNvSpPr/>
              <p:nvPr/>
            </p:nvSpPr>
            <p:spPr>
              <a:xfrm>
                <a:off x="1375712" y="2026358"/>
                <a:ext cx="109951" cy="150328"/>
              </a:xfrm>
              <a:custGeom>
                <a:avLst/>
                <a:gdLst/>
                <a:ahLst/>
                <a:cxnLst/>
                <a:rect l="l" t="t" r="r" b="b"/>
                <a:pathLst>
                  <a:path w="4199" h="5741" extrusionOk="0">
                    <a:moveTo>
                      <a:pt x="1375" y="0"/>
                    </a:moveTo>
                    <a:cubicBezTo>
                      <a:pt x="1375" y="0"/>
                      <a:pt x="1375" y="0"/>
                      <a:pt x="1374" y="0"/>
                    </a:cubicBezTo>
                    <a:cubicBezTo>
                      <a:pt x="945" y="1336"/>
                      <a:pt x="10" y="1622"/>
                      <a:pt x="10" y="1622"/>
                    </a:cubicBezTo>
                    <a:lnTo>
                      <a:pt x="10" y="3282"/>
                    </a:lnTo>
                    <a:cubicBezTo>
                      <a:pt x="1" y="4159"/>
                      <a:pt x="468" y="4961"/>
                      <a:pt x="1222" y="5409"/>
                    </a:cubicBezTo>
                    <a:lnTo>
                      <a:pt x="1527" y="5590"/>
                    </a:lnTo>
                    <a:cubicBezTo>
                      <a:pt x="1704" y="5691"/>
                      <a:pt x="1902" y="5741"/>
                      <a:pt x="2101" y="5741"/>
                    </a:cubicBezTo>
                    <a:cubicBezTo>
                      <a:pt x="2300" y="5741"/>
                      <a:pt x="2500" y="5691"/>
                      <a:pt x="2681" y="5590"/>
                    </a:cubicBezTo>
                    <a:lnTo>
                      <a:pt x="2987" y="5409"/>
                    </a:lnTo>
                    <a:cubicBezTo>
                      <a:pt x="3740" y="4961"/>
                      <a:pt x="4198" y="4150"/>
                      <a:pt x="4198" y="3282"/>
                    </a:cubicBezTo>
                    <a:lnTo>
                      <a:pt x="4198" y="2709"/>
                    </a:lnTo>
                    <a:cubicBezTo>
                      <a:pt x="1741" y="2709"/>
                      <a:pt x="1404" y="0"/>
                      <a:pt x="13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8"/>
              <p:cNvSpPr/>
              <p:nvPr/>
            </p:nvSpPr>
            <p:spPr>
              <a:xfrm>
                <a:off x="1342483" y="2077026"/>
                <a:ext cx="21524" cy="46766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786" extrusionOk="0">
                    <a:moveTo>
                      <a:pt x="645" y="1"/>
                    </a:moveTo>
                    <a:cubicBezTo>
                      <a:pt x="640" y="1"/>
                      <a:pt x="635" y="1"/>
                      <a:pt x="631" y="2"/>
                    </a:cubicBezTo>
                    <a:cubicBezTo>
                      <a:pt x="287" y="2"/>
                      <a:pt x="1" y="278"/>
                      <a:pt x="1" y="631"/>
                    </a:cubicBezTo>
                    <a:lnTo>
                      <a:pt x="1" y="1156"/>
                    </a:lnTo>
                    <a:cubicBezTo>
                      <a:pt x="1" y="1509"/>
                      <a:pt x="287" y="1786"/>
                      <a:pt x="631" y="1786"/>
                    </a:cubicBezTo>
                    <a:cubicBezTo>
                      <a:pt x="735" y="1786"/>
                      <a:pt x="821" y="1700"/>
                      <a:pt x="821" y="1595"/>
                    </a:cubicBezTo>
                    <a:lnTo>
                      <a:pt x="821" y="192"/>
                    </a:lnTo>
                    <a:cubicBezTo>
                      <a:pt x="821" y="92"/>
                      <a:pt x="743" y="1"/>
                      <a:pt x="6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8"/>
              <p:cNvSpPr/>
              <p:nvPr/>
            </p:nvSpPr>
            <p:spPr>
              <a:xfrm>
                <a:off x="1419179" y="2091742"/>
                <a:ext cx="25111" cy="37575"/>
              </a:xfrm>
              <a:custGeom>
                <a:avLst/>
                <a:gdLst/>
                <a:ahLst/>
                <a:cxnLst/>
                <a:rect l="l" t="t" r="r" b="b"/>
                <a:pathLst>
                  <a:path w="959" h="1435" extrusionOk="0">
                    <a:moveTo>
                      <a:pt x="219" y="0"/>
                    </a:moveTo>
                    <a:cubicBezTo>
                      <a:pt x="110" y="0"/>
                      <a:pt x="1" y="74"/>
                      <a:pt x="10" y="222"/>
                    </a:cubicBezTo>
                    <a:lnTo>
                      <a:pt x="10" y="1224"/>
                    </a:lnTo>
                    <a:cubicBezTo>
                      <a:pt x="10" y="1338"/>
                      <a:pt x="106" y="1433"/>
                      <a:pt x="220" y="1433"/>
                    </a:cubicBezTo>
                    <a:lnTo>
                      <a:pt x="659" y="1433"/>
                    </a:lnTo>
                    <a:cubicBezTo>
                      <a:pt x="668" y="1434"/>
                      <a:pt x="677" y="1435"/>
                      <a:pt x="686" y="1435"/>
                    </a:cubicBezTo>
                    <a:cubicBezTo>
                      <a:pt x="958" y="1435"/>
                      <a:pt x="955" y="1023"/>
                      <a:pt x="677" y="1023"/>
                    </a:cubicBezTo>
                    <a:cubicBezTo>
                      <a:pt x="671" y="1023"/>
                      <a:pt x="665" y="1023"/>
                      <a:pt x="659" y="1023"/>
                    </a:cubicBezTo>
                    <a:lnTo>
                      <a:pt x="420" y="1023"/>
                    </a:lnTo>
                    <a:lnTo>
                      <a:pt x="420" y="222"/>
                    </a:lnTo>
                    <a:cubicBezTo>
                      <a:pt x="435" y="74"/>
                      <a:pt x="327" y="0"/>
                      <a:pt x="2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8"/>
              <p:cNvSpPr/>
              <p:nvPr/>
            </p:nvSpPr>
            <p:spPr>
              <a:xfrm>
                <a:off x="1429418" y="2118267"/>
                <a:ext cx="78974" cy="78712"/>
              </a:xfrm>
              <a:custGeom>
                <a:avLst/>
                <a:gdLst/>
                <a:ahLst/>
                <a:cxnLst/>
                <a:rect l="l" t="t" r="r" b="b"/>
                <a:pathLst>
                  <a:path w="3016" h="3006" extrusionOk="0">
                    <a:moveTo>
                      <a:pt x="2605" y="1"/>
                    </a:moveTo>
                    <a:lnTo>
                      <a:pt x="2605" y="249"/>
                    </a:lnTo>
                    <a:lnTo>
                      <a:pt x="2605" y="793"/>
                    </a:lnTo>
                    <a:cubicBezTo>
                      <a:pt x="2596" y="1785"/>
                      <a:pt x="1794" y="2586"/>
                      <a:pt x="802" y="2596"/>
                    </a:cubicBezTo>
                    <a:lnTo>
                      <a:pt x="258" y="2596"/>
                    </a:lnTo>
                    <a:cubicBezTo>
                      <a:pt x="1" y="2615"/>
                      <a:pt x="1" y="2987"/>
                      <a:pt x="258" y="3006"/>
                    </a:cubicBezTo>
                    <a:lnTo>
                      <a:pt x="802" y="3006"/>
                    </a:lnTo>
                    <a:cubicBezTo>
                      <a:pt x="2023" y="3006"/>
                      <a:pt x="3015" y="2014"/>
                      <a:pt x="3015" y="793"/>
                    </a:cubicBezTo>
                    <a:lnTo>
                      <a:pt x="301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8"/>
              <p:cNvSpPr/>
              <p:nvPr/>
            </p:nvSpPr>
            <p:spPr>
              <a:xfrm>
                <a:off x="1497394" y="2077026"/>
                <a:ext cx="21734" cy="46766"/>
              </a:xfrm>
              <a:custGeom>
                <a:avLst/>
                <a:gdLst/>
                <a:ahLst/>
                <a:cxnLst/>
                <a:rect l="l" t="t" r="r" b="b"/>
                <a:pathLst>
                  <a:path w="830" h="1786" extrusionOk="0">
                    <a:moveTo>
                      <a:pt x="184" y="1"/>
                    </a:moveTo>
                    <a:cubicBezTo>
                      <a:pt x="78" y="1"/>
                      <a:pt x="0" y="92"/>
                      <a:pt x="9" y="192"/>
                    </a:cubicBezTo>
                    <a:lnTo>
                      <a:pt x="9" y="1595"/>
                    </a:lnTo>
                    <a:cubicBezTo>
                      <a:pt x="9" y="1700"/>
                      <a:pt x="86" y="1786"/>
                      <a:pt x="200" y="1786"/>
                    </a:cubicBezTo>
                    <a:cubicBezTo>
                      <a:pt x="543" y="1786"/>
                      <a:pt x="830" y="1509"/>
                      <a:pt x="830" y="1156"/>
                    </a:cubicBezTo>
                    <a:lnTo>
                      <a:pt x="830" y="631"/>
                    </a:lnTo>
                    <a:cubicBezTo>
                      <a:pt x="830" y="278"/>
                      <a:pt x="543" y="2"/>
                      <a:pt x="200" y="2"/>
                    </a:cubicBezTo>
                    <a:cubicBezTo>
                      <a:pt x="195" y="1"/>
                      <a:pt x="189" y="1"/>
                      <a:pt x="1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8"/>
              <p:cNvSpPr/>
              <p:nvPr/>
            </p:nvSpPr>
            <p:spPr>
              <a:xfrm>
                <a:off x="1419677" y="2180483"/>
                <a:ext cx="22257" cy="22257"/>
              </a:xfrm>
              <a:custGeom>
                <a:avLst/>
                <a:gdLst/>
                <a:ahLst/>
                <a:cxnLst/>
                <a:rect l="l" t="t" r="r" b="b"/>
                <a:pathLst>
                  <a:path w="850" h="850" extrusionOk="0">
                    <a:moveTo>
                      <a:pt x="421" y="0"/>
                    </a:moveTo>
                    <a:cubicBezTo>
                      <a:pt x="192" y="0"/>
                      <a:pt x="1" y="191"/>
                      <a:pt x="1" y="420"/>
                    </a:cubicBezTo>
                    <a:cubicBezTo>
                      <a:pt x="1" y="658"/>
                      <a:pt x="192" y="849"/>
                      <a:pt x="421" y="849"/>
                    </a:cubicBezTo>
                    <a:cubicBezTo>
                      <a:pt x="659" y="849"/>
                      <a:pt x="850" y="658"/>
                      <a:pt x="850" y="420"/>
                    </a:cubicBezTo>
                    <a:cubicBezTo>
                      <a:pt x="850" y="191"/>
                      <a:pt x="659" y="0"/>
                      <a:pt x="4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4" name="Google Shape;374;p28"/>
          <p:cNvSpPr txBox="1">
            <a:spLocks noGrp="1"/>
          </p:cNvSpPr>
          <p:nvPr>
            <p:ph type="subTitle" idx="3"/>
          </p:nvPr>
        </p:nvSpPr>
        <p:spPr>
          <a:xfrm flipH="1">
            <a:off x="4758547" y="1002624"/>
            <a:ext cx="3534191" cy="5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"/>
              </a:rPr>
              <a:t>A: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Which place do you want to visit? </a:t>
            </a:r>
          </a:p>
          <a:p>
            <a:pPr algn="l">
              <a:lnSpc>
                <a:spcPct val="150000"/>
              </a:lnSpc>
            </a:pPr>
            <a:r>
              <a:rPr lang="en-US" b="1" dirty="0">
                <a:solidFill>
                  <a:srgbClr val="FF0000"/>
                </a:solidFill>
                <a:latin typeface="OpenSans"/>
              </a:rPr>
              <a:t>B: </a:t>
            </a:r>
            <a:r>
              <a:rPr lang="en-US" dirty="0">
                <a:solidFill>
                  <a:srgbClr val="FF0000"/>
                </a:solidFill>
                <a:latin typeface="OpenSans"/>
              </a:rPr>
              <a:t>Place</a:t>
            </a:r>
            <a:endParaRPr lang="en-US" b="0" i="0" u="none" strike="noStrike" dirty="0">
              <a:solidFill>
                <a:srgbClr val="FF0000"/>
              </a:solidFill>
              <a:effectLst/>
              <a:latin typeface="OpenSans"/>
            </a:endParaRPr>
          </a:p>
          <a:p>
            <a:pPr algn="l">
              <a:lnSpc>
                <a:spcPct val="150000"/>
              </a:lnSpc>
            </a:pPr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"/>
              </a:rPr>
              <a:t>A: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Why do you want to visit it? </a:t>
            </a:r>
          </a:p>
          <a:p>
            <a:pPr algn="l">
              <a:lnSpc>
                <a:spcPct val="150000"/>
              </a:lnSpc>
            </a:pPr>
            <a:r>
              <a:rPr lang="en-US" b="1" dirty="0">
                <a:solidFill>
                  <a:srgbClr val="FF0000"/>
                </a:solidFill>
                <a:latin typeface="OpenSans"/>
              </a:rPr>
              <a:t>B: </a:t>
            </a:r>
            <a:r>
              <a:rPr lang="en-US" dirty="0">
                <a:solidFill>
                  <a:srgbClr val="FF0000"/>
                </a:solidFill>
                <a:latin typeface="OpenSans"/>
              </a:rPr>
              <a:t>Reason</a:t>
            </a:r>
            <a:endParaRPr lang="en-US" b="0" i="0" u="none" strike="noStrike" dirty="0">
              <a:solidFill>
                <a:srgbClr val="FF0000"/>
              </a:solidFill>
              <a:effectLst/>
              <a:latin typeface="OpenSans"/>
            </a:endParaRPr>
          </a:p>
        </p:txBody>
      </p:sp>
      <p:sp>
        <p:nvSpPr>
          <p:cNvPr id="375" name="Google Shape;375;p28"/>
          <p:cNvSpPr txBox="1">
            <a:spLocks noGrp="1"/>
          </p:cNvSpPr>
          <p:nvPr>
            <p:ph type="subTitle" idx="7"/>
          </p:nvPr>
        </p:nvSpPr>
        <p:spPr>
          <a:xfrm flipH="1">
            <a:off x="4784214" y="604500"/>
            <a:ext cx="3427200" cy="4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uFill>
                  <a:noFill/>
                </a:uFill>
                <a:hlinkClick r:id="rId6" action="ppaction://hlinksldjump"/>
              </a:rPr>
              <a:t>Structure</a:t>
            </a:r>
            <a:endParaRPr dirty="0"/>
          </a:p>
        </p:txBody>
      </p:sp>
      <p:grpSp>
        <p:nvGrpSpPr>
          <p:cNvPr id="376" name="Google Shape;376;p28"/>
          <p:cNvGrpSpPr/>
          <p:nvPr/>
        </p:nvGrpSpPr>
        <p:grpSpPr>
          <a:xfrm>
            <a:off x="7675284" y="319750"/>
            <a:ext cx="673800" cy="862488"/>
            <a:chOff x="6380243" y="402978"/>
            <a:chExt cx="673800" cy="862488"/>
          </a:xfrm>
        </p:grpSpPr>
        <p:grpSp>
          <p:nvGrpSpPr>
            <p:cNvPr id="377" name="Google Shape;377;p28"/>
            <p:cNvGrpSpPr/>
            <p:nvPr/>
          </p:nvGrpSpPr>
          <p:grpSpPr>
            <a:xfrm>
              <a:off x="6380243" y="402978"/>
              <a:ext cx="673800" cy="862488"/>
              <a:chOff x="6380243" y="402978"/>
              <a:chExt cx="673800" cy="862488"/>
            </a:xfrm>
          </p:grpSpPr>
          <p:sp>
            <p:nvSpPr>
              <p:cNvPr id="378" name="Google Shape;378;p28"/>
              <p:cNvSpPr/>
              <p:nvPr/>
            </p:nvSpPr>
            <p:spPr>
              <a:xfrm>
                <a:off x="6380243" y="591666"/>
                <a:ext cx="673800" cy="673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accent5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79" name="Google Shape;379;p28"/>
              <p:cNvGrpSpPr/>
              <p:nvPr/>
            </p:nvGrpSpPr>
            <p:grpSpPr>
              <a:xfrm>
                <a:off x="6394592" y="402978"/>
                <a:ext cx="645176" cy="276273"/>
                <a:chOff x="7100179" y="2134325"/>
                <a:chExt cx="878627" cy="376239"/>
              </a:xfrm>
            </p:grpSpPr>
            <p:sp>
              <p:nvSpPr>
                <p:cNvPr id="380" name="Google Shape;380;p28"/>
                <p:cNvSpPr/>
                <p:nvPr/>
              </p:nvSpPr>
              <p:spPr>
                <a:xfrm>
                  <a:off x="7100179" y="2399579"/>
                  <a:ext cx="79500" cy="79500"/>
                </a:xfrm>
                <a:prstGeom prst="mathPlus">
                  <a:avLst>
                    <a:gd name="adj1" fmla="val 2352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" name="Google Shape;381;p28"/>
                <p:cNvSpPr/>
                <p:nvPr/>
              </p:nvSpPr>
              <p:spPr>
                <a:xfrm>
                  <a:off x="7899306" y="2431064"/>
                  <a:ext cx="79500" cy="79500"/>
                </a:xfrm>
                <a:prstGeom prst="mathPlus">
                  <a:avLst>
                    <a:gd name="adj1" fmla="val 2352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" name="Google Shape;382;p28"/>
                <p:cNvSpPr/>
                <p:nvPr/>
              </p:nvSpPr>
              <p:spPr>
                <a:xfrm>
                  <a:off x="7636525" y="2281979"/>
                  <a:ext cx="79500" cy="79500"/>
                </a:xfrm>
                <a:prstGeom prst="mathPlus">
                  <a:avLst>
                    <a:gd name="adj1" fmla="val 2352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" name="Google Shape;383;p28"/>
                <p:cNvSpPr/>
                <p:nvPr/>
              </p:nvSpPr>
              <p:spPr>
                <a:xfrm>
                  <a:off x="7422951" y="2134325"/>
                  <a:ext cx="79500" cy="79500"/>
                </a:xfrm>
                <a:prstGeom prst="mathPlus">
                  <a:avLst>
                    <a:gd name="adj1" fmla="val 2352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" name="Google Shape;384;p28"/>
                <p:cNvSpPr/>
                <p:nvPr/>
              </p:nvSpPr>
              <p:spPr>
                <a:xfrm>
                  <a:off x="7765636" y="2213824"/>
                  <a:ext cx="20700" cy="207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" name="Google Shape;385;p28"/>
                <p:cNvSpPr/>
                <p:nvPr/>
              </p:nvSpPr>
              <p:spPr>
                <a:xfrm>
                  <a:off x="7386563" y="2320081"/>
                  <a:ext cx="20700" cy="207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" name="Google Shape;386;p28"/>
                <p:cNvSpPr/>
                <p:nvPr/>
              </p:nvSpPr>
              <p:spPr>
                <a:xfrm>
                  <a:off x="7216008" y="2261284"/>
                  <a:ext cx="20700" cy="207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87" name="Google Shape;387;p28"/>
            <p:cNvGrpSpPr/>
            <p:nvPr/>
          </p:nvGrpSpPr>
          <p:grpSpPr>
            <a:xfrm>
              <a:off x="6587474" y="743342"/>
              <a:ext cx="259399" cy="370524"/>
              <a:chOff x="1341612" y="3340055"/>
              <a:chExt cx="259399" cy="370524"/>
            </a:xfrm>
          </p:grpSpPr>
          <p:sp>
            <p:nvSpPr>
              <p:cNvPr id="388" name="Google Shape;388;p28"/>
              <p:cNvSpPr/>
              <p:nvPr/>
            </p:nvSpPr>
            <p:spPr>
              <a:xfrm>
                <a:off x="1383954" y="3340055"/>
                <a:ext cx="43615" cy="35664"/>
              </a:xfrm>
              <a:custGeom>
                <a:avLst/>
                <a:gdLst/>
                <a:ahLst/>
                <a:cxnLst/>
                <a:rect l="l" t="t" r="r" b="b"/>
                <a:pathLst>
                  <a:path w="2913" h="2382" extrusionOk="0">
                    <a:moveTo>
                      <a:pt x="999" y="0"/>
                    </a:moveTo>
                    <a:cubicBezTo>
                      <a:pt x="452" y="0"/>
                      <a:pt x="11" y="442"/>
                      <a:pt x="11" y="989"/>
                    </a:cubicBezTo>
                    <a:lnTo>
                      <a:pt x="11" y="2019"/>
                    </a:lnTo>
                    <a:cubicBezTo>
                      <a:pt x="0" y="2260"/>
                      <a:pt x="179" y="2381"/>
                      <a:pt x="360" y="2381"/>
                    </a:cubicBezTo>
                    <a:cubicBezTo>
                      <a:pt x="542" y="2381"/>
                      <a:pt x="726" y="2260"/>
                      <a:pt x="726" y="2019"/>
                    </a:cubicBezTo>
                    <a:lnTo>
                      <a:pt x="726" y="989"/>
                    </a:lnTo>
                    <a:cubicBezTo>
                      <a:pt x="726" y="841"/>
                      <a:pt x="852" y="736"/>
                      <a:pt x="999" y="736"/>
                    </a:cubicBezTo>
                    <a:lnTo>
                      <a:pt x="1924" y="736"/>
                    </a:lnTo>
                    <a:cubicBezTo>
                      <a:pt x="2071" y="736"/>
                      <a:pt x="2197" y="841"/>
                      <a:pt x="2197" y="989"/>
                    </a:cubicBezTo>
                    <a:lnTo>
                      <a:pt x="2197" y="2019"/>
                    </a:lnTo>
                    <a:cubicBezTo>
                      <a:pt x="2197" y="2260"/>
                      <a:pt x="2376" y="2381"/>
                      <a:pt x="2555" y="2381"/>
                    </a:cubicBezTo>
                    <a:cubicBezTo>
                      <a:pt x="2733" y="2381"/>
                      <a:pt x="2912" y="2260"/>
                      <a:pt x="2912" y="2019"/>
                    </a:cubicBezTo>
                    <a:lnTo>
                      <a:pt x="2912" y="989"/>
                    </a:lnTo>
                    <a:cubicBezTo>
                      <a:pt x="2912" y="442"/>
                      <a:pt x="2471" y="0"/>
                      <a:pt x="19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28"/>
              <p:cNvSpPr/>
              <p:nvPr/>
            </p:nvSpPr>
            <p:spPr>
              <a:xfrm>
                <a:off x="1363966" y="3403329"/>
                <a:ext cx="237045" cy="307251"/>
              </a:xfrm>
              <a:custGeom>
                <a:avLst/>
                <a:gdLst/>
                <a:ahLst/>
                <a:cxnLst/>
                <a:rect l="l" t="t" r="r" b="b"/>
                <a:pathLst>
                  <a:path w="15832" h="20521" extrusionOk="0">
                    <a:moveTo>
                      <a:pt x="736" y="0"/>
                    </a:moveTo>
                    <a:cubicBezTo>
                      <a:pt x="337" y="0"/>
                      <a:pt x="0" y="337"/>
                      <a:pt x="0" y="757"/>
                    </a:cubicBezTo>
                    <a:lnTo>
                      <a:pt x="0" y="19763"/>
                    </a:lnTo>
                    <a:cubicBezTo>
                      <a:pt x="0" y="20184"/>
                      <a:pt x="337" y="20520"/>
                      <a:pt x="736" y="20520"/>
                    </a:cubicBezTo>
                    <a:lnTo>
                      <a:pt x="15075" y="20520"/>
                    </a:lnTo>
                    <a:cubicBezTo>
                      <a:pt x="15495" y="20520"/>
                      <a:pt x="15832" y="20184"/>
                      <a:pt x="15832" y="19763"/>
                    </a:cubicBezTo>
                    <a:lnTo>
                      <a:pt x="15832" y="757"/>
                    </a:lnTo>
                    <a:cubicBezTo>
                      <a:pt x="15832" y="337"/>
                      <a:pt x="15495" y="0"/>
                      <a:pt x="15075" y="0"/>
                    </a:cubicBezTo>
                    <a:close/>
                  </a:path>
                </a:pathLst>
              </a:custGeom>
              <a:solidFill>
                <a:srgbClr val="EEF1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28"/>
              <p:cNvSpPr/>
              <p:nvPr/>
            </p:nvSpPr>
            <p:spPr>
              <a:xfrm>
                <a:off x="1341612" y="3371841"/>
                <a:ext cx="237045" cy="306936"/>
              </a:xfrm>
              <a:custGeom>
                <a:avLst/>
                <a:gdLst/>
                <a:ahLst/>
                <a:cxnLst/>
                <a:rect l="l" t="t" r="r" b="b"/>
                <a:pathLst>
                  <a:path w="15832" h="20500" extrusionOk="0">
                    <a:moveTo>
                      <a:pt x="736" y="1"/>
                    </a:moveTo>
                    <a:cubicBezTo>
                      <a:pt x="337" y="1"/>
                      <a:pt x="1" y="337"/>
                      <a:pt x="1" y="737"/>
                    </a:cubicBezTo>
                    <a:lnTo>
                      <a:pt x="1" y="19764"/>
                    </a:lnTo>
                    <a:cubicBezTo>
                      <a:pt x="1" y="20163"/>
                      <a:pt x="337" y="20500"/>
                      <a:pt x="736" y="20500"/>
                    </a:cubicBezTo>
                    <a:lnTo>
                      <a:pt x="15075" y="20500"/>
                    </a:lnTo>
                    <a:cubicBezTo>
                      <a:pt x="15495" y="20500"/>
                      <a:pt x="15832" y="20163"/>
                      <a:pt x="15832" y="19743"/>
                    </a:cubicBezTo>
                    <a:lnTo>
                      <a:pt x="15832" y="737"/>
                    </a:lnTo>
                    <a:cubicBezTo>
                      <a:pt x="15832" y="337"/>
                      <a:pt x="15495" y="1"/>
                      <a:pt x="150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28"/>
              <p:cNvSpPr/>
              <p:nvPr/>
            </p:nvSpPr>
            <p:spPr>
              <a:xfrm>
                <a:off x="1556303" y="3371841"/>
                <a:ext cx="22354" cy="306936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20500" extrusionOk="0">
                    <a:moveTo>
                      <a:pt x="0" y="1"/>
                    </a:moveTo>
                    <a:lnTo>
                      <a:pt x="0" y="20500"/>
                    </a:lnTo>
                    <a:lnTo>
                      <a:pt x="736" y="20500"/>
                    </a:lnTo>
                    <a:cubicBezTo>
                      <a:pt x="1156" y="20500"/>
                      <a:pt x="1493" y="20163"/>
                      <a:pt x="1493" y="19743"/>
                    </a:cubicBezTo>
                    <a:lnTo>
                      <a:pt x="1493" y="737"/>
                    </a:lnTo>
                    <a:cubicBezTo>
                      <a:pt x="1493" y="337"/>
                      <a:pt x="1156" y="1"/>
                      <a:pt x="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8"/>
              <p:cNvSpPr/>
              <p:nvPr/>
            </p:nvSpPr>
            <p:spPr>
              <a:xfrm>
                <a:off x="1379387" y="3455583"/>
                <a:ext cx="44708" cy="44708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2986" extrusionOk="0">
                    <a:moveTo>
                      <a:pt x="190" y="0"/>
                    </a:moveTo>
                    <a:cubicBezTo>
                      <a:pt x="85" y="0"/>
                      <a:pt x="0" y="84"/>
                      <a:pt x="0" y="190"/>
                    </a:cubicBezTo>
                    <a:lnTo>
                      <a:pt x="0" y="2797"/>
                    </a:lnTo>
                    <a:cubicBezTo>
                      <a:pt x="0" y="2902"/>
                      <a:pt x="85" y="2986"/>
                      <a:pt x="190" y="2986"/>
                    </a:cubicBezTo>
                    <a:lnTo>
                      <a:pt x="2797" y="2986"/>
                    </a:lnTo>
                    <a:cubicBezTo>
                      <a:pt x="2902" y="2986"/>
                      <a:pt x="2986" y="2902"/>
                      <a:pt x="2986" y="2797"/>
                    </a:cubicBezTo>
                    <a:lnTo>
                      <a:pt x="2986" y="190"/>
                    </a:lnTo>
                    <a:cubicBezTo>
                      <a:pt x="2986" y="84"/>
                      <a:pt x="2902" y="0"/>
                      <a:pt x="27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28"/>
              <p:cNvSpPr/>
              <p:nvPr/>
            </p:nvSpPr>
            <p:spPr>
              <a:xfrm>
                <a:off x="1379387" y="3527975"/>
                <a:ext cx="44708" cy="44723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2987" extrusionOk="0">
                    <a:moveTo>
                      <a:pt x="190" y="1"/>
                    </a:moveTo>
                    <a:cubicBezTo>
                      <a:pt x="85" y="1"/>
                      <a:pt x="0" y="85"/>
                      <a:pt x="0" y="190"/>
                    </a:cubicBezTo>
                    <a:lnTo>
                      <a:pt x="0" y="2776"/>
                    </a:lnTo>
                    <a:cubicBezTo>
                      <a:pt x="0" y="2881"/>
                      <a:pt x="85" y="2986"/>
                      <a:pt x="190" y="2986"/>
                    </a:cubicBezTo>
                    <a:lnTo>
                      <a:pt x="2797" y="2986"/>
                    </a:lnTo>
                    <a:cubicBezTo>
                      <a:pt x="2902" y="2986"/>
                      <a:pt x="2986" y="2881"/>
                      <a:pt x="2986" y="2776"/>
                    </a:cubicBezTo>
                    <a:lnTo>
                      <a:pt x="2986" y="190"/>
                    </a:lnTo>
                    <a:cubicBezTo>
                      <a:pt x="2986" y="85"/>
                      <a:pt x="2902" y="1"/>
                      <a:pt x="27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28"/>
              <p:cNvSpPr/>
              <p:nvPr/>
            </p:nvSpPr>
            <p:spPr>
              <a:xfrm>
                <a:off x="1379387" y="3600067"/>
                <a:ext cx="44708" cy="44708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2986" extrusionOk="0">
                    <a:moveTo>
                      <a:pt x="190" y="1"/>
                    </a:moveTo>
                    <a:cubicBezTo>
                      <a:pt x="85" y="1"/>
                      <a:pt x="0" y="85"/>
                      <a:pt x="0" y="211"/>
                    </a:cubicBezTo>
                    <a:lnTo>
                      <a:pt x="0" y="2797"/>
                    </a:lnTo>
                    <a:cubicBezTo>
                      <a:pt x="0" y="2902"/>
                      <a:pt x="85" y="2986"/>
                      <a:pt x="190" y="2986"/>
                    </a:cubicBezTo>
                    <a:lnTo>
                      <a:pt x="2797" y="2986"/>
                    </a:lnTo>
                    <a:cubicBezTo>
                      <a:pt x="2902" y="2986"/>
                      <a:pt x="2986" y="2902"/>
                      <a:pt x="2986" y="2797"/>
                    </a:cubicBezTo>
                    <a:lnTo>
                      <a:pt x="2986" y="211"/>
                    </a:lnTo>
                    <a:cubicBezTo>
                      <a:pt x="2986" y="85"/>
                      <a:pt x="2902" y="1"/>
                      <a:pt x="27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8"/>
              <p:cNvSpPr/>
              <p:nvPr/>
            </p:nvSpPr>
            <p:spPr>
              <a:xfrm>
                <a:off x="1444233" y="3459041"/>
                <a:ext cx="103894" cy="1103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737" extrusionOk="0">
                    <a:moveTo>
                      <a:pt x="484" y="1"/>
                    </a:moveTo>
                    <a:cubicBezTo>
                      <a:pt x="0" y="1"/>
                      <a:pt x="0" y="736"/>
                      <a:pt x="484" y="736"/>
                    </a:cubicBezTo>
                    <a:lnTo>
                      <a:pt x="6455" y="736"/>
                    </a:lnTo>
                    <a:cubicBezTo>
                      <a:pt x="6939" y="736"/>
                      <a:pt x="6939" y="1"/>
                      <a:pt x="64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28"/>
              <p:cNvSpPr/>
              <p:nvPr/>
            </p:nvSpPr>
            <p:spPr>
              <a:xfrm>
                <a:off x="1444233" y="3482967"/>
                <a:ext cx="103894" cy="10720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716" extrusionOk="0">
                    <a:moveTo>
                      <a:pt x="484" y="0"/>
                    </a:moveTo>
                    <a:cubicBezTo>
                      <a:pt x="0" y="0"/>
                      <a:pt x="0" y="715"/>
                      <a:pt x="484" y="715"/>
                    </a:cubicBezTo>
                    <a:lnTo>
                      <a:pt x="6455" y="715"/>
                    </a:lnTo>
                    <a:cubicBezTo>
                      <a:pt x="6939" y="715"/>
                      <a:pt x="6939" y="0"/>
                      <a:pt x="64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28"/>
              <p:cNvSpPr/>
              <p:nvPr/>
            </p:nvSpPr>
            <p:spPr>
              <a:xfrm>
                <a:off x="1444233" y="3531433"/>
                <a:ext cx="103894" cy="1073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717" extrusionOk="0">
                    <a:moveTo>
                      <a:pt x="464" y="1"/>
                    </a:moveTo>
                    <a:cubicBezTo>
                      <a:pt x="1" y="1"/>
                      <a:pt x="7" y="716"/>
                      <a:pt x="484" y="716"/>
                    </a:cubicBezTo>
                    <a:lnTo>
                      <a:pt x="6455" y="716"/>
                    </a:lnTo>
                    <a:cubicBezTo>
                      <a:pt x="6939" y="716"/>
                      <a:pt x="6939" y="1"/>
                      <a:pt x="6455" y="1"/>
                    </a:cubicBezTo>
                    <a:lnTo>
                      <a:pt x="484" y="1"/>
                    </a:lnTo>
                    <a:cubicBezTo>
                      <a:pt x="477" y="1"/>
                      <a:pt x="471" y="1"/>
                      <a:pt x="4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28"/>
              <p:cNvSpPr/>
              <p:nvPr/>
            </p:nvSpPr>
            <p:spPr>
              <a:xfrm>
                <a:off x="1444233" y="3555359"/>
                <a:ext cx="103894" cy="10720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716" extrusionOk="0">
                    <a:moveTo>
                      <a:pt x="464" y="1"/>
                    </a:moveTo>
                    <a:cubicBezTo>
                      <a:pt x="1" y="1"/>
                      <a:pt x="7" y="716"/>
                      <a:pt x="484" y="716"/>
                    </a:cubicBezTo>
                    <a:lnTo>
                      <a:pt x="6455" y="716"/>
                    </a:lnTo>
                    <a:cubicBezTo>
                      <a:pt x="6939" y="716"/>
                      <a:pt x="6939" y="1"/>
                      <a:pt x="6455" y="1"/>
                    </a:cubicBezTo>
                    <a:lnTo>
                      <a:pt x="484" y="1"/>
                    </a:lnTo>
                    <a:cubicBezTo>
                      <a:pt x="477" y="1"/>
                      <a:pt x="471" y="1"/>
                      <a:pt x="4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28"/>
              <p:cNvSpPr/>
              <p:nvPr/>
            </p:nvSpPr>
            <p:spPr>
              <a:xfrm>
                <a:off x="1444233" y="3603526"/>
                <a:ext cx="103894" cy="1103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737" extrusionOk="0">
                    <a:moveTo>
                      <a:pt x="484" y="1"/>
                    </a:moveTo>
                    <a:cubicBezTo>
                      <a:pt x="0" y="1"/>
                      <a:pt x="0" y="737"/>
                      <a:pt x="484" y="737"/>
                    </a:cubicBezTo>
                    <a:lnTo>
                      <a:pt x="6455" y="737"/>
                    </a:lnTo>
                    <a:cubicBezTo>
                      <a:pt x="6939" y="737"/>
                      <a:pt x="6939" y="1"/>
                      <a:pt x="64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8"/>
              <p:cNvSpPr/>
              <p:nvPr/>
            </p:nvSpPr>
            <p:spPr>
              <a:xfrm>
                <a:off x="1444233" y="3627452"/>
                <a:ext cx="103894" cy="1103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737" extrusionOk="0">
                    <a:moveTo>
                      <a:pt x="484" y="1"/>
                    </a:moveTo>
                    <a:cubicBezTo>
                      <a:pt x="0" y="1"/>
                      <a:pt x="0" y="736"/>
                      <a:pt x="484" y="736"/>
                    </a:cubicBezTo>
                    <a:lnTo>
                      <a:pt x="6455" y="736"/>
                    </a:lnTo>
                    <a:cubicBezTo>
                      <a:pt x="6939" y="736"/>
                      <a:pt x="6939" y="1"/>
                      <a:pt x="64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28"/>
              <p:cNvSpPr/>
              <p:nvPr/>
            </p:nvSpPr>
            <p:spPr>
              <a:xfrm>
                <a:off x="1390183" y="3448845"/>
                <a:ext cx="55413" cy="37087"/>
              </a:xfrm>
              <a:custGeom>
                <a:avLst/>
                <a:gdLst/>
                <a:ahLst/>
                <a:cxnLst/>
                <a:rect l="l" t="t" r="r" b="b"/>
                <a:pathLst>
                  <a:path w="3701" h="2477" extrusionOk="0">
                    <a:moveTo>
                      <a:pt x="3156" y="0"/>
                    </a:moveTo>
                    <a:cubicBezTo>
                      <a:pt x="3077" y="0"/>
                      <a:pt x="2995" y="28"/>
                      <a:pt x="2917" y="93"/>
                    </a:cubicBezTo>
                    <a:lnTo>
                      <a:pt x="1130" y="1607"/>
                    </a:lnTo>
                    <a:lnTo>
                      <a:pt x="772" y="1228"/>
                    </a:lnTo>
                    <a:cubicBezTo>
                      <a:pt x="722" y="1155"/>
                      <a:pt x="653" y="1124"/>
                      <a:pt x="580" y="1124"/>
                    </a:cubicBezTo>
                    <a:cubicBezTo>
                      <a:pt x="319" y="1124"/>
                      <a:pt x="0" y="1515"/>
                      <a:pt x="247" y="1712"/>
                    </a:cubicBezTo>
                    <a:lnTo>
                      <a:pt x="856" y="2364"/>
                    </a:lnTo>
                    <a:cubicBezTo>
                      <a:pt x="922" y="2440"/>
                      <a:pt x="1010" y="2477"/>
                      <a:pt x="1103" y="2477"/>
                    </a:cubicBezTo>
                    <a:cubicBezTo>
                      <a:pt x="1189" y="2477"/>
                      <a:pt x="1280" y="2445"/>
                      <a:pt x="1361" y="2385"/>
                    </a:cubicBezTo>
                    <a:lnTo>
                      <a:pt x="3400" y="640"/>
                    </a:lnTo>
                    <a:cubicBezTo>
                      <a:pt x="3701" y="406"/>
                      <a:pt x="3458" y="0"/>
                      <a:pt x="3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28"/>
              <p:cNvSpPr/>
              <p:nvPr/>
            </p:nvSpPr>
            <p:spPr>
              <a:xfrm>
                <a:off x="1390183" y="3521686"/>
                <a:ext cx="54874" cy="37147"/>
              </a:xfrm>
              <a:custGeom>
                <a:avLst/>
                <a:gdLst/>
                <a:ahLst/>
                <a:cxnLst/>
                <a:rect l="l" t="t" r="r" b="b"/>
                <a:pathLst>
                  <a:path w="3665" h="2481" extrusionOk="0">
                    <a:moveTo>
                      <a:pt x="3137" y="0"/>
                    </a:moveTo>
                    <a:cubicBezTo>
                      <a:pt x="3064" y="0"/>
                      <a:pt x="2988" y="25"/>
                      <a:pt x="2917" y="85"/>
                    </a:cubicBezTo>
                    <a:lnTo>
                      <a:pt x="2917" y="106"/>
                    </a:lnTo>
                    <a:lnTo>
                      <a:pt x="1130" y="1619"/>
                    </a:lnTo>
                    <a:lnTo>
                      <a:pt x="772" y="1220"/>
                    </a:lnTo>
                    <a:cubicBezTo>
                      <a:pt x="722" y="1146"/>
                      <a:pt x="653" y="1116"/>
                      <a:pt x="580" y="1116"/>
                    </a:cubicBezTo>
                    <a:cubicBezTo>
                      <a:pt x="319" y="1116"/>
                      <a:pt x="0" y="1506"/>
                      <a:pt x="247" y="1703"/>
                    </a:cubicBezTo>
                    <a:lnTo>
                      <a:pt x="856" y="2355"/>
                    </a:lnTo>
                    <a:cubicBezTo>
                      <a:pt x="927" y="2437"/>
                      <a:pt x="1023" y="2480"/>
                      <a:pt x="1124" y="2480"/>
                    </a:cubicBezTo>
                    <a:cubicBezTo>
                      <a:pt x="1204" y="2480"/>
                      <a:pt x="1286" y="2453"/>
                      <a:pt x="1361" y="2397"/>
                    </a:cubicBezTo>
                    <a:lnTo>
                      <a:pt x="3379" y="652"/>
                    </a:lnTo>
                    <a:cubicBezTo>
                      <a:pt x="3665" y="400"/>
                      <a:pt x="3427" y="0"/>
                      <a:pt x="31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8"/>
              <p:cNvSpPr/>
              <p:nvPr/>
            </p:nvSpPr>
            <p:spPr>
              <a:xfrm>
                <a:off x="1390183" y="3595216"/>
                <a:ext cx="55413" cy="37267"/>
              </a:xfrm>
              <a:custGeom>
                <a:avLst/>
                <a:gdLst/>
                <a:ahLst/>
                <a:cxnLst/>
                <a:rect l="l" t="t" r="r" b="b"/>
                <a:pathLst>
                  <a:path w="3701" h="2489" extrusionOk="0">
                    <a:moveTo>
                      <a:pt x="3155" y="1"/>
                    </a:moveTo>
                    <a:cubicBezTo>
                      <a:pt x="3077" y="1"/>
                      <a:pt x="2995" y="28"/>
                      <a:pt x="2917" y="93"/>
                    </a:cubicBezTo>
                    <a:lnTo>
                      <a:pt x="2917" y="114"/>
                    </a:lnTo>
                    <a:lnTo>
                      <a:pt x="1130" y="1628"/>
                    </a:lnTo>
                    <a:lnTo>
                      <a:pt x="772" y="1229"/>
                    </a:lnTo>
                    <a:cubicBezTo>
                      <a:pt x="722" y="1155"/>
                      <a:pt x="653" y="1125"/>
                      <a:pt x="580" y="1125"/>
                    </a:cubicBezTo>
                    <a:cubicBezTo>
                      <a:pt x="319" y="1125"/>
                      <a:pt x="0" y="1515"/>
                      <a:pt x="247" y="1712"/>
                    </a:cubicBezTo>
                    <a:lnTo>
                      <a:pt x="856" y="2364"/>
                    </a:lnTo>
                    <a:cubicBezTo>
                      <a:pt x="927" y="2446"/>
                      <a:pt x="1023" y="2489"/>
                      <a:pt x="1124" y="2489"/>
                    </a:cubicBezTo>
                    <a:cubicBezTo>
                      <a:pt x="1204" y="2489"/>
                      <a:pt x="1286" y="2462"/>
                      <a:pt x="1361" y="2406"/>
                    </a:cubicBezTo>
                    <a:lnTo>
                      <a:pt x="3400" y="661"/>
                    </a:lnTo>
                    <a:cubicBezTo>
                      <a:pt x="3701" y="410"/>
                      <a:pt x="3458" y="1"/>
                      <a:pt x="31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8"/>
              <p:cNvSpPr/>
              <p:nvPr/>
            </p:nvSpPr>
            <p:spPr>
              <a:xfrm>
                <a:off x="1368682" y="3362409"/>
                <a:ext cx="74309" cy="38734"/>
              </a:xfrm>
              <a:custGeom>
                <a:avLst/>
                <a:gdLst/>
                <a:ahLst/>
                <a:cxnLst/>
                <a:rect l="l" t="t" r="r" b="b"/>
                <a:pathLst>
                  <a:path w="4963" h="2587" extrusionOk="0">
                    <a:moveTo>
                      <a:pt x="736" y="0"/>
                    </a:moveTo>
                    <a:cubicBezTo>
                      <a:pt x="316" y="0"/>
                      <a:pt x="1" y="336"/>
                      <a:pt x="1" y="736"/>
                    </a:cubicBezTo>
                    <a:lnTo>
                      <a:pt x="1" y="2250"/>
                    </a:lnTo>
                    <a:cubicBezTo>
                      <a:pt x="1" y="2439"/>
                      <a:pt x="148" y="2586"/>
                      <a:pt x="337" y="2586"/>
                    </a:cubicBezTo>
                    <a:lnTo>
                      <a:pt x="4626" y="2586"/>
                    </a:lnTo>
                    <a:cubicBezTo>
                      <a:pt x="4815" y="2586"/>
                      <a:pt x="4962" y="2439"/>
                      <a:pt x="4962" y="2250"/>
                    </a:cubicBezTo>
                    <a:lnTo>
                      <a:pt x="4962" y="736"/>
                    </a:lnTo>
                    <a:cubicBezTo>
                      <a:pt x="4962" y="336"/>
                      <a:pt x="4647" y="0"/>
                      <a:pt x="42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28"/>
              <p:cNvSpPr/>
              <p:nvPr/>
            </p:nvSpPr>
            <p:spPr>
              <a:xfrm>
                <a:off x="1409602" y="3362409"/>
                <a:ext cx="33389" cy="38734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2587" extrusionOk="0">
                    <a:moveTo>
                      <a:pt x="1" y="0"/>
                    </a:moveTo>
                    <a:cubicBezTo>
                      <a:pt x="400" y="0"/>
                      <a:pt x="737" y="336"/>
                      <a:pt x="737" y="736"/>
                    </a:cubicBezTo>
                    <a:lnTo>
                      <a:pt x="737" y="2250"/>
                    </a:lnTo>
                    <a:cubicBezTo>
                      <a:pt x="737" y="2439"/>
                      <a:pt x="589" y="2586"/>
                      <a:pt x="400" y="2586"/>
                    </a:cubicBezTo>
                    <a:lnTo>
                      <a:pt x="1893" y="2586"/>
                    </a:lnTo>
                    <a:cubicBezTo>
                      <a:pt x="2082" y="2586"/>
                      <a:pt x="2229" y="2439"/>
                      <a:pt x="2229" y="2250"/>
                    </a:cubicBezTo>
                    <a:lnTo>
                      <a:pt x="2229" y="736"/>
                    </a:lnTo>
                    <a:cubicBezTo>
                      <a:pt x="2229" y="336"/>
                      <a:pt x="1893" y="0"/>
                      <a:pt x="14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6" name="Google Shape;406;p28">
            <a:hlinkClick r:id="rId7" action="ppaction://hlinksldjump"/>
          </p:cNvPr>
          <p:cNvSpPr/>
          <p:nvPr/>
        </p:nvSpPr>
        <p:spPr>
          <a:xfrm>
            <a:off x="3741796" y="423404"/>
            <a:ext cx="673800" cy="6738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8">
            <a:hlinkClick r:id="rId6" action="ppaction://hlinksldjump"/>
          </p:cNvPr>
          <p:cNvSpPr/>
          <p:nvPr/>
        </p:nvSpPr>
        <p:spPr>
          <a:xfrm>
            <a:off x="7675284" y="421246"/>
            <a:ext cx="673800" cy="6738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097006-FF59-78B1-32B2-E97E4A1540AC}"/>
              </a:ext>
            </a:extLst>
          </p:cNvPr>
          <p:cNvSpPr txBox="1"/>
          <p:nvPr/>
        </p:nvSpPr>
        <p:spPr>
          <a:xfrm>
            <a:off x="0" y="10761"/>
            <a:ext cx="92293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FFFF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 3. (p 69)  Work in pairs.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rgbClr val="FFFFFF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Take turns to ask and find out which place your partner wants to visit and why.</a:t>
            </a:r>
          </a:p>
        </p:txBody>
      </p:sp>
      <p:pic>
        <p:nvPicPr>
          <p:cNvPr id="14" name="y2mate.com - 3 Minute Timer Brilliant Way to Time Management 3minutetimer_1080p.mp4">
            <a:hlinkClick r:id="" action="ppaction://media"/>
            <a:extLst>
              <a:ext uri="{FF2B5EF4-FFF2-40B4-BE49-F238E27FC236}">
                <a16:creationId xmlns:a16="http://schemas.microsoft.com/office/drawing/2014/main" id="{FFEB864E-7E00-E423-6174-489C888A9A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12244" y="3523426"/>
            <a:ext cx="2543940" cy="1430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88" grpId="0" build="p"/>
    </p:bldLst>
  </p:timing>
</p:sld>
</file>

<file path=ppt/theme/theme1.xml><?xml version="1.0" encoding="utf-8"?>
<a:theme xmlns:a="http://schemas.openxmlformats.org/drawingml/2006/main" name="OS Weekly planner for teachers by Slidesgo">
  <a:themeElements>
    <a:clrScheme name="Simple Light">
      <a:dk1>
        <a:srgbClr val="F3F3F3"/>
      </a:dk1>
      <a:lt1>
        <a:srgbClr val="434343"/>
      </a:lt1>
      <a:dk2>
        <a:srgbClr val="E55A43"/>
      </a:dk2>
      <a:lt2>
        <a:srgbClr val="FF7058"/>
      </a:lt2>
      <a:accent1>
        <a:srgbClr val="FF9A75"/>
      </a:accent1>
      <a:accent2>
        <a:srgbClr val="F9ABA0"/>
      </a:accent2>
      <a:accent3>
        <a:srgbClr val="F6C5BE"/>
      </a:accent3>
      <a:accent4>
        <a:srgbClr val="FCE5CD"/>
      </a:accent4>
      <a:accent5>
        <a:srgbClr val="963A2A"/>
      </a:accent5>
      <a:accent6>
        <a:srgbClr val="666666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1507</Words>
  <Application>Microsoft Macintosh PowerPoint</Application>
  <PresentationFormat>On-screen Show (16:9)</PresentationFormat>
  <Paragraphs>252</Paragraphs>
  <Slides>18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Calibri</vt:lpstr>
      <vt:lpstr>Hepta Slab SemiBold</vt:lpstr>
      <vt:lpstr>Abel</vt:lpstr>
      <vt:lpstr>Fira Sans Extra Condensed Medium</vt:lpstr>
      <vt:lpstr>Arial</vt:lpstr>
      <vt:lpstr>OpenSans</vt:lpstr>
      <vt:lpstr>Bahiana</vt:lpstr>
      <vt:lpstr>Oswald SemiBold</vt:lpstr>
      <vt:lpstr>Hepta Slab Medium</vt:lpstr>
      <vt:lpstr>Sansita</vt:lpstr>
      <vt:lpstr>OpenSansBold</vt:lpstr>
      <vt:lpstr>OS Weekly planner for teachers by Slidesgo</vt:lpstr>
      <vt:lpstr>REVIEW 2 UNITS 4 – 5 – 6. LESSON 2 - Skills </vt:lpstr>
      <vt:lpstr>Objectives</vt:lpstr>
      <vt:lpstr>Visit Singapore</vt:lpstr>
      <vt:lpstr>PowerPoint Presentation</vt:lpstr>
      <vt:lpstr>PowerPoint Presentation</vt:lpstr>
      <vt:lpstr>PowerPoint Presentation</vt:lpstr>
      <vt:lpstr>PowerPoint Presentation</vt:lpstr>
      <vt:lpstr>A list of places:</vt:lpstr>
      <vt:lpstr>PowerPoint Presentation</vt:lpstr>
      <vt:lpstr>Underline the keywords.</vt:lpstr>
      <vt:lpstr>Mai's visit to Singapore is four days.</vt:lpstr>
      <vt:lpstr>They won't go to the National Park.</vt:lpstr>
      <vt:lpstr>True</vt:lpstr>
      <vt:lpstr>False</vt:lpstr>
      <vt:lpstr>PowerPoint Presentation</vt:lpstr>
      <vt:lpstr>WHAT TYPES OF EXERCISES TODAY?</vt:lpstr>
      <vt:lpstr>PowerPoint Presentation</vt:lpstr>
      <vt:lpstr>Your Teacher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REVIEW 2 UNITS 4 – 5 – 6. LESSON 2 </dc:title>
  <dc:subject/>
  <dc:creator/>
  <cp:keywords/>
  <dc:description/>
  <cp:lastModifiedBy>Ánh Hoàng</cp:lastModifiedBy>
  <cp:revision>55</cp:revision>
  <dcterms:modified xsi:type="dcterms:W3CDTF">2022-11-21T06:37:06Z</dcterms:modified>
  <cp:category/>
</cp:coreProperties>
</file>