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67" r:id="rId5"/>
    <p:sldId id="303" r:id="rId6"/>
    <p:sldId id="304" r:id="rId7"/>
    <p:sldId id="306" r:id="rId8"/>
    <p:sldId id="298" r:id="rId9"/>
    <p:sldId id="301" r:id="rId10"/>
    <p:sldId id="261" r:id="rId11"/>
    <p:sldId id="268" r:id="rId12"/>
    <p:sldId id="262" r:id="rId13"/>
    <p:sldId id="295" r:id="rId14"/>
    <p:sldId id="296" r:id="rId15"/>
    <p:sldId id="270" r:id="rId16"/>
    <p:sldId id="297" r:id="rId17"/>
    <p:sldId id="265" r:id="rId18"/>
    <p:sldId id="272" r:id="rId19"/>
    <p:sldId id="300" r:id="rId20"/>
    <p:sldId id="258" r:id="rId21"/>
    <p:sldId id="307" r:id="rId22"/>
    <p:sldId id="308" r:id="rId23"/>
    <p:sldId id="309" r:id="rId24"/>
    <p:sldId id="310" r:id="rId25"/>
    <p:sldId id="311" r:id="rId26"/>
    <p:sldId id="31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3" d="100"/>
          <a:sy n="73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4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41.png"/><Relationship Id="rId5" Type="http://schemas.openxmlformats.org/officeDocument/2006/relationships/image" Target="../media/image15.jpeg"/><Relationship Id="rId10" Type="http://schemas.openxmlformats.org/officeDocument/2006/relationships/image" Target="../media/image40.png"/><Relationship Id="rId4" Type="http://schemas.openxmlformats.org/officeDocument/2006/relationships/image" Target="../media/image14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sleeping</a:t>
            </a:r>
            <a:r>
              <a:rPr lang="en-US" sz="2400" dirty="0">
                <a:solidFill>
                  <a:srgbClr val="F16247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9390" y="272161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</a:t>
            </a:r>
            <a:r>
              <a:rPr lang="en-US" sz="2800" u="sng"/>
              <a:t>is</a:t>
            </a:r>
            <a:r>
              <a:rPr lang="en-US" sz="280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28237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583036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4650"/>
            <a:ext cx="9022673" cy="6723350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candles is on that birthday cake?</a:t>
              </a:r>
              <a:endParaRPr lang="en-US" sz="24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4338"/>
              </p:ext>
            </p:extLst>
          </p:nvPr>
        </p:nvGraphicFramePr>
        <p:xfrm>
          <a:off x="0" y="682897"/>
          <a:ext cx="9144000" cy="54922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related to things in nature and travel items.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/t/ and /d/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modal verb </a:t>
                      </a:r>
                      <a:r>
                        <a:rPr lang="en-US" sz="2400" i="1"/>
                        <a:t>must / mustn’t</a:t>
                      </a:r>
                      <a:r>
                        <a:rPr lang="en-US" sz="24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12A5C0A-8CF3-45FD-8E87-45A3DF20E1D2}"/>
              </a:ext>
            </a:extLst>
          </p:cNvPr>
          <p:cNvSpPr/>
          <p:nvPr/>
        </p:nvSpPr>
        <p:spPr>
          <a:xfrm>
            <a:off x="6951219" y="152916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80C58-2472-4EE4-8C9D-9D230C77922D}"/>
              </a:ext>
            </a:extLst>
          </p:cNvPr>
          <p:cNvSpPr txBox="1"/>
          <p:nvPr/>
        </p:nvSpPr>
        <p:spPr>
          <a:xfrm>
            <a:off x="6932748" y="14995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838F9-2601-4363-B83D-3E6ABB8322EF}"/>
              </a:ext>
            </a:extLst>
          </p:cNvPr>
          <p:cNvSpPr/>
          <p:nvPr/>
        </p:nvSpPr>
        <p:spPr>
          <a:xfrm>
            <a:off x="7489397" y="152916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A00C0-0FCB-48FE-8C37-A715F283C479}"/>
              </a:ext>
            </a:extLst>
          </p:cNvPr>
          <p:cNvSpPr/>
          <p:nvPr/>
        </p:nvSpPr>
        <p:spPr>
          <a:xfrm>
            <a:off x="8262675" y="1413165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349C-8863-4BBC-B568-B621A625F9EB}"/>
              </a:ext>
            </a:extLst>
          </p:cNvPr>
          <p:cNvSpPr txBox="1"/>
          <p:nvPr/>
        </p:nvSpPr>
        <p:spPr>
          <a:xfrm>
            <a:off x="7526342" y="15024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7B0D2-F967-4037-BEB9-2EB89681B3F3}"/>
              </a:ext>
            </a:extLst>
          </p:cNvPr>
          <p:cNvSpPr txBox="1"/>
          <p:nvPr/>
        </p:nvSpPr>
        <p:spPr>
          <a:xfrm>
            <a:off x="8336565" y="148980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3376F-DFE8-45A9-B773-094D55CAE668}"/>
              </a:ext>
            </a:extLst>
          </p:cNvPr>
          <p:cNvSpPr/>
          <p:nvPr/>
        </p:nvSpPr>
        <p:spPr>
          <a:xfrm>
            <a:off x="6960453" y="263627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F99F1-CA97-4D4C-B886-08E6533BFE7A}"/>
              </a:ext>
            </a:extLst>
          </p:cNvPr>
          <p:cNvSpPr txBox="1"/>
          <p:nvPr/>
        </p:nvSpPr>
        <p:spPr>
          <a:xfrm>
            <a:off x="6941982" y="26066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7F044-9C1B-4E31-9C8A-16129CAF9304}"/>
              </a:ext>
            </a:extLst>
          </p:cNvPr>
          <p:cNvSpPr/>
          <p:nvPr/>
        </p:nvSpPr>
        <p:spPr>
          <a:xfrm>
            <a:off x="7498631" y="263627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18DB43-A516-4F97-A122-94636C002C71}"/>
              </a:ext>
            </a:extLst>
          </p:cNvPr>
          <p:cNvSpPr/>
          <p:nvPr/>
        </p:nvSpPr>
        <p:spPr>
          <a:xfrm>
            <a:off x="8318089" y="263627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3A167-FFDB-4C85-835F-99A94563F3ED}"/>
              </a:ext>
            </a:extLst>
          </p:cNvPr>
          <p:cNvSpPr txBox="1"/>
          <p:nvPr/>
        </p:nvSpPr>
        <p:spPr>
          <a:xfrm>
            <a:off x="7498632" y="26095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4452E-49F9-4743-BBE5-F5E9725BD918}"/>
              </a:ext>
            </a:extLst>
          </p:cNvPr>
          <p:cNvSpPr txBox="1"/>
          <p:nvPr/>
        </p:nvSpPr>
        <p:spPr>
          <a:xfrm>
            <a:off x="8318089" y="25969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094BB-623A-44E8-AD21-21D69020B06D}"/>
              </a:ext>
            </a:extLst>
          </p:cNvPr>
          <p:cNvSpPr/>
          <p:nvPr/>
        </p:nvSpPr>
        <p:spPr>
          <a:xfrm>
            <a:off x="6959151" y="218866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ABC93-86E2-46C9-AD57-BFEE084BEF80}"/>
              </a:ext>
            </a:extLst>
          </p:cNvPr>
          <p:cNvSpPr txBox="1"/>
          <p:nvPr/>
        </p:nvSpPr>
        <p:spPr>
          <a:xfrm>
            <a:off x="6937617" y="212515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57D23F-77C6-4310-B8BB-F586A6F81199}"/>
              </a:ext>
            </a:extLst>
          </p:cNvPr>
          <p:cNvSpPr/>
          <p:nvPr/>
        </p:nvSpPr>
        <p:spPr>
          <a:xfrm>
            <a:off x="7493589" y="218187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7C7833-7402-45B3-918A-B2A27BEFDE95}"/>
              </a:ext>
            </a:extLst>
          </p:cNvPr>
          <p:cNvSpPr/>
          <p:nvPr/>
        </p:nvSpPr>
        <p:spPr>
          <a:xfrm>
            <a:off x="8219445" y="218187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F6855-D068-4770-B2DF-3E8376F19512}"/>
              </a:ext>
            </a:extLst>
          </p:cNvPr>
          <p:cNvSpPr txBox="1"/>
          <p:nvPr/>
        </p:nvSpPr>
        <p:spPr>
          <a:xfrm>
            <a:off x="7509260" y="214129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C92CF-286A-41F4-B012-72F52F99E0E9}"/>
              </a:ext>
            </a:extLst>
          </p:cNvPr>
          <p:cNvSpPr txBox="1"/>
          <p:nvPr/>
        </p:nvSpPr>
        <p:spPr>
          <a:xfrm>
            <a:off x="8323788" y="212324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280E69-AF93-48A5-9164-65D14A02E575}"/>
              </a:ext>
            </a:extLst>
          </p:cNvPr>
          <p:cNvSpPr/>
          <p:nvPr/>
        </p:nvSpPr>
        <p:spPr>
          <a:xfrm>
            <a:off x="6935515" y="354182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1DC54-1B4A-45CC-AF03-0E80F17AC950}"/>
              </a:ext>
            </a:extLst>
          </p:cNvPr>
          <p:cNvSpPr txBox="1"/>
          <p:nvPr/>
        </p:nvSpPr>
        <p:spPr>
          <a:xfrm>
            <a:off x="6917044" y="35121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5B909C-CD50-4DF5-BEFC-45F3625F7CFE}"/>
              </a:ext>
            </a:extLst>
          </p:cNvPr>
          <p:cNvSpPr/>
          <p:nvPr/>
        </p:nvSpPr>
        <p:spPr>
          <a:xfrm>
            <a:off x="7473693" y="354182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A2EE45-D145-4DC4-A91E-8C85BA813CB0}"/>
              </a:ext>
            </a:extLst>
          </p:cNvPr>
          <p:cNvSpPr/>
          <p:nvPr/>
        </p:nvSpPr>
        <p:spPr>
          <a:xfrm>
            <a:off x="8293151" y="354182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582C9-FBDD-45A8-8FB4-A6E045BB6484}"/>
              </a:ext>
            </a:extLst>
          </p:cNvPr>
          <p:cNvSpPr txBox="1"/>
          <p:nvPr/>
        </p:nvSpPr>
        <p:spPr>
          <a:xfrm>
            <a:off x="7473694" y="35150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AEEB8B-2442-4051-A5FD-4699E2082445}"/>
              </a:ext>
            </a:extLst>
          </p:cNvPr>
          <p:cNvSpPr txBox="1"/>
          <p:nvPr/>
        </p:nvSpPr>
        <p:spPr>
          <a:xfrm>
            <a:off x="8293151" y="3502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57F69-FF27-4AFB-98F7-A85A786349CC}"/>
              </a:ext>
            </a:extLst>
          </p:cNvPr>
          <p:cNvSpPr/>
          <p:nvPr/>
        </p:nvSpPr>
        <p:spPr>
          <a:xfrm>
            <a:off x="6934213" y="30942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7959B-6BDE-4D2C-8F59-90C65067BE4B}"/>
              </a:ext>
            </a:extLst>
          </p:cNvPr>
          <p:cNvSpPr txBox="1"/>
          <p:nvPr/>
        </p:nvSpPr>
        <p:spPr>
          <a:xfrm>
            <a:off x="6912679" y="30307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7AA0C8-574A-4D27-984F-6EC848F14C53}"/>
              </a:ext>
            </a:extLst>
          </p:cNvPr>
          <p:cNvSpPr/>
          <p:nvPr/>
        </p:nvSpPr>
        <p:spPr>
          <a:xfrm>
            <a:off x="7468651" y="30874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CEEB20-6881-49D8-BB1B-994D79C560E3}"/>
              </a:ext>
            </a:extLst>
          </p:cNvPr>
          <p:cNvSpPr/>
          <p:nvPr/>
        </p:nvSpPr>
        <p:spPr>
          <a:xfrm>
            <a:off x="8194507" y="30874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21E5F9-F02B-4660-B41F-A566464ACF2E}"/>
              </a:ext>
            </a:extLst>
          </p:cNvPr>
          <p:cNvSpPr txBox="1"/>
          <p:nvPr/>
        </p:nvSpPr>
        <p:spPr>
          <a:xfrm>
            <a:off x="7484322" y="30468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0A996D-AC1E-4A06-A864-BD4D63E31253}"/>
              </a:ext>
            </a:extLst>
          </p:cNvPr>
          <p:cNvSpPr txBox="1"/>
          <p:nvPr/>
        </p:nvSpPr>
        <p:spPr>
          <a:xfrm>
            <a:off x="8298850" y="30287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EB0FA-01DF-43F9-A650-7817BE0F6771}"/>
              </a:ext>
            </a:extLst>
          </p:cNvPr>
          <p:cNvSpPr/>
          <p:nvPr/>
        </p:nvSpPr>
        <p:spPr>
          <a:xfrm>
            <a:off x="6924383" y="5759123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433151-1E8B-422D-B900-861B66192F1E}"/>
              </a:ext>
            </a:extLst>
          </p:cNvPr>
          <p:cNvSpPr txBox="1"/>
          <p:nvPr/>
        </p:nvSpPr>
        <p:spPr>
          <a:xfrm>
            <a:off x="6905912" y="5729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52C144-9252-4624-8A94-34F31AA66295}"/>
              </a:ext>
            </a:extLst>
          </p:cNvPr>
          <p:cNvSpPr/>
          <p:nvPr/>
        </p:nvSpPr>
        <p:spPr>
          <a:xfrm>
            <a:off x="7462561" y="5759123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AD20CB-5ACA-4BB0-BF41-539DC003F724}"/>
              </a:ext>
            </a:extLst>
          </p:cNvPr>
          <p:cNvSpPr/>
          <p:nvPr/>
        </p:nvSpPr>
        <p:spPr>
          <a:xfrm>
            <a:off x="8282019" y="5759123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59DE64-30DC-45B4-8B46-F9665C3A096F}"/>
              </a:ext>
            </a:extLst>
          </p:cNvPr>
          <p:cNvSpPr txBox="1"/>
          <p:nvPr/>
        </p:nvSpPr>
        <p:spPr>
          <a:xfrm>
            <a:off x="7462562" y="57323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61F4A0-F07A-4A2F-B6AB-80996DBA994A}"/>
              </a:ext>
            </a:extLst>
          </p:cNvPr>
          <p:cNvSpPr txBox="1"/>
          <p:nvPr/>
        </p:nvSpPr>
        <p:spPr>
          <a:xfrm>
            <a:off x="8282019" y="57197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350565-D0FB-469B-9D78-E7B4762AC2EE}"/>
              </a:ext>
            </a:extLst>
          </p:cNvPr>
          <p:cNvSpPr/>
          <p:nvPr/>
        </p:nvSpPr>
        <p:spPr>
          <a:xfrm>
            <a:off x="6923081" y="5311513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2A8E75-E303-4E0B-835F-C77F6B47DCEE}"/>
              </a:ext>
            </a:extLst>
          </p:cNvPr>
          <p:cNvSpPr txBox="1"/>
          <p:nvPr/>
        </p:nvSpPr>
        <p:spPr>
          <a:xfrm>
            <a:off x="6901547" y="524800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A1E9CE-0DC8-4CB1-AF67-BC7522E9842E}"/>
              </a:ext>
            </a:extLst>
          </p:cNvPr>
          <p:cNvSpPr/>
          <p:nvPr/>
        </p:nvSpPr>
        <p:spPr>
          <a:xfrm>
            <a:off x="7457519" y="5304722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605F3A-F9D5-49B7-BBEC-8CD71AB61782}"/>
              </a:ext>
            </a:extLst>
          </p:cNvPr>
          <p:cNvSpPr/>
          <p:nvPr/>
        </p:nvSpPr>
        <p:spPr>
          <a:xfrm>
            <a:off x="8183375" y="5304722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908390-5765-4FD4-B531-7E37D41D4586}"/>
              </a:ext>
            </a:extLst>
          </p:cNvPr>
          <p:cNvSpPr txBox="1"/>
          <p:nvPr/>
        </p:nvSpPr>
        <p:spPr>
          <a:xfrm>
            <a:off x="7473190" y="52641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6587D8-2540-4976-9361-16ABBC57DDBD}"/>
              </a:ext>
            </a:extLst>
          </p:cNvPr>
          <p:cNvSpPr txBox="1"/>
          <p:nvPr/>
        </p:nvSpPr>
        <p:spPr>
          <a:xfrm>
            <a:off x="8287718" y="524608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907C0E-5C06-444B-94CE-F8789BBA1AF3}"/>
              </a:ext>
            </a:extLst>
          </p:cNvPr>
          <p:cNvSpPr/>
          <p:nvPr/>
        </p:nvSpPr>
        <p:spPr>
          <a:xfrm>
            <a:off x="6951410" y="399841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3D47D-D23A-4BA0-950E-07A7DAFDE6B4}"/>
              </a:ext>
            </a:extLst>
          </p:cNvPr>
          <p:cNvSpPr txBox="1"/>
          <p:nvPr/>
        </p:nvSpPr>
        <p:spPr>
          <a:xfrm>
            <a:off x="6929876" y="393490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8B4DCF-433B-4812-B644-655A210ADFCD}"/>
              </a:ext>
            </a:extLst>
          </p:cNvPr>
          <p:cNvSpPr/>
          <p:nvPr/>
        </p:nvSpPr>
        <p:spPr>
          <a:xfrm>
            <a:off x="7485848" y="399162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4348F-237F-4C26-8CEC-0D6B19B72257}"/>
              </a:ext>
            </a:extLst>
          </p:cNvPr>
          <p:cNvSpPr/>
          <p:nvPr/>
        </p:nvSpPr>
        <p:spPr>
          <a:xfrm>
            <a:off x="8211704" y="399162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C67297-3962-4A9A-B723-991C0CF45F79}"/>
              </a:ext>
            </a:extLst>
          </p:cNvPr>
          <p:cNvSpPr txBox="1"/>
          <p:nvPr/>
        </p:nvSpPr>
        <p:spPr>
          <a:xfrm>
            <a:off x="7501519" y="39510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3E2D48-12E1-4A19-BF1B-3B4C1967A744}"/>
              </a:ext>
            </a:extLst>
          </p:cNvPr>
          <p:cNvSpPr txBox="1"/>
          <p:nvPr/>
        </p:nvSpPr>
        <p:spPr>
          <a:xfrm>
            <a:off x="8316047" y="393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ABD2C97-C84C-41CA-9C96-775DBAEB4E74}"/>
              </a:ext>
            </a:extLst>
          </p:cNvPr>
          <p:cNvSpPr/>
          <p:nvPr/>
        </p:nvSpPr>
        <p:spPr>
          <a:xfrm>
            <a:off x="6907805" y="464234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C37E2B-9731-4C1E-9257-D18C50B2BDFF}"/>
              </a:ext>
            </a:extLst>
          </p:cNvPr>
          <p:cNvSpPr txBox="1"/>
          <p:nvPr/>
        </p:nvSpPr>
        <p:spPr>
          <a:xfrm>
            <a:off x="6889334" y="46126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11C380-71FB-4CC8-8453-C785AACCA34A}"/>
              </a:ext>
            </a:extLst>
          </p:cNvPr>
          <p:cNvSpPr/>
          <p:nvPr/>
        </p:nvSpPr>
        <p:spPr>
          <a:xfrm>
            <a:off x="7445983" y="464234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BFC084-DC4C-4720-B976-5277B2ADA544}"/>
              </a:ext>
            </a:extLst>
          </p:cNvPr>
          <p:cNvSpPr/>
          <p:nvPr/>
        </p:nvSpPr>
        <p:spPr>
          <a:xfrm>
            <a:off x="8219261" y="4526346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A48E1A-900B-4957-98B6-FF8C662490F1}"/>
              </a:ext>
            </a:extLst>
          </p:cNvPr>
          <p:cNvSpPr txBox="1"/>
          <p:nvPr/>
        </p:nvSpPr>
        <p:spPr>
          <a:xfrm>
            <a:off x="7482928" y="46155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9C8469-5BEA-40B2-AB71-5CEF62140ED6}"/>
              </a:ext>
            </a:extLst>
          </p:cNvPr>
          <p:cNvSpPr txBox="1"/>
          <p:nvPr/>
        </p:nvSpPr>
        <p:spPr>
          <a:xfrm>
            <a:off x="8293151" y="460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3" grpId="0"/>
      <p:bldP spid="53" grpId="1"/>
      <p:bldP spid="53" grpId="2"/>
      <p:bldP spid="53" grpId="3"/>
      <p:bldP spid="53" grpId="4"/>
      <p:bldP spid="56" grpId="0"/>
      <p:bldP spid="56" grpId="1"/>
      <p:bldP spid="56" grpId="2"/>
      <p:bldP spid="56" grpId="3"/>
      <p:bldP spid="56" grpId="4"/>
      <p:bldP spid="57" grpId="0"/>
      <p:bldP spid="57" grpId="1"/>
      <p:bldP spid="57" grpId="2"/>
      <p:bldP spid="57" grpId="3"/>
      <p:bldP spid="57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9" y="219966"/>
            <a:ext cx="2131634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219966"/>
            <a:ext cx="2257847" cy="130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219966"/>
            <a:ext cx="2344603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7" y="2153463"/>
            <a:ext cx="2229607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2091740"/>
            <a:ext cx="2257848" cy="1368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2209306"/>
            <a:ext cx="2344604" cy="135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78" y="4048389"/>
            <a:ext cx="2229606" cy="993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696" y="4058923"/>
            <a:ext cx="2377646" cy="1071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5863" y="3783242"/>
            <a:ext cx="2158910" cy="121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9713" y="4728753"/>
            <a:ext cx="1958698" cy="1972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2637" y="4927894"/>
            <a:ext cx="2261570" cy="17733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3549" y="1628615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…………………..</a:t>
            </a:r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3385091" y="1651630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623176" y="1713624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9" name="TextBox 18"/>
          <p:cNvSpPr txBox="1"/>
          <p:nvPr/>
        </p:nvSpPr>
        <p:spPr>
          <a:xfrm>
            <a:off x="405880" y="373061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385091" y="366241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 …………………..</a:t>
            </a:r>
            <a:endParaRPr lang="vi-VN" dirty="0"/>
          </a:p>
        </p:txBody>
      </p:sp>
      <p:sp>
        <p:nvSpPr>
          <p:cNvPr id="21" name="TextBox 20"/>
          <p:cNvSpPr txBox="1"/>
          <p:nvPr/>
        </p:nvSpPr>
        <p:spPr>
          <a:xfrm>
            <a:off x="6623176" y="366241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2" name="TextBox 21"/>
          <p:cNvSpPr txBox="1"/>
          <p:nvPr/>
        </p:nvSpPr>
        <p:spPr>
          <a:xfrm>
            <a:off x="195577" y="512279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3" name="TextBox 22"/>
          <p:cNvSpPr txBox="1"/>
          <p:nvPr/>
        </p:nvSpPr>
        <p:spPr>
          <a:xfrm>
            <a:off x="3624307" y="5042263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4" name="TextBox 23"/>
          <p:cNvSpPr txBox="1"/>
          <p:nvPr/>
        </p:nvSpPr>
        <p:spPr>
          <a:xfrm>
            <a:off x="7250195" y="485759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5" name="TextBox 24"/>
          <p:cNvSpPr txBox="1"/>
          <p:nvPr/>
        </p:nvSpPr>
        <p:spPr>
          <a:xfrm>
            <a:off x="1361929" y="628607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 …………………..</a:t>
            </a:r>
            <a:endParaRPr lang="vi-VN" dirty="0"/>
          </a:p>
        </p:txBody>
      </p:sp>
      <p:sp>
        <p:nvSpPr>
          <p:cNvPr id="26" name="TextBox 25"/>
          <p:cNvSpPr txBox="1"/>
          <p:nvPr/>
        </p:nvSpPr>
        <p:spPr>
          <a:xfrm>
            <a:off x="6704912" y="622600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11. …………………..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759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918B03-84E6-4784-A833-6B77174DE025}"/>
              </a:ext>
            </a:extLst>
          </p:cNvPr>
          <p:cNvCxnSpPr/>
          <p:nvPr/>
        </p:nvCxnSpPr>
        <p:spPr>
          <a:xfrm flipV="1">
            <a:off x="4038784" y="6102331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2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53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38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64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69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235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4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8" y="935369"/>
            <a:ext cx="2131634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899335"/>
            <a:ext cx="2257847" cy="130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935369"/>
            <a:ext cx="2344603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1" y="3814946"/>
            <a:ext cx="2229607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3680528"/>
            <a:ext cx="2257848" cy="1368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3698472"/>
            <a:ext cx="2344604" cy="135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91084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…………………..</a:t>
            </a:r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3385091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492547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9" name="TextBox 18"/>
          <p:cNvSpPr txBox="1"/>
          <p:nvPr/>
        </p:nvSpPr>
        <p:spPr>
          <a:xfrm>
            <a:off x="680200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528381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 …………………..</a:t>
            </a:r>
            <a:endParaRPr lang="vi-VN" dirty="0"/>
          </a:p>
        </p:txBody>
      </p:sp>
      <p:sp>
        <p:nvSpPr>
          <p:cNvPr id="21" name="TextBox 20"/>
          <p:cNvSpPr txBox="1"/>
          <p:nvPr/>
        </p:nvSpPr>
        <p:spPr>
          <a:xfrm>
            <a:off x="6492547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2860766" y="326571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Kim’s game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1779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8" y="947380"/>
            <a:ext cx="2131634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911346"/>
            <a:ext cx="2257847" cy="130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935369"/>
            <a:ext cx="2344603" cy="128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1" y="3814946"/>
            <a:ext cx="2229607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53" y="3680528"/>
            <a:ext cx="2257848" cy="1368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3698472"/>
            <a:ext cx="2344604" cy="135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91084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…………………..</a:t>
            </a:r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3385091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492547" y="273895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9" name="TextBox 18"/>
          <p:cNvSpPr txBox="1"/>
          <p:nvPr/>
        </p:nvSpPr>
        <p:spPr>
          <a:xfrm>
            <a:off x="680200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528381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 …………………..</a:t>
            </a:r>
            <a:endParaRPr lang="vi-VN" dirty="0"/>
          </a:p>
        </p:txBody>
      </p:sp>
      <p:sp>
        <p:nvSpPr>
          <p:cNvPr id="21" name="TextBox 20"/>
          <p:cNvSpPr txBox="1"/>
          <p:nvPr/>
        </p:nvSpPr>
        <p:spPr>
          <a:xfrm>
            <a:off x="6492547" y="545491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 …………………..</a:t>
            </a:r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2860766" y="326571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Kim’s game</a:t>
            </a:r>
            <a:endParaRPr lang="vi-VN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539556" y="2585070"/>
            <a:ext cx="1639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745574" y="2553220"/>
            <a:ext cx="917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6884466" y="2585070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15945"/>
                </a:solidFill>
              </a:rPr>
              <a:t>desert</a:t>
            </a:r>
            <a:endParaRPr lang="en-US" sz="2800" dirty="0">
              <a:solidFill>
                <a:srgbClr val="F1594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1073096" y="5301029"/>
            <a:ext cx="85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15945"/>
                </a:solidFill>
              </a:rPr>
              <a:t>river</a:t>
            </a:r>
            <a:endParaRPr lang="en-US" sz="2800" dirty="0">
              <a:solidFill>
                <a:srgbClr val="F1594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37168" y="5301029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15945"/>
                </a:solidFill>
              </a:rPr>
              <a:t>beach</a:t>
            </a:r>
            <a:endParaRPr lang="en-US" sz="2800" dirty="0">
              <a:solidFill>
                <a:srgbClr val="F1594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6813157" y="5301029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15945"/>
                </a:solidFill>
              </a:rPr>
              <a:t>island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>
            <a:stCxn id="2" idx="3"/>
            <a:endCxn id="27" idx="1"/>
          </p:cNvCxnSpPr>
          <p:nvPr/>
        </p:nvCxnSpPr>
        <p:spPr>
          <a:xfrm>
            <a:off x="3786910" y="2501207"/>
            <a:ext cx="1582882" cy="2100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4" idx="3"/>
            <a:endCxn id="26" idx="1"/>
          </p:cNvCxnSpPr>
          <p:nvPr/>
        </p:nvCxnSpPr>
        <p:spPr>
          <a:xfrm>
            <a:off x="3786911" y="3201213"/>
            <a:ext cx="1582881" cy="700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3"/>
            <a:endCxn id="24" idx="1"/>
          </p:cNvCxnSpPr>
          <p:nvPr/>
        </p:nvCxnSpPr>
        <p:spPr>
          <a:xfrm flipV="1">
            <a:off x="3786912" y="2501207"/>
            <a:ext cx="1582879" cy="1400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8" idx="3"/>
            <a:endCxn id="28" idx="1"/>
          </p:cNvCxnSpPr>
          <p:nvPr/>
        </p:nvCxnSpPr>
        <p:spPr>
          <a:xfrm>
            <a:off x="3786912" y="4601225"/>
            <a:ext cx="1582882" cy="704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2" idx="3"/>
            <a:endCxn id="29" idx="1"/>
          </p:cNvCxnSpPr>
          <p:nvPr/>
        </p:nvCxnSpPr>
        <p:spPr>
          <a:xfrm>
            <a:off x="3786916" y="5305277"/>
            <a:ext cx="1582876" cy="704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3" idx="3"/>
            <a:endCxn id="25" idx="1"/>
          </p:cNvCxnSpPr>
          <p:nvPr/>
        </p:nvCxnSpPr>
        <p:spPr>
          <a:xfrm flipV="1">
            <a:off x="3786912" y="3201213"/>
            <a:ext cx="1582880" cy="2808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1810</TotalTime>
  <Words>728</Words>
  <Application>Microsoft Office PowerPoint</Application>
  <PresentationFormat>On-screen Show (4:3)</PresentationFormat>
  <Paragraphs>185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Segoe UI Black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159</cp:revision>
  <dcterms:created xsi:type="dcterms:W3CDTF">2020-12-09T02:04:09Z</dcterms:created>
  <dcterms:modified xsi:type="dcterms:W3CDTF">2021-12-15T06:56:07Z</dcterms:modified>
</cp:coreProperties>
</file>