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5" r:id="rId3"/>
    <p:sldId id="257" r:id="rId4"/>
    <p:sldId id="281" r:id="rId5"/>
    <p:sldId id="258" r:id="rId6"/>
    <p:sldId id="297" r:id="rId7"/>
    <p:sldId id="293" r:id="rId8"/>
    <p:sldId id="296" r:id="rId9"/>
    <p:sldId id="260" r:id="rId10"/>
    <p:sldId id="291" r:id="rId11"/>
    <p:sldId id="283" r:id="rId12"/>
    <p:sldId id="262" r:id="rId13"/>
    <p:sldId id="298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0088EE"/>
    <a:srgbClr val="75DBFF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36" y="7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165808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Ha Long Bay?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you do at Ha Long Bay?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63183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can you have a picnic in Mui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2140856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Quang </a:t>
            </a:r>
            <a:r>
              <a:rPr lang="en-US" sz="2400" dirty="0" err="1">
                <a:solidFill>
                  <a:srgbClr val="00B050"/>
                </a:solidFill>
              </a:rPr>
              <a:t>Ninh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3196977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417811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5113534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6225264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18705"/>
              </p:ext>
            </p:extLst>
          </p:nvPr>
        </p:nvGraphicFramePr>
        <p:xfrm>
          <a:off x="756557" y="1468578"/>
          <a:ext cx="7630886" cy="2272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Ha</a:t>
                      </a:r>
                      <a:r>
                        <a:rPr lang="en-US" sz="2800" b="1" baseline="0"/>
                        <a:t> Long Bay</a:t>
                      </a:r>
                      <a:endParaRPr lang="en-US" sz="28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Mui Ne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58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31763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31763" y="2925762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987635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87635" y="2925762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33845" y="3917374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3" y="4478099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4939764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Ha Long Bay has a lot of interesting islands. It …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25547"/>
              </p:ext>
            </p:extLst>
          </p:nvPr>
        </p:nvGraphicFramePr>
        <p:xfrm>
          <a:off x="600893" y="352699"/>
          <a:ext cx="8216536" cy="2538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9680">
                  <a:extLst>
                    <a:ext uri="{9D8B030D-6E8A-4147-A177-3AD203B41FA5}">
                      <a16:colId xmlns:a16="http://schemas.microsoft.com/office/drawing/2014/main" val="4258197518"/>
                    </a:ext>
                  </a:extLst>
                </a:gridCol>
                <a:gridCol w="3886856">
                  <a:extLst>
                    <a:ext uri="{9D8B030D-6E8A-4147-A177-3AD203B41FA5}">
                      <a16:colId xmlns:a16="http://schemas.microsoft.com/office/drawing/2014/main" val="4094423409"/>
                    </a:ext>
                  </a:extLst>
                </a:gridCol>
              </a:tblGrid>
              <a:tr h="46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Long Bay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Mui Ne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436951245"/>
                  </a:ext>
                </a:extLst>
              </a:tr>
              <a:tr h="173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interesting islands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many islands and caves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beautiful beaches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great seafood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exciting activities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 beautiful place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amazing landscapes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different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colours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like a desert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many activities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4011308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9634" y="31684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Ha Long Bay has a lot of interesting islands. It also has many caves and beautiful beaches. You can enjoy great seafood here and take part in exciting activities.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40514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 is a beautiful place. It has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amazing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landscapes. The sand has different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colours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It looks like a desert.  You can join in many activities. You can fly the kites, have a picnic by the beach. 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287076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044069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27534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1130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103129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044509"/>
            <a:ext cx="3858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1" y="6086703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0196" y="607496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4967" y="1969816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reading about?</a:t>
              </a:r>
              <a:endParaRPr lang="en-US" sz="2400" i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4967" y="2673678"/>
            <a:ext cx="5728817" cy="470318"/>
            <a:chOff x="363373" y="1262747"/>
            <a:chExt cx="5728817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know about these places?</a:t>
              </a:r>
              <a:endParaRPr lang="en-US" sz="2400" i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79" y="290071"/>
            <a:ext cx="8765177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Vocabulary: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tourist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attraction (n) 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/ </a:t>
            </a:r>
            <a:r>
              <a:rPr lang="vi-VN" sz="2400" dirty="0" smtClean="0"/>
              <a:t>ˈtʊə.rɪst</a:t>
            </a:r>
            <a:r>
              <a:rPr lang="en-US" sz="2400" dirty="0" smtClean="0"/>
              <a:t>  </a:t>
            </a:r>
            <a:r>
              <a:rPr lang="vi-VN" sz="2400" dirty="0"/>
              <a:t>əˈtræk.ʃən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popular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pɒpjələr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adj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l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andscape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lændskeɪp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n) 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slope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sləʊp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n) 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dốc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sườn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sand dune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sænd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ˌ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djuːn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n) 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25" y="4589967"/>
            <a:ext cx="2473571" cy="2032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6" y="4589967"/>
            <a:ext cx="2347974" cy="1915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7" y="4441371"/>
            <a:ext cx="2156724" cy="20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932" y="2312757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Ha Long Bay </a:t>
            </a:r>
            <a:r>
              <a:rPr lang="en-US" sz="2400"/>
              <a:t>is in Quang Ninh.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897931" y="4397866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Mui Ne </a:t>
            </a:r>
            <a:r>
              <a:rPr lang="en-US" sz="2400"/>
              <a:t>is popular for its amazing landscapes. The sand has different colours: white, yellow, red ... It’s like a desert here. You can ride a bike down the slopes. You can also fly kites, or have a picnic by the beach. The best time to visit the Mui Ne Sand Dunes is early morning or late afternoon. Remember to wear suncream 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892164" y="1253353"/>
            <a:ext cx="7439033" cy="19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effectLst/>
              </a:rPr>
              <a:t>Note:</a:t>
            </a:r>
            <a:br>
              <a:rPr lang="en-US" sz="2400" b="1" i="1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F16649"/>
                </a:solidFill>
                <a:effectLst/>
              </a:rPr>
              <a:t>Tuan Chau: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effectLst/>
              </a:rPr>
              <a:t>Mui Ne:</a:t>
            </a:r>
            <a:r>
              <a:rPr lang="en-US" sz="24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tourist attraction in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Province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5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1752" y="1166703"/>
            <a:ext cx="7620496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93090" y="1260221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desert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53608" y="1275694"/>
            <a:ext cx="89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visit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3327" y="1280160"/>
            <a:ext cx="131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wonder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76064" y="1255756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islands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01436" y="1255756"/>
            <a:ext cx="158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</a:t>
            </a:r>
            <a:r>
              <a:rPr lang="en-US" sz="2400" dirty="0" smtClean="0"/>
              <a:t> </a:t>
            </a:r>
            <a:r>
              <a:rPr lang="en-US" sz="2400" dirty="0"/>
              <a:t>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135700" y="27978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              is a large area of land with very little water.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292539" y="4758367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009335" y="2422216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islands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129079" y="4758367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Remember </a:t>
            </a:r>
            <a:r>
              <a:rPr lang="en-US" sz="2400" dirty="0"/>
              <a:t>to 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</TotalTime>
  <Words>747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125</cp:revision>
  <dcterms:created xsi:type="dcterms:W3CDTF">2020-12-09T02:04:09Z</dcterms:created>
  <dcterms:modified xsi:type="dcterms:W3CDTF">2021-12-14T07:38:01Z</dcterms:modified>
</cp:coreProperties>
</file>