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85" r:id="rId3"/>
    <p:sldId id="257" r:id="rId4"/>
    <p:sldId id="276" r:id="rId5"/>
    <p:sldId id="258" r:id="rId6"/>
    <p:sldId id="273" r:id="rId7"/>
    <p:sldId id="290" r:id="rId8"/>
    <p:sldId id="289" r:id="rId9"/>
    <p:sldId id="286" r:id="rId10"/>
    <p:sldId id="287" r:id="rId11"/>
    <p:sldId id="277" r:id="rId12"/>
    <p:sldId id="261" r:id="rId13"/>
    <p:sldId id="26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C0E6EA"/>
    <a:srgbClr val="62C8CE"/>
    <a:srgbClr val="5ABDD4"/>
    <a:srgbClr val="A6DBE8"/>
    <a:srgbClr val="2AE9EE"/>
    <a:srgbClr val="C8E9F1"/>
    <a:srgbClr val="97F5F7"/>
    <a:srgbClr val="0FB7BD"/>
    <a:srgbClr val="A6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28" y="78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2482"/>
              </p:ext>
            </p:extLst>
          </p:nvPr>
        </p:nvGraphicFramePr>
        <p:xfrm>
          <a:off x="1298864" y="3917373"/>
          <a:ext cx="6525491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6839" y="4888768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839" y="5528479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dirty 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6839" y="6080020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FA7AB-63E9-4B9B-B8A7-FAD6431986AE}"/>
              </a:ext>
            </a:extLst>
          </p:cNvPr>
          <p:cNvSpPr txBox="1"/>
          <p:nvPr/>
        </p:nvSpPr>
        <p:spPr>
          <a:xfrm>
            <a:off x="3463384" y="4888768"/>
            <a:ext cx="116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faraway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58FE5-9291-4BC5-B517-5E86746D76E1}"/>
              </a:ext>
            </a:extLst>
          </p:cNvPr>
          <p:cNvSpPr txBox="1"/>
          <p:nvPr/>
        </p:nvSpPr>
        <p:spPr>
          <a:xfrm>
            <a:off x="4193256" y="6090995"/>
            <a:ext cx="127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crowded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F65F46-A71E-4CCC-8213-516C1AA1D661}"/>
              </a:ext>
            </a:extLst>
          </p:cNvPr>
          <p:cNvCxnSpPr/>
          <p:nvPr/>
        </p:nvCxnSpPr>
        <p:spPr>
          <a:xfrm>
            <a:off x="3542739" y="526433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0117A7-0867-4EE5-AFB6-CD0743D99AE5}"/>
              </a:ext>
            </a:extLst>
          </p:cNvPr>
          <p:cNvCxnSpPr/>
          <p:nvPr/>
        </p:nvCxnSpPr>
        <p:spPr>
          <a:xfrm>
            <a:off x="4235032" y="645767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59180"/>
              </p:ext>
            </p:extLst>
          </p:nvPr>
        </p:nvGraphicFramePr>
        <p:xfrm>
          <a:off x="136072" y="1658394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" y="1620098"/>
            <a:ext cx="8840879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However, there are some / many / one thing(s) I dislike about it.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99211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89267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5" y="3964787"/>
            <a:ext cx="373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980384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4" y="4846375"/>
            <a:ext cx="400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001036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3989301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19044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013" y="5580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53793"/>
              </p:ext>
            </p:extLst>
          </p:nvPr>
        </p:nvGraphicFramePr>
        <p:xfrm>
          <a:off x="239157" y="2082800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DACD80C2-E231-4F5B-8BC4-DCAB72A2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5016" y="46099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55A04-E2D3-4665-8431-FED2C0842763}"/>
              </a:ext>
            </a:extLst>
          </p:cNvPr>
          <p:cNvSpPr txBox="1"/>
          <p:nvPr/>
        </p:nvSpPr>
        <p:spPr>
          <a:xfrm>
            <a:off x="8337110" y="262208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91315-7FCA-4ADD-9992-8359A85AC2BC}"/>
              </a:ext>
            </a:extLst>
          </p:cNvPr>
          <p:cNvSpPr txBox="1"/>
          <p:nvPr/>
        </p:nvSpPr>
        <p:spPr>
          <a:xfrm>
            <a:off x="7596101" y="316739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6B5CE-99E6-47C9-B107-88C8E9705D5F}"/>
              </a:ext>
            </a:extLst>
          </p:cNvPr>
          <p:cNvSpPr txBox="1"/>
          <p:nvPr/>
        </p:nvSpPr>
        <p:spPr>
          <a:xfrm>
            <a:off x="8337110" y="368458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FBD6A-E656-41F2-9D1E-6CB6E600B88C}"/>
              </a:ext>
            </a:extLst>
          </p:cNvPr>
          <p:cNvSpPr txBox="1"/>
          <p:nvPr/>
        </p:nvSpPr>
        <p:spPr>
          <a:xfrm>
            <a:off x="7596101" y="418531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1793-5F68-4880-8A52-FC4C65360484}"/>
              </a:ext>
            </a:extLst>
          </p:cNvPr>
          <p:cNvSpPr txBox="1"/>
          <p:nvPr/>
        </p:nvSpPr>
        <p:spPr>
          <a:xfrm>
            <a:off x="8337110" y="485944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D9CD59F-92EB-4A32-85EB-0CC0AAD2DF27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E4D82-8E3B-4D78-A3E0-9900935032A6}"/>
              </a:ext>
            </a:extLst>
          </p:cNvPr>
          <p:cNvSpPr txBox="1"/>
          <p:nvPr/>
        </p:nvSpPr>
        <p:spPr>
          <a:xfrm>
            <a:off x="7596101" y="4961744"/>
            <a:ext cx="46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A15FC798-6E07-4F20-B123-374B89B576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4128" y="1251524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41847"/>
              </p:ext>
            </p:extLst>
          </p:nvPr>
        </p:nvGraphicFramePr>
        <p:xfrm>
          <a:off x="4928755" y="1248060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601027" y="3804560"/>
            <a:ext cx="3941945" cy="305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98" y="1984664"/>
            <a:ext cx="35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many shops, restaurants, and     (1) _______  in her neighbourhood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2571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(2) _______ streets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698" y="3003337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helpful and (3) _______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325" y="1979315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too (4) _______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325" y="241120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dirty air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325" y="2848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noisy and (5) _______ streets</a:t>
            </a:r>
          </a:p>
        </p:txBody>
      </p:sp>
      <p:pic>
        <p:nvPicPr>
          <p:cNvPr id="17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10F5A3A8-051C-4FED-A022-5F1D479B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1773" y="197480"/>
            <a:ext cx="487363" cy="487363"/>
          </a:xfrm>
          <a:prstGeom prst="rect">
            <a:avLst/>
          </a:prstGeom>
        </p:spPr>
      </p:pic>
      <p:sp>
        <p:nvSpPr>
          <p:cNvPr id="19" name="Rounded 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B406F075-50E4-4794-9589-7A508AD17F94}"/>
              </a:ext>
            </a:extLst>
          </p:cNvPr>
          <p:cNvSpPr/>
          <p:nvPr/>
        </p:nvSpPr>
        <p:spPr>
          <a:xfrm>
            <a:off x="7462167" y="6354617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5460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CB97C843-8277-4FF0-AFA7-BBAA5FDD7C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282605"/>
              </p:ext>
            </p:extLst>
          </p:nvPr>
        </p:nvGraphicFramePr>
        <p:xfrm>
          <a:off x="1288473" y="3973942"/>
          <a:ext cx="6660572" cy="278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965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2783" y="4707082"/>
            <a:ext cx="639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many shops, restaurants, and (1)                        in her </a:t>
            </a:r>
            <a:r>
              <a:rPr lang="en-US" sz="2400" dirty="0" err="1"/>
              <a:t>neighbourhood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2784" y="5501684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(2)                streets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784" y="6016703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helpful and (3)                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FE-B9F9-4986-8F7D-8A0795D3009E}"/>
              </a:ext>
            </a:extLst>
          </p:cNvPr>
          <p:cNvSpPr txBox="1"/>
          <p:nvPr/>
        </p:nvSpPr>
        <p:spPr>
          <a:xfrm>
            <a:off x="3633807" y="60167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906B9-5405-42F6-B5B0-7E108AF623EC}"/>
              </a:ext>
            </a:extLst>
          </p:cNvPr>
          <p:cNvSpPr txBox="1"/>
          <p:nvPr/>
        </p:nvSpPr>
        <p:spPr>
          <a:xfrm>
            <a:off x="2324418" y="550302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591D-3A90-4909-AB4E-D1465085FAF7}"/>
              </a:ext>
            </a:extLst>
          </p:cNvPr>
          <p:cNvSpPr txBox="1"/>
          <p:nvPr/>
        </p:nvSpPr>
        <p:spPr>
          <a:xfrm>
            <a:off x="5855109" y="4713361"/>
            <a:ext cx="164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art galleries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5899921" y="5090393"/>
            <a:ext cx="1554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F951B-713A-412C-BBEB-A4457215391B}"/>
              </a:ext>
            </a:extLst>
          </p:cNvPr>
          <p:cNvCxnSpPr/>
          <p:nvPr/>
        </p:nvCxnSpPr>
        <p:spPr>
          <a:xfrm>
            <a:off x="2189933" y="588025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CFA274-B89C-459F-A71B-B213236959D1}"/>
              </a:ext>
            </a:extLst>
          </p:cNvPr>
          <p:cNvCxnSpPr/>
          <p:nvPr/>
        </p:nvCxnSpPr>
        <p:spPr>
          <a:xfrm>
            <a:off x="3657600" y="6369710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630</Words>
  <Application>Microsoft Office PowerPoint</Application>
  <PresentationFormat>On-screen Show (4:3)</PresentationFormat>
  <Paragraphs>97</Paragraphs>
  <Slides>14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108</cp:revision>
  <dcterms:created xsi:type="dcterms:W3CDTF">2020-12-09T02:04:09Z</dcterms:created>
  <dcterms:modified xsi:type="dcterms:W3CDTF">2023-11-25T07:54:00Z</dcterms:modified>
</cp:coreProperties>
</file>