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6" r:id="rId2"/>
    <p:sldId id="284" r:id="rId3"/>
    <p:sldId id="257" r:id="rId4"/>
    <p:sldId id="264" r:id="rId5"/>
    <p:sldId id="285" r:id="rId6"/>
    <p:sldId id="286" r:id="rId7"/>
    <p:sldId id="258" r:id="rId8"/>
    <p:sldId id="287" r:id="rId9"/>
    <p:sldId id="288" r:id="rId10"/>
    <p:sldId id="289" r:id="rId11"/>
    <p:sldId id="290" r:id="rId12"/>
    <p:sldId id="291" r:id="rId13"/>
    <p:sldId id="260" r:id="rId14"/>
    <p:sldId id="292" r:id="rId15"/>
    <p:sldId id="261" r:id="rId16"/>
    <p:sldId id="262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A1DA"/>
    <a:srgbClr val="00B0F0"/>
    <a:srgbClr val="B7ECFF"/>
    <a:srgbClr val="97E4FF"/>
    <a:srgbClr val="61D6FF"/>
    <a:srgbClr val="1DC4FF"/>
    <a:srgbClr val="FFFFFF"/>
    <a:srgbClr val="FDE1D8"/>
    <a:srgbClr val="F9B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tiff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square in Ha </a:t>
            </a:r>
            <a:r>
              <a:rPr lang="en-US" sz="2800" dirty="0" err="1"/>
              <a:t>Noi</a:t>
            </a:r>
            <a:r>
              <a:rPr lang="en-US" sz="2800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5478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8144" y="1489278"/>
            <a:ext cx="8547711" cy="3021318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4945478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bigger</a:t>
            </a:r>
          </a:p>
        </p:txBody>
      </p:sp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977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7807" y="5282591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4916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4302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5020253" y="5269486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more peaceful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5ADDC-AE3C-407C-A75A-41CD79C9667B}"/>
              </a:ext>
            </a:extLst>
          </p:cNvPr>
          <p:cNvSpPr txBox="1"/>
          <p:nvPr/>
        </p:nvSpPr>
        <p:spPr>
          <a:xfrm>
            <a:off x="6252196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B770D-970E-4A42-82C1-E3DA718958A8}"/>
              </a:ext>
            </a:extLst>
          </p:cNvPr>
          <p:cNvSpPr txBox="1"/>
          <p:nvPr/>
        </p:nvSpPr>
        <p:spPr>
          <a:xfrm>
            <a:off x="7203465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6488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1319" y="5282591"/>
            <a:ext cx="437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living in a city</a:t>
            </a:r>
          </a:p>
          <a:p>
            <a:r>
              <a:rPr lang="en-US" sz="2800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5792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2908" y="1353405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5E79F9-F42E-419C-95FA-D8A3845C7FF0}"/>
              </a:ext>
            </a:extLst>
          </p:cNvPr>
          <p:cNvSpPr txBox="1"/>
          <p:nvPr/>
        </p:nvSpPr>
        <p:spPr>
          <a:xfrm>
            <a:off x="5316818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5050-2876-4781-AAF7-1E0963D9CA4D}"/>
              </a:ext>
            </a:extLst>
          </p:cNvPr>
          <p:cNvSpPr txBox="1"/>
          <p:nvPr/>
        </p:nvSpPr>
        <p:spPr>
          <a:xfrm>
            <a:off x="6288407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4145181" y="5275582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more exciting</a:t>
            </a:r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00B05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_______ and (3. old) _______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_______ with less traffic. the seafood here is (5. delicious) _______ and (6. cheap) _______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D2CB-15EB-480E-8F60-8F6CE3F93742}"/>
              </a:ext>
            </a:extLst>
          </p:cNvPr>
          <p:cNvSpPr txBox="1"/>
          <p:nvPr/>
        </p:nvSpPr>
        <p:spPr>
          <a:xfrm>
            <a:off x="5427407" y="2046336"/>
            <a:ext cx="201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delicious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00B05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</a:t>
            </a:r>
            <a:r>
              <a:rPr lang="en-US" sz="2400" dirty="0">
                <a:solidFill>
                  <a:srgbClr val="00B050"/>
                </a:solidFill>
              </a:rPr>
              <a:t>smaller</a:t>
            </a:r>
            <a:r>
              <a:rPr lang="en-US" sz="2400" dirty="0"/>
              <a:t> and (3. old) </a:t>
            </a:r>
            <a:r>
              <a:rPr lang="en-US" sz="2400" dirty="0">
                <a:solidFill>
                  <a:srgbClr val="00B050"/>
                </a:solidFill>
              </a:rPr>
              <a:t>older</a:t>
            </a:r>
            <a:r>
              <a:rPr lang="en-US" sz="2400" dirty="0"/>
              <a:t>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</a:t>
            </a:r>
            <a:r>
              <a:rPr lang="en-US" sz="2400" dirty="0">
                <a:solidFill>
                  <a:srgbClr val="00B050"/>
                </a:solidFill>
              </a:rPr>
              <a:t>wider</a:t>
            </a:r>
            <a:r>
              <a:rPr lang="en-US" sz="2400" dirty="0"/>
              <a:t> with less traffic. the seafood here is (5. delicious) </a:t>
            </a:r>
            <a:r>
              <a:rPr lang="en-US" sz="2400" dirty="0">
                <a:solidFill>
                  <a:srgbClr val="00B050"/>
                </a:solidFill>
              </a:rPr>
              <a:t>more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delicious</a:t>
            </a:r>
            <a:r>
              <a:rPr lang="en-US" sz="2400" dirty="0"/>
              <a:t> and (6. cheap) </a:t>
            </a:r>
            <a:r>
              <a:rPr lang="en-US" sz="2400" dirty="0">
                <a:solidFill>
                  <a:srgbClr val="00B050"/>
                </a:solidFill>
              </a:rPr>
              <a:t>cheaper</a:t>
            </a:r>
            <a:r>
              <a:rPr lang="en-US" sz="2400" dirty="0"/>
              <a:t>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D2CB-15EB-480E-8F60-8F6CE3F93742}"/>
              </a:ext>
            </a:extLst>
          </p:cNvPr>
          <p:cNvSpPr txBox="1"/>
          <p:nvPr/>
        </p:nvSpPr>
        <p:spPr>
          <a:xfrm>
            <a:off x="5427407" y="2046336"/>
            <a:ext cx="201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delicious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52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0"/>
            <a:ext cx="8336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9213" y="29071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48247" y="2937935"/>
            <a:ext cx="456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Binh Minh is noisier than Long Son.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3560658"/>
            <a:ext cx="3676912" cy="281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3594662"/>
            <a:ext cx="3612952" cy="2784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7003" y="6379059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9631" y="6379058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39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76967"/>
            <a:ext cx="78964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4746" y="2102323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4745" y="2730507"/>
            <a:ext cx="7111714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130620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" y="5676279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73" y="4121849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5" y="5679534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4" y="4121849"/>
            <a:ext cx="411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b="1">
                <a:solidFill>
                  <a:srgbClr val="00A1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057" y="5622879"/>
            <a:ext cx="389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4096" y="4121849"/>
            <a:ext cx="4319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0508" y="5679534"/>
            <a:ext cx="393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771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6971" y="3398729"/>
            <a:ext cx="3190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Comparative adjectives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714" y="1733696"/>
            <a:ext cx="3664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Comparative adjectives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40171" y="2452435"/>
            <a:ext cx="8760993" cy="2372954"/>
            <a:chOff x="140171" y="2452435"/>
            <a:chExt cx="8760993" cy="2372954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8499" y="3530113"/>
              <a:ext cx="7104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24" y="1776038"/>
            <a:ext cx="4030636" cy="508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7936" y="793387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Tom is </a:t>
            </a:r>
            <a:r>
              <a:rPr lang="en-US" sz="2800" b="1"/>
              <a:t>taller than </a:t>
            </a:r>
            <a:r>
              <a:rPr lang="en-US" sz="280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763937" y="198413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4356" y="714159"/>
            <a:ext cx="673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 house in a city is normally </a:t>
            </a:r>
            <a:r>
              <a:rPr lang="en-US" sz="2800" b="1"/>
              <a:t>more expensive than</a:t>
            </a:r>
            <a:r>
              <a:rPr lang="en-US" sz="2800"/>
              <a:t> a house in the countryside.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6" y="41344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92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795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343982" y="2045129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271480" y="2016012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577990" y="4745574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323681" y="2104200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413730" y="4841923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building is </a:t>
            </a:r>
            <a:r>
              <a:rPr lang="en-US" sz="2800" dirty="0">
                <a:solidFill>
                  <a:srgbClr val="00B050"/>
                </a:solidFill>
              </a:rPr>
              <a:t>taller</a:t>
            </a:r>
            <a:r>
              <a:rPr lang="en-US" sz="2800" dirty="0"/>
              <a:t> than 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1769" y="402134"/>
            <a:ext cx="5483333" cy="414783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</a:t>
            </a:r>
            <a:r>
              <a:rPr lang="en-US" sz="2800" dirty="0" err="1"/>
              <a:t>neighbourhood</a:t>
            </a:r>
            <a:r>
              <a:rPr lang="en-US" sz="2800" dirty="0"/>
              <a:t> is               than your </a:t>
            </a:r>
            <a:r>
              <a:rPr lang="en-US" sz="2800" dirty="0" err="1"/>
              <a:t>neighbourhood</a:t>
            </a:r>
            <a:r>
              <a:rPr lang="en-US" sz="2800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1769" y="407624"/>
            <a:ext cx="6515306" cy="4538949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70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4704954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594</Words>
  <Application>Microsoft Office PowerPoint</Application>
  <PresentationFormat>On-screen Show (4:3)</PresentationFormat>
  <Paragraphs>72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84</cp:revision>
  <dcterms:created xsi:type="dcterms:W3CDTF">2020-12-09T02:04:09Z</dcterms:created>
  <dcterms:modified xsi:type="dcterms:W3CDTF">2021-08-02T05:34:10Z</dcterms:modified>
</cp:coreProperties>
</file>