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71" r:id="rId2"/>
    <p:sldId id="256" r:id="rId3"/>
    <p:sldId id="257" r:id="rId4"/>
    <p:sldId id="258" r:id="rId5"/>
    <p:sldId id="278" r:id="rId6"/>
    <p:sldId id="259" r:id="rId7"/>
    <p:sldId id="260" r:id="rId8"/>
    <p:sldId id="276" r:id="rId9"/>
    <p:sldId id="275" r:id="rId10"/>
    <p:sldId id="261" r:id="rId11"/>
    <p:sldId id="264" r:id="rId12"/>
    <p:sldId id="277" r:id="rId13"/>
    <p:sldId id="273" r:id="rId14"/>
    <p:sldId id="263" r:id="rId15"/>
    <p:sldId id="274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2910"/>
    <a:srgbClr val="F47A69"/>
    <a:srgbClr val="FAC5BE"/>
    <a:srgbClr val="F8ACA2"/>
    <a:srgbClr val="F09456"/>
    <a:srgbClr val="F490AD"/>
    <a:srgbClr val="EF5F88"/>
    <a:srgbClr val="6ECFF6"/>
    <a:srgbClr val="3BBEF3"/>
    <a:srgbClr val="0EA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5501" autoAdjust="0"/>
  </p:normalViewPr>
  <p:slideViewPr>
    <p:cSldViewPr snapToGrid="0" showGuides="1">
      <p:cViewPr varScale="1">
        <p:scale>
          <a:sx n="69" d="100"/>
          <a:sy n="69" d="100"/>
        </p:scale>
        <p:origin x="135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5869" y="72219"/>
            <a:ext cx="71353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again. </a:t>
            </a:r>
          </a:p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the actions in order.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FA7A7F-E8A7-4571-8565-8189C396D5C7}"/>
              </a:ext>
            </a:extLst>
          </p:cNvPr>
          <p:cNvGrpSpPr/>
          <p:nvPr/>
        </p:nvGrpSpPr>
        <p:grpSpPr>
          <a:xfrm>
            <a:off x="447535" y="2187639"/>
            <a:ext cx="8228880" cy="482689"/>
            <a:chOff x="447535" y="2187639"/>
            <a:chExt cx="8228880" cy="482689"/>
          </a:xfrm>
        </p:grpSpPr>
        <p:sp>
          <p:nvSpPr>
            <p:cNvPr id="48" name="TextBox 47"/>
            <p:cNvSpPr txBox="1"/>
            <p:nvPr/>
          </p:nvSpPr>
          <p:spPr>
            <a:xfrm>
              <a:off x="447535" y="2208663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922365" y="2187639"/>
              <a:ext cx="5873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The girl shows them the way to Tan Ky House.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219215" y="2187639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E69714E-BEAD-41E2-A752-B434DA529F81}"/>
              </a:ext>
            </a:extLst>
          </p:cNvPr>
          <p:cNvGrpSpPr/>
          <p:nvPr/>
        </p:nvGrpSpPr>
        <p:grpSpPr>
          <a:xfrm>
            <a:off x="447535" y="2873685"/>
            <a:ext cx="8228880" cy="2842360"/>
            <a:chOff x="447535" y="2873685"/>
            <a:chExt cx="8228880" cy="2842360"/>
          </a:xfrm>
        </p:grpSpPr>
        <p:sp>
          <p:nvSpPr>
            <p:cNvPr id="50" name="TextBox 49"/>
            <p:cNvSpPr txBox="1"/>
            <p:nvPr/>
          </p:nvSpPr>
          <p:spPr>
            <a:xfrm>
              <a:off x="447535" y="292733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22365" y="2906313"/>
              <a:ext cx="6122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Nick, Khang and Phong arrive in Hoi An.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47535" y="3686406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22365" y="3677753"/>
              <a:ext cx="72199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Nick, </a:t>
              </a:r>
              <a:r>
                <a:rPr lang="en-US" sz="2400" dirty="0" err="1"/>
                <a:t>Khang</a:t>
              </a:r>
              <a:r>
                <a:rPr lang="en-US" sz="2400" dirty="0"/>
                <a:t> and </a:t>
              </a:r>
              <a:r>
                <a:rPr lang="en-US" sz="2400" dirty="0" err="1"/>
                <a:t>Phong</a:t>
              </a:r>
              <a:r>
                <a:rPr lang="en-US" sz="2400" dirty="0"/>
                <a:t> decide to go to Tan Ky House.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47535" y="4475166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922365" y="4466513"/>
              <a:ext cx="66484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Nick, </a:t>
              </a:r>
              <a:r>
                <a:rPr lang="en-US" sz="2400" dirty="0" err="1"/>
                <a:t>Khang</a:t>
              </a:r>
              <a:r>
                <a:rPr lang="en-US" sz="2400" dirty="0"/>
                <a:t> and </a:t>
              </a:r>
              <a:r>
                <a:rPr lang="en-US" sz="2400" dirty="0" err="1"/>
                <a:t>Phong</a:t>
              </a:r>
              <a:r>
                <a:rPr lang="en-US" sz="2400" dirty="0"/>
                <a:t> get lost.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47535" y="5232062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922365" y="5232062"/>
              <a:ext cx="76085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Phong</a:t>
              </a:r>
              <a:r>
                <a:rPr lang="en-US" sz="2400" dirty="0"/>
                <a:t> asks a girl how to get to Tan Ky House.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219215" y="2873685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8219215" y="3654690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8219215" y="4479193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8219215" y="5258845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D2A89F1-A449-4B48-A722-BF469A5BA3D2}"/>
              </a:ext>
            </a:extLst>
          </p:cNvPr>
          <p:cNvSpPr txBox="1"/>
          <p:nvPr/>
        </p:nvSpPr>
        <p:spPr>
          <a:xfrm>
            <a:off x="8277736" y="286627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1D79EC-2799-41DC-92D4-0CAB401AB965}"/>
              </a:ext>
            </a:extLst>
          </p:cNvPr>
          <p:cNvSpPr txBox="1"/>
          <p:nvPr/>
        </p:nvSpPr>
        <p:spPr>
          <a:xfrm>
            <a:off x="8276778" y="366237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E7A4D9-6672-4E80-8ED9-B39F4346174C}"/>
              </a:ext>
            </a:extLst>
          </p:cNvPr>
          <p:cNvSpPr txBox="1"/>
          <p:nvPr/>
        </p:nvSpPr>
        <p:spPr>
          <a:xfrm>
            <a:off x="8276778" y="446726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A623D7-2A02-4E9B-8052-0BE28B715C9C}"/>
              </a:ext>
            </a:extLst>
          </p:cNvPr>
          <p:cNvSpPr txBox="1"/>
          <p:nvPr/>
        </p:nvSpPr>
        <p:spPr>
          <a:xfrm>
            <a:off x="8263516" y="526066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B7C961-3108-4434-8A9B-2CD041BFFE2B}"/>
              </a:ext>
            </a:extLst>
          </p:cNvPr>
          <p:cNvSpPr txBox="1"/>
          <p:nvPr/>
        </p:nvSpPr>
        <p:spPr>
          <a:xfrm>
            <a:off x="8276778" y="218426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0168" y="100004"/>
            <a:ext cx="76357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and underline the following directions in the conversation.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09880" y="131465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A.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84710" y="1293630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turn right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09880" y="177631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B.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84710" y="1755295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cross the road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571735" y="131465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C.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046565" y="1293630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turn left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571735" y="177631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D.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046565" y="1755295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go straight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134822" y="131348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E.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609652" y="1292462"/>
            <a:ext cx="2638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take the second turning on the left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2" y="1079623"/>
            <a:ext cx="4963887" cy="5813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Wow! We’re in Hoi An. I’m so excited.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Me too. It’s so beautiful. Where shall we go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Let’s go to Chua Cau.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Well, but Tan Ky house is nearer. Shall we go there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 &amp; Khang: </a:t>
            </a:r>
            <a:r>
              <a:rPr lang="en-US" sz="2200" spc="-100"/>
              <a:t>OK, sure.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First, cross the road, and then turn left.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Fine, let’s go.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Wait.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What’s up, Phong?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I think we’re lost.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Look, there’s a girl. Let’s ask her.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27513" y="174172"/>
            <a:ext cx="4950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48DA4"/>
                </a:solidFill>
              </a:rPr>
              <a:t>Lost in the old town!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8940" y="4124944"/>
            <a:ext cx="3940630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Excuse me? Can you tell us the way to Tan Ky House?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Girl: </a:t>
            </a:r>
            <a:r>
              <a:rPr lang="en-US" sz="2200" spc="-100"/>
              <a:t>Sure. Go straight. Take the second turning on the left, and then turn right.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Phong, Nick &amp; Khang: </a:t>
            </a:r>
            <a:r>
              <a:rPr lang="en-US" sz="2200" spc="-100"/>
              <a:t>Thank you.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508735"/>
            <a:ext cx="5638801" cy="350736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F65F55-C220-45BA-AD01-A4F50AE712B8}"/>
              </a:ext>
            </a:extLst>
          </p:cNvPr>
          <p:cNvCxnSpPr>
            <a:cxnSpLocks/>
          </p:cNvCxnSpPr>
          <p:nvPr/>
        </p:nvCxnSpPr>
        <p:spPr>
          <a:xfrm>
            <a:off x="1440873" y="4572000"/>
            <a:ext cx="146805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C508E4-6EBC-4EA8-BBDF-0597CF5AEE51}"/>
              </a:ext>
            </a:extLst>
          </p:cNvPr>
          <p:cNvCxnSpPr/>
          <p:nvPr/>
        </p:nvCxnSpPr>
        <p:spPr>
          <a:xfrm>
            <a:off x="7539642" y="5436053"/>
            <a:ext cx="8229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2A494F-B6EE-4F01-AF05-F5D15680ED28}"/>
              </a:ext>
            </a:extLst>
          </p:cNvPr>
          <p:cNvCxnSpPr/>
          <p:nvPr/>
        </p:nvCxnSpPr>
        <p:spPr>
          <a:xfrm>
            <a:off x="5238340" y="6308436"/>
            <a:ext cx="100584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312976-1CCF-4C19-9F79-24564CA98D6C}"/>
              </a:ext>
            </a:extLst>
          </p:cNvPr>
          <p:cNvCxnSpPr>
            <a:cxnSpLocks/>
          </p:cNvCxnSpPr>
          <p:nvPr/>
        </p:nvCxnSpPr>
        <p:spPr>
          <a:xfrm>
            <a:off x="3924528" y="4562765"/>
            <a:ext cx="9144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2030233-4D5B-4588-A6F1-CE1488757472}"/>
              </a:ext>
            </a:extLst>
          </p:cNvPr>
          <p:cNvCxnSpPr/>
          <p:nvPr/>
        </p:nvCxnSpPr>
        <p:spPr>
          <a:xfrm>
            <a:off x="5247576" y="5874328"/>
            <a:ext cx="26517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869BEC3-3AA3-4237-982D-21E0F451B86A}"/>
              </a:ext>
            </a:extLst>
          </p:cNvPr>
          <p:cNvCxnSpPr>
            <a:cxnSpLocks/>
          </p:cNvCxnSpPr>
          <p:nvPr/>
        </p:nvCxnSpPr>
        <p:spPr>
          <a:xfrm>
            <a:off x="6258493" y="5436053"/>
            <a:ext cx="118872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52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52180" y="1069829"/>
            <a:ext cx="6327243" cy="4162425"/>
            <a:chOff x="1169760" y="626447"/>
            <a:chExt cx="6327243" cy="41624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760" y="647662"/>
              <a:ext cx="2152650" cy="20383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778" y="647662"/>
              <a:ext cx="2105025" cy="19907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8178" y="626447"/>
              <a:ext cx="2028825" cy="416242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760" y="2707659"/>
              <a:ext cx="2193393" cy="206609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778" y="2740583"/>
              <a:ext cx="2143125" cy="200025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424233" y="789709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98498" y="1160295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09601" y="1160544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3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77022" y="3311236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4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75034" y="2788016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5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54716" y="56405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A.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9546" y="5619549"/>
            <a:ext cx="1377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turn right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4716" y="610223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B.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9546" y="6081214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cross the road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16571" y="56405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C.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91402" y="5619549"/>
            <a:ext cx="120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turn left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16571" y="610223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D.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91402" y="6081214"/>
            <a:ext cx="1501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 straight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79658" y="561169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E.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54488" y="5590673"/>
            <a:ext cx="2638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take the second turning on the left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98B65D-7210-4129-896F-A65D90329D93}"/>
              </a:ext>
            </a:extLst>
          </p:cNvPr>
          <p:cNvSpPr txBox="1"/>
          <p:nvPr/>
        </p:nvSpPr>
        <p:spPr>
          <a:xfrm>
            <a:off x="966355" y="295367"/>
            <a:ext cx="7211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Now match these directions with the diagrams below.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B45189-EF09-457B-BD8C-1D3E2EA53E43}"/>
              </a:ext>
            </a:extLst>
          </p:cNvPr>
          <p:cNvSpPr txBox="1"/>
          <p:nvPr/>
        </p:nvSpPr>
        <p:spPr>
          <a:xfrm>
            <a:off x="3975787" y="1179197"/>
            <a:ext cx="1377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E2910"/>
                </a:solidFill>
                <a:effectLst>
                  <a:glow rad="63500">
                    <a:schemeClr val="bg1"/>
                  </a:glow>
                </a:effectLst>
              </a:rPr>
              <a:t>turn right</a:t>
            </a:r>
            <a:endParaRPr lang="en-US" sz="2400" b="1" dirty="0">
              <a:solidFill>
                <a:srgbClr val="DE2910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208E20-E336-422C-95B3-9A4ED46F0331}"/>
              </a:ext>
            </a:extLst>
          </p:cNvPr>
          <p:cNvSpPr txBox="1"/>
          <p:nvPr/>
        </p:nvSpPr>
        <p:spPr>
          <a:xfrm>
            <a:off x="1454389" y="2600356"/>
            <a:ext cx="1944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E2910"/>
                </a:solidFill>
                <a:effectLst>
                  <a:glow rad="63500">
                    <a:schemeClr val="bg1"/>
                  </a:glow>
                </a:effectLst>
              </a:rPr>
              <a:t>cross the road</a:t>
            </a:r>
            <a:endParaRPr lang="en-US" sz="2400" b="1" dirty="0">
              <a:solidFill>
                <a:srgbClr val="DE2910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8462678-3F8D-47D7-ACA2-69B75AB032B4}"/>
              </a:ext>
            </a:extLst>
          </p:cNvPr>
          <p:cNvSpPr txBox="1"/>
          <p:nvPr/>
        </p:nvSpPr>
        <p:spPr>
          <a:xfrm>
            <a:off x="7679423" y="2274209"/>
            <a:ext cx="12957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E2910"/>
                </a:solidFill>
                <a:effectLst>
                  <a:glow rad="101600">
                    <a:schemeClr val="bg1"/>
                  </a:glow>
                </a:effectLst>
              </a:rPr>
              <a:t>take the second turning on the left</a:t>
            </a:r>
            <a:endParaRPr lang="en-US" sz="2400" b="1" dirty="0">
              <a:solidFill>
                <a:srgbClr val="DE2910"/>
              </a:solidFill>
              <a:effectLst>
                <a:glow rad="101600">
                  <a:schemeClr val="bg1"/>
                </a:glow>
              </a:effectLst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16ECA59-4A5E-4E36-B607-175E1CFDB6FD}"/>
              </a:ext>
            </a:extLst>
          </p:cNvPr>
          <p:cNvSpPr txBox="1"/>
          <p:nvPr/>
        </p:nvSpPr>
        <p:spPr>
          <a:xfrm>
            <a:off x="1822146" y="3244565"/>
            <a:ext cx="120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E2910"/>
                </a:solidFill>
                <a:effectLst>
                  <a:glow rad="63500">
                    <a:schemeClr val="bg1"/>
                  </a:glow>
                </a:effectLst>
              </a:rPr>
              <a:t>turn left</a:t>
            </a:r>
            <a:endParaRPr lang="en-US" sz="2400" b="1" dirty="0">
              <a:solidFill>
                <a:srgbClr val="DE2910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7D2747B-277B-43E1-AB7D-F6500B22F149}"/>
              </a:ext>
            </a:extLst>
          </p:cNvPr>
          <p:cNvSpPr txBox="1"/>
          <p:nvPr/>
        </p:nvSpPr>
        <p:spPr>
          <a:xfrm>
            <a:off x="3894734" y="4732667"/>
            <a:ext cx="1501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E2910"/>
                </a:solidFill>
              </a:rPr>
              <a:t>go straight</a:t>
            </a:r>
            <a:endParaRPr lang="en-US" sz="2400" b="1" dirty="0">
              <a:solidFill>
                <a:srgbClr val="DE29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78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5143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7402" y="689401"/>
            <a:ext cx="7993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Give your partner directions to one of the places on the map, and he / she tries to guess. Then swap.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42287" y="170286"/>
            <a:ext cx="296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places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51" y="158182"/>
            <a:ext cx="1858736" cy="5433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9398" y="2332909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9398" y="2684594"/>
            <a:ext cx="50857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/>
              <a:t>A: </a:t>
            </a:r>
            <a:r>
              <a:rPr lang="en-US" sz="2400"/>
              <a:t>Go straight. Take the second turning on the left. It’s on your right.</a:t>
            </a:r>
          </a:p>
          <a:p>
            <a:pPr>
              <a:lnSpc>
                <a:spcPct val="150000"/>
              </a:lnSpc>
            </a:pPr>
            <a:r>
              <a:rPr lang="en-US" sz="2400" b="1" i="1"/>
              <a:t>B: </a:t>
            </a:r>
            <a:r>
              <a:rPr lang="en-US" sz="2400"/>
              <a:t>Is that the gym?</a:t>
            </a:r>
          </a:p>
          <a:p>
            <a:pPr>
              <a:lnSpc>
                <a:spcPct val="150000"/>
              </a:lnSpc>
            </a:pPr>
            <a:r>
              <a:rPr lang="en-US" sz="2400" b="1" i="1"/>
              <a:t>A: </a:t>
            </a:r>
            <a:r>
              <a:rPr lang="en-US" sz="2400"/>
              <a:t>No, try again.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651" y="3371850"/>
            <a:ext cx="4791075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48" y="81775"/>
            <a:ext cx="9200297" cy="669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" y="2907793"/>
            <a:ext cx="8825875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3906613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4" y="4622788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5653293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3932132"/>
            <a:ext cx="379595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5098079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3932132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5257" y="4611053"/>
            <a:ext cx="3283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Find in the conversation the sentences used to make suggestions.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5256" y="5612521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Read the conversation again. Put the actions in order.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1843" y="3892723"/>
            <a:ext cx="3823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Find and underline the following directions in the conversation.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41843" y="5549383"/>
            <a:ext cx="4078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Give your partner directions to one of the places on the map, and he / she tries to guess. Then swap.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59" y="3346279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Lost in the old town!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176" y="5152674"/>
            <a:ext cx="1020536" cy="29831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262554" y="5130852"/>
            <a:ext cx="1466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Find places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25" y="1034143"/>
            <a:ext cx="9144000" cy="56876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5558" y="5166125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48DA4"/>
                </a:solidFill>
              </a:rPr>
              <a:t>Lost in the old town!</a:t>
            </a:r>
          </a:p>
        </p:txBody>
      </p:sp>
      <p:pic>
        <p:nvPicPr>
          <p:cNvPr id="2" name="Bản sao của B1_23">
            <a:hlinkClick r:id="" action="ppaction://media"/>
            <a:extLst>
              <a:ext uri="{FF2B5EF4-FFF2-40B4-BE49-F238E27FC236}">
                <a16:creationId xmlns:a16="http://schemas.microsoft.com/office/drawing/2014/main" id="{1C8BB743-6CE3-44ED-ABE5-999645049A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40986" y="1719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2618" y="882399"/>
            <a:ext cx="80771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145" indent="-144145"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vi-VN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Vocabulary</a:t>
            </a:r>
            <a:endParaRPr lang="vi-VN" sz="3200" u="sng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neighbourhood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(n): /ˈ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eɪbəhʊd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: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cận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vi-VN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 to be/get lost: /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ˈ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ɪ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/get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lost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/: 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endParaRPr lang="vi-VN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44145" indent="-144145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Cross the road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: 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băng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qua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endParaRPr lang="vi-VN" sz="3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44145" indent="-144145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Go / keep straight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endParaRPr lang="vi-VN" sz="3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44145" indent="-144145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Turn right / left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rẽ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/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endParaRPr lang="vi-VN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91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2" y="1079623"/>
            <a:ext cx="4963887" cy="5813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Wow! We’re in Hoi An. I’m so excited.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Me too. It’s so beautiful. Where shall we go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Let’s go to Chua Cau.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Well, but Tan Ky house is nearer. Shall we go there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 &amp; Khang: </a:t>
            </a:r>
            <a:r>
              <a:rPr lang="en-US" sz="2200" spc="-100"/>
              <a:t>OK, sure.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First, cross the road, and then turn left.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Fine, let’s go.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Wait.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What’s up, Phong?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I think we’re lost.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Look, there’s a girl. Let’s ask her.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27513" y="174172"/>
            <a:ext cx="4950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48DA4"/>
                </a:solidFill>
              </a:rPr>
              <a:t>Lost in the old town!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8940" y="4124944"/>
            <a:ext cx="3940630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Excuse me? Can you tell us the way to Tan Ky House?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Girl: </a:t>
            </a:r>
            <a:r>
              <a:rPr lang="en-US" sz="2200" spc="-100"/>
              <a:t>Sure. Go straight. Take the second turning on the left, and then turn right.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Phong, Nick &amp; Khang: </a:t>
            </a:r>
            <a:r>
              <a:rPr lang="en-US" sz="2200" spc="-100"/>
              <a:t>Thank you.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508735"/>
            <a:ext cx="5638801" cy="3507361"/>
          </a:xfrm>
          <a:prstGeom prst="rect">
            <a:avLst/>
          </a:prstGeom>
        </p:spPr>
      </p:pic>
      <p:pic>
        <p:nvPicPr>
          <p:cNvPr id="6" name="Bản sao của B1_23">
            <a:hlinkClick r:id="" action="ppaction://media"/>
            <a:extLst>
              <a:ext uri="{FF2B5EF4-FFF2-40B4-BE49-F238E27FC236}">
                <a16:creationId xmlns:a16="http://schemas.microsoft.com/office/drawing/2014/main" id="{CEAFEE33-54F6-4FCA-A301-A4CCA4F8965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41" end="1323.433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23543" y="2844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0054" y="0"/>
            <a:ext cx="754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in the conversation the sentences used to make suggestions.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98647" y="1392090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16459" y="1831088"/>
            <a:ext cx="4907649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/>
              <a:t>Let’s go to Chua Cau.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2" y="1079623"/>
            <a:ext cx="4963887" cy="5813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Wow! We’re in Hoi An. I’m so excited.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Me too. It’s so beautiful. Where shall we go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Let’s go to Chua Cau.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Well, but Tan Ky house is nearer. Shall we go there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 &amp; Khang: </a:t>
            </a:r>
            <a:r>
              <a:rPr lang="en-US" sz="2200" spc="-100"/>
              <a:t>OK, sure.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First, cross the road, and then turn left.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Fine, let’s go.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Wait.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What’s up, Phong?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I think we’re lost.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Look, there’s a girl. Let’s ask her.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27513" y="174172"/>
            <a:ext cx="4950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48DA4"/>
                </a:solidFill>
              </a:rPr>
              <a:t>Lost in the old town!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8940" y="4124944"/>
            <a:ext cx="3940630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Excuse me? Can you tell us the way to Tan Ky House?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Girl: </a:t>
            </a:r>
            <a:r>
              <a:rPr lang="en-US" sz="2200" spc="-100"/>
              <a:t>Sure. Go straight. Take the second turning on the left, and then turn right.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Phong, Nick &amp; Khang: </a:t>
            </a:r>
            <a:r>
              <a:rPr lang="en-US" sz="2200" spc="-100"/>
              <a:t>Thank you.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508735"/>
            <a:ext cx="5638801" cy="350736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27838DB-BBDB-4D4F-9839-24C051DAB1DA}"/>
              </a:ext>
            </a:extLst>
          </p:cNvPr>
          <p:cNvCxnSpPr/>
          <p:nvPr/>
        </p:nvCxnSpPr>
        <p:spPr>
          <a:xfrm>
            <a:off x="4194631" y="3241965"/>
            <a:ext cx="54864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B2894E-DD37-4AEA-BB43-CB77CAF53BD8}"/>
              </a:ext>
            </a:extLst>
          </p:cNvPr>
          <p:cNvCxnSpPr/>
          <p:nvPr/>
        </p:nvCxnSpPr>
        <p:spPr>
          <a:xfrm>
            <a:off x="149103" y="3713019"/>
            <a:ext cx="17373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F65F55-C220-45BA-AD01-A4F50AE712B8}"/>
              </a:ext>
            </a:extLst>
          </p:cNvPr>
          <p:cNvCxnSpPr/>
          <p:nvPr/>
        </p:nvCxnSpPr>
        <p:spPr>
          <a:xfrm>
            <a:off x="915721" y="4572000"/>
            <a:ext cx="393192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C508E4-6EBC-4EA8-BBDF-0597CF5AEE51}"/>
              </a:ext>
            </a:extLst>
          </p:cNvPr>
          <p:cNvCxnSpPr/>
          <p:nvPr/>
        </p:nvCxnSpPr>
        <p:spPr>
          <a:xfrm>
            <a:off x="658552" y="5024581"/>
            <a:ext cx="13716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2A494F-B6EE-4F01-AF05-F5D15680ED28}"/>
              </a:ext>
            </a:extLst>
          </p:cNvPr>
          <p:cNvCxnSpPr/>
          <p:nvPr/>
        </p:nvCxnSpPr>
        <p:spPr>
          <a:xfrm>
            <a:off x="2607424" y="6751781"/>
            <a:ext cx="12801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63291E-DD51-4472-92A3-76E7D7FC1876}"/>
              </a:ext>
            </a:extLst>
          </p:cNvPr>
          <p:cNvCxnSpPr/>
          <p:nvPr/>
        </p:nvCxnSpPr>
        <p:spPr>
          <a:xfrm>
            <a:off x="915721" y="2826327"/>
            <a:ext cx="210312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47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0054" y="0"/>
            <a:ext cx="754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in the conversation the sentences used to make suggestions.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98647" y="1392090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16459" y="1831088"/>
            <a:ext cx="4907649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/>
              <a:t>Let’s go to Chua Cau.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831C64-B07E-4919-9D7F-67EC720458B0}"/>
              </a:ext>
            </a:extLst>
          </p:cNvPr>
          <p:cNvGrpSpPr/>
          <p:nvPr/>
        </p:nvGrpSpPr>
        <p:grpSpPr>
          <a:xfrm>
            <a:off x="0" y="2757487"/>
            <a:ext cx="8229600" cy="2978295"/>
            <a:chOff x="0" y="2757487"/>
            <a:chExt cx="8229600" cy="2978295"/>
          </a:xfrm>
        </p:grpSpPr>
        <p:sp>
          <p:nvSpPr>
            <p:cNvPr id="3" name="Rectangle 2"/>
            <p:cNvSpPr/>
            <p:nvPr/>
          </p:nvSpPr>
          <p:spPr>
            <a:xfrm>
              <a:off x="675409" y="3636818"/>
              <a:ext cx="7554191" cy="2098964"/>
            </a:xfrm>
            <a:prstGeom prst="rect">
              <a:avLst/>
            </a:prstGeom>
            <a:solidFill>
              <a:srgbClr val="FAC5BE"/>
            </a:solidFill>
            <a:ln>
              <a:solidFill>
                <a:srgbClr val="FAC5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57487"/>
              <a:ext cx="5248275" cy="134302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803808" y="4100512"/>
              <a:ext cx="5297393" cy="1493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/>
                <a:t>We can use </a:t>
              </a:r>
              <a:r>
                <a:rPr lang="en-US" sz="3200" i="1"/>
                <a:t>shall we </a:t>
              </a:r>
              <a:r>
                <a:rPr lang="en-US" sz="3200"/>
                <a:t>and </a:t>
              </a:r>
              <a:r>
                <a:rPr lang="en-US" sz="3200" i="1"/>
                <a:t>let’s</a:t>
              </a:r>
              <a:r>
                <a:rPr lang="en-US" sz="3200"/>
                <a:t> to make suggestions.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489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885</TotalTime>
  <Words>913</Words>
  <Application>Microsoft Office PowerPoint</Application>
  <PresentationFormat>On-screen Show (4:3)</PresentationFormat>
  <Paragraphs>124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63</cp:revision>
  <dcterms:created xsi:type="dcterms:W3CDTF">2020-12-09T02:04:09Z</dcterms:created>
  <dcterms:modified xsi:type="dcterms:W3CDTF">2021-11-05T01:18:32Z</dcterms:modified>
</cp:coreProperties>
</file>