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4" r:id="rId2"/>
  </p:sldMasterIdLst>
  <p:notesMasterIdLst>
    <p:notesMasterId r:id="rId30"/>
  </p:notesMasterIdLst>
  <p:sldIdLst>
    <p:sldId id="256" r:id="rId3"/>
    <p:sldId id="258" r:id="rId4"/>
    <p:sldId id="259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61" r:id="rId15"/>
    <p:sldId id="260" r:id="rId16"/>
    <p:sldId id="262" r:id="rId17"/>
    <p:sldId id="265" r:id="rId18"/>
    <p:sldId id="264" r:id="rId19"/>
    <p:sldId id="295" r:id="rId20"/>
    <p:sldId id="296" r:id="rId21"/>
    <p:sldId id="297" r:id="rId22"/>
    <p:sldId id="298" r:id="rId23"/>
    <p:sldId id="299" r:id="rId24"/>
    <p:sldId id="273" r:id="rId25"/>
    <p:sldId id="267" r:id="rId26"/>
    <p:sldId id="263" r:id="rId27"/>
    <p:sldId id="275" r:id="rId28"/>
    <p:sldId id="280" r:id="rId29"/>
  </p:sldIdLst>
  <p:sldSz cx="9144000" cy="5143500" type="screen16x9"/>
  <p:notesSz cx="6858000" cy="9144000"/>
  <p:embeddedFontLst>
    <p:embeddedFont>
      <p:font typeface="Pangolin" panose="020B0604020202020204" charset="0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Baloo 2" panose="020B0604020202020204" charset="0"/>
      <p:regular r:id="rId34"/>
      <p:bold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A7D00"/>
    <a:srgbClr val="FFDD73"/>
    <a:srgbClr val="F8CE49"/>
    <a:srgbClr val="5E91FD"/>
    <a:srgbClr val="87F3EE"/>
    <a:srgbClr val="FFB66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77B9A4-D1BA-4588-A837-DE6E0D30C7DF}">
  <a:tblStyle styleId="{6277B9A4-D1BA-4588-A837-DE6E0D30C7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13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15D42A-A9FC-4D37-8AFB-E10023FEA075}" type="doc">
      <dgm:prSet loTypeId="urn:microsoft.com/office/officeart/2005/8/layout/arrow6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DFA6FF-FBBB-4636-AC62-59F5AEC94C34}">
      <dgm:prSet phldrT="[Text]" custT="1"/>
      <dgm:spPr/>
      <dgm:t>
        <a:bodyPr/>
        <a:lstStyle/>
        <a:p>
          <a:pPr marL="0" marR="0" indent="0" algn="ctr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chemeClr val="dk1"/>
            </a:buClr>
            <a:buSzPts val="2800"/>
            <a:buFont typeface="Pangolin"/>
            <a:buNone/>
          </a:pPr>
          <a:r>
            <a:rPr lang="en-US" sz="2000" b="0" i="0" u="none" strike="noStrike" cap="none" dirty="0" smtClean="0">
              <a:solidFill>
                <a:srgbClr val="000000"/>
              </a:solidFill>
              <a:latin typeface="Pangolin"/>
              <a:ea typeface="Pangolin"/>
              <a:cs typeface="Pangolin"/>
              <a:sym typeface="Pangolin"/>
            </a:rPr>
            <a:t>What he/she dislikes + reasons</a:t>
          </a:r>
          <a:endParaRPr lang="en-US" sz="2000" b="0" i="0" u="none" strike="noStrike" cap="none" dirty="0">
            <a:solidFill>
              <a:srgbClr val="000000"/>
            </a:solidFill>
            <a:latin typeface="Pangolin"/>
            <a:ea typeface="Pangolin"/>
            <a:cs typeface="Pangolin"/>
            <a:sym typeface="Pangolin"/>
          </a:endParaRPr>
        </a:p>
      </dgm:t>
    </dgm:pt>
    <dgm:pt modelId="{E48F1C11-9C9B-420E-9DA6-76620D65256E}" type="sibTrans" cxnId="{B5753B93-CC05-4BC5-AC14-05112B64CEE7}">
      <dgm:prSet/>
      <dgm:spPr/>
      <dgm:t>
        <a:bodyPr/>
        <a:lstStyle/>
        <a:p>
          <a:endParaRPr lang="en-US"/>
        </a:p>
      </dgm:t>
    </dgm:pt>
    <dgm:pt modelId="{B03BA8CA-9C23-48D1-90F2-DD103F08182C}" type="parTrans" cxnId="{B5753B93-CC05-4BC5-AC14-05112B64CEE7}">
      <dgm:prSet/>
      <dgm:spPr/>
      <dgm:t>
        <a:bodyPr/>
        <a:lstStyle/>
        <a:p>
          <a:endParaRPr lang="en-US"/>
        </a:p>
      </dgm:t>
    </dgm:pt>
    <dgm:pt modelId="{C2C3B791-7D81-4315-8EB3-C57FA6E48813}">
      <dgm:prSet phldrT="[Text]" custT="1"/>
      <dgm:spPr/>
      <dgm:t>
        <a:bodyPr/>
        <a:lstStyle/>
        <a:p>
          <a:pPr marL="0" marR="0" indent="0" algn="ctr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chemeClr val="dk1"/>
            </a:buClr>
            <a:buSzPts val="2800"/>
            <a:buFont typeface="Pangolin"/>
            <a:buNone/>
          </a:pPr>
          <a:r>
            <a:rPr lang="en-US" sz="2000" b="0" i="0" u="none" strike="noStrike" cap="none" dirty="0" smtClean="0">
              <a:solidFill>
                <a:srgbClr val="000000"/>
              </a:solidFill>
              <a:latin typeface="Pangolin"/>
              <a:ea typeface="Pangolin"/>
              <a:cs typeface="Pangolin"/>
            </a:rPr>
            <a:t>What he/she likes + reasons</a:t>
          </a:r>
          <a:endParaRPr lang="en-US" sz="2000" b="0" i="0" u="none" strike="noStrike" cap="none" dirty="0">
            <a:solidFill>
              <a:srgbClr val="000000"/>
            </a:solidFill>
            <a:latin typeface="Pangolin"/>
            <a:ea typeface="Pangolin"/>
            <a:cs typeface="Pangolin"/>
          </a:endParaRPr>
        </a:p>
      </dgm:t>
    </dgm:pt>
    <dgm:pt modelId="{86553148-DD45-4E67-B8FE-A562C2CC4F41}" type="sibTrans" cxnId="{526D7B16-0E4D-4223-8722-C75D37832913}">
      <dgm:prSet/>
      <dgm:spPr/>
      <dgm:t>
        <a:bodyPr/>
        <a:lstStyle/>
        <a:p>
          <a:endParaRPr lang="en-US"/>
        </a:p>
      </dgm:t>
    </dgm:pt>
    <dgm:pt modelId="{FA78BADF-1FE0-402D-9418-9DDAC8F590F6}" type="parTrans" cxnId="{526D7B16-0E4D-4223-8722-C75D37832913}">
      <dgm:prSet/>
      <dgm:spPr/>
      <dgm:t>
        <a:bodyPr/>
        <a:lstStyle/>
        <a:p>
          <a:endParaRPr lang="en-US"/>
        </a:p>
      </dgm:t>
    </dgm:pt>
    <dgm:pt modelId="{18AB5BE9-C36C-40C8-9CEE-A257CB589C8A}">
      <dgm:prSet/>
      <dgm:spPr/>
      <dgm:t>
        <a:bodyPr/>
        <a:lstStyle/>
        <a:p>
          <a:endParaRPr lang="en-US"/>
        </a:p>
      </dgm:t>
    </dgm:pt>
    <dgm:pt modelId="{2C78DFDD-C8DF-471F-B621-2EAC2AAE0061}" type="parTrans" cxnId="{86ED7736-D3A4-4922-BD94-B8F8A9E39F9F}">
      <dgm:prSet/>
      <dgm:spPr/>
      <dgm:t>
        <a:bodyPr/>
        <a:lstStyle/>
        <a:p>
          <a:endParaRPr lang="en-US"/>
        </a:p>
      </dgm:t>
    </dgm:pt>
    <dgm:pt modelId="{3574344B-21C9-46EA-9377-4265F62866DF}" type="sibTrans" cxnId="{86ED7736-D3A4-4922-BD94-B8F8A9E39F9F}">
      <dgm:prSet/>
      <dgm:spPr/>
      <dgm:t>
        <a:bodyPr/>
        <a:lstStyle/>
        <a:p>
          <a:endParaRPr lang="en-US"/>
        </a:p>
      </dgm:t>
    </dgm:pt>
    <dgm:pt modelId="{AFE504DC-661B-4DD3-A415-4FB418C5E241}" type="pres">
      <dgm:prSet presAssocID="{5915D42A-A9FC-4D37-8AFB-E10023FEA07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B1784D-7CC5-476A-9B96-BE7C244F6F95}" type="pres">
      <dgm:prSet presAssocID="{5915D42A-A9FC-4D37-8AFB-E10023FEA075}" presName="ribbon" presStyleLbl="node1" presStyleIdx="0" presStyleCnt="1" custLinFactNeighborX="4721" custLinFactNeighborY="-47154"/>
      <dgm:spPr/>
    </dgm:pt>
    <dgm:pt modelId="{10960177-70B0-43EC-88AD-AD4070031C46}" type="pres">
      <dgm:prSet presAssocID="{5915D42A-A9FC-4D37-8AFB-E10023FEA075}" presName="leftArrowText" presStyleLbl="node1" presStyleIdx="0" presStyleCnt="1" custLinFactNeighborX="1129" custLinFactNeighborY="-3172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689313-86E6-436F-BC1D-55852C6EB489}" type="pres">
      <dgm:prSet presAssocID="{5915D42A-A9FC-4D37-8AFB-E10023FEA075}" presName="rightArrowText" presStyleLbl="node1" presStyleIdx="0" presStyleCnt="1" custLinFactNeighborX="1097" custLinFactNeighborY="-3384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BF30E9-E28D-4F5B-AD62-FDA6DE36B830}" type="presOf" srcId="{C2C3B791-7D81-4315-8EB3-C57FA6E48813}" destId="{10960177-70B0-43EC-88AD-AD4070031C46}" srcOrd="0" destOrd="0" presId="urn:microsoft.com/office/officeart/2005/8/layout/arrow6"/>
    <dgm:cxn modelId="{B5753B93-CC05-4BC5-AC14-05112B64CEE7}" srcId="{5915D42A-A9FC-4D37-8AFB-E10023FEA075}" destId="{33DFA6FF-FBBB-4636-AC62-59F5AEC94C34}" srcOrd="1" destOrd="0" parTransId="{B03BA8CA-9C23-48D1-90F2-DD103F08182C}" sibTransId="{E48F1C11-9C9B-420E-9DA6-76620D65256E}"/>
    <dgm:cxn modelId="{8D6503EB-E6F0-4CB3-B0BF-C082B0B609A8}" type="presOf" srcId="{5915D42A-A9FC-4D37-8AFB-E10023FEA075}" destId="{AFE504DC-661B-4DD3-A415-4FB418C5E241}" srcOrd="0" destOrd="0" presId="urn:microsoft.com/office/officeart/2005/8/layout/arrow6"/>
    <dgm:cxn modelId="{526D7B16-0E4D-4223-8722-C75D37832913}" srcId="{5915D42A-A9FC-4D37-8AFB-E10023FEA075}" destId="{C2C3B791-7D81-4315-8EB3-C57FA6E48813}" srcOrd="0" destOrd="0" parTransId="{FA78BADF-1FE0-402D-9418-9DDAC8F590F6}" sibTransId="{86553148-DD45-4E67-B8FE-A562C2CC4F41}"/>
    <dgm:cxn modelId="{86ED7736-D3A4-4922-BD94-B8F8A9E39F9F}" srcId="{5915D42A-A9FC-4D37-8AFB-E10023FEA075}" destId="{18AB5BE9-C36C-40C8-9CEE-A257CB589C8A}" srcOrd="2" destOrd="0" parTransId="{2C78DFDD-C8DF-471F-B621-2EAC2AAE0061}" sibTransId="{3574344B-21C9-46EA-9377-4265F62866DF}"/>
    <dgm:cxn modelId="{77E1AD42-2A6C-4727-ABD8-53CC66C0385E}" type="presOf" srcId="{33DFA6FF-FBBB-4636-AC62-59F5AEC94C34}" destId="{73689313-86E6-436F-BC1D-55852C6EB489}" srcOrd="0" destOrd="0" presId="urn:microsoft.com/office/officeart/2005/8/layout/arrow6"/>
    <dgm:cxn modelId="{7C8096FD-1DBB-4EE0-A52F-A951DA60A222}" type="presParOf" srcId="{AFE504DC-661B-4DD3-A415-4FB418C5E241}" destId="{64B1784D-7CC5-476A-9B96-BE7C244F6F95}" srcOrd="0" destOrd="0" presId="urn:microsoft.com/office/officeart/2005/8/layout/arrow6"/>
    <dgm:cxn modelId="{41A11D08-AF93-429A-901D-3DE141230225}" type="presParOf" srcId="{AFE504DC-661B-4DD3-A415-4FB418C5E241}" destId="{10960177-70B0-43EC-88AD-AD4070031C46}" srcOrd="1" destOrd="0" presId="urn:microsoft.com/office/officeart/2005/8/layout/arrow6"/>
    <dgm:cxn modelId="{406EC89F-F4DE-42A1-8271-05D43AF551FA}" type="presParOf" srcId="{AFE504DC-661B-4DD3-A415-4FB418C5E241}" destId="{73689313-86E6-436F-BC1D-55852C6EB489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1784D-7CC5-476A-9B96-BE7C244F6F95}">
      <dsp:nvSpPr>
        <dsp:cNvPr id="0" name=""/>
        <dsp:cNvSpPr/>
      </dsp:nvSpPr>
      <dsp:spPr>
        <a:xfrm>
          <a:off x="0" y="0"/>
          <a:ext cx="5052173" cy="2020869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0960177-70B0-43EC-88AD-AD4070031C46}">
      <dsp:nvSpPr>
        <dsp:cNvPr id="0" name=""/>
        <dsp:cNvSpPr/>
      </dsp:nvSpPr>
      <dsp:spPr>
        <a:xfrm>
          <a:off x="625083" y="384062"/>
          <a:ext cx="1667217" cy="990225"/>
        </a:xfrm>
        <a:prstGeom prst="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marL="0" marR="0" lvl="0" indent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Clr>
              <a:schemeClr val="dk1"/>
            </a:buClr>
            <a:buSzPts val="2800"/>
            <a:buFont typeface="Pangolin"/>
            <a:buNone/>
          </a:pPr>
          <a:r>
            <a:rPr lang="en-US" sz="2000" b="0" i="0" u="none" strike="noStrike" kern="1200" cap="none" dirty="0" smtClean="0">
              <a:solidFill>
                <a:srgbClr val="000000"/>
              </a:solidFill>
              <a:latin typeface="Pangolin"/>
              <a:ea typeface="Pangolin"/>
              <a:cs typeface="Pangolin"/>
            </a:rPr>
            <a:t>What he/she likes + reasons</a:t>
          </a:r>
          <a:endParaRPr lang="en-US" sz="2000" b="0" i="0" u="none" strike="noStrike" kern="1200" cap="none" dirty="0">
            <a:solidFill>
              <a:srgbClr val="000000"/>
            </a:solidFill>
            <a:latin typeface="Pangolin"/>
            <a:ea typeface="Pangolin"/>
            <a:cs typeface="Pangolin"/>
          </a:endParaRPr>
        </a:p>
      </dsp:txBody>
      <dsp:txXfrm>
        <a:off x="625083" y="384062"/>
        <a:ext cx="1667217" cy="990225"/>
      </dsp:txXfrm>
    </dsp:sp>
    <dsp:sp modelId="{73689313-86E6-436F-BC1D-55852C6EB489}">
      <dsp:nvSpPr>
        <dsp:cNvPr id="0" name=""/>
        <dsp:cNvSpPr/>
      </dsp:nvSpPr>
      <dsp:spPr>
        <a:xfrm>
          <a:off x="2547701" y="686419"/>
          <a:ext cx="1970347" cy="990225"/>
        </a:xfrm>
        <a:prstGeom prst="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marL="0" marR="0" lvl="0" indent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Clr>
              <a:schemeClr val="dk1"/>
            </a:buClr>
            <a:buSzPts val="2800"/>
            <a:buFont typeface="Pangolin"/>
            <a:buNone/>
          </a:pPr>
          <a:r>
            <a:rPr lang="en-US" sz="2000" b="0" i="0" u="none" strike="noStrike" kern="1200" cap="none" dirty="0" smtClean="0">
              <a:solidFill>
                <a:srgbClr val="000000"/>
              </a:solidFill>
              <a:latin typeface="Pangolin"/>
              <a:ea typeface="Pangolin"/>
              <a:cs typeface="Pangolin"/>
              <a:sym typeface="Pangolin"/>
            </a:rPr>
            <a:t>What he/she dislikes + reasons</a:t>
          </a:r>
          <a:endParaRPr lang="en-US" sz="2000" b="0" i="0" u="none" strike="noStrike" kern="1200" cap="none" dirty="0">
            <a:solidFill>
              <a:srgbClr val="000000"/>
            </a:solidFill>
            <a:latin typeface="Pangolin"/>
            <a:ea typeface="Pangolin"/>
            <a:cs typeface="Pangolin"/>
            <a:sym typeface="Pangolin"/>
          </a:endParaRPr>
        </a:p>
      </dsp:txBody>
      <dsp:txXfrm>
        <a:off x="2547701" y="686419"/>
        <a:ext cx="1970347" cy="990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8d1232f88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8d1232f882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8d033f30a9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8d033f30a9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8d170f10cb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8d170f10cb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300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46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8695295fbd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8695295fbd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8ea834136d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8ea834136d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4419293" y="10313"/>
            <a:ext cx="4725535" cy="29431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547056" y="-30325"/>
            <a:ext cx="4624894" cy="28785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1" y="1666968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1738995" y="1962780"/>
            <a:ext cx="5239300" cy="1217889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3960910" y="-36012"/>
            <a:ext cx="5156302" cy="5215522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5682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65525" y="3156502"/>
            <a:ext cx="3394032" cy="205252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6007925" y="539375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6007925" y="893699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6007925" y="353441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32" y="0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8216068" y="0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172297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172297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513502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513502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172297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172297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513502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513502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5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/>
          <p:nvPr/>
        </p:nvSpPr>
        <p:spPr>
          <a:xfrm flipH="1">
            <a:off x="6295635" y="1"/>
            <a:ext cx="2848365" cy="234584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3840625" y="445025"/>
            <a:ext cx="459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1"/>
          </p:nvPr>
        </p:nvSpPr>
        <p:spPr>
          <a:xfrm>
            <a:off x="3266013" y="1403968"/>
            <a:ext cx="18561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2"/>
          </p:nvPr>
        </p:nvSpPr>
        <p:spPr>
          <a:xfrm>
            <a:off x="3266013" y="1766592"/>
            <a:ext cx="18561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3"/>
          </p:nvPr>
        </p:nvSpPr>
        <p:spPr>
          <a:xfrm>
            <a:off x="5720888" y="1403968"/>
            <a:ext cx="18561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4"/>
          </p:nvPr>
        </p:nvSpPr>
        <p:spPr>
          <a:xfrm>
            <a:off x="5720888" y="1766592"/>
            <a:ext cx="18561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5"/>
          </p:nvPr>
        </p:nvSpPr>
        <p:spPr>
          <a:xfrm>
            <a:off x="3980275" y="3221243"/>
            <a:ext cx="18561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6"/>
          </p:nvPr>
        </p:nvSpPr>
        <p:spPr>
          <a:xfrm>
            <a:off x="3980275" y="3579667"/>
            <a:ext cx="18561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7"/>
          </p:nvPr>
        </p:nvSpPr>
        <p:spPr>
          <a:xfrm>
            <a:off x="6435150" y="3221243"/>
            <a:ext cx="18561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8"/>
          </p:nvPr>
        </p:nvSpPr>
        <p:spPr>
          <a:xfrm>
            <a:off x="6435150" y="3579667"/>
            <a:ext cx="18561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197" y="-6500"/>
            <a:ext cx="5192916" cy="51564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812436" y="14575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015675" y="1224516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015675" y="1578840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812436" y="262176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015675" y="239092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015675" y="2745252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812436" y="378593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015675" y="355510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015675" y="3909427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9/30/2022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868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9/30/2022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50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9/30/2022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425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9/30/2022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10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9/30/2022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441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9/30/2022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929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9/30/2022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20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9/30/2022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603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9/30/2022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226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9/30/2022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954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9/30/2022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6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222281" y="-105"/>
            <a:ext cx="6921666" cy="314478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37" y="4099275"/>
            <a:ext cx="2044566" cy="104428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5814700" y="448056"/>
            <a:ext cx="2560200" cy="19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5" r:id="rId14"/>
    <p:sldLayoutId id="214748366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9/30/2022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20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microsoft.com/office/2007/relationships/media" Target="../media/media1.mp3"/><Relationship Id="rId21" Type="http://schemas.microsoft.com/office/2007/relationships/hdphoto" Target="../media/hdphoto1.wdp"/><Relationship Id="rId7" Type="http://schemas.openxmlformats.org/officeDocument/2006/relationships/audio" Target="../media/media3.mp3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audio" Target="NULL" TargetMode="External"/><Relationship Id="rId16" Type="http://schemas.openxmlformats.org/officeDocument/2006/relationships/image" Target="../media/image6.gif"/><Relationship Id="rId20" Type="http://schemas.openxmlformats.org/officeDocument/2006/relationships/image" Target="../media/image10.png"/><Relationship Id="rId1" Type="http://schemas.openxmlformats.org/officeDocument/2006/relationships/themeOverride" Target="../theme/themeOverride1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5.gif"/><Relationship Id="rId10" Type="http://schemas.openxmlformats.org/officeDocument/2006/relationships/audio" Target="../media/audio1.wav"/><Relationship Id="rId19" Type="http://schemas.openxmlformats.org/officeDocument/2006/relationships/image" Target="../media/image9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5.png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21" Type="http://schemas.microsoft.com/office/2007/relationships/hdphoto" Target="../media/hdphoto1.wdp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gif"/><Relationship Id="rId20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1.wav"/><Relationship Id="rId19" Type="http://schemas.openxmlformats.org/officeDocument/2006/relationships/image" Target="../media/image9.gif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8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7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21" Type="http://schemas.microsoft.com/office/2007/relationships/hdphoto" Target="../media/hdphoto1.wdp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gif"/><Relationship Id="rId20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1.wav"/><Relationship Id="rId19" Type="http://schemas.openxmlformats.org/officeDocument/2006/relationships/image" Target="../media/image9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4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2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/>
          <p:nvPr/>
        </p:nvSpPr>
        <p:spPr>
          <a:xfrm>
            <a:off x="4863600" y="444145"/>
            <a:ext cx="3168688" cy="316868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1"/>
          </p:nvPr>
        </p:nvSpPr>
        <p:spPr>
          <a:xfrm>
            <a:off x="244690" y="317566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/>
              <a:t>U</a:t>
            </a:r>
            <a:r>
              <a:rPr lang="en" sz="4400" dirty="0" smtClean="0"/>
              <a:t>nits 1 – 2 - 3</a:t>
            </a:r>
            <a:endParaRPr sz="4400" dirty="0"/>
          </a:p>
        </p:txBody>
      </p:sp>
      <p:sp>
        <p:nvSpPr>
          <p:cNvPr id="204" name="Google Shape;204;p28"/>
          <p:cNvSpPr txBox="1">
            <a:spLocks noGrp="1"/>
          </p:cNvSpPr>
          <p:nvPr>
            <p:ph type="ctrTitle"/>
          </p:nvPr>
        </p:nvSpPr>
        <p:spPr>
          <a:xfrm>
            <a:off x="402759" y="2259637"/>
            <a:ext cx="3657600" cy="11202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 smtClean="0"/>
              <a:t>Review 1</a:t>
            </a:r>
            <a:endParaRPr sz="6600" dirty="0"/>
          </a:p>
        </p:txBody>
      </p:sp>
      <p:sp>
        <p:nvSpPr>
          <p:cNvPr id="205" name="Google Shape;205;p28"/>
          <p:cNvSpPr/>
          <p:nvPr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8"/>
          <p:cNvSpPr/>
          <p:nvPr/>
        </p:nvSpPr>
        <p:spPr>
          <a:xfrm>
            <a:off x="974252" y="4322458"/>
            <a:ext cx="1748273" cy="13647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" name="Google Shape;207;p28"/>
          <p:cNvGrpSpPr/>
          <p:nvPr/>
        </p:nvGrpSpPr>
        <p:grpSpPr>
          <a:xfrm rot="870046">
            <a:off x="3799330" y="1222586"/>
            <a:ext cx="501149" cy="1012800"/>
            <a:chOff x="656025" y="2751350"/>
            <a:chExt cx="311375" cy="629275"/>
          </a:xfrm>
        </p:grpSpPr>
        <p:sp>
          <p:nvSpPr>
            <p:cNvPr id="208" name="Google Shape;208;p28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8"/>
          <p:cNvGrpSpPr/>
          <p:nvPr/>
        </p:nvGrpSpPr>
        <p:grpSpPr>
          <a:xfrm rot="-668250">
            <a:off x="4957115" y="4019944"/>
            <a:ext cx="849903" cy="571578"/>
            <a:chOff x="6429375" y="2405775"/>
            <a:chExt cx="528050" cy="355125"/>
          </a:xfrm>
        </p:grpSpPr>
        <p:sp>
          <p:nvSpPr>
            <p:cNvPr id="219" name="Google Shape;219;p28"/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Google Shape;226;p28"/>
          <p:cNvSpPr/>
          <p:nvPr/>
        </p:nvSpPr>
        <p:spPr>
          <a:xfrm rot="1722646">
            <a:off x="6676143" y="828501"/>
            <a:ext cx="431902" cy="41521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28"/>
          <p:cNvGrpSpPr/>
          <p:nvPr/>
        </p:nvGrpSpPr>
        <p:grpSpPr>
          <a:xfrm>
            <a:off x="5466890" y="1361140"/>
            <a:ext cx="2219111" cy="1592274"/>
            <a:chOff x="4582100" y="3095150"/>
            <a:chExt cx="581650" cy="417350"/>
          </a:xfrm>
        </p:grpSpPr>
        <p:sp>
          <p:nvSpPr>
            <p:cNvPr id="228" name="Google Shape;228;p28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28"/>
          <p:cNvGrpSpPr/>
          <p:nvPr/>
        </p:nvGrpSpPr>
        <p:grpSpPr>
          <a:xfrm>
            <a:off x="5504053" y="702645"/>
            <a:ext cx="514295" cy="474382"/>
            <a:chOff x="712875" y="2205450"/>
            <a:chExt cx="233675" cy="215550"/>
          </a:xfrm>
        </p:grpSpPr>
        <p:sp>
          <p:nvSpPr>
            <p:cNvPr id="253" name="Google Shape;253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28"/>
          <p:cNvGrpSpPr/>
          <p:nvPr/>
        </p:nvGrpSpPr>
        <p:grpSpPr>
          <a:xfrm>
            <a:off x="4727552" y="999211"/>
            <a:ext cx="739324" cy="681878"/>
            <a:chOff x="751275" y="1814050"/>
            <a:chExt cx="233675" cy="215525"/>
          </a:xfrm>
        </p:grpSpPr>
        <p:sp>
          <p:nvSpPr>
            <p:cNvPr id="259" name="Google Shape;259;p28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" name="Google Shape;264;p28"/>
          <p:cNvGrpSpPr/>
          <p:nvPr/>
        </p:nvGrpSpPr>
        <p:grpSpPr>
          <a:xfrm>
            <a:off x="7383624" y="181394"/>
            <a:ext cx="1577997" cy="1327923"/>
            <a:chOff x="6075750" y="3009125"/>
            <a:chExt cx="550400" cy="463175"/>
          </a:xfrm>
        </p:grpSpPr>
        <p:sp>
          <p:nvSpPr>
            <p:cNvPr id="265" name="Google Shape;265;p28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28"/>
          <p:cNvGrpSpPr/>
          <p:nvPr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274" name="Google Shape;274;p28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" name="Google Shape;279;p28"/>
          <p:cNvSpPr/>
          <p:nvPr/>
        </p:nvSpPr>
        <p:spPr>
          <a:xfrm rot="-1177723">
            <a:off x="3327008" y="583119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8"/>
          <p:cNvSpPr/>
          <p:nvPr/>
        </p:nvSpPr>
        <p:spPr>
          <a:xfrm rot="-1140824">
            <a:off x="6115190" y="3276706"/>
            <a:ext cx="431893" cy="415208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285;p29"/>
          <p:cNvSpPr txBox="1">
            <a:spLocks/>
          </p:cNvSpPr>
          <p:nvPr/>
        </p:nvSpPr>
        <p:spPr>
          <a:xfrm>
            <a:off x="839155" y="3850690"/>
            <a:ext cx="2708613" cy="50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ngolin"/>
              <a:buNone/>
              <a:defRPr sz="24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indent="0">
              <a:buClr>
                <a:srgbClr val="434343"/>
              </a:buClr>
              <a:buSzPts val="1200"/>
            </a:pPr>
            <a:r>
              <a:rPr lang="en-US" dirty="0" smtClean="0">
                <a:latin typeface="Baloo 2"/>
                <a:ea typeface="Baloo 2"/>
                <a:cs typeface="Baloo 2"/>
                <a:sym typeface="Baloo 2"/>
              </a:rPr>
              <a:t>Lesson 2. Skills</a:t>
            </a:r>
            <a:endParaRPr lang="en-US" dirty="0">
              <a:latin typeface="Baloo 2"/>
              <a:ea typeface="Baloo 2"/>
              <a:cs typeface="Baloo 2"/>
              <a:sym typeface="Baloo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build="p"/>
      <p:bldP spid="204" grpId="0"/>
      <p:bldP spid="206" grpId="0" animBg="1"/>
      <p:bldP spid="8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vi-VN" sz="32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3. What are the teachers like?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3" y="2507724"/>
            <a:ext cx="3960904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en-US" sz="30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They're all helpful and friendly.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 smtClean="0">
                <a:solidFill>
                  <a:srgbClr val="FF0000"/>
                </a:solidFill>
                <a:latin typeface="Calibri" panose="020F0502020204030204"/>
              </a:rPr>
              <a:t>WRONG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 smtClean="0">
                <a:solidFill>
                  <a:srgbClr val="FF0000"/>
                </a:solidFill>
                <a:latin typeface="Calibri" panose="020F0502020204030204"/>
              </a:rPr>
              <a:t>RIGHT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783224" y="361604"/>
            <a:ext cx="1152798" cy="112845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2" descr="https://i.pinimg.com/originals/0a/3d/64/0a3d6466d277936edf3cd4bf46f5895f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95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4" y="555735"/>
            <a:ext cx="1188354" cy="92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317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798" y="1550419"/>
            <a:ext cx="867710" cy="186262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798" y="1550064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vi-VN" sz="28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4. How many clubs are there in the school?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3" y="2520200"/>
            <a:ext cx="3960904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There are 5 clubs in the school.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 smtClean="0">
                <a:solidFill>
                  <a:srgbClr val="FF0000"/>
                </a:solidFill>
                <a:latin typeface="Calibri" panose="020F0502020204030204"/>
              </a:rPr>
              <a:t>WRONG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 smtClean="0">
                <a:solidFill>
                  <a:srgbClr val="FF0000"/>
                </a:solidFill>
                <a:latin typeface="Calibri" panose="020F0502020204030204"/>
              </a:rPr>
              <a:t>RIGHT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783224" y="361604"/>
            <a:ext cx="1152798" cy="112845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2" descr="https://i.pinimg.com/originals/0a/3d/64/0a3d6466d277936edf3cd4bf46f5895f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95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4" y="555735"/>
            <a:ext cx="1188354" cy="92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387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89" y="1517809"/>
            <a:ext cx="1146100" cy="189457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90" y="1524088"/>
            <a:ext cx="1143285" cy="188829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dk1"/>
              </a:buClr>
              <a:buSzPts val="2800"/>
            </a:pPr>
            <a:r>
              <a:rPr lang="vi-VN" sz="28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5. Why does the writer love the school?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3" y="2508943"/>
            <a:ext cx="3960904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Because it’s a good a school.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 smtClean="0">
                <a:solidFill>
                  <a:srgbClr val="FF0000"/>
                </a:solidFill>
                <a:latin typeface="Calibri" panose="020F0502020204030204"/>
              </a:rPr>
              <a:t>WRONG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 smtClean="0">
                <a:solidFill>
                  <a:srgbClr val="FF0000"/>
                </a:solidFill>
                <a:latin typeface="Calibri" panose="020F0502020204030204"/>
              </a:rPr>
              <a:t>RIGHT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783224" y="361604"/>
            <a:ext cx="1152798" cy="112845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2" descr="https://i.pinimg.com/originals/0a/3d/64/0a3d6466d277936edf3cd4bf46f5895f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795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4" y="555735"/>
            <a:ext cx="1188354" cy="92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9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3"/>
          <p:cNvPicPr preferRelativeResize="0"/>
          <p:nvPr/>
        </p:nvPicPr>
        <p:blipFill rotWithShape="1">
          <a:blip r:embed="rId3">
            <a:alphaModFix/>
          </a:blip>
          <a:srcRect l="4400" r="4116" b="29863"/>
          <a:stretch/>
        </p:blipFill>
        <p:spPr>
          <a:xfrm>
            <a:off x="2386800" y="539400"/>
            <a:ext cx="4370400" cy="2328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85" name="Google Shape;385;p33"/>
          <p:cNvSpPr/>
          <p:nvPr/>
        </p:nvSpPr>
        <p:spPr>
          <a:xfrm>
            <a:off x="1602119" y="223813"/>
            <a:ext cx="1195100" cy="11951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3"/>
          <p:cNvSpPr txBox="1">
            <a:spLocks noGrp="1"/>
          </p:cNvSpPr>
          <p:nvPr>
            <p:ph type="title"/>
          </p:nvPr>
        </p:nvSpPr>
        <p:spPr>
          <a:xfrm>
            <a:off x="1883700" y="3630828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S</a:t>
            </a:r>
            <a:r>
              <a:rPr lang="en" sz="6000" dirty="0" smtClean="0"/>
              <a:t>peaking</a:t>
            </a:r>
            <a:endParaRPr sz="6000" dirty="0"/>
          </a:p>
        </p:txBody>
      </p:sp>
      <p:sp>
        <p:nvSpPr>
          <p:cNvPr id="389" name="Google Shape;389;p33"/>
          <p:cNvSpPr/>
          <p:nvPr/>
        </p:nvSpPr>
        <p:spPr>
          <a:xfrm rot="2006702">
            <a:off x="575351" y="388526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"/>
          <p:cNvSpPr/>
          <p:nvPr/>
        </p:nvSpPr>
        <p:spPr>
          <a:xfrm>
            <a:off x="1108371" y="340643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3"/>
          <p:cNvGrpSpPr/>
          <p:nvPr/>
        </p:nvGrpSpPr>
        <p:grpSpPr>
          <a:xfrm>
            <a:off x="7533511" y="2129240"/>
            <a:ext cx="843483" cy="1025071"/>
            <a:chOff x="2537500" y="2379600"/>
            <a:chExt cx="272100" cy="330700"/>
          </a:xfrm>
        </p:grpSpPr>
        <p:sp>
          <p:nvSpPr>
            <p:cNvPr id="392" name="Google Shape;392;p33"/>
            <p:cNvSpPr/>
            <p:nvPr/>
          </p:nvSpPr>
          <p:spPr>
            <a:xfrm>
              <a:off x="2554775" y="2394175"/>
              <a:ext cx="223275" cy="260475"/>
            </a:xfrm>
            <a:custGeom>
              <a:avLst/>
              <a:gdLst/>
              <a:ahLst/>
              <a:cxnLst/>
              <a:rect l="l" t="t" r="r" b="b"/>
              <a:pathLst>
                <a:path w="8931" h="10419" extrusionOk="0">
                  <a:moveTo>
                    <a:pt x="2155" y="0"/>
                  </a:moveTo>
                  <a:lnTo>
                    <a:pt x="8335" y="0"/>
                  </a:lnTo>
                  <a:cubicBezTo>
                    <a:pt x="8394" y="0"/>
                    <a:pt x="8430" y="12"/>
                    <a:pt x="8525" y="24"/>
                  </a:cubicBezTo>
                  <a:cubicBezTo>
                    <a:pt x="8537" y="179"/>
                    <a:pt x="8537" y="322"/>
                    <a:pt x="8537" y="453"/>
                  </a:cubicBezTo>
                  <a:cubicBezTo>
                    <a:pt x="8537" y="870"/>
                    <a:pt x="8537" y="1298"/>
                    <a:pt x="8632" y="1703"/>
                  </a:cubicBezTo>
                  <a:cubicBezTo>
                    <a:pt x="8692" y="2025"/>
                    <a:pt x="8656" y="2358"/>
                    <a:pt x="8656" y="2703"/>
                  </a:cubicBezTo>
                  <a:cubicBezTo>
                    <a:pt x="8656" y="3048"/>
                    <a:pt x="8668" y="3394"/>
                    <a:pt x="8728" y="3727"/>
                  </a:cubicBezTo>
                  <a:cubicBezTo>
                    <a:pt x="8763" y="3894"/>
                    <a:pt x="8763" y="4072"/>
                    <a:pt x="8763" y="4251"/>
                  </a:cubicBezTo>
                  <a:cubicBezTo>
                    <a:pt x="8763" y="5180"/>
                    <a:pt x="8751" y="6096"/>
                    <a:pt x="8751" y="7025"/>
                  </a:cubicBezTo>
                  <a:cubicBezTo>
                    <a:pt x="8751" y="7180"/>
                    <a:pt x="8763" y="7335"/>
                    <a:pt x="8787" y="7501"/>
                  </a:cubicBezTo>
                  <a:cubicBezTo>
                    <a:pt x="8930" y="8109"/>
                    <a:pt x="8871" y="8728"/>
                    <a:pt x="8835" y="9347"/>
                  </a:cubicBezTo>
                  <a:cubicBezTo>
                    <a:pt x="8835" y="9359"/>
                    <a:pt x="8823" y="9359"/>
                    <a:pt x="8787" y="9383"/>
                  </a:cubicBezTo>
                  <a:lnTo>
                    <a:pt x="8573" y="9168"/>
                  </a:lnTo>
                  <a:cubicBezTo>
                    <a:pt x="8466" y="9061"/>
                    <a:pt x="8347" y="9049"/>
                    <a:pt x="8216" y="9085"/>
                  </a:cubicBezTo>
                  <a:cubicBezTo>
                    <a:pt x="8097" y="9133"/>
                    <a:pt x="7978" y="9180"/>
                    <a:pt x="7823" y="9240"/>
                  </a:cubicBezTo>
                  <a:cubicBezTo>
                    <a:pt x="7799" y="9133"/>
                    <a:pt x="7751" y="9049"/>
                    <a:pt x="7763" y="8990"/>
                  </a:cubicBezTo>
                  <a:cubicBezTo>
                    <a:pt x="7858" y="8632"/>
                    <a:pt x="7751" y="8299"/>
                    <a:pt x="7561" y="7978"/>
                  </a:cubicBezTo>
                  <a:cubicBezTo>
                    <a:pt x="7632" y="7870"/>
                    <a:pt x="7704" y="7751"/>
                    <a:pt x="7775" y="7632"/>
                  </a:cubicBezTo>
                  <a:cubicBezTo>
                    <a:pt x="8180" y="7001"/>
                    <a:pt x="8132" y="7216"/>
                    <a:pt x="8132" y="6466"/>
                  </a:cubicBezTo>
                  <a:lnTo>
                    <a:pt x="8132" y="6132"/>
                  </a:lnTo>
                  <a:cubicBezTo>
                    <a:pt x="8120" y="5477"/>
                    <a:pt x="7942" y="4882"/>
                    <a:pt x="7466" y="4406"/>
                  </a:cubicBezTo>
                  <a:cubicBezTo>
                    <a:pt x="7275" y="4191"/>
                    <a:pt x="7096" y="3965"/>
                    <a:pt x="6906" y="3751"/>
                  </a:cubicBezTo>
                  <a:cubicBezTo>
                    <a:pt x="6977" y="3715"/>
                    <a:pt x="7085" y="3703"/>
                    <a:pt x="7156" y="3644"/>
                  </a:cubicBezTo>
                  <a:cubicBezTo>
                    <a:pt x="7204" y="3608"/>
                    <a:pt x="7263" y="3525"/>
                    <a:pt x="7239" y="3465"/>
                  </a:cubicBezTo>
                  <a:cubicBezTo>
                    <a:pt x="7239" y="3406"/>
                    <a:pt x="7168" y="3346"/>
                    <a:pt x="7120" y="3310"/>
                  </a:cubicBezTo>
                  <a:cubicBezTo>
                    <a:pt x="7085" y="3287"/>
                    <a:pt x="7025" y="3287"/>
                    <a:pt x="6966" y="3287"/>
                  </a:cubicBezTo>
                  <a:cubicBezTo>
                    <a:pt x="6489" y="3287"/>
                    <a:pt x="6013" y="3215"/>
                    <a:pt x="5537" y="3287"/>
                  </a:cubicBezTo>
                  <a:cubicBezTo>
                    <a:pt x="4406" y="3453"/>
                    <a:pt x="3251" y="3358"/>
                    <a:pt x="2120" y="3370"/>
                  </a:cubicBezTo>
                  <a:cubicBezTo>
                    <a:pt x="1810" y="3370"/>
                    <a:pt x="1489" y="3358"/>
                    <a:pt x="1167" y="3370"/>
                  </a:cubicBezTo>
                  <a:cubicBezTo>
                    <a:pt x="929" y="3370"/>
                    <a:pt x="929" y="3394"/>
                    <a:pt x="739" y="3596"/>
                  </a:cubicBezTo>
                  <a:cubicBezTo>
                    <a:pt x="774" y="3727"/>
                    <a:pt x="870" y="3787"/>
                    <a:pt x="977" y="3810"/>
                  </a:cubicBezTo>
                  <a:cubicBezTo>
                    <a:pt x="1108" y="3834"/>
                    <a:pt x="1262" y="3834"/>
                    <a:pt x="1405" y="3834"/>
                  </a:cubicBezTo>
                  <a:cubicBezTo>
                    <a:pt x="2001" y="3834"/>
                    <a:pt x="2584" y="3822"/>
                    <a:pt x="3179" y="3822"/>
                  </a:cubicBezTo>
                  <a:cubicBezTo>
                    <a:pt x="3275" y="3822"/>
                    <a:pt x="3370" y="3834"/>
                    <a:pt x="3465" y="3834"/>
                  </a:cubicBezTo>
                  <a:cubicBezTo>
                    <a:pt x="3513" y="3965"/>
                    <a:pt x="3417" y="4013"/>
                    <a:pt x="3358" y="4072"/>
                  </a:cubicBezTo>
                  <a:cubicBezTo>
                    <a:pt x="3251" y="4180"/>
                    <a:pt x="3132" y="4251"/>
                    <a:pt x="3036" y="4358"/>
                  </a:cubicBezTo>
                  <a:cubicBezTo>
                    <a:pt x="2894" y="4477"/>
                    <a:pt x="2798" y="4596"/>
                    <a:pt x="2763" y="4787"/>
                  </a:cubicBezTo>
                  <a:cubicBezTo>
                    <a:pt x="2751" y="4858"/>
                    <a:pt x="2691" y="4942"/>
                    <a:pt x="2632" y="5013"/>
                  </a:cubicBezTo>
                  <a:lnTo>
                    <a:pt x="1370" y="5013"/>
                  </a:lnTo>
                  <a:cubicBezTo>
                    <a:pt x="1262" y="5013"/>
                    <a:pt x="1155" y="5001"/>
                    <a:pt x="1072" y="5013"/>
                  </a:cubicBezTo>
                  <a:cubicBezTo>
                    <a:pt x="989" y="5025"/>
                    <a:pt x="929" y="5061"/>
                    <a:pt x="870" y="5084"/>
                  </a:cubicBezTo>
                  <a:cubicBezTo>
                    <a:pt x="750" y="5156"/>
                    <a:pt x="750" y="5323"/>
                    <a:pt x="870" y="5418"/>
                  </a:cubicBezTo>
                  <a:cubicBezTo>
                    <a:pt x="977" y="5501"/>
                    <a:pt x="1108" y="5513"/>
                    <a:pt x="1251" y="5513"/>
                  </a:cubicBezTo>
                  <a:lnTo>
                    <a:pt x="2108" y="5513"/>
                  </a:lnTo>
                  <a:cubicBezTo>
                    <a:pt x="2203" y="5513"/>
                    <a:pt x="2274" y="5537"/>
                    <a:pt x="2358" y="5549"/>
                  </a:cubicBezTo>
                  <a:cubicBezTo>
                    <a:pt x="2334" y="5894"/>
                    <a:pt x="2298" y="6216"/>
                    <a:pt x="2286" y="6549"/>
                  </a:cubicBezTo>
                  <a:cubicBezTo>
                    <a:pt x="2120" y="6644"/>
                    <a:pt x="1965" y="6608"/>
                    <a:pt x="1810" y="6620"/>
                  </a:cubicBezTo>
                  <a:cubicBezTo>
                    <a:pt x="1620" y="6632"/>
                    <a:pt x="1405" y="6644"/>
                    <a:pt x="1215" y="6680"/>
                  </a:cubicBezTo>
                  <a:cubicBezTo>
                    <a:pt x="1108" y="6692"/>
                    <a:pt x="1036" y="6787"/>
                    <a:pt x="1084" y="6918"/>
                  </a:cubicBezTo>
                  <a:cubicBezTo>
                    <a:pt x="1501" y="7049"/>
                    <a:pt x="1929" y="6966"/>
                    <a:pt x="2346" y="7025"/>
                  </a:cubicBezTo>
                  <a:cubicBezTo>
                    <a:pt x="2441" y="7228"/>
                    <a:pt x="2501" y="7442"/>
                    <a:pt x="2596" y="7620"/>
                  </a:cubicBezTo>
                  <a:cubicBezTo>
                    <a:pt x="2703" y="7799"/>
                    <a:pt x="2894" y="7930"/>
                    <a:pt x="2977" y="8132"/>
                  </a:cubicBezTo>
                  <a:cubicBezTo>
                    <a:pt x="2941" y="8240"/>
                    <a:pt x="2870" y="8216"/>
                    <a:pt x="2798" y="8228"/>
                  </a:cubicBezTo>
                  <a:cubicBezTo>
                    <a:pt x="2465" y="8228"/>
                    <a:pt x="2120" y="8228"/>
                    <a:pt x="1798" y="8240"/>
                  </a:cubicBezTo>
                  <a:cubicBezTo>
                    <a:pt x="1667" y="8240"/>
                    <a:pt x="1512" y="8287"/>
                    <a:pt x="1381" y="8335"/>
                  </a:cubicBezTo>
                  <a:cubicBezTo>
                    <a:pt x="1334" y="8347"/>
                    <a:pt x="1286" y="8418"/>
                    <a:pt x="1286" y="8466"/>
                  </a:cubicBezTo>
                  <a:cubicBezTo>
                    <a:pt x="1286" y="8513"/>
                    <a:pt x="1334" y="8585"/>
                    <a:pt x="1381" y="8597"/>
                  </a:cubicBezTo>
                  <a:cubicBezTo>
                    <a:pt x="1489" y="8644"/>
                    <a:pt x="1608" y="8668"/>
                    <a:pt x="1703" y="8668"/>
                  </a:cubicBezTo>
                  <a:cubicBezTo>
                    <a:pt x="2179" y="8692"/>
                    <a:pt x="2655" y="8704"/>
                    <a:pt x="3132" y="8692"/>
                  </a:cubicBezTo>
                  <a:cubicBezTo>
                    <a:pt x="3417" y="8692"/>
                    <a:pt x="3667" y="8752"/>
                    <a:pt x="3929" y="8871"/>
                  </a:cubicBezTo>
                  <a:cubicBezTo>
                    <a:pt x="4025" y="8906"/>
                    <a:pt x="4132" y="8954"/>
                    <a:pt x="4239" y="9013"/>
                  </a:cubicBezTo>
                  <a:cubicBezTo>
                    <a:pt x="4703" y="9240"/>
                    <a:pt x="5180" y="9264"/>
                    <a:pt x="5668" y="9073"/>
                  </a:cubicBezTo>
                  <a:cubicBezTo>
                    <a:pt x="5775" y="9025"/>
                    <a:pt x="5894" y="9013"/>
                    <a:pt x="6013" y="9002"/>
                  </a:cubicBezTo>
                  <a:cubicBezTo>
                    <a:pt x="6108" y="9121"/>
                    <a:pt x="6215" y="9204"/>
                    <a:pt x="6311" y="9323"/>
                  </a:cubicBezTo>
                  <a:cubicBezTo>
                    <a:pt x="6442" y="9490"/>
                    <a:pt x="6620" y="9585"/>
                    <a:pt x="6846" y="9561"/>
                  </a:cubicBezTo>
                  <a:cubicBezTo>
                    <a:pt x="6906" y="9561"/>
                    <a:pt x="6966" y="9549"/>
                    <a:pt x="7001" y="9561"/>
                  </a:cubicBezTo>
                  <a:cubicBezTo>
                    <a:pt x="7085" y="9597"/>
                    <a:pt x="7144" y="9656"/>
                    <a:pt x="7180" y="9704"/>
                  </a:cubicBezTo>
                  <a:cubicBezTo>
                    <a:pt x="7049" y="9942"/>
                    <a:pt x="6930" y="10145"/>
                    <a:pt x="6799" y="10371"/>
                  </a:cubicBezTo>
                  <a:cubicBezTo>
                    <a:pt x="6168" y="10418"/>
                    <a:pt x="786" y="10383"/>
                    <a:pt x="417" y="10335"/>
                  </a:cubicBezTo>
                  <a:cubicBezTo>
                    <a:pt x="298" y="10085"/>
                    <a:pt x="250" y="9835"/>
                    <a:pt x="250" y="9549"/>
                  </a:cubicBezTo>
                  <a:cubicBezTo>
                    <a:pt x="250" y="9264"/>
                    <a:pt x="262" y="8966"/>
                    <a:pt x="155" y="8704"/>
                  </a:cubicBezTo>
                  <a:cubicBezTo>
                    <a:pt x="131" y="8597"/>
                    <a:pt x="131" y="8478"/>
                    <a:pt x="131" y="8359"/>
                  </a:cubicBezTo>
                  <a:lnTo>
                    <a:pt x="131" y="7585"/>
                  </a:lnTo>
                  <a:cubicBezTo>
                    <a:pt x="131" y="7466"/>
                    <a:pt x="131" y="7347"/>
                    <a:pt x="96" y="7239"/>
                  </a:cubicBezTo>
                  <a:cubicBezTo>
                    <a:pt x="0" y="6942"/>
                    <a:pt x="24" y="6644"/>
                    <a:pt x="24" y="6346"/>
                  </a:cubicBezTo>
                  <a:lnTo>
                    <a:pt x="24" y="2894"/>
                  </a:lnTo>
                  <a:cubicBezTo>
                    <a:pt x="24" y="2763"/>
                    <a:pt x="12" y="2620"/>
                    <a:pt x="72" y="2453"/>
                  </a:cubicBezTo>
                  <a:cubicBezTo>
                    <a:pt x="429" y="2596"/>
                    <a:pt x="810" y="2513"/>
                    <a:pt x="1167" y="2632"/>
                  </a:cubicBezTo>
                  <a:cubicBezTo>
                    <a:pt x="1346" y="2691"/>
                    <a:pt x="1572" y="2656"/>
                    <a:pt x="1762" y="2644"/>
                  </a:cubicBezTo>
                  <a:cubicBezTo>
                    <a:pt x="1941" y="2632"/>
                    <a:pt x="2048" y="2513"/>
                    <a:pt x="2084" y="2334"/>
                  </a:cubicBezTo>
                  <a:cubicBezTo>
                    <a:pt x="2096" y="2227"/>
                    <a:pt x="2096" y="2120"/>
                    <a:pt x="2096" y="2036"/>
                  </a:cubicBezTo>
                  <a:cubicBezTo>
                    <a:pt x="2096" y="1822"/>
                    <a:pt x="2096" y="1608"/>
                    <a:pt x="2155" y="1393"/>
                  </a:cubicBezTo>
                  <a:cubicBezTo>
                    <a:pt x="2203" y="1251"/>
                    <a:pt x="2179" y="1084"/>
                    <a:pt x="2179" y="917"/>
                  </a:cubicBezTo>
                  <a:cubicBezTo>
                    <a:pt x="2155" y="596"/>
                    <a:pt x="2155" y="322"/>
                    <a:pt x="2155" y="0"/>
                  </a:cubicBezTo>
                  <a:close/>
                  <a:moveTo>
                    <a:pt x="6549" y="1917"/>
                  </a:moveTo>
                  <a:lnTo>
                    <a:pt x="6549" y="1965"/>
                  </a:lnTo>
                  <a:cubicBezTo>
                    <a:pt x="6680" y="1953"/>
                    <a:pt x="6799" y="1965"/>
                    <a:pt x="6930" y="1929"/>
                  </a:cubicBezTo>
                  <a:cubicBezTo>
                    <a:pt x="7061" y="1917"/>
                    <a:pt x="7144" y="1810"/>
                    <a:pt x="7144" y="1691"/>
                  </a:cubicBezTo>
                  <a:cubicBezTo>
                    <a:pt x="7144" y="1596"/>
                    <a:pt x="7049" y="1489"/>
                    <a:pt x="6918" y="1477"/>
                  </a:cubicBezTo>
                  <a:cubicBezTo>
                    <a:pt x="6763" y="1453"/>
                    <a:pt x="6632" y="1453"/>
                    <a:pt x="6489" y="1453"/>
                  </a:cubicBezTo>
                  <a:cubicBezTo>
                    <a:pt x="5787" y="1453"/>
                    <a:pt x="5084" y="1453"/>
                    <a:pt x="4370" y="1477"/>
                  </a:cubicBezTo>
                  <a:cubicBezTo>
                    <a:pt x="4263" y="1477"/>
                    <a:pt x="4168" y="1453"/>
                    <a:pt x="4072" y="1489"/>
                  </a:cubicBezTo>
                  <a:cubicBezTo>
                    <a:pt x="3810" y="1608"/>
                    <a:pt x="3513" y="1596"/>
                    <a:pt x="3227" y="1608"/>
                  </a:cubicBezTo>
                  <a:cubicBezTo>
                    <a:pt x="3108" y="1608"/>
                    <a:pt x="2989" y="1620"/>
                    <a:pt x="2882" y="1655"/>
                  </a:cubicBezTo>
                  <a:cubicBezTo>
                    <a:pt x="2822" y="1667"/>
                    <a:pt x="2763" y="1751"/>
                    <a:pt x="2763" y="1798"/>
                  </a:cubicBezTo>
                  <a:cubicBezTo>
                    <a:pt x="2763" y="1858"/>
                    <a:pt x="2822" y="1917"/>
                    <a:pt x="2870" y="1965"/>
                  </a:cubicBezTo>
                  <a:cubicBezTo>
                    <a:pt x="2894" y="1989"/>
                    <a:pt x="2941" y="2013"/>
                    <a:pt x="2989" y="2013"/>
                  </a:cubicBezTo>
                  <a:cubicBezTo>
                    <a:pt x="3310" y="2036"/>
                    <a:pt x="3644" y="2084"/>
                    <a:pt x="3965" y="1989"/>
                  </a:cubicBezTo>
                  <a:cubicBezTo>
                    <a:pt x="4179" y="1929"/>
                    <a:pt x="4382" y="1905"/>
                    <a:pt x="4608" y="1905"/>
                  </a:cubicBezTo>
                  <a:cubicBezTo>
                    <a:pt x="5263" y="1917"/>
                    <a:pt x="5906" y="1917"/>
                    <a:pt x="6549" y="19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3"/>
            <p:cNvSpPr/>
            <p:nvPr/>
          </p:nvSpPr>
          <p:spPr>
            <a:xfrm>
              <a:off x="2565200" y="2408175"/>
              <a:ext cx="30375" cy="37225"/>
            </a:xfrm>
            <a:custGeom>
              <a:avLst/>
              <a:gdLst/>
              <a:ahLst/>
              <a:cxnLst/>
              <a:rect l="l" t="t" r="r" b="b"/>
              <a:pathLst>
                <a:path w="1215" h="1489" extrusionOk="0">
                  <a:moveTo>
                    <a:pt x="0" y="1250"/>
                  </a:moveTo>
                  <a:cubicBezTo>
                    <a:pt x="24" y="1191"/>
                    <a:pt x="24" y="1131"/>
                    <a:pt x="48" y="1095"/>
                  </a:cubicBezTo>
                  <a:cubicBezTo>
                    <a:pt x="274" y="810"/>
                    <a:pt x="976" y="119"/>
                    <a:pt x="1167" y="0"/>
                  </a:cubicBezTo>
                  <a:cubicBezTo>
                    <a:pt x="1203" y="179"/>
                    <a:pt x="1215" y="357"/>
                    <a:pt x="1167" y="512"/>
                  </a:cubicBezTo>
                  <a:cubicBezTo>
                    <a:pt x="1084" y="786"/>
                    <a:pt x="1036" y="1084"/>
                    <a:pt x="1036" y="1369"/>
                  </a:cubicBezTo>
                  <a:cubicBezTo>
                    <a:pt x="834" y="1488"/>
                    <a:pt x="679" y="1345"/>
                    <a:pt x="512" y="1334"/>
                  </a:cubicBezTo>
                  <a:cubicBezTo>
                    <a:pt x="333" y="1310"/>
                    <a:pt x="179" y="1357"/>
                    <a:pt x="0" y="1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2623525" y="2491725"/>
              <a:ext cx="121175" cy="116725"/>
            </a:xfrm>
            <a:custGeom>
              <a:avLst/>
              <a:gdLst/>
              <a:ahLst/>
              <a:cxnLst/>
              <a:rect l="l" t="t" r="r" b="b"/>
              <a:pathLst>
                <a:path w="4847" h="4669" extrusionOk="0">
                  <a:moveTo>
                    <a:pt x="2463" y="1"/>
                  </a:moveTo>
                  <a:cubicBezTo>
                    <a:pt x="2337" y="1"/>
                    <a:pt x="2211" y="9"/>
                    <a:pt x="2084" y="28"/>
                  </a:cubicBezTo>
                  <a:cubicBezTo>
                    <a:pt x="1608" y="99"/>
                    <a:pt x="1179" y="289"/>
                    <a:pt x="775" y="528"/>
                  </a:cubicBezTo>
                  <a:cubicBezTo>
                    <a:pt x="560" y="647"/>
                    <a:pt x="382" y="766"/>
                    <a:pt x="358" y="1040"/>
                  </a:cubicBezTo>
                  <a:cubicBezTo>
                    <a:pt x="346" y="1123"/>
                    <a:pt x="286" y="1218"/>
                    <a:pt x="239" y="1301"/>
                  </a:cubicBezTo>
                  <a:cubicBezTo>
                    <a:pt x="84" y="1575"/>
                    <a:pt x="1" y="1861"/>
                    <a:pt x="108" y="2171"/>
                  </a:cubicBezTo>
                  <a:cubicBezTo>
                    <a:pt x="120" y="2218"/>
                    <a:pt x="120" y="2254"/>
                    <a:pt x="120" y="2302"/>
                  </a:cubicBezTo>
                  <a:cubicBezTo>
                    <a:pt x="167" y="2575"/>
                    <a:pt x="239" y="2837"/>
                    <a:pt x="263" y="3099"/>
                  </a:cubicBezTo>
                  <a:cubicBezTo>
                    <a:pt x="298" y="3421"/>
                    <a:pt x="548" y="3599"/>
                    <a:pt x="727" y="3814"/>
                  </a:cubicBezTo>
                  <a:cubicBezTo>
                    <a:pt x="965" y="4147"/>
                    <a:pt x="1275" y="4397"/>
                    <a:pt x="1715" y="4445"/>
                  </a:cubicBezTo>
                  <a:cubicBezTo>
                    <a:pt x="1787" y="4457"/>
                    <a:pt x="1858" y="4469"/>
                    <a:pt x="1906" y="4516"/>
                  </a:cubicBezTo>
                  <a:cubicBezTo>
                    <a:pt x="2016" y="4626"/>
                    <a:pt x="2134" y="4669"/>
                    <a:pt x="2261" y="4669"/>
                  </a:cubicBezTo>
                  <a:cubicBezTo>
                    <a:pt x="2352" y="4669"/>
                    <a:pt x="2448" y="4646"/>
                    <a:pt x="2549" y="4611"/>
                  </a:cubicBezTo>
                  <a:cubicBezTo>
                    <a:pt x="2632" y="4576"/>
                    <a:pt x="2739" y="4552"/>
                    <a:pt x="2822" y="4516"/>
                  </a:cubicBezTo>
                  <a:cubicBezTo>
                    <a:pt x="3418" y="4409"/>
                    <a:pt x="3870" y="4052"/>
                    <a:pt x="4287" y="3659"/>
                  </a:cubicBezTo>
                  <a:cubicBezTo>
                    <a:pt x="4597" y="3349"/>
                    <a:pt x="4847" y="2956"/>
                    <a:pt x="4763" y="2433"/>
                  </a:cubicBezTo>
                  <a:cubicBezTo>
                    <a:pt x="4787" y="1813"/>
                    <a:pt x="4644" y="1242"/>
                    <a:pt x="4180" y="801"/>
                  </a:cubicBezTo>
                  <a:cubicBezTo>
                    <a:pt x="4168" y="790"/>
                    <a:pt x="4156" y="754"/>
                    <a:pt x="4132" y="730"/>
                  </a:cubicBezTo>
                  <a:cubicBezTo>
                    <a:pt x="4001" y="492"/>
                    <a:pt x="3799" y="337"/>
                    <a:pt x="3561" y="230"/>
                  </a:cubicBezTo>
                  <a:cubicBezTo>
                    <a:pt x="3205" y="79"/>
                    <a:pt x="2836" y="1"/>
                    <a:pt x="2463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2537500" y="2379600"/>
              <a:ext cx="272100" cy="330700"/>
            </a:xfrm>
            <a:custGeom>
              <a:avLst/>
              <a:gdLst/>
              <a:ahLst/>
              <a:cxnLst/>
              <a:rect l="l" t="t" r="r" b="b"/>
              <a:pathLst>
                <a:path w="10884" h="13228" extrusionOk="0">
                  <a:moveTo>
                    <a:pt x="10121" y="10966"/>
                  </a:moveTo>
                  <a:cubicBezTo>
                    <a:pt x="10312" y="11299"/>
                    <a:pt x="10514" y="11656"/>
                    <a:pt x="10728" y="12013"/>
                  </a:cubicBezTo>
                  <a:cubicBezTo>
                    <a:pt x="10812" y="12144"/>
                    <a:pt x="10847" y="12263"/>
                    <a:pt x="10871" y="12418"/>
                  </a:cubicBezTo>
                  <a:cubicBezTo>
                    <a:pt x="10883" y="12621"/>
                    <a:pt x="10812" y="12787"/>
                    <a:pt x="10633" y="12895"/>
                  </a:cubicBezTo>
                  <a:cubicBezTo>
                    <a:pt x="10335" y="13049"/>
                    <a:pt x="10014" y="13204"/>
                    <a:pt x="9657" y="13216"/>
                  </a:cubicBezTo>
                  <a:cubicBezTo>
                    <a:pt x="9359" y="13228"/>
                    <a:pt x="9157" y="13097"/>
                    <a:pt x="9002" y="12895"/>
                  </a:cubicBezTo>
                  <a:cubicBezTo>
                    <a:pt x="8692" y="12442"/>
                    <a:pt x="8335" y="12025"/>
                    <a:pt x="7966" y="11597"/>
                  </a:cubicBezTo>
                  <a:lnTo>
                    <a:pt x="7502" y="11597"/>
                  </a:lnTo>
                  <a:cubicBezTo>
                    <a:pt x="5382" y="11597"/>
                    <a:pt x="3263" y="11609"/>
                    <a:pt x="1144" y="11609"/>
                  </a:cubicBezTo>
                  <a:lnTo>
                    <a:pt x="715" y="11609"/>
                  </a:lnTo>
                  <a:cubicBezTo>
                    <a:pt x="489" y="11597"/>
                    <a:pt x="358" y="11478"/>
                    <a:pt x="358" y="11251"/>
                  </a:cubicBezTo>
                  <a:cubicBezTo>
                    <a:pt x="346" y="10990"/>
                    <a:pt x="251" y="10728"/>
                    <a:pt x="251" y="10489"/>
                  </a:cubicBezTo>
                  <a:cubicBezTo>
                    <a:pt x="263" y="9775"/>
                    <a:pt x="72" y="9061"/>
                    <a:pt x="132" y="8346"/>
                  </a:cubicBezTo>
                  <a:cubicBezTo>
                    <a:pt x="156" y="8156"/>
                    <a:pt x="120" y="7977"/>
                    <a:pt x="72" y="7799"/>
                  </a:cubicBezTo>
                  <a:cubicBezTo>
                    <a:pt x="37" y="7668"/>
                    <a:pt x="13" y="7513"/>
                    <a:pt x="13" y="7370"/>
                  </a:cubicBezTo>
                  <a:cubicBezTo>
                    <a:pt x="13" y="5846"/>
                    <a:pt x="13" y="4346"/>
                    <a:pt x="1" y="2834"/>
                  </a:cubicBezTo>
                  <a:cubicBezTo>
                    <a:pt x="1" y="2631"/>
                    <a:pt x="60" y="2500"/>
                    <a:pt x="227" y="2393"/>
                  </a:cubicBezTo>
                  <a:cubicBezTo>
                    <a:pt x="310" y="2334"/>
                    <a:pt x="418" y="2262"/>
                    <a:pt x="477" y="2179"/>
                  </a:cubicBezTo>
                  <a:cubicBezTo>
                    <a:pt x="715" y="1822"/>
                    <a:pt x="1025" y="1536"/>
                    <a:pt x="1346" y="1262"/>
                  </a:cubicBezTo>
                  <a:cubicBezTo>
                    <a:pt x="1668" y="988"/>
                    <a:pt x="1942" y="643"/>
                    <a:pt x="2239" y="333"/>
                  </a:cubicBezTo>
                  <a:cubicBezTo>
                    <a:pt x="2299" y="250"/>
                    <a:pt x="2334" y="167"/>
                    <a:pt x="2382" y="60"/>
                  </a:cubicBezTo>
                  <a:cubicBezTo>
                    <a:pt x="2477" y="48"/>
                    <a:pt x="2573" y="36"/>
                    <a:pt x="2680" y="36"/>
                  </a:cubicBezTo>
                  <a:lnTo>
                    <a:pt x="9121" y="36"/>
                  </a:lnTo>
                  <a:lnTo>
                    <a:pt x="9169" y="36"/>
                  </a:lnTo>
                  <a:cubicBezTo>
                    <a:pt x="9633" y="0"/>
                    <a:pt x="9859" y="286"/>
                    <a:pt x="9835" y="667"/>
                  </a:cubicBezTo>
                  <a:cubicBezTo>
                    <a:pt x="9823" y="929"/>
                    <a:pt x="9835" y="1191"/>
                    <a:pt x="9835" y="1441"/>
                  </a:cubicBezTo>
                  <a:cubicBezTo>
                    <a:pt x="9835" y="1679"/>
                    <a:pt x="9835" y="1941"/>
                    <a:pt x="9907" y="2179"/>
                  </a:cubicBezTo>
                  <a:cubicBezTo>
                    <a:pt x="9943" y="2298"/>
                    <a:pt x="9943" y="2429"/>
                    <a:pt x="9943" y="2560"/>
                  </a:cubicBezTo>
                  <a:lnTo>
                    <a:pt x="9943" y="3429"/>
                  </a:lnTo>
                  <a:cubicBezTo>
                    <a:pt x="9943" y="3679"/>
                    <a:pt x="9954" y="3941"/>
                    <a:pt x="10002" y="4203"/>
                  </a:cubicBezTo>
                  <a:cubicBezTo>
                    <a:pt x="10050" y="4393"/>
                    <a:pt x="10050" y="4596"/>
                    <a:pt x="10050" y="4798"/>
                  </a:cubicBezTo>
                  <a:cubicBezTo>
                    <a:pt x="10062" y="5691"/>
                    <a:pt x="10062" y="6584"/>
                    <a:pt x="10073" y="7477"/>
                  </a:cubicBezTo>
                  <a:cubicBezTo>
                    <a:pt x="10073" y="7715"/>
                    <a:pt x="10121" y="7965"/>
                    <a:pt x="10157" y="8203"/>
                  </a:cubicBezTo>
                  <a:cubicBezTo>
                    <a:pt x="10169" y="8334"/>
                    <a:pt x="10193" y="8453"/>
                    <a:pt x="10193" y="8584"/>
                  </a:cubicBezTo>
                  <a:lnTo>
                    <a:pt x="10193" y="10489"/>
                  </a:lnTo>
                  <a:cubicBezTo>
                    <a:pt x="10181" y="10609"/>
                    <a:pt x="10157" y="10775"/>
                    <a:pt x="10121" y="10966"/>
                  </a:cubicBezTo>
                  <a:close/>
                  <a:moveTo>
                    <a:pt x="2846" y="583"/>
                  </a:moveTo>
                  <a:lnTo>
                    <a:pt x="2846" y="1441"/>
                  </a:lnTo>
                  <a:cubicBezTo>
                    <a:pt x="2846" y="1607"/>
                    <a:pt x="2858" y="1774"/>
                    <a:pt x="2811" y="1917"/>
                  </a:cubicBezTo>
                  <a:cubicBezTo>
                    <a:pt x="2739" y="2131"/>
                    <a:pt x="2751" y="2346"/>
                    <a:pt x="2751" y="2560"/>
                  </a:cubicBezTo>
                  <a:cubicBezTo>
                    <a:pt x="2751" y="2667"/>
                    <a:pt x="2751" y="2774"/>
                    <a:pt x="2739" y="2858"/>
                  </a:cubicBezTo>
                  <a:cubicBezTo>
                    <a:pt x="2704" y="3036"/>
                    <a:pt x="2608" y="3155"/>
                    <a:pt x="2430" y="3167"/>
                  </a:cubicBezTo>
                  <a:cubicBezTo>
                    <a:pt x="2239" y="3191"/>
                    <a:pt x="2013" y="3215"/>
                    <a:pt x="1834" y="3155"/>
                  </a:cubicBezTo>
                  <a:cubicBezTo>
                    <a:pt x="1477" y="3036"/>
                    <a:pt x="1084" y="3143"/>
                    <a:pt x="727" y="2977"/>
                  </a:cubicBezTo>
                  <a:cubicBezTo>
                    <a:pt x="656" y="3143"/>
                    <a:pt x="691" y="3286"/>
                    <a:pt x="691" y="3429"/>
                  </a:cubicBezTo>
                  <a:lnTo>
                    <a:pt x="691" y="6882"/>
                  </a:lnTo>
                  <a:cubicBezTo>
                    <a:pt x="691" y="7180"/>
                    <a:pt x="668" y="7489"/>
                    <a:pt x="763" y="7775"/>
                  </a:cubicBezTo>
                  <a:cubicBezTo>
                    <a:pt x="787" y="7870"/>
                    <a:pt x="787" y="7989"/>
                    <a:pt x="787" y="8108"/>
                  </a:cubicBezTo>
                  <a:lnTo>
                    <a:pt x="787" y="8882"/>
                  </a:lnTo>
                  <a:cubicBezTo>
                    <a:pt x="787" y="9001"/>
                    <a:pt x="787" y="9120"/>
                    <a:pt x="822" y="9227"/>
                  </a:cubicBezTo>
                  <a:cubicBezTo>
                    <a:pt x="906" y="9513"/>
                    <a:pt x="906" y="9799"/>
                    <a:pt x="906" y="10073"/>
                  </a:cubicBezTo>
                  <a:cubicBezTo>
                    <a:pt x="906" y="10358"/>
                    <a:pt x="953" y="10609"/>
                    <a:pt x="1072" y="10870"/>
                  </a:cubicBezTo>
                  <a:cubicBezTo>
                    <a:pt x="1430" y="10930"/>
                    <a:pt x="6823" y="10942"/>
                    <a:pt x="7454" y="10894"/>
                  </a:cubicBezTo>
                  <a:cubicBezTo>
                    <a:pt x="7573" y="10668"/>
                    <a:pt x="7716" y="10466"/>
                    <a:pt x="7847" y="10228"/>
                  </a:cubicBezTo>
                  <a:cubicBezTo>
                    <a:pt x="7799" y="10180"/>
                    <a:pt x="7740" y="10120"/>
                    <a:pt x="7668" y="10097"/>
                  </a:cubicBezTo>
                  <a:cubicBezTo>
                    <a:pt x="7621" y="10073"/>
                    <a:pt x="7549" y="10073"/>
                    <a:pt x="7502" y="10097"/>
                  </a:cubicBezTo>
                  <a:cubicBezTo>
                    <a:pt x="7276" y="10108"/>
                    <a:pt x="7121" y="10013"/>
                    <a:pt x="6966" y="9858"/>
                  </a:cubicBezTo>
                  <a:cubicBezTo>
                    <a:pt x="6883" y="9751"/>
                    <a:pt x="6775" y="9644"/>
                    <a:pt x="6668" y="9525"/>
                  </a:cubicBezTo>
                  <a:cubicBezTo>
                    <a:pt x="6549" y="9561"/>
                    <a:pt x="6430" y="9573"/>
                    <a:pt x="6323" y="9596"/>
                  </a:cubicBezTo>
                  <a:cubicBezTo>
                    <a:pt x="5835" y="9799"/>
                    <a:pt x="5371" y="9763"/>
                    <a:pt x="4894" y="9537"/>
                  </a:cubicBezTo>
                  <a:cubicBezTo>
                    <a:pt x="4799" y="9501"/>
                    <a:pt x="4692" y="9454"/>
                    <a:pt x="4585" y="9394"/>
                  </a:cubicBezTo>
                  <a:cubicBezTo>
                    <a:pt x="4335" y="9275"/>
                    <a:pt x="4085" y="9204"/>
                    <a:pt x="3799" y="9215"/>
                  </a:cubicBezTo>
                  <a:cubicBezTo>
                    <a:pt x="3323" y="9227"/>
                    <a:pt x="2846" y="9215"/>
                    <a:pt x="2370" y="9204"/>
                  </a:cubicBezTo>
                  <a:cubicBezTo>
                    <a:pt x="2263" y="9204"/>
                    <a:pt x="2144" y="9168"/>
                    <a:pt x="2037" y="9120"/>
                  </a:cubicBezTo>
                  <a:cubicBezTo>
                    <a:pt x="2001" y="9108"/>
                    <a:pt x="1953" y="9037"/>
                    <a:pt x="1953" y="8989"/>
                  </a:cubicBezTo>
                  <a:cubicBezTo>
                    <a:pt x="1953" y="8942"/>
                    <a:pt x="2001" y="8870"/>
                    <a:pt x="2037" y="8858"/>
                  </a:cubicBezTo>
                  <a:cubicBezTo>
                    <a:pt x="2180" y="8811"/>
                    <a:pt x="2323" y="8787"/>
                    <a:pt x="2453" y="8763"/>
                  </a:cubicBezTo>
                  <a:cubicBezTo>
                    <a:pt x="2787" y="8751"/>
                    <a:pt x="3132" y="8751"/>
                    <a:pt x="3454" y="8751"/>
                  </a:cubicBezTo>
                  <a:cubicBezTo>
                    <a:pt x="3513" y="8751"/>
                    <a:pt x="3608" y="8763"/>
                    <a:pt x="3632" y="8668"/>
                  </a:cubicBezTo>
                  <a:cubicBezTo>
                    <a:pt x="3573" y="8442"/>
                    <a:pt x="3370" y="8323"/>
                    <a:pt x="3263" y="8144"/>
                  </a:cubicBezTo>
                  <a:cubicBezTo>
                    <a:pt x="3156" y="7965"/>
                    <a:pt x="3096" y="7751"/>
                    <a:pt x="3013" y="7549"/>
                  </a:cubicBezTo>
                  <a:cubicBezTo>
                    <a:pt x="2596" y="7489"/>
                    <a:pt x="2144" y="7572"/>
                    <a:pt x="1739" y="7441"/>
                  </a:cubicBezTo>
                  <a:cubicBezTo>
                    <a:pt x="1703" y="7310"/>
                    <a:pt x="1775" y="7215"/>
                    <a:pt x="1882" y="7203"/>
                  </a:cubicBezTo>
                  <a:cubicBezTo>
                    <a:pt x="2072" y="7180"/>
                    <a:pt x="2275" y="7156"/>
                    <a:pt x="2477" y="7144"/>
                  </a:cubicBezTo>
                  <a:cubicBezTo>
                    <a:pt x="2620" y="7132"/>
                    <a:pt x="2787" y="7180"/>
                    <a:pt x="2954" y="7072"/>
                  </a:cubicBezTo>
                  <a:cubicBezTo>
                    <a:pt x="2977" y="6763"/>
                    <a:pt x="2989" y="6429"/>
                    <a:pt x="3025" y="6072"/>
                  </a:cubicBezTo>
                  <a:cubicBezTo>
                    <a:pt x="2930" y="6060"/>
                    <a:pt x="2858" y="6048"/>
                    <a:pt x="2775" y="6048"/>
                  </a:cubicBezTo>
                  <a:lnTo>
                    <a:pt x="1906" y="6048"/>
                  </a:lnTo>
                  <a:cubicBezTo>
                    <a:pt x="1775" y="6048"/>
                    <a:pt x="1656" y="6025"/>
                    <a:pt x="1537" y="5941"/>
                  </a:cubicBezTo>
                  <a:cubicBezTo>
                    <a:pt x="1430" y="5846"/>
                    <a:pt x="1418" y="5691"/>
                    <a:pt x="1537" y="5608"/>
                  </a:cubicBezTo>
                  <a:cubicBezTo>
                    <a:pt x="1596" y="5572"/>
                    <a:pt x="1668" y="5536"/>
                    <a:pt x="1727" y="5536"/>
                  </a:cubicBezTo>
                  <a:cubicBezTo>
                    <a:pt x="1834" y="5525"/>
                    <a:pt x="1942" y="5536"/>
                    <a:pt x="2025" y="5536"/>
                  </a:cubicBezTo>
                  <a:lnTo>
                    <a:pt x="3287" y="5536"/>
                  </a:lnTo>
                  <a:cubicBezTo>
                    <a:pt x="3335" y="5453"/>
                    <a:pt x="3406" y="5394"/>
                    <a:pt x="3430" y="5310"/>
                  </a:cubicBezTo>
                  <a:cubicBezTo>
                    <a:pt x="3454" y="5120"/>
                    <a:pt x="3561" y="5001"/>
                    <a:pt x="3692" y="4882"/>
                  </a:cubicBezTo>
                  <a:cubicBezTo>
                    <a:pt x="3799" y="4774"/>
                    <a:pt x="3918" y="4703"/>
                    <a:pt x="4025" y="4596"/>
                  </a:cubicBezTo>
                  <a:cubicBezTo>
                    <a:pt x="4085" y="4536"/>
                    <a:pt x="4168" y="4501"/>
                    <a:pt x="4120" y="4358"/>
                  </a:cubicBezTo>
                  <a:cubicBezTo>
                    <a:pt x="4037" y="4358"/>
                    <a:pt x="3942" y="4346"/>
                    <a:pt x="3847" y="4346"/>
                  </a:cubicBezTo>
                  <a:cubicBezTo>
                    <a:pt x="3251" y="4346"/>
                    <a:pt x="2668" y="4358"/>
                    <a:pt x="2072" y="4358"/>
                  </a:cubicBezTo>
                  <a:cubicBezTo>
                    <a:pt x="1918" y="4358"/>
                    <a:pt x="1787" y="4358"/>
                    <a:pt x="1644" y="4334"/>
                  </a:cubicBezTo>
                  <a:cubicBezTo>
                    <a:pt x="1525" y="4322"/>
                    <a:pt x="1418" y="4262"/>
                    <a:pt x="1406" y="4120"/>
                  </a:cubicBezTo>
                  <a:cubicBezTo>
                    <a:pt x="1596" y="3917"/>
                    <a:pt x="1596" y="3917"/>
                    <a:pt x="1834" y="3905"/>
                  </a:cubicBezTo>
                  <a:lnTo>
                    <a:pt x="2787" y="3905"/>
                  </a:lnTo>
                  <a:cubicBezTo>
                    <a:pt x="3918" y="3881"/>
                    <a:pt x="5061" y="3977"/>
                    <a:pt x="6192" y="3810"/>
                  </a:cubicBezTo>
                  <a:cubicBezTo>
                    <a:pt x="6656" y="3739"/>
                    <a:pt x="7145" y="3810"/>
                    <a:pt x="7621" y="3810"/>
                  </a:cubicBezTo>
                  <a:cubicBezTo>
                    <a:pt x="7680" y="3810"/>
                    <a:pt x="7740" y="3810"/>
                    <a:pt x="7787" y="3846"/>
                  </a:cubicBezTo>
                  <a:cubicBezTo>
                    <a:pt x="7847" y="3870"/>
                    <a:pt x="7907" y="3941"/>
                    <a:pt x="7907" y="3989"/>
                  </a:cubicBezTo>
                  <a:cubicBezTo>
                    <a:pt x="7907" y="4048"/>
                    <a:pt x="7859" y="4120"/>
                    <a:pt x="7811" y="4167"/>
                  </a:cubicBezTo>
                  <a:cubicBezTo>
                    <a:pt x="7740" y="4215"/>
                    <a:pt x="7633" y="4239"/>
                    <a:pt x="7561" y="4274"/>
                  </a:cubicBezTo>
                  <a:cubicBezTo>
                    <a:pt x="7752" y="4501"/>
                    <a:pt x="7930" y="4739"/>
                    <a:pt x="8121" y="4929"/>
                  </a:cubicBezTo>
                  <a:cubicBezTo>
                    <a:pt x="8609" y="5405"/>
                    <a:pt x="8800" y="6001"/>
                    <a:pt x="8800" y="6656"/>
                  </a:cubicBezTo>
                  <a:lnTo>
                    <a:pt x="8800" y="7001"/>
                  </a:lnTo>
                  <a:cubicBezTo>
                    <a:pt x="8800" y="7739"/>
                    <a:pt x="8835" y="7537"/>
                    <a:pt x="8442" y="8156"/>
                  </a:cubicBezTo>
                  <a:cubicBezTo>
                    <a:pt x="8371" y="8275"/>
                    <a:pt x="8288" y="8394"/>
                    <a:pt x="8216" y="8501"/>
                  </a:cubicBezTo>
                  <a:cubicBezTo>
                    <a:pt x="8407" y="8823"/>
                    <a:pt x="8514" y="9144"/>
                    <a:pt x="8419" y="9513"/>
                  </a:cubicBezTo>
                  <a:cubicBezTo>
                    <a:pt x="8407" y="9573"/>
                    <a:pt x="8454" y="9656"/>
                    <a:pt x="8478" y="9763"/>
                  </a:cubicBezTo>
                  <a:cubicBezTo>
                    <a:pt x="8633" y="9704"/>
                    <a:pt x="8752" y="9656"/>
                    <a:pt x="8871" y="9620"/>
                  </a:cubicBezTo>
                  <a:cubicBezTo>
                    <a:pt x="9002" y="9573"/>
                    <a:pt x="9121" y="9585"/>
                    <a:pt x="9228" y="9692"/>
                  </a:cubicBezTo>
                  <a:lnTo>
                    <a:pt x="9454" y="9918"/>
                  </a:lnTo>
                  <a:cubicBezTo>
                    <a:pt x="9478" y="9882"/>
                    <a:pt x="9490" y="9882"/>
                    <a:pt x="9490" y="9870"/>
                  </a:cubicBezTo>
                  <a:cubicBezTo>
                    <a:pt x="9514" y="9263"/>
                    <a:pt x="9573" y="8632"/>
                    <a:pt x="9454" y="8025"/>
                  </a:cubicBezTo>
                  <a:cubicBezTo>
                    <a:pt x="9419" y="7870"/>
                    <a:pt x="9407" y="7715"/>
                    <a:pt x="9407" y="7549"/>
                  </a:cubicBezTo>
                  <a:cubicBezTo>
                    <a:pt x="9407" y="6620"/>
                    <a:pt x="9419" y="5703"/>
                    <a:pt x="9419" y="4774"/>
                  </a:cubicBezTo>
                  <a:cubicBezTo>
                    <a:pt x="9419" y="4596"/>
                    <a:pt x="9419" y="4441"/>
                    <a:pt x="9395" y="4262"/>
                  </a:cubicBezTo>
                  <a:cubicBezTo>
                    <a:pt x="9311" y="3917"/>
                    <a:pt x="9311" y="3572"/>
                    <a:pt x="9311" y="3227"/>
                  </a:cubicBezTo>
                  <a:cubicBezTo>
                    <a:pt x="9311" y="2905"/>
                    <a:pt x="9359" y="2560"/>
                    <a:pt x="9288" y="2238"/>
                  </a:cubicBezTo>
                  <a:cubicBezTo>
                    <a:pt x="9216" y="1822"/>
                    <a:pt x="9216" y="1405"/>
                    <a:pt x="9192" y="988"/>
                  </a:cubicBezTo>
                  <a:cubicBezTo>
                    <a:pt x="9192" y="845"/>
                    <a:pt x="9181" y="703"/>
                    <a:pt x="9181" y="548"/>
                  </a:cubicBezTo>
                  <a:cubicBezTo>
                    <a:pt x="9109" y="536"/>
                    <a:pt x="9050" y="524"/>
                    <a:pt x="8990" y="524"/>
                  </a:cubicBezTo>
                  <a:cubicBezTo>
                    <a:pt x="6966" y="583"/>
                    <a:pt x="4930" y="583"/>
                    <a:pt x="2846" y="583"/>
                  </a:cubicBezTo>
                  <a:close/>
                  <a:moveTo>
                    <a:pt x="8204" y="6918"/>
                  </a:moveTo>
                  <a:cubicBezTo>
                    <a:pt x="8228" y="6298"/>
                    <a:pt x="8085" y="5727"/>
                    <a:pt x="7621" y="5286"/>
                  </a:cubicBezTo>
                  <a:cubicBezTo>
                    <a:pt x="7609" y="5275"/>
                    <a:pt x="7597" y="5239"/>
                    <a:pt x="7573" y="5215"/>
                  </a:cubicBezTo>
                  <a:cubicBezTo>
                    <a:pt x="7442" y="4977"/>
                    <a:pt x="7240" y="4822"/>
                    <a:pt x="7002" y="4715"/>
                  </a:cubicBezTo>
                  <a:cubicBezTo>
                    <a:pt x="6525" y="4513"/>
                    <a:pt x="6025" y="4441"/>
                    <a:pt x="5525" y="4513"/>
                  </a:cubicBezTo>
                  <a:cubicBezTo>
                    <a:pt x="5049" y="4584"/>
                    <a:pt x="4620" y="4774"/>
                    <a:pt x="4216" y="5013"/>
                  </a:cubicBezTo>
                  <a:cubicBezTo>
                    <a:pt x="4001" y="5132"/>
                    <a:pt x="3823" y="5251"/>
                    <a:pt x="3799" y="5525"/>
                  </a:cubicBezTo>
                  <a:cubicBezTo>
                    <a:pt x="3787" y="5608"/>
                    <a:pt x="3727" y="5703"/>
                    <a:pt x="3680" y="5786"/>
                  </a:cubicBezTo>
                  <a:cubicBezTo>
                    <a:pt x="3525" y="6060"/>
                    <a:pt x="3442" y="6346"/>
                    <a:pt x="3549" y="6656"/>
                  </a:cubicBezTo>
                  <a:cubicBezTo>
                    <a:pt x="3561" y="6703"/>
                    <a:pt x="3561" y="6739"/>
                    <a:pt x="3561" y="6787"/>
                  </a:cubicBezTo>
                  <a:cubicBezTo>
                    <a:pt x="3608" y="7060"/>
                    <a:pt x="3680" y="7322"/>
                    <a:pt x="3704" y="7584"/>
                  </a:cubicBezTo>
                  <a:cubicBezTo>
                    <a:pt x="3739" y="7906"/>
                    <a:pt x="3989" y="8084"/>
                    <a:pt x="4168" y="8299"/>
                  </a:cubicBezTo>
                  <a:cubicBezTo>
                    <a:pt x="4406" y="8632"/>
                    <a:pt x="4716" y="8882"/>
                    <a:pt x="5156" y="8930"/>
                  </a:cubicBezTo>
                  <a:cubicBezTo>
                    <a:pt x="5228" y="8942"/>
                    <a:pt x="5299" y="8954"/>
                    <a:pt x="5347" y="9001"/>
                  </a:cubicBezTo>
                  <a:cubicBezTo>
                    <a:pt x="5537" y="9192"/>
                    <a:pt x="5752" y="9180"/>
                    <a:pt x="5990" y="9096"/>
                  </a:cubicBezTo>
                  <a:cubicBezTo>
                    <a:pt x="6073" y="9061"/>
                    <a:pt x="6180" y="9037"/>
                    <a:pt x="6263" y="9001"/>
                  </a:cubicBezTo>
                  <a:cubicBezTo>
                    <a:pt x="6859" y="8894"/>
                    <a:pt x="7311" y="8537"/>
                    <a:pt x="7728" y="8144"/>
                  </a:cubicBezTo>
                  <a:cubicBezTo>
                    <a:pt x="8038" y="7834"/>
                    <a:pt x="8288" y="7441"/>
                    <a:pt x="8204" y="6918"/>
                  </a:cubicBezTo>
                  <a:close/>
                  <a:moveTo>
                    <a:pt x="10288" y="12418"/>
                  </a:moveTo>
                  <a:cubicBezTo>
                    <a:pt x="10050" y="11656"/>
                    <a:pt x="9573" y="11085"/>
                    <a:pt x="9181" y="10466"/>
                  </a:cubicBezTo>
                  <a:cubicBezTo>
                    <a:pt x="9157" y="10406"/>
                    <a:pt x="9097" y="10347"/>
                    <a:pt x="9050" y="10299"/>
                  </a:cubicBezTo>
                  <a:cubicBezTo>
                    <a:pt x="9002" y="10251"/>
                    <a:pt x="8966" y="10239"/>
                    <a:pt x="8919" y="10204"/>
                  </a:cubicBezTo>
                  <a:cubicBezTo>
                    <a:pt x="8633" y="10251"/>
                    <a:pt x="8454" y="10466"/>
                    <a:pt x="8228" y="10585"/>
                  </a:cubicBezTo>
                  <a:cubicBezTo>
                    <a:pt x="8192" y="10609"/>
                    <a:pt x="8145" y="10716"/>
                    <a:pt x="8157" y="10775"/>
                  </a:cubicBezTo>
                  <a:cubicBezTo>
                    <a:pt x="8168" y="10859"/>
                    <a:pt x="8216" y="10966"/>
                    <a:pt x="8276" y="11037"/>
                  </a:cubicBezTo>
                  <a:cubicBezTo>
                    <a:pt x="8395" y="11216"/>
                    <a:pt x="8526" y="11382"/>
                    <a:pt x="8669" y="11549"/>
                  </a:cubicBezTo>
                  <a:cubicBezTo>
                    <a:pt x="8919" y="11871"/>
                    <a:pt x="9181" y="12204"/>
                    <a:pt x="9454" y="12514"/>
                  </a:cubicBezTo>
                  <a:cubicBezTo>
                    <a:pt x="9514" y="12585"/>
                    <a:pt x="9621" y="12621"/>
                    <a:pt x="9704" y="12680"/>
                  </a:cubicBezTo>
                  <a:cubicBezTo>
                    <a:pt x="9895" y="12597"/>
                    <a:pt x="10073" y="12502"/>
                    <a:pt x="10288" y="12418"/>
                  </a:cubicBezTo>
                  <a:close/>
                  <a:moveTo>
                    <a:pt x="1108" y="2393"/>
                  </a:moveTo>
                  <a:cubicBezTo>
                    <a:pt x="1287" y="2500"/>
                    <a:pt x="1453" y="2453"/>
                    <a:pt x="1620" y="2477"/>
                  </a:cubicBezTo>
                  <a:cubicBezTo>
                    <a:pt x="1787" y="2488"/>
                    <a:pt x="1942" y="2631"/>
                    <a:pt x="2144" y="2512"/>
                  </a:cubicBezTo>
                  <a:cubicBezTo>
                    <a:pt x="2156" y="2238"/>
                    <a:pt x="2203" y="1941"/>
                    <a:pt x="2275" y="1655"/>
                  </a:cubicBezTo>
                  <a:cubicBezTo>
                    <a:pt x="2323" y="1500"/>
                    <a:pt x="2323" y="1322"/>
                    <a:pt x="2275" y="1143"/>
                  </a:cubicBezTo>
                  <a:cubicBezTo>
                    <a:pt x="2084" y="1262"/>
                    <a:pt x="1406" y="1953"/>
                    <a:pt x="1156" y="2238"/>
                  </a:cubicBezTo>
                  <a:cubicBezTo>
                    <a:pt x="1132" y="2274"/>
                    <a:pt x="1120" y="2334"/>
                    <a:pt x="1108" y="2393"/>
                  </a:cubicBezTo>
                  <a:close/>
                  <a:moveTo>
                    <a:pt x="7978" y="9275"/>
                  </a:moveTo>
                  <a:cubicBezTo>
                    <a:pt x="7966" y="9120"/>
                    <a:pt x="7930" y="9001"/>
                    <a:pt x="7752" y="8942"/>
                  </a:cubicBezTo>
                  <a:cubicBezTo>
                    <a:pt x="7597" y="9061"/>
                    <a:pt x="7418" y="9204"/>
                    <a:pt x="7240" y="9323"/>
                  </a:cubicBezTo>
                  <a:cubicBezTo>
                    <a:pt x="7276" y="9477"/>
                    <a:pt x="7371" y="9573"/>
                    <a:pt x="7514" y="9573"/>
                  </a:cubicBezTo>
                  <a:cubicBezTo>
                    <a:pt x="7728" y="9585"/>
                    <a:pt x="7847" y="9406"/>
                    <a:pt x="7978" y="9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2623825" y="2430500"/>
              <a:ext cx="109575" cy="16075"/>
            </a:xfrm>
            <a:custGeom>
              <a:avLst/>
              <a:gdLst/>
              <a:ahLst/>
              <a:cxnLst/>
              <a:rect l="l" t="t" r="r" b="b"/>
              <a:pathLst>
                <a:path w="4383" h="643" extrusionOk="0">
                  <a:moveTo>
                    <a:pt x="3787" y="464"/>
                  </a:moveTo>
                  <a:lnTo>
                    <a:pt x="1846" y="464"/>
                  </a:lnTo>
                  <a:cubicBezTo>
                    <a:pt x="1644" y="464"/>
                    <a:pt x="1429" y="500"/>
                    <a:pt x="1203" y="560"/>
                  </a:cubicBezTo>
                  <a:cubicBezTo>
                    <a:pt x="894" y="643"/>
                    <a:pt x="548" y="595"/>
                    <a:pt x="227" y="572"/>
                  </a:cubicBezTo>
                  <a:cubicBezTo>
                    <a:pt x="179" y="572"/>
                    <a:pt x="132" y="560"/>
                    <a:pt x="108" y="524"/>
                  </a:cubicBezTo>
                  <a:cubicBezTo>
                    <a:pt x="60" y="476"/>
                    <a:pt x="1" y="417"/>
                    <a:pt x="1" y="357"/>
                  </a:cubicBezTo>
                  <a:cubicBezTo>
                    <a:pt x="1" y="298"/>
                    <a:pt x="72" y="226"/>
                    <a:pt x="120" y="214"/>
                  </a:cubicBezTo>
                  <a:cubicBezTo>
                    <a:pt x="227" y="179"/>
                    <a:pt x="346" y="167"/>
                    <a:pt x="465" y="167"/>
                  </a:cubicBezTo>
                  <a:cubicBezTo>
                    <a:pt x="739" y="155"/>
                    <a:pt x="1025" y="179"/>
                    <a:pt x="1310" y="48"/>
                  </a:cubicBezTo>
                  <a:cubicBezTo>
                    <a:pt x="1406" y="0"/>
                    <a:pt x="1501" y="36"/>
                    <a:pt x="1608" y="36"/>
                  </a:cubicBezTo>
                  <a:cubicBezTo>
                    <a:pt x="2310" y="36"/>
                    <a:pt x="3013" y="36"/>
                    <a:pt x="3727" y="12"/>
                  </a:cubicBezTo>
                  <a:cubicBezTo>
                    <a:pt x="3870" y="12"/>
                    <a:pt x="4001" y="12"/>
                    <a:pt x="4156" y="36"/>
                  </a:cubicBezTo>
                  <a:cubicBezTo>
                    <a:pt x="4287" y="48"/>
                    <a:pt x="4382" y="143"/>
                    <a:pt x="4382" y="262"/>
                  </a:cubicBezTo>
                  <a:cubicBezTo>
                    <a:pt x="4382" y="357"/>
                    <a:pt x="4299" y="476"/>
                    <a:pt x="4168" y="500"/>
                  </a:cubicBezTo>
                  <a:cubicBezTo>
                    <a:pt x="4037" y="512"/>
                    <a:pt x="3918" y="512"/>
                    <a:pt x="3787" y="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>
              <a:off x="2645550" y="2505800"/>
              <a:ext cx="71475" cy="75625"/>
            </a:xfrm>
            <a:custGeom>
              <a:avLst/>
              <a:gdLst/>
              <a:ahLst/>
              <a:cxnLst/>
              <a:rect l="l" t="t" r="r" b="b"/>
              <a:pathLst>
                <a:path w="2859" h="3025" extrusionOk="0">
                  <a:moveTo>
                    <a:pt x="1906" y="2191"/>
                  </a:moveTo>
                  <a:cubicBezTo>
                    <a:pt x="1346" y="2108"/>
                    <a:pt x="1025" y="2132"/>
                    <a:pt x="739" y="2215"/>
                  </a:cubicBezTo>
                  <a:cubicBezTo>
                    <a:pt x="656" y="2322"/>
                    <a:pt x="691" y="2465"/>
                    <a:pt x="668" y="2584"/>
                  </a:cubicBezTo>
                  <a:cubicBezTo>
                    <a:pt x="632" y="2810"/>
                    <a:pt x="537" y="2965"/>
                    <a:pt x="382" y="2977"/>
                  </a:cubicBezTo>
                  <a:cubicBezTo>
                    <a:pt x="239" y="2989"/>
                    <a:pt x="84" y="2822"/>
                    <a:pt x="36" y="2584"/>
                  </a:cubicBezTo>
                  <a:cubicBezTo>
                    <a:pt x="25" y="2513"/>
                    <a:pt x="1" y="2441"/>
                    <a:pt x="25" y="2382"/>
                  </a:cubicBezTo>
                  <a:cubicBezTo>
                    <a:pt x="179" y="1953"/>
                    <a:pt x="215" y="1489"/>
                    <a:pt x="429" y="1072"/>
                  </a:cubicBezTo>
                  <a:cubicBezTo>
                    <a:pt x="537" y="858"/>
                    <a:pt x="632" y="667"/>
                    <a:pt x="739" y="465"/>
                  </a:cubicBezTo>
                  <a:cubicBezTo>
                    <a:pt x="906" y="131"/>
                    <a:pt x="1263" y="0"/>
                    <a:pt x="1560" y="179"/>
                  </a:cubicBezTo>
                  <a:cubicBezTo>
                    <a:pt x="1882" y="381"/>
                    <a:pt x="2168" y="655"/>
                    <a:pt x="2227" y="1084"/>
                  </a:cubicBezTo>
                  <a:cubicBezTo>
                    <a:pt x="2227" y="1131"/>
                    <a:pt x="2227" y="1179"/>
                    <a:pt x="2263" y="1203"/>
                  </a:cubicBezTo>
                  <a:cubicBezTo>
                    <a:pt x="2394" y="1548"/>
                    <a:pt x="2537" y="1893"/>
                    <a:pt x="2692" y="2227"/>
                  </a:cubicBezTo>
                  <a:cubicBezTo>
                    <a:pt x="2715" y="2310"/>
                    <a:pt x="2763" y="2382"/>
                    <a:pt x="2799" y="2465"/>
                  </a:cubicBezTo>
                  <a:cubicBezTo>
                    <a:pt x="2858" y="2608"/>
                    <a:pt x="2823" y="2727"/>
                    <a:pt x="2751" y="2846"/>
                  </a:cubicBezTo>
                  <a:cubicBezTo>
                    <a:pt x="2644" y="3001"/>
                    <a:pt x="2418" y="3024"/>
                    <a:pt x="2299" y="2870"/>
                  </a:cubicBezTo>
                  <a:cubicBezTo>
                    <a:pt x="2215" y="2751"/>
                    <a:pt x="2144" y="2608"/>
                    <a:pt x="2061" y="2465"/>
                  </a:cubicBezTo>
                  <a:cubicBezTo>
                    <a:pt x="2001" y="2370"/>
                    <a:pt x="1941" y="2274"/>
                    <a:pt x="1906" y="2191"/>
                  </a:cubicBezTo>
                  <a:close/>
                  <a:moveTo>
                    <a:pt x="1251" y="822"/>
                  </a:moveTo>
                  <a:cubicBezTo>
                    <a:pt x="1132" y="1072"/>
                    <a:pt x="1060" y="1298"/>
                    <a:pt x="1037" y="1548"/>
                  </a:cubicBezTo>
                  <a:cubicBezTo>
                    <a:pt x="1251" y="1572"/>
                    <a:pt x="1441" y="1608"/>
                    <a:pt x="1632" y="1512"/>
                  </a:cubicBezTo>
                  <a:cubicBezTo>
                    <a:pt x="1584" y="1239"/>
                    <a:pt x="1632" y="953"/>
                    <a:pt x="1251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2"/>
          <p:cNvSpPr/>
          <p:nvPr/>
        </p:nvSpPr>
        <p:spPr>
          <a:xfrm rot="-129175">
            <a:off x="1593297" y="936869"/>
            <a:ext cx="5957405" cy="292647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2"/>
          <p:cNvSpPr/>
          <p:nvPr/>
        </p:nvSpPr>
        <p:spPr>
          <a:xfrm>
            <a:off x="3310650" y="3751400"/>
            <a:ext cx="2522700" cy="566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2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2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2"/>
          <p:cNvSpPr txBox="1">
            <a:spLocks noGrp="1"/>
          </p:cNvSpPr>
          <p:nvPr>
            <p:ph type="title"/>
          </p:nvPr>
        </p:nvSpPr>
        <p:spPr>
          <a:xfrm>
            <a:off x="3310650" y="3810350"/>
            <a:ext cx="25227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600" dirty="0"/>
              <a:t>Interview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subTitle" idx="1"/>
          </p:nvPr>
        </p:nvSpPr>
        <p:spPr>
          <a:xfrm>
            <a:off x="2040190" y="1097713"/>
            <a:ext cx="4892100" cy="6971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00"/>
                </a:solidFill>
              </a:rPr>
              <a:t>About your school</a:t>
            </a:r>
            <a:endParaRPr dirty="0">
              <a:solidFill>
                <a:srgbClr val="000000"/>
              </a:solidFill>
            </a:endParaRPr>
          </a:p>
        </p:txBody>
      </p:sp>
      <p:grpSp>
        <p:nvGrpSpPr>
          <p:cNvPr id="368" name="Google Shape;368;p32"/>
          <p:cNvGrpSpPr/>
          <p:nvPr/>
        </p:nvGrpSpPr>
        <p:grpSpPr>
          <a:xfrm>
            <a:off x="930765" y="489363"/>
            <a:ext cx="1663844" cy="1216701"/>
            <a:chOff x="3348925" y="3556225"/>
            <a:chExt cx="776300" cy="567650"/>
          </a:xfrm>
        </p:grpSpPr>
        <p:sp>
          <p:nvSpPr>
            <p:cNvPr id="369" name="Google Shape;369;p32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40351837"/>
              </p:ext>
            </p:extLst>
          </p:nvPr>
        </p:nvGraphicFramePr>
        <p:xfrm>
          <a:off x="1935544" y="1575383"/>
          <a:ext cx="5052173" cy="2709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 descr="https://bluestarfam.org/wp-content/uploads/2019/07/kids-in-schoo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3210">
            <a:off x="6906431" y="388530"/>
            <a:ext cx="1761102" cy="117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ssbguru.com/wp-content/uploads/favorite-subjec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541">
            <a:off x="269252" y="2486270"/>
            <a:ext cx="1727695" cy="114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chalk.com/wp-content/uploads/2019/12/Screen-Shot-2020-01-14-at-12.05.19-AM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7860">
            <a:off x="253192" y="3535507"/>
            <a:ext cx="2283965" cy="127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285;p29"/>
          <p:cNvSpPr txBox="1">
            <a:spLocks/>
          </p:cNvSpPr>
          <p:nvPr/>
        </p:nvSpPr>
        <p:spPr>
          <a:xfrm>
            <a:off x="1183717" y="94781"/>
            <a:ext cx="6635514" cy="439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dirty="0" smtClean="0">
                <a:solidFill>
                  <a:srgbClr val="000000"/>
                </a:solidFill>
              </a:rPr>
              <a:t>Ex 3. (p 37) Work in group of three.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 build="p"/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34"/>
          <p:cNvGrpSpPr/>
          <p:nvPr/>
        </p:nvGrpSpPr>
        <p:grpSpPr>
          <a:xfrm>
            <a:off x="484094" y="1459740"/>
            <a:ext cx="4077148" cy="3552668"/>
            <a:chOff x="1540350" y="826005"/>
            <a:chExt cx="6259025" cy="3378825"/>
          </a:xfrm>
        </p:grpSpPr>
        <p:sp>
          <p:nvSpPr>
            <p:cNvPr id="403" name="Google Shape;403;p3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34"/>
          <p:cNvGrpSpPr/>
          <p:nvPr/>
        </p:nvGrpSpPr>
        <p:grpSpPr>
          <a:xfrm>
            <a:off x="4933726" y="1522031"/>
            <a:ext cx="3627326" cy="3512548"/>
            <a:chOff x="1448913" y="909170"/>
            <a:chExt cx="6173500" cy="3424034"/>
          </a:xfrm>
        </p:grpSpPr>
        <p:sp>
          <p:nvSpPr>
            <p:cNvPr id="406" name="Google Shape;406;p34"/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4"/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34"/>
          <p:cNvSpPr/>
          <p:nvPr/>
        </p:nvSpPr>
        <p:spPr>
          <a:xfrm>
            <a:off x="3396900" y="1151250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4"/>
          <p:cNvSpPr/>
          <p:nvPr/>
        </p:nvSpPr>
        <p:spPr>
          <a:xfrm>
            <a:off x="7600075" y="1151250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" name="Google Shape;410;p34"/>
          <p:cNvGrpSpPr/>
          <p:nvPr/>
        </p:nvGrpSpPr>
        <p:grpSpPr>
          <a:xfrm>
            <a:off x="3587595" y="1360793"/>
            <a:ext cx="485880" cy="448193"/>
            <a:chOff x="712875" y="2205450"/>
            <a:chExt cx="233675" cy="215550"/>
          </a:xfrm>
        </p:grpSpPr>
        <p:sp>
          <p:nvSpPr>
            <p:cNvPr id="411" name="Google Shape;411;p34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4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4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4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4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" name="Google Shape;416;p34"/>
          <p:cNvGrpSpPr/>
          <p:nvPr/>
        </p:nvGrpSpPr>
        <p:grpSpPr>
          <a:xfrm>
            <a:off x="7790767" y="1360823"/>
            <a:ext cx="485880" cy="448141"/>
            <a:chOff x="751275" y="1814050"/>
            <a:chExt cx="233675" cy="215525"/>
          </a:xfrm>
        </p:grpSpPr>
        <p:sp>
          <p:nvSpPr>
            <p:cNvPr id="417" name="Google Shape;417;p34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4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4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4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4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34"/>
          <p:cNvSpPr/>
          <p:nvPr/>
        </p:nvSpPr>
        <p:spPr>
          <a:xfrm rot="2006702">
            <a:off x="2615239" y="4466884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4"/>
          <p:cNvSpPr/>
          <p:nvPr/>
        </p:nvSpPr>
        <p:spPr>
          <a:xfrm>
            <a:off x="8197484" y="3937063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4"/>
          <p:cNvSpPr txBox="1">
            <a:spLocks noGrp="1"/>
          </p:cNvSpPr>
          <p:nvPr>
            <p:ph type="title"/>
          </p:nvPr>
        </p:nvSpPr>
        <p:spPr>
          <a:xfrm>
            <a:off x="589652" y="335558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solidFill>
                  <a:srgbClr val="000000"/>
                </a:solidFill>
              </a:rPr>
              <a:t>Example:</a:t>
            </a:r>
            <a:endParaRPr sz="4800" dirty="0">
              <a:solidFill>
                <a:srgbClr val="000000"/>
              </a:solidFill>
            </a:endParaRPr>
          </a:p>
        </p:txBody>
      </p:sp>
      <p:sp>
        <p:nvSpPr>
          <p:cNvPr id="425" name="Google Shape;425;p34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000000"/>
                </a:solidFill>
              </a:rPr>
              <a:t>Jame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426" name="Google Shape;426;p34"/>
          <p:cNvSpPr txBox="1">
            <a:spLocks noGrp="1"/>
          </p:cNvSpPr>
          <p:nvPr>
            <p:ph type="subTitle" idx="2"/>
          </p:nvPr>
        </p:nvSpPr>
        <p:spPr>
          <a:xfrm>
            <a:off x="589652" y="2184216"/>
            <a:ext cx="3674531" cy="22016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>
                <a:solidFill>
                  <a:srgbClr val="000000"/>
                </a:solidFill>
              </a:rPr>
              <a:t>He likes the friendly teachers and helpful friends. They help him a lot with school work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</a:p>
          <a:p>
            <a:pPr marL="0" lvl="0" indent="0"/>
            <a:r>
              <a:rPr lang="en-US" sz="2000" dirty="0" smtClean="0">
                <a:solidFill>
                  <a:srgbClr val="000000"/>
                </a:solidFill>
              </a:rPr>
              <a:t>However, the </a:t>
            </a:r>
            <a:r>
              <a:rPr lang="en-US" sz="2000" dirty="0">
                <a:solidFill>
                  <a:srgbClr val="000000"/>
                </a:solidFill>
              </a:rPr>
              <a:t>school yard is quite small, so he can’t play many games with friends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427" name="Google Shape;427;p34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000000"/>
                </a:solidFill>
              </a:rPr>
              <a:t>Minh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428" name="Google Shape;428;p34"/>
          <p:cNvSpPr txBox="1">
            <a:spLocks noGrp="1"/>
          </p:cNvSpPr>
          <p:nvPr>
            <p:ph type="subTitle" idx="4"/>
          </p:nvPr>
        </p:nvSpPr>
        <p:spPr>
          <a:xfrm>
            <a:off x="5130612" y="2184216"/>
            <a:ext cx="3288931" cy="2167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800" dirty="0">
                <a:solidFill>
                  <a:srgbClr val="000000"/>
                </a:solidFill>
              </a:rPr>
              <a:t>The school has many interesting clubs and outdoor activities after school. She is an active person</a:t>
            </a:r>
            <a:r>
              <a:rPr lang="en-US" sz="1800" dirty="0" smtClean="0">
                <a:solidFill>
                  <a:srgbClr val="000000"/>
                </a:solidFill>
              </a:rPr>
              <a:t>.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However, There </a:t>
            </a:r>
            <a:r>
              <a:rPr lang="en-US" sz="1800" dirty="0">
                <a:solidFill>
                  <a:srgbClr val="000000"/>
                </a:solidFill>
              </a:rPr>
              <a:t>are some difficult subjects and she dislike doing too much homework. She doesn’t have time to go out with friends</a:t>
            </a:r>
            <a:r>
              <a:rPr lang="en-US" sz="1800" dirty="0" smtClean="0">
                <a:solidFill>
                  <a:srgbClr val="000000"/>
                </a:solidFill>
              </a:rPr>
              <a:t>.</a:t>
            </a:r>
            <a:endParaRPr sz="1800" dirty="0">
              <a:solidFill>
                <a:srgbClr val="000000"/>
              </a:solidFill>
            </a:endParaRPr>
          </a:p>
        </p:txBody>
      </p:sp>
      <p:sp>
        <p:nvSpPr>
          <p:cNvPr id="29" name="Google Shape;424;p34"/>
          <p:cNvSpPr txBox="1">
            <a:spLocks/>
          </p:cNvSpPr>
          <p:nvPr/>
        </p:nvSpPr>
        <p:spPr>
          <a:xfrm>
            <a:off x="3108723" y="35544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800" dirty="0" smtClean="0">
                <a:solidFill>
                  <a:srgbClr val="000000"/>
                </a:solidFill>
              </a:rPr>
              <a:t>Presentation</a:t>
            </a:r>
            <a:endParaRPr lang="en-US" sz="4800" dirty="0">
              <a:solidFill>
                <a:srgbClr val="000000"/>
              </a:solidFill>
            </a:endParaRPr>
          </a:p>
        </p:txBody>
      </p:sp>
      <p:pic>
        <p:nvPicPr>
          <p:cNvPr id="30" name="4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618" y="241760"/>
            <a:ext cx="2064320" cy="1161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408" grpId="0" animBg="1"/>
      <p:bldP spid="409" grpId="0" animBg="1"/>
      <p:bldP spid="422" grpId="0" animBg="1"/>
      <p:bldP spid="423" grpId="0" animBg="1"/>
      <p:bldP spid="424" grpId="0"/>
      <p:bldP spid="424" grpId="1"/>
      <p:bldP spid="425" grpId="0" build="p"/>
      <p:bldP spid="426" grpId="0" uiExpand="1" build="p"/>
      <p:bldP spid="427" grpId="0" build="p"/>
      <p:bldP spid="428" grpId="0" build="p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7"/>
          <p:cNvSpPr/>
          <p:nvPr/>
        </p:nvSpPr>
        <p:spPr>
          <a:xfrm flipH="1">
            <a:off x="3244788" y="-42025"/>
            <a:ext cx="5941087" cy="224603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37"/>
          <p:cNvSpPr/>
          <p:nvPr/>
        </p:nvSpPr>
        <p:spPr>
          <a:xfrm>
            <a:off x="3189850" y="1415149"/>
            <a:ext cx="479396" cy="430805"/>
          </a:xfrm>
          <a:custGeom>
            <a:avLst/>
            <a:gdLst/>
            <a:ahLst/>
            <a:cxnLst/>
            <a:rect l="l" t="t" r="r" b="b"/>
            <a:pathLst>
              <a:path w="5632" h="5061" extrusionOk="0">
                <a:moveTo>
                  <a:pt x="2572" y="3835"/>
                </a:moveTo>
                <a:cubicBezTo>
                  <a:pt x="2500" y="4013"/>
                  <a:pt x="2393" y="4192"/>
                  <a:pt x="2262" y="4323"/>
                </a:cubicBezTo>
                <a:cubicBezTo>
                  <a:pt x="2036" y="4561"/>
                  <a:pt x="1786" y="4597"/>
                  <a:pt x="1584" y="4382"/>
                </a:cubicBezTo>
                <a:cubicBezTo>
                  <a:pt x="1441" y="4739"/>
                  <a:pt x="1167" y="5061"/>
                  <a:pt x="738" y="5025"/>
                </a:cubicBezTo>
                <a:cubicBezTo>
                  <a:pt x="631" y="5013"/>
                  <a:pt x="536" y="4978"/>
                  <a:pt x="429" y="4918"/>
                </a:cubicBezTo>
                <a:cubicBezTo>
                  <a:pt x="83" y="4680"/>
                  <a:pt x="0" y="4073"/>
                  <a:pt x="131" y="3692"/>
                </a:cubicBezTo>
                <a:cubicBezTo>
                  <a:pt x="310" y="3192"/>
                  <a:pt x="869" y="2465"/>
                  <a:pt x="1441" y="2870"/>
                </a:cubicBezTo>
                <a:cubicBezTo>
                  <a:pt x="1679" y="3025"/>
                  <a:pt x="1726" y="3311"/>
                  <a:pt x="1619" y="3513"/>
                </a:cubicBezTo>
                <a:cubicBezTo>
                  <a:pt x="1679" y="3525"/>
                  <a:pt x="1738" y="3573"/>
                  <a:pt x="1726" y="3656"/>
                </a:cubicBezTo>
                <a:cubicBezTo>
                  <a:pt x="1726" y="3775"/>
                  <a:pt x="1703" y="3882"/>
                  <a:pt x="1679" y="4001"/>
                </a:cubicBezTo>
                <a:cubicBezTo>
                  <a:pt x="1679" y="4037"/>
                  <a:pt x="1691" y="4108"/>
                  <a:pt x="1726" y="4132"/>
                </a:cubicBezTo>
                <a:cubicBezTo>
                  <a:pt x="1881" y="4168"/>
                  <a:pt x="2036" y="4132"/>
                  <a:pt x="2119" y="3966"/>
                </a:cubicBezTo>
                <a:lnTo>
                  <a:pt x="2119" y="3966"/>
                </a:lnTo>
                <a:cubicBezTo>
                  <a:pt x="2167" y="3906"/>
                  <a:pt x="2203" y="3835"/>
                  <a:pt x="2227" y="3775"/>
                </a:cubicBezTo>
                <a:cubicBezTo>
                  <a:pt x="2286" y="3644"/>
                  <a:pt x="2346" y="3525"/>
                  <a:pt x="2405" y="3394"/>
                </a:cubicBezTo>
                <a:cubicBezTo>
                  <a:pt x="2358" y="3227"/>
                  <a:pt x="2334" y="3061"/>
                  <a:pt x="2298" y="2894"/>
                </a:cubicBezTo>
                <a:cubicBezTo>
                  <a:pt x="2238" y="2573"/>
                  <a:pt x="2203" y="2227"/>
                  <a:pt x="2167" y="1882"/>
                </a:cubicBezTo>
                <a:cubicBezTo>
                  <a:pt x="2155" y="1680"/>
                  <a:pt x="2143" y="1441"/>
                  <a:pt x="2143" y="1227"/>
                </a:cubicBezTo>
                <a:cubicBezTo>
                  <a:pt x="2155" y="1049"/>
                  <a:pt x="2179" y="870"/>
                  <a:pt x="2227" y="691"/>
                </a:cubicBezTo>
                <a:cubicBezTo>
                  <a:pt x="2322" y="382"/>
                  <a:pt x="2512" y="1"/>
                  <a:pt x="2893" y="203"/>
                </a:cubicBezTo>
                <a:cubicBezTo>
                  <a:pt x="3310" y="429"/>
                  <a:pt x="3298" y="1322"/>
                  <a:pt x="3274" y="1739"/>
                </a:cubicBezTo>
                <a:cubicBezTo>
                  <a:pt x="3239" y="2025"/>
                  <a:pt x="3167" y="2287"/>
                  <a:pt x="3060" y="2561"/>
                </a:cubicBezTo>
                <a:cubicBezTo>
                  <a:pt x="3215" y="2442"/>
                  <a:pt x="3417" y="2418"/>
                  <a:pt x="3643" y="2632"/>
                </a:cubicBezTo>
                <a:cubicBezTo>
                  <a:pt x="3667" y="2656"/>
                  <a:pt x="3715" y="2703"/>
                  <a:pt x="3727" y="2751"/>
                </a:cubicBezTo>
                <a:cubicBezTo>
                  <a:pt x="3810" y="2644"/>
                  <a:pt x="3893" y="2537"/>
                  <a:pt x="4024" y="2501"/>
                </a:cubicBezTo>
                <a:cubicBezTo>
                  <a:pt x="4322" y="2394"/>
                  <a:pt x="4608" y="2406"/>
                  <a:pt x="4894" y="2561"/>
                </a:cubicBezTo>
                <a:cubicBezTo>
                  <a:pt x="5132" y="2525"/>
                  <a:pt x="5263" y="2692"/>
                  <a:pt x="5227" y="2942"/>
                </a:cubicBezTo>
                <a:cubicBezTo>
                  <a:pt x="5215" y="3061"/>
                  <a:pt x="5048" y="3096"/>
                  <a:pt x="4977" y="3013"/>
                </a:cubicBezTo>
                <a:cubicBezTo>
                  <a:pt x="4929" y="2977"/>
                  <a:pt x="4894" y="2930"/>
                  <a:pt x="4834" y="2882"/>
                </a:cubicBezTo>
                <a:cubicBezTo>
                  <a:pt x="4739" y="2930"/>
                  <a:pt x="4572" y="3037"/>
                  <a:pt x="4548" y="3073"/>
                </a:cubicBezTo>
                <a:cubicBezTo>
                  <a:pt x="4477" y="3215"/>
                  <a:pt x="4358" y="3394"/>
                  <a:pt x="4382" y="3549"/>
                </a:cubicBezTo>
                <a:cubicBezTo>
                  <a:pt x="4417" y="3727"/>
                  <a:pt x="4620" y="3906"/>
                  <a:pt x="4798" y="3811"/>
                </a:cubicBezTo>
                <a:cubicBezTo>
                  <a:pt x="5108" y="3608"/>
                  <a:pt x="5322" y="3156"/>
                  <a:pt x="5334" y="2799"/>
                </a:cubicBezTo>
                <a:cubicBezTo>
                  <a:pt x="5346" y="2596"/>
                  <a:pt x="5632" y="2620"/>
                  <a:pt x="5632" y="2799"/>
                </a:cubicBezTo>
                <a:cubicBezTo>
                  <a:pt x="5620" y="3239"/>
                  <a:pt x="5382" y="3716"/>
                  <a:pt x="5036" y="4001"/>
                </a:cubicBezTo>
                <a:cubicBezTo>
                  <a:pt x="4691" y="4263"/>
                  <a:pt x="4251" y="4085"/>
                  <a:pt x="4120" y="3704"/>
                </a:cubicBezTo>
                <a:cubicBezTo>
                  <a:pt x="4001" y="3346"/>
                  <a:pt x="4239" y="2954"/>
                  <a:pt x="4513" y="2739"/>
                </a:cubicBezTo>
                <a:cubicBezTo>
                  <a:pt x="4310" y="2692"/>
                  <a:pt x="4120" y="2739"/>
                  <a:pt x="3977" y="2930"/>
                </a:cubicBezTo>
                <a:cubicBezTo>
                  <a:pt x="3941" y="2989"/>
                  <a:pt x="3905" y="3049"/>
                  <a:pt x="3882" y="3108"/>
                </a:cubicBezTo>
                <a:cubicBezTo>
                  <a:pt x="3941" y="3477"/>
                  <a:pt x="3882" y="4061"/>
                  <a:pt x="3608" y="4323"/>
                </a:cubicBezTo>
                <a:cubicBezTo>
                  <a:pt x="3477" y="4466"/>
                  <a:pt x="3298" y="4561"/>
                  <a:pt x="3120" y="4525"/>
                </a:cubicBezTo>
                <a:cubicBezTo>
                  <a:pt x="2834" y="4489"/>
                  <a:pt x="2679" y="4120"/>
                  <a:pt x="2572" y="3835"/>
                </a:cubicBezTo>
                <a:close/>
                <a:moveTo>
                  <a:pt x="1429" y="3716"/>
                </a:moveTo>
                <a:cubicBezTo>
                  <a:pt x="1357" y="3751"/>
                  <a:pt x="1310" y="3763"/>
                  <a:pt x="1250" y="3763"/>
                </a:cubicBezTo>
                <a:cubicBezTo>
                  <a:pt x="1048" y="3775"/>
                  <a:pt x="1048" y="3489"/>
                  <a:pt x="1226" y="3465"/>
                </a:cubicBezTo>
                <a:cubicBezTo>
                  <a:pt x="1286" y="3465"/>
                  <a:pt x="1345" y="3430"/>
                  <a:pt x="1369" y="3394"/>
                </a:cubicBezTo>
                <a:cubicBezTo>
                  <a:pt x="1405" y="3299"/>
                  <a:pt x="1345" y="3168"/>
                  <a:pt x="1274" y="3108"/>
                </a:cubicBezTo>
                <a:cubicBezTo>
                  <a:pt x="1203" y="3049"/>
                  <a:pt x="1131" y="3013"/>
                  <a:pt x="1036" y="3049"/>
                </a:cubicBezTo>
                <a:cubicBezTo>
                  <a:pt x="845" y="3120"/>
                  <a:pt x="679" y="3251"/>
                  <a:pt x="572" y="3430"/>
                </a:cubicBezTo>
                <a:cubicBezTo>
                  <a:pt x="417" y="3680"/>
                  <a:pt x="322" y="3977"/>
                  <a:pt x="393" y="4299"/>
                </a:cubicBezTo>
                <a:cubicBezTo>
                  <a:pt x="500" y="4716"/>
                  <a:pt x="964" y="4918"/>
                  <a:pt x="1215" y="4477"/>
                </a:cubicBezTo>
                <a:cubicBezTo>
                  <a:pt x="1322" y="4311"/>
                  <a:pt x="1381" y="4120"/>
                  <a:pt x="1405" y="3918"/>
                </a:cubicBezTo>
                <a:cubicBezTo>
                  <a:pt x="1405" y="3870"/>
                  <a:pt x="1405" y="3787"/>
                  <a:pt x="1429" y="3716"/>
                </a:cubicBezTo>
                <a:close/>
                <a:moveTo>
                  <a:pt x="2869" y="3073"/>
                </a:moveTo>
                <a:cubicBezTo>
                  <a:pt x="2858" y="3096"/>
                  <a:pt x="2858" y="3120"/>
                  <a:pt x="2834" y="3132"/>
                </a:cubicBezTo>
                <a:cubicBezTo>
                  <a:pt x="2798" y="3227"/>
                  <a:pt x="2762" y="3311"/>
                  <a:pt x="2739" y="3406"/>
                </a:cubicBezTo>
                <a:lnTo>
                  <a:pt x="2774" y="3573"/>
                </a:lnTo>
                <a:cubicBezTo>
                  <a:pt x="2822" y="3763"/>
                  <a:pt x="2881" y="4049"/>
                  <a:pt x="3048" y="4192"/>
                </a:cubicBezTo>
                <a:cubicBezTo>
                  <a:pt x="3108" y="4239"/>
                  <a:pt x="3167" y="4287"/>
                  <a:pt x="3239" y="4263"/>
                </a:cubicBezTo>
                <a:cubicBezTo>
                  <a:pt x="3441" y="4227"/>
                  <a:pt x="3560" y="3787"/>
                  <a:pt x="3584" y="3608"/>
                </a:cubicBezTo>
                <a:lnTo>
                  <a:pt x="3584" y="3489"/>
                </a:lnTo>
                <a:cubicBezTo>
                  <a:pt x="3358" y="3656"/>
                  <a:pt x="3060" y="3704"/>
                  <a:pt x="2929" y="3406"/>
                </a:cubicBezTo>
                <a:cubicBezTo>
                  <a:pt x="2881" y="3311"/>
                  <a:pt x="2869" y="3215"/>
                  <a:pt x="2846" y="3096"/>
                </a:cubicBezTo>
                <a:cubicBezTo>
                  <a:pt x="2869" y="3108"/>
                  <a:pt x="2869" y="3096"/>
                  <a:pt x="2869" y="3073"/>
                </a:cubicBezTo>
                <a:close/>
                <a:moveTo>
                  <a:pt x="3572" y="3073"/>
                </a:moveTo>
                <a:cubicBezTo>
                  <a:pt x="3548" y="3037"/>
                  <a:pt x="3548" y="3001"/>
                  <a:pt x="3536" y="2977"/>
                </a:cubicBezTo>
                <a:lnTo>
                  <a:pt x="3536" y="2954"/>
                </a:lnTo>
                <a:cubicBezTo>
                  <a:pt x="3524" y="2918"/>
                  <a:pt x="3512" y="2870"/>
                  <a:pt x="3465" y="2858"/>
                </a:cubicBezTo>
                <a:cubicBezTo>
                  <a:pt x="3393" y="2811"/>
                  <a:pt x="3250" y="2870"/>
                  <a:pt x="3179" y="2918"/>
                </a:cubicBezTo>
                <a:cubicBezTo>
                  <a:pt x="3143" y="2977"/>
                  <a:pt x="3120" y="3049"/>
                  <a:pt x="3143" y="3096"/>
                </a:cubicBezTo>
                <a:cubicBezTo>
                  <a:pt x="3191" y="3180"/>
                  <a:pt x="3358" y="3215"/>
                  <a:pt x="3477" y="3227"/>
                </a:cubicBezTo>
                <a:cubicBezTo>
                  <a:pt x="3512" y="3180"/>
                  <a:pt x="3536" y="3132"/>
                  <a:pt x="3572" y="3073"/>
                </a:cubicBezTo>
                <a:close/>
                <a:moveTo>
                  <a:pt x="2631" y="2930"/>
                </a:moveTo>
                <a:cubicBezTo>
                  <a:pt x="2631" y="2930"/>
                  <a:pt x="2631" y="2918"/>
                  <a:pt x="2643" y="2918"/>
                </a:cubicBezTo>
                <a:cubicBezTo>
                  <a:pt x="2881" y="2346"/>
                  <a:pt x="3108" y="1763"/>
                  <a:pt x="3012" y="1144"/>
                </a:cubicBezTo>
                <a:cubicBezTo>
                  <a:pt x="2989" y="953"/>
                  <a:pt x="2953" y="691"/>
                  <a:pt x="2858" y="537"/>
                </a:cubicBezTo>
                <a:cubicBezTo>
                  <a:pt x="2834" y="501"/>
                  <a:pt x="2798" y="441"/>
                  <a:pt x="2762" y="453"/>
                </a:cubicBezTo>
                <a:cubicBezTo>
                  <a:pt x="2691" y="477"/>
                  <a:pt x="2596" y="668"/>
                  <a:pt x="2584" y="727"/>
                </a:cubicBezTo>
                <a:cubicBezTo>
                  <a:pt x="2560" y="810"/>
                  <a:pt x="2512" y="965"/>
                  <a:pt x="2500" y="1049"/>
                </a:cubicBezTo>
                <a:cubicBezTo>
                  <a:pt x="2453" y="1525"/>
                  <a:pt x="2453" y="2061"/>
                  <a:pt x="2560" y="2537"/>
                </a:cubicBezTo>
                <a:cubicBezTo>
                  <a:pt x="2572" y="2680"/>
                  <a:pt x="2584" y="2811"/>
                  <a:pt x="2631" y="293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37"/>
          <p:cNvSpPr/>
          <p:nvPr/>
        </p:nvSpPr>
        <p:spPr>
          <a:xfrm>
            <a:off x="1581724" y="924498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7"/>
          <p:cNvSpPr/>
          <p:nvPr/>
        </p:nvSpPr>
        <p:spPr>
          <a:xfrm>
            <a:off x="1912150" y="370990"/>
            <a:ext cx="808200" cy="631334"/>
          </a:xfrm>
          <a:custGeom>
            <a:avLst/>
            <a:gdLst/>
            <a:ahLst/>
            <a:cxnLst/>
            <a:rect l="l" t="t" r="r" b="b"/>
            <a:pathLst>
              <a:path w="14908" h="11645" extrusionOk="0">
                <a:moveTo>
                  <a:pt x="905" y="7156"/>
                </a:moveTo>
                <a:cubicBezTo>
                  <a:pt x="667" y="7346"/>
                  <a:pt x="501" y="7620"/>
                  <a:pt x="465" y="7906"/>
                </a:cubicBezTo>
                <a:cubicBezTo>
                  <a:pt x="417" y="8168"/>
                  <a:pt x="0" y="8108"/>
                  <a:pt x="48" y="7823"/>
                </a:cubicBezTo>
                <a:cubicBezTo>
                  <a:pt x="179" y="7013"/>
                  <a:pt x="1012" y="6322"/>
                  <a:pt x="1846" y="6501"/>
                </a:cubicBezTo>
                <a:cubicBezTo>
                  <a:pt x="2084" y="6049"/>
                  <a:pt x="2441" y="5799"/>
                  <a:pt x="2977" y="5822"/>
                </a:cubicBezTo>
                <a:cubicBezTo>
                  <a:pt x="3346" y="5834"/>
                  <a:pt x="3739" y="5918"/>
                  <a:pt x="4108" y="5906"/>
                </a:cubicBezTo>
                <a:cubicBezTo>
                  <a:pt x="4394" y="5894"/>
                  <a:pt x="4644" y="5799"/>
                  <a:pt x="4882" y="5656"/>
                </a:cubicBezTo>
                <a:cubicBezTo>
                  <a:pt x="4311" y="5203"/>
                  <a:pt x="3751" y="4775"/>
                  <a:pt x="3179" y="4322"/>
                </a:cubicBezTo>
                <a:lnTo>
                  <a:pt x="2608" y="3882"/>
                </a:lnTo>
                <a:cubicBezTo>
                  <a:pt x="2513" y="3822"/>
                  <a:pt x="2406" y="3727"/>
                  <a:pt x="2322" y="3667"/>
                </a:cubicBezTo>
                <a:cubicBezTo>
                  <a:pt x="2215" y="3608"/>
                  <a:pt x="2167" y="3489"/>
                  <a:pt x="2227" y="3393"/>
                </a:cubicBezTo>
                <a:cubicBezTo>
                  <a:pt x="2286" y="3227"/>
                  <a:pt x="2406" y="2893"/>
                  <a:pt x="2560" y="2810"/>
                </a:cubicBezTo>
                <a:cubicBezTo>
                  <a:pt x="2667" y="2715"/>
                  <a:pt x="2810" y="2631"/>
                  <a:pt x="2929" y="2572"/>
                </a:cubicBezTo>
                <a:lnTo>
                  <a:pt x="3596" y="2215"/>
                </a:lnTo>
                <a:cubicBezTo>
                  <a:pt x="4191" y="1917"/>
                  <a:pt x="4811" y="1619"/>
                  <a:pt x="5418" y="1334"/>
                </a:cubicBezTo>
                <a:cubicBezTo>
                  <a:pt x="6085" y="1024"/>
                  <a:pt x="6775" y="715"/>
                  <a:pt x="7442" y="417"/>
                </a:cubicBezTo>
                <a:cubicBezTo>
                  <a:pt x="7525" y="369"/>
                  <a:pt x="8359" y="0"/>
                  <a:pt x="8418" y="0"/>
                </a:cubicBezTo>
                <a:cubicBezTo>
                  <a:pt x="8871" y="12"/>
                  <a:pt x="8930" y="84"/>
                  <a:pt x="9299" y="310"/>
                </a:cubicBezTo>
                <a:cubicBezTo>
                  <a:pt x="10180" y="810"/>
                  <a:pt x="11061" y="1322"/>
                  <a:pt x="11954" y="1810"/>
                </a:cubicBezTo>
                <a:cubicBezTo>
                  <a:pt x="12812" y="2286"/>
                  <a:pt x="13705" y="2762"/>
                  <a:pt x="14598" y="3179"/>
                </a:cubicBezTo>
                <a:cubicBezTo>
                  <a:pt x="14645" y="3191"/>
                  <a:pt x="14669" y="3215"/>
                  <a:pt x="14705" y="3239"/>
                </a:cubicBezTo>
                <a:cubicBezTo>
                  <a:pt x="14764" y="3251"/>
                  <a:pt x="14812" y="3310"/>
                  <a:pt x="14836" y="3370"/>
                </a:cubicBezTo>
                <a:cubicBezTo>
                  <a:pt x="14895" y="3644"/>
                  <a:pt x="14907" y="4132"/>
                  <a:pt x="14812" y="4382"/>
                </a:cubicBezTo>
                <a:cubicBezTo>
                  <a:pt x="14645" y="4798"/>
                  <a:pt x="14312" y="5215"/>
                  <a:pt x="14038" y="5560"/>
                </a:cubicBezTo>
                <a:cubicBezTo>
                  <a:pt x="13657" y="6013"/>
                  <a:pt x="13240" y="6441"/>
                  <a:pt x="12823" y="6846"/>
                </a:cubicBezTo>
                <a:cubicBezTo>
                  <a:pt x="12693" y="6977"/>
                  <a:pt x="12562" y="7108"/>
                  <a:pt x="12407" y="7239"/>
                </a:cubicBezTo>
                <a:lnTo>
                  <a:pt x="12550" y="9823"/>
                </a:lnTo>
                <a:cubicBezTo>
                  <a:pt x="12550" y="9847"/>
                  <a:pt x="12550" y="9859"/>
                  <a:pt x="12514" y="9882"/>
                </a:cubicBezTo>
                <a:lnTo>
                  <a:pt x="12466" y="9918"/>
                </a:lnTo>
                <a:cubicBezTo>
                  <a:pt x="12073" y="10323"/>
                  <a:pt x="11490" y="10716"/>
                  <a:pt x="10978" y="10966"/>
                </a:cubicBezTo>
                <a:cubicBezTo>
                  <a:pt x="9811" y="11537"/>
                  <a:pt x="8561" y="11644"/>
                  <a:pt x="7323" y="11216"/>
                </a:cubicBezTo>
                <a:cubicBezTo>
                  <a:pt x="7216" y="11168"/>
                  <a:pt x="7097" y="11144"/>
                  <a:pt x="6989" y="11097"/>
                </a:cubicBezTo>
                <a:cubicBezTo>
                  <a:pt x="6073" y="10740"/>
                  <a:pt x="5061" y="10204"/>
                  <a:pt x="4406" y="9442"/>
                </a:cubicBezTo>
                <a:cubicBezTo>
                  <a:pt x="4072" y="9061"/>
                  <a:pt x="3703" y="8430"/>
                  <a:pt x="3894" y="7918"/>
                </a:cubicBezTo>
                <a:lnTo>
                  <a:pt x="3894" y="7894"/>
                </a:lnTo>
                <a:lnTo>
                  <a:pt x="3894" y="7882"/>
                </a:lnTo>
                <a:cubicBezTo>
                  <a:pt x="4049" y="7513"/>
                  <a:pt x="4191" y="7144"/>
                  <a:pt x="4358" y="6787"/>
                </a:cubicBezTo>
                <a:cubicBezTo>
                  <a:pt x="4430" y="6608"/>
                  <a:pt x="4513" y="6430"/>
                  <a:pt x="4596" y="6263"/>
                </a:cubicBezTo>
                <a:cubicBezTo>
                  <a:pt x="4394" y="6322"/>
                  <a:pt x="4180" y="6346"/>
                  <a:pt x="3953" y="6346"/>
                </a:cubicBezTo>
                <a:cubicBezTo>
                  <a:pt x="3644" y="6334"/>
                  <a:pt x="3334" y="6287"/>
                  <a:pt x="3001" y="6275"/>
                </a:cubicBezTo>
                <a:cubicBezTo>
                  <a:pt x="2632" y="6263"/>
                  <a:pt x="2394" y="6382"/>
                  <a:pt x="2215" y="6691"/>
                </a:cubicBezTo>
                <a:cubicBezTo>
                  <a:pt x="2691" y="7037"/>
                  <a:pt x="2787" y="8489"/>
                  <a:pt x="2322" y="8811"/>
                </a:cubicBezTo>
                <a:cubicBezTo>
                  <a:pt x="2191" y="8894"/>
                  <a:pt x="2036" y="8823"/>
                  <a:pt x="1989" y="8704"/>
                </a:cubicBezTo>
                <a:cubicBezTo>
                  <a:pt x="1977" y="8727"/>
                  <a:pt x="1953" y="8763"/>
                  <a:pt x="1917" y="8787"/>
                </a:cubicBezTo>
                <a:cubicBezTo>
                  <a:pt x="1870" y="8847"/>
                  <a:pt x="1810" y="8882"/>
                  <a:pt x="1739" y="8870"/>
                </a:cubicBezTo>
                <a:cubicBezTo>
                  <a:pt x="1572" y="8847"/>
                  <a:pt x="1477" y="8656"/>
                  <a:pt x="1572" y="8525"/>
                </a:cubicBezTo>
                <a:cubicBezTo>
                  <a:pt x="1751" y="8299"/>
                  <a:pt x="1810" y="8049"/>
                  <a:pt x="1810" y="7775"/>
                </a:cubicBezTo>
                <a:cubicBezTo>
                  <a:pt x="1774" y="7799"/>
                  <a:pt x="1727" y="7799"/>
                  <a:pt x="1667" y="7799"/>
                </a:cubicBezTo>
                <a:cubicBezTo>
                  <a:pt x="1560" y="8001"/>
                  <a:pt x="1477" y="8215"/>
                  <a:pt x="1429" y="8454"/>
                </a:cubicBezTo>
                <a:cubicBezTo>
                  <a:pt x="1382" y="8716"/>
                  <a:pt x="953" y="8644"/>
                  <a:pt x="1012" y="8370"/>
                </a:cubicBezTo>
                <a:cubicBezTo>
                  <a:pt x="1072" y="8096"/>
                  <a:pt x="1179" y="7823"/>
                  <a:pt x="1310" y="7573"/>
                </a:cubicBezTo>
                <a:lnTo>
                  <a:pt x="1263" y="7477"/>
                </a:lnTo>
                <a:cubicBezTo>
                  <a:pt x="1251" y="7453"/>
                  <a:pt x="1251" y="7418"/>
                  <a:pt x="1239" y="7394"/>
                </a:cubicBezTo>
                <a:cubicBezTo>
                  <a:pt x="1084" y="7584"/>
                  <a:pt x="953" y="7858"/>
                  <a:pt x="953" y="8061"/>
                </a:cubicBezTo>
                <a:cubicBezTo>
                  <a:pt x="965" y="8335"/>
                  <a:pt x="536" y="8370"/>
                  <a:pt x="524" y="8096"/>
                </a:cubicBezTo>
                <a:cubicBezTo>
                  <a:pt x="584" y="7751"/>
                  <a:pt x="715" y="7406"/>
                  <a:pt x="905" y="7156"/>
                </a:cubicBezTo>
                <a:close/>
                <a:moveTo>
                  <a:pt x="14181" y="3453"/>
                </a:moveTo>
                <a:cubicBezTo>
                  <a:pt x="14014" y="3393"/>
                  <a:pt x="13871" y="3322"/>
                  <a:pt x="13716" y="3239"/>
                </a:cubicBezTo>
                <a:cubicBezTo>
                  <a:pt x="13466" y="3120"/>
                  <a:pt x="13228" y="3001"/>
                  <a:pt x="12990" y="2870"/>
                </a:cubicBezTo>
                <a:cubicBezTo>
                  <a:pt x="12395" y="2560"/>
                  <a:pt x="11800" y="2227"/>
                  <a:pt x="11204" y="1893"/>
                </a:cubicBezTo>
                <a:cubicBezTo>
                  <a:pt x="10490" y="1488"/>
                  <a:pt x="9775" y="1072"/>
                  <a:pt x="9061" y="667"/>
                </a:cubicBezTo>
                <a:cubicBezTo>
                  <a:pt x="8871" y="548"/>
                  <a:pt x="8537" y="322"/>
                  <a:pt x="8323" y="524"/>
                </a:cubicBezTo>
                <a:cubicBezTo>
                  <a:pt x="8228" y="607"/>
                  <a:pt x="8061" y="679"/>
                  <a:pt x="7942" y="750"/>
                </a:cubicBezTo>
                <a:lnTo>
                  <a:pt x="7323" y="1072"/>
                </a:lnTo>
                <a:cubicBezTo>
                  <a:pt x="6751" y="1334"/>
                  <a:pt x="6180" y="1572"/>
                  <a:pt x="5608" y="1810"/>
                </a:cubicBezTo>
                <a:cubicBezTo>
                  <a:pt x="5013" y="2060"/>
                  <a:pt x="4418" y="2322"/>
                  <a:pt x="3834" y="2572"/>
                </a:cubicBezTo>
                <a:cubicBezTo>
                  <a:pt x="3632" y="2655"/>
                  <a:pt x="3418" y="2762"/>
                  <a:pt x="3215" y="2870"/>
                </a:cubicBezTo>
                <a:cubicBezTo>
                  <a:pt x="3168" y="2893"/>
                  <a:pt x="3084" y="2941"/>
                  <a:pt x="3001" y="2977"/>
                </a:cubicBezTo>
                <a:cubicBezTo>
                  <a:pt x="3382" y="3215"/>
                  <a:pt x="3739" y="3465"/>
                  <a:pt x="4108" y="3727"/>
                </a:cubicBezTo>
                <a:cubicBezTo>
                  <a:pt x="4632" y="4084"/>
                  <a:pt x="5132" y="4465"/>
                  <a:pt x="5644" y="4834"/>
                </a:cubicBezTo>
                <a:lnTo>
                  <a:pt x="5656" y="4834"/>
                </a:lnTo>
                <a:cubicBezTo>
                  <a:pt x="6096" y="4906"/>
                  <a:pt x="6835" y="4358"/>
                  <a:pt x="7156" y="4084"/>
                </a:cubicBezTo>
                <a:cubicBezTo>
                  <a:pt x="7406" y="3882"/>
                  <a:pt x="7668" y="3655"/>
                  <a:pt x="7918" y="3429"/>
                </a:cubicBezTo>
                <a:cubicBezTo>
                  <a:pt x="8085" y="3286"/>
                  <a:pt x="8263" y="3108"/>
                  <a:pt x="8442" y="2989"/>
                </a:cubicBezTo>
                <a:cubicBezTo>
                  <a:pt x="8466" y="2953"/>
                  <a:pt x="8513" y="2977"/>
                  <a:pt x="8537" y="2989"/>
                </a:cubicBezTo>
                <a:cubicBezTo>
                  <a:pt x="8585" y="3036"/>
                  <a:pt x="8621" y="3072"/>
                  <a:pt x="8644" y="3120"/>
                </a:cubicBezTo>
                <a:cubicBezTo>
                  <a:pt x="8692" y="3179"/>
                  <a:pt x="8835" y="3370"/>
                  <a:pt x="8752" y="3453"/>
                </a:cubicBezTo>
                <a:cubicBezTo>
                  <a:pt x="8716" y="3477"/>
                  <a:pt x="8692" y="3465"/>
                  <a:pt x="8656" y="3453"/>
                </a:cubicBezTo>
                <a:cubicBezTo>
                  <a:pt x="8597" y="3477"/>
                  <a:pt x="8537" y="3524"/>
                  <a:pt x="8478" y="3572"/>
                </a:cubicBezTo>
                <a:cubicBezTo>
                  <a:pt x="8359" y="3644"/>
                  <a:pt x="8263" y="3727"/>
                  <a:pt x="8144" y="3822"/>
                </a:cubicBezTo>
                <a:cubicBezTo>
                  <a:pt x="7847" y="4048"/>
                  <a:pt x="7561" y="4263"/>
                  <a:pt x="7263" y="4477"/>
                </a:cubicBezTo>
                <a:cubicBezTo>
                  <a:pt x="6930" y="4715"/>
                  <a:pt x="6489" y="5013"/>
                  <a:pt x="6096" y="5156"/>
                </a:cubicBezTo>
                <a:cubicBezTo>
                  <a:pt x="6180" y="5227"/>
                  <a:pt x="6251" y="5263"/>
                  <a:pt x="6323" y="5322"/>
                </a:cubicBezTo>
                <a:cubicBezTo>
                  <a:pt x="7168" y="5953"/>
                  <a:pt x="8001" y="6572"/>
                  <a:pt x="8859" y="7203"/>
                </a:cubicBezTo>
                <a:cubicBezTo>
                  <a:pt x="9156" y="7418"/>
                  <a:pt x="9430" y="7632"/>
                  <a:pt x="9728" y="7858"/>
                </a:cubicBezTo>
                <a:cubicBezTo>
                  <a:pt x="9847" y="7942"/>
                  <a:pt x="9966" y="8037"/>
                  <a:pt x="10085" y="8108"/>
                </a:cubicBezTo>
                <a:cubicBezTo>
                  <a:pt x="10323" y="7775"/>
                  <a:pt x="10621" y="7465"/>
                  <a:pt x="10895" y="7168"/>
                </a:cubicBezTo>
                <a:cubicBezTo>
                  <a:pt x="11276" y="6739"/>
                  <a:pt x="11692" y="6322"/>
                  <a:pt x="12097" y="5906"/>
                </a:cubicBezTo>
                <a:cubicBezTo>
                  <a:pt x="12573" y="5394"/>
                  <a:pt x="13062" y="4894"/>
                  <a:pt x="13526" y="4370"/>
                </a:cubicBezTo>
                <a:cubicBezTo>
                  <a:pt x="13633" y="4191"/>
                  <a:pt x="14050" y="3739"/>
                  <a:pt x="14181" y="3453"/>
                </a:cubicBezTo>
                <a:close/>
                <a:moveTo>
                  <a:pt x="1834" y="7215"/>
                </a:moveTo>
                <a:cubicBezTo>
                  <a:pt x="1798" y="7215"/>
                  <a:pt x="1774" y="7203"/>
                  <a:pt x="1739" y="7168"/>
                </a:cubicBezTo>
                <a:cubicBezTo>
                  <a:pt x="1727" y="7168"/>
                  <a:pt x="1727" y="7156"/>
                  <a:pt x="1715" y="7144"/>
                </a:cubicBezTo>
                <a:cubicBezTo>
                  <a:pt x="1715" y="7203"/>
                  <a:pt x="1739" y="7275"/>
                  <a:pt x="1774" y="7311"/>
                </a:cubicBezTo>
                <a:lnTo>
                  <a:pt x="1774" y="7311"/>
                </a:lnTo>
                <a:cubicBezTo>
                  <a:pt x="1810" y="7311"/>
                  <a:pt x="1834" y="7287"/>
                  <a:pt x="1858" y="7275"/>
                </a:cubicBezTo>
                <a:lnTo>
                  <a:pt x="1858" y="7275"/>
                </a:lnTo>
                <a:cubicBezTo>
                  <a:pt x="1834" y="7275"/>
                  <a:pt x="1834" y="7251"/>
                  <a:pt x="1834" y="7215"/>
                </a:cubicBezTo>
                <a:close/>
                <a:moveTo>
                  <a:pt x="5180" y="5370"/>
                </a:moveTo>
                <a:cubicBezTo>
                  <a:pt x="5239" y="5310"/>
                  <a:pt x="5287" y="5251"/>
                  <a:pt x="5323" y="5179"/>
                </a:cubicBezTo>
                <a:cubicBezTo>
                  <a:pt x="4822" y="4810"/>
                  <a:pt x="4334" y="4429"/>
                  <a:pt x="3822" y="4060"/>
                </a:cubicBezTo>
                <a:cubicBezTo>
                  <a:pt x="3477" y="3810"/>
                  <a:pt x="3144" y="3572"/>
                  <a:pt x="2787" y="3334"/>
                </a:cubicBezTo>
                <a:cubicBezTo>
                  <a:pt x="2763" y="3370"/>
                  <a:pt x="2763" y="3405"/>
                  <a:pt x="2763" y="3441"/>
                </a:cubicBezTo>
                <a:cubicBezTo>
                  <a:pt x="3560" y="4096"/>
                  <a:pt x="4358" y="4727"/>
                  <a:pt x="5180" y="5370"/>
                </a:cubicBezTo>
                <a:close/>
                <a:moveTo>
                  <a:pt x="10347" y="9275"/>
                </a:moveTo>
                <a:cubicBezTo>
                  <a:pt x="10311" y="9418"/>
                  <a:pt x="10133" y="9585"/>
                  <a:pt x="9990" y="9466"/>
                </a:cubicBezTo>
                <a:cubicBezTo>
                  <a:pt x="9787" y="9347"/>
                  <a:pt x="9597" y="9216"/>
                  <a:pt x="9406" y="9073"/>
                </a:cubicBezTo>
                <a:cubicBezTo>
                  <a:pt x="9109" y="8870"/>
                  <a:pt x="8799" y="8644"/>
                  <a:pt x="8502" y="8418"/>
                </a:cubicBezTo>
                <a:cubicBezTo>
                  <a:pt x="7704" y="7834"/>
                  <a:pt x="6930" y="7239"/>
                  <a:pt x="6156" y="6644"/>
                </a:cubicBezTo>
                <a:cubicBezTo>
                  <a:pt x="5846" y="6418"/>
                  <a:pt x="5537" y="6168"/>
                  <a:pt x="5239" y="5941"/>
                </a:cubicBezTo>
                <a:cubicBezTo>
                  <a:pt x="5084" y="6275"/>
                  <a:pt x="4942" y="6608"/>
                  <a:pt x="4787" y="6942"/>
                </a:cubicBezTo>
                <a:cubicBezTo>
                  <a:pt x="4632" y="7311"/>
                  <a:pt x="4477" y="7680"/>
                  <a:pt x="4334" y="8037"/>
                </a:cubicBezTo>
                <a:lnTo>
                  <a:pt x="4334" y="8049"/>
                </a:lnTo>
                <a:cubicBezTo>
                  <a:pt x="4191" y="8406"/>
                  <a:pt x="4537" y="8894"/>
                  <a:pt x="4763" y="9144"/>
                </a:cubicBezTo>
                <a:cubicBezTo>
                  <a:pt x="5358" y="9847"/>
                  <a:pt x="6323" y="10347"/>
                  <a:pt x="7168" y="10668"/>
                </a:cubicBezTo>
                <a:cubicBezTo>
                  <a:pt x="7275" y="10716"/>
                  <a:pt x="7382" y="10740"/>
                  <a:pt x="7489" y="10787"/>
                </a:cubicBezTo>
                <a:lnTo>
                  <a:pt x="7489" y="10787"/>
                </a:lnTo>
                <a:cubicBezTo>
                  <a:pt x="8525" y="11156"/>
                  <a:pt x="9585" y="11085"/>
                  <a:pt x="10597" y="10656"/>
                </a:cubicBezTo>
                <a:cubicBezTo>
                  <a:pt x="11121" y="10430"/>
                  <a:pt x="11669" y="10073"/>
                  <a:pt x="12097" y="9692"/>
                </a:cubicBezTo>
                <a:lnTo>
                  <a:pt x="11990" y="7668"/>
                </a:lnTo>
                <a:cubicBezTo>
                  <a:pt x="11669" y="7965"/>
                  <a:pt x="11359" y="8275"/>
                  <a:pt x="11026" y="8573"/>
                </a:cubicBezTo>
                <a:lnTo>
                  <a:pt x="10621" y="8977"/>
                </a:lnTo>
                <a:cubicBezTo>
                  <a:pt x="10537" y="9061"/>
                  <a:pt x="10442" y="9168"/>
                  <a:pt x="10371" y="9275"/>
                </a:cubicBezTo>
                <a:cubicBezTo>
                  <a:pt x="10359" y="9251"/>
                  <a:pt x="10347" y="9251"/>
                  <a:pt x="10347" y="9275"/>
                </a:cubicBezTo>
                <a:close/>
                <a:moveTo>
                  <a:pt x="5501" y="5620"/>
                </a:moveTo>
                <a:cubicBezTo>
                  <a:pt x="5668" y="5763"/>
                  <a:pt x="5846" y="5882"/>
                  <a:pt x="6013" y="6013"/>
                </a:cubicBezTo>
                <a:cubicBezTo>
                  <a:pt x="6727" y="6561"/>
                  <a:pt x="7454" y="7096"/>
                  <a:pt x="8204" y="7632"/>
                </a:cubicBezTo>
                <a:cubicBezTo>
                  <a:pt x="8811" y="8085"/>
                  <a:pt x="9430" y="8513"/>
                  <a:pt x="10061" y="8918"/>
                </a:cubicBezTo>
                <a:cubicBezTo>
                  <a:pt x="10145" y="8799"/>
                  <a:pt x="10264" y="8680"/>
                  <a:pt x="10371" y="8573"/>
                </a:cubicBezTo>
                <a:cubicBezTo>
                  <a:pt x="10561" y="8382"/>
                  <a:pt x="10764" y="8204"/>
                  <a:pt x="10954" y="8025"/>
                </a:cubicBezTo>
                <a:cubicBezTo>
                  <a:pt x="11442" y="7537"/>
                  <a:pt x="11954" y="7084"/>
                  <a:pt x="12442" y="6608"/>
                </a:cubicBezTo>
                <a:cubicBezTo>
                  <a:pt x="12871" y="6191"/>
                  <a:pt x="13288" y="5751"/>
                  <a:pt x="13681" y="5310"/>
                </a:cubicBezTo>
                <a:cubicBezTo>
                  <a:pt x="13943" y="5001"/>
                  <a:pt x="14276" y="4596"/>
                  <a:pt x="14431" y="4227"/>
                </a:cubicBezTo>
                <a:cubicBezTo>
                  <a:pt x="14478" y="4132"/>
                  <a:pt x="14478" y="3965"/>
                  <a:pt x="14467" y="3834"/>
                </a:cubicBezTo>
                <a:cubicBezTo>
                  <a:pt x="14109" y="4298"/>
                  <a:pt x="13716" y="4751"/>
                  <a:pt x="13335" y="5191"/>
                </a:cubicBezTo>
                <a:cubicBezTo>
                  <a:pt x="12859" y="5727"/>
                  <a:pt x="12347" y="6239"/>
                  <a:pt x="11859" y="6751"/>
                </a:cubicBezTo>
                <a:cubicBezTo>
                  <a:pt x="11335" y="7311"/>
                  <a:pt x="10823" y="7870"/>
                  <a:pt x="10323" y="8454"/>
                </a:cubicBezTo>
                <a:cubicBezTo>
                  <a:pt x="10252" y="8561"/>
                  <a:pt x="9990" y="8632"/>
                  <a:pt x="9883" y="8585"/>
                </a:cubicBezTo>
                <a:cubicBezTo>
                  <a:pt x="9883" y="8585"/>
                  <a:pt x="9871" y="8585"/>
                  <a:pt x="9871" y="8573"/>
                </a:cubicBezTo>
                <a:cubicBezTo>
                  <a:pt x="9359" y="8215"/>
                  <a:pt x="8847" y="7846"/>
                  <a:pt x="8359" y="7453"/>
                </a:cubicBezTo>
                <a:cubicBezTo>
                  <a:pt x="7692" y="6953"/>
                  <a:pt x="7025" y="6453"/>
                  <a:pt x="6370" y="5953"/>
                </a:cubicBezTo>
                <a:cubicBezTo>
                  <a:pt x="6144" y="5775"/>
                  <a:pt x="5906" y="5608"/>
                  <a:pt x="5680" y="5429"/>
                </a:cubicBezTo>
                <a:cubicBezTo>
                  <a:pt x="5620" y="5501"/>
                  <a:pt x="5561" y="5560"/>
                  <a:pt x="5501" y="562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7"/>
          <p:cNvSpPr/>
          <p:nvPr/>
        </p:nvSpPr>
        <p:spPr>
          <a:xfrm>
            <a:off x="2869017" y="684488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7"/>
          <p:cNvSpPr txBox="1">
            <a:spLocks noGrp="1"/>
          </p:cNvSpPr>
          <p:nvPr>
            <p:ph type="title"/>
          </p:nvPr>
        </p:nvSpPr>
        <p:spPr>
          <a:xfrm>
            <a:off x="4711849" y="996978"/>
            <a:ext cx="3953507" cy="19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 smtClean="0"/>
              <a:t>Listening</a:t>
            </a:r>
            <a:endParaRPr sz="7200" dirty="0"/>
          </a:p>
        </p:txBody>
      </p:sp>
      <p:sp>
        <p:nvSpPr>
          <p:cNvPr id="571" name="Google Shape;571;p37"/>
          <p:cNvSpPr/>
          <p:nvPr/>
        </p:nvSpPr>
        <p:spPr>
          <a:xfrm rot="2006702">
            <a:off x="5207651" y="194429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37"/>
          <p:cNvSpPr/>
          <p:nvPr/>
        </p:nvSpPr>
        <p:spPr>
          <a:xfrm>
            <a:off x="8284721" y="25302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1676;p52"/>
          <p:cNvGrpSpPr/>
          <p:nvPr/>
        </p:nvGrpSpPr>
        <p:grpSpPr>
          <a:xfrm>
            <a:off x="2253607" y="644438"/>
            <a:ext cx="1072210" cy="914434"/>
            <a:chOff x="6429375" y="2405775"/>
            <a:chExt cx="528050" cy="355125"/>
          </a:xfrm>
        </p:grpSpPr>
        <p:sp>
          <p:nvSpPr>
            <p:cNvPr id="39" name="Google Shape;1677;p52"/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78;p52"/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79;p52"/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80;p52"/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81;p52"/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82;p52"/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83;p52"/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6"/>
          <p:cNvSpPr/>
          <p:nvPr/>
        </p:nvSpPr>
        <p:spPr>
          <a:xfrm>
            <a:off x="-1" y="2963325"/>
            <a:ext cx="9144007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2" name="Google Shape;472;p36"/>
          <p:cNvGrpSpPr/>
          <p:nvPr/>
        </p:nvGrpSpPr>
        <p:grpSpPr>
          <a:xfrm>
            <a:off x="3511601" y="3111626"/>
            <a:ext cx="2623576" cy="2101461"/>
            <a:chOff x="6214311" y="3125853"/>
            <a:chExt cx="1981088" cy="1649647"/>
          </a:xfrm>
        </p:grpSpPr>
        <p:sp>
          <p:nvSpPr>
            <p:cNvPr id="473" name="Google Shape;473;p36"/>
            <p:cNvSpPr/>
            <p:nvPr/>
          </p:nvSpPr>
          <p:spPr>
            <a:xfrm rot="-211504">
              <a:off x="6719514" y="3557045"/>
              <a:ext cx="1463769" cy="1173611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 rot="-211261">
              <a:off x="6229260" y="3181011"/>
              <a:ext cx="1802503" cy="1445184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36"/>
          <p:cNvGrpSpPr/>
          <p:nvPr/>
        </p:nvGrpSpPr>
        <p:grpSpPr>
          <a:xfrm>
            <a:off x="639516" y="3096942"/>
            <a:ext cx="2857531" cy="2018151"/>
            <a:chOff x="2793470" y="3159723"/>
            <a:chExt cx="2156200" cy="1615775"/>
          </a:xfrm>
        </p:grpSpPr>
        <p:sp>
          <p:nvSpPr>
            <p:cNvPr id="476" name="Google Shape;476;p36"/>
            <p:cNvSpPr/>
            <p:nvPr/>
          </p:nvSpPr>
          <p:spPr>
            <a:xfrm rot="45231">
              <a:off x="3122592" y="3319287"/>
              <a:ext cx="1801356" cy="1444822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 rot="45231">
              <a:off x="2819192" y="3171112"/>
              <a:ext cx="1801356" cy="144482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36"/>
          <p:cNvGrpSpPr/>
          <p:nvPr/>
        </p:nvGrpSpPr>
        <p:grpSpPr>
          <a:xfrm>
            <a:off x="5106227" y="753875"/>
            <a:ext cx="2628971" cy="1972777"/>
            <a:chOff x="4498795" y="1305150"/>
            <a:chExt cx="2028147" cy="1579448"/>
          </a:xfrm>
        </p:grpSpPr>
        <p:sp>
          <p:nvSpPr>
            <p:cNvPr id="479" name="Google Shape;479;p36"/>
            <p:cNvSpPr/>
            <p:nvPr/>
          </p:nvSpPr>
          <p:spPr>
            <a:xfrm rot="45139">
              <a:off x="4881522" y="1315384"/>
              <a:ext cx="1622240" cy="1301031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 rot="45231">
              <a:off x="4524517" y="1428387"/>
              <a:ext cx="1801356" cy="144482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36"/>
          <p:cNvGrpSpPr/>
          <p:nvPr/>
        </p:nvGrpSpPr>
        <p:grpSpPr>
          <a:xfrm>
            <a:off x="1696639" y="694276"/>
            <a:ext cx="2564373" cy="2102117"/>
            <a:chOff x="1088636" y="1245544"/>
            <a:chExt cx="1975050" cy="1683000"/>
          </a:xfrm>
        </p:grpSpPr>
        <p:sp>
          <p:nvSpPr>
            <p:cNvPr id="482" name="Google Shape;482;p36"/>
            <p:cNvSpPr/>
            <p:nvPr/>
          </p:nvSpPr>
          <p:spPr>
            <a:xfrm rot="-211261">
              <a:off x="1246235" y="1300703"/>
              <a:ext cx="1802503" cy="1445184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 rot="-211261">
              <a:off x="1103585" y="1428203"/>
              <a:ext cx="1802503" cy="1445184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4" name="Google Shape;484;p36"/>
          <p:cNvSpPr txBox="1">
            <a:spLocks noGrp="1"/>
          </p:cNvSpPr>
          <p:nvPr>
            <p:ph type="title"/>
          </p:nvPr>
        </p:nvSpPr>
        <p:spPr>
          <a:xfrm>
            <a:off x="334725" y="207927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/>
              <a:t>Ex 4. (p 37) Listen and fill each blank with ONE word.</a:t>
            </a:r>
            <a:endParaRPr sz="1800" dirty="0"/>
          </a:p>
        </p:txBody>
      </p:sp>
      <p:sp>
        <p:nvSpPr>
          <p:cNvPr id="485" name="Google Shape;485;p36"/>
          <p:cNvSpPr txBox="1"/>
          <p:nvPr/>
        </p:nvSpPr>
        <p:spPr>
          <a:xfrm>
            <a:off x="1991832" y="1096307"/>
            <a:ext cx="15645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400" b="1" dirty="0" smtClean="0">
                <a:latin typeface="Pangolin"/>
                <a:ea typeface="Pangolin"/>
                <a:cs typeface="Pangolin"/>
                <a:sym typeface="Pangolin"/>
              </a:rPr>
              <a:t>1.</a:t>
            </a:r>
            <a:endParaRPr sz="2400" b="1" dirty="0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487" name="Google Shape;487;p36"/>
          <p:cNvSpPr txBox="1"/>
          <p:nvPr/>
        </p:nvSpPr>
        <p:spPr>
          <a:xfrm>
            <a:off x="1120446" y="3171085"/>
            <a:ext cx="15645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400" b="1" dirty="0" smtClean="0">
                <a:latin typeface="Pangolin"/>
                <a:ea typeface="Pangolin"/>
                <a:cs typeface="Pangolin"/>
                <a:sym typeface="Pangolin"/>
              </a:rPr>
              <a:t>3.</a:t>
            </a:r>
            <a:endParaRPr sz="2400" b="1" dirty="0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489" name="Google Shape;489;p36"/>
          <p:cNvSpPr txBox="1"/>
          <p:nvPr/>
        </p:nvSpPr>
        <p:spPr>
          <a:xfrm>
            <a:off x="5544087" y="892983"/>
            <a:ext cx="15645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400" b="1" dirty="0" smtClean="0">
                <a:latin typeface="Pangolin"/>
                <a:ea typeface="Pangolin"/>
                <a:cs typeface="Pangolin"/>
                <a:sym typeface="Pangolin"/>
              </a:rPr>
              <a:t>2.</a:t>
            </a:r>
            <a:endParaRPr sz="2400" b="1" dirty="0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491" name="Google Shape;491;p36"/>
          <p:cNvSpPr txBox="1"/>
          <p:nvPr/>
        </p:nvSpPr>
        <p:spPr>
          <a:xfrm>
            <a:off x="3912013" y="3123445"/>
            <a:ext cx="15645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400" b="1" dirty="0" smtClean="0">
                <a:latin typeface="Pangolin"/>
                <a:ea typeface="Pangolin"/>
                <a:cs typeface="Pangolin"/>
                <a:sym typeface="Pangolin"/>
              </a:rPr>
              <a:t>4. </a:t>
            </a:r>
            <a:endParaRPr sz="2400" b="1" dirty="0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493" name="Google Shape;493;p36"/>
          <p:cNvSpPr/>
          <p:nvPr/>
        </p:nvSpPr>
        <p:spPr>
          <a:xfrm>
            <a:off x="1898365" y="2907016"/>
            <a:ext cx="230296" cy="23029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6"/>
          <p:cNvSpPr/>
          <p:nvPr/>
        </p:nvSpPr>
        <p:spPr>
          <a:xfrm>
            <a:off x="3604727" y="2879693"/>
            <a:ext cx="230296" cy="23029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6"/>
          <p:cNvSpPr/>
          <p:nvPr/>
        </p:nvSpPr>
        <p:spPr>
          <a:xfrm>
            <a:off x="5312252" y="2916123"/>
            <a:ext cx="230296" cy="23029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6"/>
          <p:cNvSpPr/>
          <p:nvPr/>
        </p:nvSpPr>
        <p:spPr>
          <a:xfrm>
            <a:off x="7015352" y="2965011"/>
            <a:ext cx="230296" cy="23029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7" name="Google Shape;497;p36"/>
          <p:cNvGrpSpPr/>
          <p:nvPr/>
        </p:nvGrpSpPr>
        <p:grpSpPr>
          <a:xfrm>
            <a:off x="1518043" y="877563"/>
            <a:ext cx="613895" cy="521910"/>
            <a:chOff x="1168000" y="1750950"/>
            <a:chExt cx="405425" cy="344700"/>
          </a:xfrm>
        </p:grpSpPr>
        <p:sp>
          <p:nvSpPr>
            <p:cNvPr id="498" name="Google Shape;498;p36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6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6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" name="Google Shape;505;p36"/>
          <p:cNvGrpSpPr/>
          <p:nvPr/>
        </p:nvGrpSpPr>
        <p:grpSpPr>
          <a:xfrm rot="-755994">
            <a:off x="7087147" y="716488"/>
            <a:ext cx="596498" cy="572731"/>
            <a:chOff x="3885600" y="2960625"/>
            <a:chExt cx="470600" cy="451850"/>
          </a:xfrm>
        </p:grpSpPr>
        <p:sp>
          <p:nvSpPr>
            <p:cNvPr id="506" name="Google Shape;506;p36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6"/>
          <p:cNvGrpSpPr/>
          <p:nvPr/>
        </p:nvGrpSpPr>
        <p:grpSpPr>
          <a:xfrm rot="-1004326">
            <a:off x="601144" y="3099557"/>
            <a:ext cx="528035" cy="355115"/>
            <a:chOff x="6429375" y="2405775"/>
            <a:chExt cx="528050" cy="355125"/>
          </a:xfrm>
        </p:grpSpPr>
        <p:sp>
          <p:nvSpPr>
            <p:cNvPr id="512" name="Google Shape;512;p36"/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36"/>
          <p:cNvGrpSpPr/>
          <p:nvPr/>
        </p:nvGrpSpPr>
        <p:grpSpPr>
          <a:xfrm>
            <a:off x="5420132" y="2800942"/>
            <a:ext cx="569450" cy="703275"/>
            <a:chOff x="5016675" y="1670375"/>
            <a:chExt cx="569450" cy="703275"/>
          </a:xfrm>
        </p:grpSpPr>
        <p:sp>
          <p:nvSpPr>
            <p:cNvPr id="520" name="Google Shape;520;p36"/>
            <p:cNvSpPr/>
            <p:nvPr/>
          </p:nvSpPr>
          <p:spPr>
            <a:xfrm>
              <a:off x="5045550" y="1670375"/>
              <a:ext cx="540575" cy="303225"/>
            </a:xfrm>
            <a:custGeom>
              <a:avLst/>
              <a:gdLst/>
              <a:ahLst/>
              <a:cxnLst/>
              <a:rect l="l" t="t" r="r" b="b"/>
              <a:pathLst>
                <a:path w="21623" h="12129" extrusionOk="0">
                  <a:moveTo>
                    <a:pt x="14005" y="828"/>
                  </a:moveTo>
                  <a:cubicBezTo>
                    <a:pt x="14084" y="828"/>
                    <a:pt x="14163" y="828"/>
                    <a:pt x="14241" y="830"/>
                  </a:cubicBezTo>
                  <a:cubicBezTo>
                    <a:pt x="15241" y="854"/>
                    <a:pt x="16241" y="889"/>
                    <a:pt x="17217" y="937"/>
                  </a:cubicBezTo>
                  <a:cubicBezTo>
                    <a:pt x="17658" y="949"/>
                    <a:pt x="18086" y="985"/>
                    <a:pt x="18503" y="997"/>
                  </a:cubicBezTo>
                  <a:cubicBezTo>
                    <a:pt x="18682" y="1009"/>
                    <a:pt x="18872" y="1009"/>
                    <a:pt x="19051" y="1009"/>
                  </a:cubicBezTo>
                  <a:cubicBezTo>
                    <a:pt x="19468" y="1032"/>
                    <a:pt x="19896" y="1044"/>
                    <a:pt x="20313" y="1068"/>
                  </a:cubicBezTo>
                  <a:cubicBezTo>
                    <a:pt x="20765" y="1116"/>
                    <a:pt x="20765" y="1116"/>
                    <a:pt x="20753" y="1580"/>
                  </a:cubicBezTo>
                  <a:cubicBezTo>
                    <a:pt x="20658" y="3437"/>
                    <a:pt x="20575" y="5402"/>
                    <a:pt x="20456" y="7783"/>
                  </a:cubicBezTo>
                  <a:cubicBezTo>
                    <a:pt x="20456" y="7902"/>
                    <a:pt x="20420" y="8033"/>
                    <a:pt x="20384" y="8200"/>
                  </a:cubicBezTo>
                  <a:cubicBezTo>
                    <a:pt x="20361" y="8236"/>
                    <a:pt x="20361" y="8283"/>
                    <a:pt x="20349" y="8307"/>
                  </a:cubicBezTo>
                  <a:lnTo>
                    <a:pt x="19325" y="8307"/>
                  </a:lnTo>
                  <a:cubicBezTo>
                    <a:pt x="18420" y="8331"/>
                    <a:pt x="17491" y="8367"/>
                    <a:pt x="16586" y="8402"/>
                  </a:cubicBezTo>
                  <a:lnTo>
                    <a:pt x="15360" y="8438"/>
                  </a:lnTo>
                  <a:cubicBezTo>
                    <a:pt x="14479" y="8474"/>
                    <a:pt x="13574" y="8498"/>
                    <a:pt x="12681" y="8545"/>
                  </a:cubicBezTo>
                  <a:cubicBezTo>
                    <a:pt x="11407" y="8605"/>
                    <a:pt x="10109" y="8664"/>
                    <a:pt x="8823" y="8724"/>
                  </a:cubicBezTo>
                  <a:lnTo>
                    <a:pt x="7633" y="8783"/>
                  </a:lnTo>
                  <a:cubicBezTo>
                    <a:pt x="7002" y="8807"/>
                    <a:pt x="6585" y="9057"/>
                    <a:pt x="6299" y="9545"/>
                  </a:cubicBezTo>
                  <a:cubicBezTo>
                    <a:pt x="6144" y="9795"/>
                    <a:pt x="5942" y="10022"/>
                    <a:pt x="5716" y="10260"/>
                  </a:cubicBezTo>
                  <a:cubicBezTo>
                    <a:pt x="5656" y="10319"/>
                    <a:pt x="5597" y="10379"/>
                    <a:pt x="5549" y="10438"/>
                  </a:cubicBezTo>
                  <a:cubicBezTo>
                    <a:pt x="5525" y="10462"/>
                    <a:pt x="5478" y="10510"/>
                    <a:pt x="5430" y="10545"/>
                  </a:cubicBezTo>
                  <a:cubicBezTo>
                    <a:pt x="5252" y="10117"/>
                    <a:pt x="5192" y="9772"/>
                    <a:pt x="5216" y="9188"/>
                  </a:cubicBezTo>
                  <a:lnTo>
                    <a:pt x="5216" y="9105"/>
                  </a:lnTo>
                  <a:lnTo>
                    <a:pt x="5168" y="9057"/>
                  </a:lnTo>
                  <a:cubicBezTo>
                    <a:pt x="4990" y="8795"/>
                    <a:pt x="4740" y="8760"/>
                    <a:pt x="4525" y="8760"/>
                  </a:cubicBezTo>
                  <a:cubicBezTo>
                    <a:pt x="4454" y="8760"/>
                    <a:pt x="4394" y="8760"/>
                    <a:pt x="4335" y="8771"/>
                  </a:cubicBezTo>
                  <a:lnTo>
                    <a:pt x="4263" y="8771"/>
                  </a:lnTo>
                  <a:cubicBezTo>
                    <a:pt x="3989" y="8783"/>
                    <a:pt x="3704" y="8819"/>
                    <a:pt x="3442" y="8843"/>
                  </a:cubicBezTo>
                  <a:cubicBezTo>
                    <a:pt x="3180" y="8879"/>
                    <a:pt x="2894" y="8902"/>
                    <a:pt x="2620" y="8914"/>
                  </a:cubicBezTo>
                  <a:cubicBezTo>
                    <a:pt x="2537" y="8922"/>
                    <a:pt x="2454" y="8925"/>
                    <a:pt x="2369" y="8925"/>
                  </a:cubicBezTo>
                  <a:cubicBezTo>
                    <a:pt x="2201" y="8925"/>
                    <a:pt x="2029" y="8914"/>
                    <a:pt x="1846" y="8914"/>
                  </a:cubicBezTo>
                  <a:cubicBezTo>
                    <a:pt x="1703" y="8914"/>
                    <a:pt x="1561" y="8902"/>
                    <a:pt x="1418" y="8902"/>
                  </a:cubicBezTo>
                  <a:cubicBezTo>
                    <a:pt x="1251" y="8902"/>
                    <a:pt x="1144" y="8855"/>
                    <a:pt x="1120" y="8617"/>
                  </a:cubicBezTo>
                  <a:cubicBezTo>
                    <a:pt x="1108" y="8498"/>
                    <a:pt x="1084" y="8367"/>
                    <a:pt x="1072" y="8248"/>
                  </a:cubicBezTo>
                  <a:cubicBezTo>
                    <a:pt x="1025" y="7819"/>
                    <a:pt x="965" y="7366"/>
                    <a:pt x="953" y="6938"/>
                  </a:cubicBezTo>
                  <a:cubicBezTo>
                    <a:pt x="894" y="5461"/>
                    <a:pt x="1013" y="3961"/>
                    <a:pt x="1132" y="2509"/>
                  </a:cubicBezTo>
                  <a:cubicBezTo>
                    <a:pt x="1168" y="2175"/>
                    <a:pt x="1180" y="1866"/>
                    <a:pt x="1203" y="1532"/>
                  </a:cubicBezTo>
                  <a:cubicBezTo>
                    <a:pt x="1239" y="1211"/>
                    <a:pt x="1239" y="1211"/>
                    <a:pt x="1549" y="1187"/>
                  </a:cubicBezTo>
                  <a:cubicBezTo>
                    <a:pt x="2072" y="1161"/>
                    <a:pt x="2639" y="1142"/>
                    <a:pt x="3271" y="1142"/>
                  </a:cubicBezTo>
                  <a:cubicBezTo>
                    <a:pt x="3516" y="1142"/>
                    <a:pt x="3771" y="1145"/>
                    <a:pt x="4037" y="1151"/>
                  </a:cubicBezTo>
                  <a:cubicBezTo>
                    <a:pt x="4871" y="1163"/>
                    <a:pt x="5740" y="1175"/>
                    <a:pt x="6549" y="1187"/>
                  </a:cubicBezTo>
                  <a:cubicBezTo>
                    <a:pt x="7073" y="1211"/>
                    <a:pt x="7597" y="1223"/>
                    <a:pt x="8121" y="1223"/>
                  </a:cubicBezTo>
                  <a:cubicBezTo>
                    <a:pt x="8311" y="1223"/>
                    <a:pt x="8490" y="1211"/>
                    <a:pt x="8645" y="1163"/>
                  </a:cubicBezTo>
                  <a:cubicBezTo>
                    <a:pt x="9454" y="973"/>
                    <a:pt x="10276" y="949"/>
                    <a:pt x="11133" y="925"/>
                  </a:cubicBezTo>
                  <a:lnTo>
                    <a:pt x="11324" y="925"/>
                  </a:lnTo>
                  <a:lnTo>
                    <a:pt x="12491" y="878"/>
                  </a:lnTo>
                  <a:cubicBezTo>
                    <a:pt x="12994" y="857"/>
                    <a:pt x="13507" y="828"/>
                    <a:pt x="14005" y="828"/>
                  </a:cubicBezTo>
                  <a:close/>
                  <a:moveTo>
                    <a:pt x="14717" y="0"/>
                  </a:moveTo>
                  <a:cubicBezTo>
                    <a:pt x="14542" y="0"/>
                    <a:pt x="14368" y="3"/>
                    <a:pt x="14193" y="8"/>
                  </a:cubicBezTo>
                  <a:cubicBezTo>
                    <a:pt x="13419" y="20"/>
                    <a:pt x="12645" y="44"/>
                    <a:pt x="11883" y="92"/>
                  </a:cubicBezTo>
                  <a:lnTo>
                    <a:pt x="11252" y="127"/>
                  </a:lnTo>
                  <a:cubicBezTo>
                    <a:pt x="11038" y="139"/>
                    <a:pt x="10812" y="139"/>
                    <a:pt x="10586" y="151"/>
                  </a:cubicBezTo>
                  <a:cubicBezTo>
                    <a:pt x="10002" y="163"/>
                    <a:pt x="9395" y="175"/>
                    <a:pt x="8800" y="270"/>
                  </a:cubicBezTo>
                  <a:cubicBezTo>
                    <a:pt x="8133" y="360"/>
                    <a:pt x="7460" y="389"/>
                    <a:pt x="6808" y="389"/>
                  </a:cubicBezTo>
                  <a:cubicBezTo>
                    <a:pt x="6156" y="389"/>
                    <a:pt x="5525" y="360"/>
                    <a:pt x="4942" y="330"/>
                  </a:cubicBezTo>
                  <a:cubicBezTo>
                    <a:pt x="3775" y="270"/>
                    <a:pt x="2644" y="270"/>
                    <a:pt x="1263" y="270"/>
                  </a:cubicBezTo>
                  <a:cubicBezTo>
                    <a:pt x="572" y="270"/>
                    <a:pt x="453" y="461"/>
                    <a:pt x="406" y="1140"/>
                  </a:cubicBezTo>
                  <a:cubicBezTo>
                    <a:pt x="394" y="1401"/>
                    <a:pt x="358" y="1675"/>
                    <a:pt x="346" y="1925"/>
                  </a:cubicBezTo>
                  <a:cubicBezTo>
                    <a:pt x="299" y="2413"/>
                    <a:pt x="263" y="2937"/>
                    <a:pt x="227" y="3437"/>
                  </a:cubicBezTo>
                  <a:lnTo>
                    <a:pt x="191" y="3949"/>
                  </a:lnTo>
                  <a:cubicBezTo>
                    <a:pt x="108" y="5521"/>
                    <a:pt x="1" y="7164"/>
                    <a:pt x="215" y="8783"/>
                  </a:cubicBezTo>
                  <a:cubicBezTo>
                    <a:pt x="239" y="8974"/>
                    <a:pt x="287" y="9176"/>
                    <a:pt x="334" y="9367"/>
                  </a:cubicBezTo>
                  <a:cubicBezTo>
                    <a:pt x="346" y="9450"/>
                    <a:pt x="370" y="9545"/>
                    <a:pt x="394" y="9641"/>
                  </a:cubicBezTo>
                  <a:lnTo>
                    <a:pt x="429" y="9819"/>
                  </a:lnTo>
                  <a:lnTo>
                    <a:pt x="1251" y="9795"/>
                  </a:lnTo>
                  <a:cubicBezTo>
                    <a:pt x="2073" y="9760"/>
                    <a:pt x="2846" y="9736"/>
                    <a:pt x="3620" y="9700"/>
                  </a:cubicBezTo>
                  <a:lnTo>
                    <a:pt x="3978" y="9700"/>
                  </a:lnTo>
                  <a:cubicBezTo>
                    <a:pt x="4097" y="9700"/>
                    <a:pt x="4323" y="9700"/>
                    <a:pt x="4347" y="9748"/>
                  </a:cubicBezTo>
                  <a:cubicBezTo>
                    <a:pt x="4394" y="9783"/>
                    <a:pt x="4442" y="9986"/>
                    <a:pt x="4454" y="10093"/>
                  </a:cubicBezTo>
                  <a:lnTo>
                    <a:pt x="4549" y="10629"/>
                  </a:lnTo>
                  <a:cubicBezTo>
                    <a:pt x="4573" y="10795"/>
                    <a:pt x="4585" y="10950"/>
                    <a:pt x="4620" y="11105"/>
                  </a:cubicBezTo>
                  <a:cubicBezTo>
                    <a:pt x="4644" y="11236"/>
                    <a:pt x="4680" y="11367"/>
                    <a:pt x="4728" y="11534"/>
                  </a:cubicBezTo>
                  <a:cubicBezTo>
                    <a:pt x="4751" y="11629"/>
                    <a:pt x="4763" y="11712"/>
                    <a:pt x="4799" y="11819"/>
                  </a:cubicBezTo>
                  <a:lnTo>
                    <a:pt x="4882" y="12129"/>
                  </a:lnTo>
                  <a:lnTo>
                    <a:pt x="5156" y="11938"/>
                  </a:lnTo>
                  <a:cubicBezTo>
                    <a:pt x="5263" y="11867"/>
                    <a:pt x="5359" y="11784"/>
                    <a:pt x="5442" y="11724"/>
                  </a:cubicBezTo>
                  <a:cubicBezTo>
                    <a:pt x="5621" y="11605"/>
                    <a:pt x="5752" y="11510"/>
                    <a:pt x="5871" y="11391"/>
                  </a:cubicBezTo>
                  <a:cubicBezTo>
                    <a:pt x="6192" y="11057"/>
                    <a:pt x="6525" y="10676"/>
                    <a:pt x="6942" y="10200"/>
                  </a:cubicBezTo>
                  <a:cubicBezTo>
                    <a:pt x="7192" y="9903"/>
                    <a:pt x="7418" y="9700"/>
                    <a:pt x="7740" y="9688"/>
                  </a:cubicBezTo>
                  <a:cubicBezTo>
                    <a:pt x="8240" y="9664"/>
                    <a:pt x="8740" y="9641"/>
                    <a:pt x="9228" y="9617"/>
                  </a:cubicBezTo>
                  <a:cubicBezTo>
                    <a:pt x="9931" y="9569"/>
                    <a:pt x="10645" y="9545"/>
                    <a:pt x="11348" y="9510"/>
                  </a:cubicBezTo>
                  <a:lnTo>
                    <a:pt x="12360" y="9462"/>
                  </a:lnTo>
                  <a:cubicBezTo>
                    <a:pt x="13622" y="9402"/>
                    <a:pt x="14931" y="9331"/>
                    <a:pt x="16229" y="9307"/>
                  </a:cubicBezTo>
                  <a:lnTo>
                    <a:pt x="16277" y="9307"/>
                  </a:lnTo>
                  <a:cubicBezTo>
                    <a:pt x="17037" y="9277"/>
                    <a:pt x="17817" y="9252"/>
                    <a:pt x="18600" y="9252"/>
                  </a:cubicBezTo>
                  <a:cubicBezTo>
                    <a:pt x="19068" y="9252"/>
                    <a:pt x="19536" y="9261"/>
                    <a:pt x="20003" y="9283"/>
                  </a:cubicBezTo>
                  <a:lnTo>
                    <a:pt x="20099" y="9283"/>
                  </a:lnTo>
                  <a:cubicBezTo>
                    <a:pt x="20207" y="9290"/>
                    <a:pt x="20304" y="9294"/>
                    <a:pt x="20392" y="9294"/>
                  </a:cubicBezTo>
                  <a:cubicBezTo>
                    <a:pt x="20973" y="9294"/>
                    <a:pt x="21146" y="9119"/>
                    <a:pt x="21301" y="8271"/>
                  </a:cubicBezTo>
                  <a:cubicBezTo>
                    <a:pt x="21313" y="8212"/>
                    <a:pt x="21313" y="8152"/>
                    <a:pt x="21313" y="8117"/>
                  </a:cubicBezTo>
                  <a:lnTo>
                    <a:pt x="21313" y="8069"/>
                  </a:lnTo>
                  <a:cubicBezTo>
                    <a:pt x="21349" y="7438"/>
                    <a:pt x="21373" y="6831"/>
                    <a:pt x="21408" y="6212"/>
                  </a:cubicBezTo>
                  <a:cubicBezTo>
                    <a:pt x="21480" y="4640"/>
                    <a:pt x="21563" y="3021"/>
                    <a:pt x="21623" y="1413"/>
                  </a:cubicBezTo>
                  <a:cubicBezTo>
                    <a:pt x="21611" y="925"/>
                    <a:pt x="21599" y="616"/>
                    <a:pt x="21396" y="401"/>
                  </a:cubicBezTo>
                  <a:cubicBezTo>
                    <a:pt x="21194" y="199"/>
                    <a:pt x="20896" y="151"/>
                    <a:pt x="20408" y="151"/>
                  </a:cubicBezTo>
                  <a:lnTo>
                    <a:pt x="20301" y="151"/>
                  </a:lnTo>
                  <a:cubicBezTo>
                    <a:pt x="19872" y="139"/>
                    <a:pt x="19456" y="127"/>
                    <a:pt x="19027" y="104"/>
                  </a:cubicBezTo>
                  <a:cubicBezTo>
                    <a:pt x="18206" y="80"/>
                    <a:pt x="17408" y="44"/>
                    <a:pt x="16586" y="32"/>
                  </a:cubicBezTo>
                  <a:lnTo>
                    <a:pt x="16348" y="32"/>
                  </a:lnTo>
                  <a:cubicBezTo>
                    <a:pt x="15815" y="23"/>
                    <a:pt x="15267" y="0"/>
                    <a:pt x="1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016675" y="2154450"/>
              <a:ext cx="220600" cy="219200"/>
            </a:xfrm>
            <a:custGeom>
              <a:avLst/>
              <a:gdLst/>
              <a:ahLst/>
              <a:cxnLst/>
              <a:rect l="l" t="t" r="r" b="b"/>
              <a:pathLst>
                <a:path w="8824" h="8768" extrusionOk="0">
                  <a:moveTo>
                    <a:pt x="4540" y="1003"/>
                  </a:moveTo>
                  <a:cubicBezTo>
                    <a:pt x="5122" y="1003"/>
                    <a:pt x="5654" y="1250"/>
                    <a:pt x="6097" y="1743"/>
                  </a:cubicBezTo>
                  <a:cubicBezTo>
                    <a:pt x="6573" y="2267"/>
                    <a:pt x="6930" y="2851"/>
                    <a:pt x="7157" y="3410"/>
                  </a:cubicBezTo>
                  <a:cubicBezTo>
                    <a:pt x="7538" y="4375"/>
                    <a:pt x="7752" y="5494"/>
                    <a:pt x="7811" y="6922"/>
                  </a:cubicBezTo>
                  <a:cubicBezTo>
                    <a:pt x="7811" y="7030"/>
                    <a:pt x="7823" y="7220"/>
                    <a:pt x="7800" y="7268"/>
                  </a:cubicBezTo>
                  <a:cubicBezTo>
                    <a:pt x="7788" y="7292"/>
                    <a:pt x="7669" y="7327"/>
                    <a:pt x="7466" y="7375"/>
                  </a:cubicBezTo>
                  <a:cubicBezTo>
                    <a:pt x="6788" y="7518"/>
                    <a:pt x="6085" y="7637"/>
                    <a:pt x="5406" y="7744"/>
                  </a:cubicBezTo>
                  <a:lnTo>
                    <a:pt x="5144" y="7792"/>
                  </a:lnTo>
                  <a:cubicBezTo>
                    <a:pt x="5037" y="7804"/>
                    <a:pt x="4954" y="7815"/>
                    <a:pt x="4847" y="7827"/>
                  </a:cubicBezTo>
                  <a:cubicBezTo>
                    <a:pt x="4522" y="7880"/>
                    <a:pt x="4188" y="7951"/>
                    <a:pt x="3861" y="7951"/>
                  </a:cubicBezTo>
                  <a:cubicBezTo>
                    <a:pt x="3816" y="7951"/>
                    <a:pt x="3772" y="7949"/>
                    <a:pt x="3728" y="7946"/>
                  </a:cubicBezTo>
                  <a:cubicBezTo>
                    <a:pt x="2942" y="7911"/>
                    <a:pt x="2216" y="7815"/>
                    <a:pt x="1549" y="7673"/>
                  </a:cubicBezTo>
                  <a:cubicBezTo>
                    <a:pt x="918" y="7494"/>
                    <a:pt x="834" y="7375"/>
                    <a:pt x="846" y="6661"/>
                  </a:cubicBezTo>
                  <a:lnTo>
                    <a:pt x="846" y="6482"/>
                  </a:lnTo>
                  <a:lnTo>
                    <a:pt x="846" y="6327"/>
                  </a:lnTo>
                  <a:cubicBezTo>
                    <a:pt x="918" y="5077"/>
                    <a:pt x="1311" y="3827"/>
                    <a:pt x="1954" y="2708"/>
                  </a:cubicBezTo>
                  <a:cubicBezTo>
                    <a:pt x="2406" y="1922"/>
                    <a:pt x="3025" y="1386"/>
                    <a:pt x="3775" y="1136"/>
                  </a:cubicBezTo>
                  <a:cubicBezTo>
                    <a:pt x="4037" y="1047"/>
                    <a:pt x="4293" y="1003"/>
                    <a:pt x="4540" y="1003"/>
                  </a:cubicBezTo>
                  <a:close/>
                  <a:moveTo>
                    <a:pt x="4449" y="1"/>
                  </a:moveTo>
                  <a:cubicBezTo>
                    <a:pt x="3871" y="1"/>
                    <a:pt x="3271" y="181"/>
                    <a:pt x="2704" y="612"/>
                  </a:cubicBezTo>
                  <a:cubicBezTo>
                    <a:pt x="2073" y="1100"/>
                    <a:pt x="1418" y="1636"/>
                    <a:pt x="1084" y="2470"/>
                  </a:cubicBezTo>
                  <a:cubicBezTo>
                    <a:pt x="1025" y="2612"/>
                    <a:pt x="977" y="2743"/>
                    <a:pt x="918" y="2874"/>
                  </a:cubicBezTo>
                  <a:cubicBezTo>
                    <a:pt x="656" y="3541"/>
                    <a:pt x="370" y="4244"/>
                    <a:pt x="227" y="4970"/>
                  </a:cubicBezTo>
                  <a:cubicBezTo>
                    <a:pt x="108" y="5529"/>
                    <a:pt x="72" y="6089"/>
                    <a:pt x="60" y="6661"/>
                  </a:cubicBezTo>
                  <a:cubicBezTo>
                    <a:pt x="49" y="6899"/>
                    <a:pt x="49" y="7137"/>
                    <a:pt x="25" y="7375"/>
                  </a:cubicBezTo>
                  <a:cubicBezTo>
                    <a:pt x="1" y="7696"/>
                    <a:pt x="144" y="7946"/>
                    <a:pt x="430" y="8089"/>
                  </a:cubicBezTo>
                  <a:cubicBezTo>
                    <a:pt x="501" y="8125"/>
                    <a:pt x="596" y="8173"/>
                    <a:pt x="680" y="8220"/>
                  </a:cubicBezTo>
                  <a:cubicBezTo>
                    <a:pt x="882" y="8339"/>
                    <a:pt x="1084" y="8458"/>
                    <a:pt x="1311" y="8506"/>
                  </a:cubicBezTo>
                  <a:cubicBezTo>
                    <a:pt x="1811" y="8601"/>
                    <a:pt x="2323" y="8649"/>
                    <a:pt x="2811" y="8708"/>
                  </a:cubicBezTo>
                  <a:cubicBezTo>
                    <a:pt x="2989" y="8720"/>
                    <a:pt x="3168" y="8756"/>
                    <a:pt x="3347" y="8768"/>
                  </a:cubicBezTo>
                  <a:lnTo>
                    <a:pt x="3406" y="8768"/>
                  </a:lnTo>
                  <a:cubicBezTo>
                    <a:pt x="3585" y="8756"/>
                    <a:pt x="3751" y="8744"/>
                    <a:pt x="3918" y="8744"/>
                  </a:cubicBezTo>
                  <a:cubicBezTo>
                    <a:pt x="4251" y="8720"/>
                    <a:pt x="4585" y="8696"/>
                    <a:pt x="4894" y="8649"/>
                  </a:cubicBezTo>
                  <a:cubicBezTo>
                    <a:pt x="5192" y="8601"/>
                    <a:pt x="5502" y="8577"/>
                    <a:pt x="5823" y="8542"/>
                  </a:cubicBezTo>
                  <a:cubicBezTo>
                    <a:pt x="6561" y="8470"/>
                    <a:pt x="7323" y="8399"/>
                    <a:pt x="8061" y="8149"/>
                  </a:cubicBezTo>
                  <a:cubicBezTo>
                    <a:pt x="8704" y="7935"/>
                    <a:pt x="8823" y="7827"/>
                    <a:pt x="8823" y="7113"/>
                  </a:cubicBezTo>
                  <a:cubicBezTo>
                    <a:pt x="8823" y="6934"/>
                    <a:pt x="8812" y="6792"/>
                    <a:pt x="8800" y="6661"/>
                  </a:cubicBezTo>
                  <a:cubicBezTo>
                    <a:pt x="8693" y="6280"/>
                    <a:pt x="8621" y="5887"/>
                    <a:pt x="8562" y="5482"/>
                  </a:cubicBezTo>
                  <a:cubicBezTo>
                    <a:pt x="8478" y="5077"/>
                    <a:pt x="8419" y="4672"/>
                    <a:pt x="8347" y="4279"/>
                  </a:cubicBezTo>
                  <a:cubicBezTo>
                    <a:pt x="8133" y="3053"/>
                    <a:pt x="7633" y="1993"/>
                    <a:pt x="6847" y="1124"/>
                  </a:cubicBezTo>
                  <a:cubicBezTo>
                    <a:pt x="6265" y="476"/>
                    <a:pt x="5387" y="1"/>
                    <a:pt x="4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5056575" y="1986675"/>
              <a:ext cx="149450" cy="151550"/>
            </a:xfrm>
            <a:custGeom>
              <a:avLst/>
              <a:gdLst/>
              <a:ahLst/>
              <a:cxnLst/>
              <a:rect l="l" t="t" r="r" b="b"/>
              <a:pathLst>
                <a:path w="5978" h="6062" extrusionOk="0">
                  <a:moveTo>
                    <a:pt x="3120" y="953"/>
                  </a:moveTo>
                  <a:cubicBezTo>
                    <a:pt x="3644" y="953"/>
                    <a:pt x="4144" y="1084"/>
                    <a:pt x="4477" y="1370"/>
                  </a:cubicBezTo>
                  <a:cubicBezTo>
                    <a:pt x="4620" y="1489"/>
                    <a:pt x="4727" y="1644"/>
                    <a:pt x="4799" y="1763"/>
                  </a:cubicBezTo>
                  <a:cubicBezTo>
                    <a:pt x="5275" y="2715"/>
                    <a:pt x="5025" y="3870"/>
                    <a:pt x="4191" y="4561"/>
                  </a:cubicBezTo>
                  <a:cubicBezTo>
                    <a:pt x="3548" y="5097"/>
                    <a:pt x="3227" y="5216"/>
                    <a:pt x="2584" y="5216"/>
                  </a:cubicBezTo>
                  <a:cubicBezTo>
                    <a:pt x="1727" y="5216"/>
                    <a:pt x="1108" y="4954"/>
                    <a:pt x="953" y="3751"/>
                  </a:cubicBezTo>
                  <a:cubicBezTo>
                    <a:pt x="810" y="2727"/>
                    <a:pt x="1072" y="1965"/>
                    <a:pt x="1751" y="1370"/>
                  </a:cubicBezTo>
                  <a:cubicBezTo>
                    <a:pt x="2084" y="1084"/>
                    <a:pt x="2596" y="953"/>
                    <a:pt x="3120" y="953"/>
                  </a:cubicBezTo>
                  <a:close/>
                  <a:moveTo>
                    <a:pt x="3335" y="0"/>
                  </a:moveTo>
                  <a:cubicBezTo>
                    <a:pt x="2946" y="0"/>
                    <a:pt x="2549" y="74"/>
                    <a:pt x="2120" y="179"/>
                  </a:cubicBezTo>
                  <a:cubicBezTo>
                    <a:pt x="1453" y="346"/>
                    <a:pt x="917" y="763"/>
                    <a:pt x="548" y="1418"/>
                  </a:cubicBezTo>
                  <a:cubicBezTo>
                    <a:pt x="143" y="2120"/>
                    <a:pt x="0" y="2918"/>
                    <a:pt x="96" y="3799"/>
                  </a:cubicBezTo>
                  <a:cubicBezTo>
                    <a:pt x="250" y="4978"/>
                    <a:pt x="1120" y="5871"/>
                    <a:pt x="2346" y="6025"/>
                  </a:cubicBezTo>
                  <a:cubicBezTo>
                    <a:pt x="2501" y="6049"/>
                    <a:pt x="2644" y="6061"/>
                    <a:pt x="2775" y="6061"/>
                  </a:cubicBezTo>
                  <a:cubicBezTo>
                    <a:pt x="3644" y="6061"/>
                    <a:pt x="4406" y="5668"/>
                    <a:pt x="5096" y="4882"/>
                  </a:cubicBezTo>
                  <a:cubicBezTo>
                    <a:pt x="5715" y="4204"/>
                    <a:pt x="5977" y="3513"/>
                    <a:pt x="5930" y="2811"/>
                  </a:cubicBezTo>
                  <a:lnTo>
                    <a:pt x="5930" y="2799"/>
                  </a:lnTo>
                  <a:cubicBezTo>
                    <a:pt x="5918" y="2727"/>
                    <a:pt x="5918" y="2656"/>
                    <a:pt x="5918" y="2573"/>
                  </a:cubicBezTo>
                  <a:cubicBezTo>
                    <a:pt x="5906" y="2394"/>
                    <a:pt x="5894" y="2215"/>
                    <a:pt x="5858" y="2061"/>
                  </a:cubicBezTo>
                  <a:cubicBezTo>
                    <a:pt x="5680" y="1132"/>
                    <a:pt x="5203" y="537"/>
                    <a:pt x="4406" y="215"/>
                  </a:cubicBezTo>
                  <a:cubicBezTo>
                    <a:pt x="4042" y="62"/>
                    <a:pt x="3691" y="0"/>
                    <a:pt x="3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5060450" y="1686350"/>
              <a:ext cx="509000" cy="256300"/>
            </a:xfrm>
            <a:custGeom>
              <a:avLst/>
              <a:gdLst/>
              <a:ahLst/>
              <a:cxnLst/>
              <a:rect l="l" t="t" r="r" b="b"/>
              <a:pathLst>
                <a:path w="20360" h="10252" extrusionOk="0">
                  <a:moveTo>
                    <a:pt x="19931" y="7906"/>
                  </a:moveTo>
                  <a:cubicBezTo>
                    <a:pt x="19503" y="7906"/>
                    <a:pt x="19110" y="7894"/>
                    <a:pt x="18741" y="7906"/>
                  </a:cubicBezTo>
                  <a:cubicBezTo>
                    <a:pt x="17705" y="7942"/>
                    <a:pt x="16669" y="7978"/>
                    <a:pt x="15633" y="8013"/>
                  </a:cubicBezTo>
                  <a:cubicBezTo>
                    <a:pt x="14454" y="8061"/>
                    <a:pt x="13276" y="8097"/>
                    <a:pt x="12085" y="8144"/>
                  </a:cubicBezTo>
                  <a:cubicBezTo>
                    <a:pt x="10406" y="8216"/>
                    <a:pt x="8727" y="8311"/>
                    <a:pt x="7025" y="8382"/>
                  </a:cubicBezTo>
                  <a:cubicBezTo>
                    <a:pt x="6537" y="8418"/>
                    <a:pt x="6132" y="8561"/>
                    <a:pt x="5870" y="9037"/>
                  </a:cubicBezTo>
                  <a:cubicBezTo>
                    <a:pt x="5679" y="9383"/>
                    <a:pt x="5358" y="9680"/>
                    <a:pt x="5096" y="9978"/>
                  </a:cubicBezTo>
                  <a:cubicBezTo>
                    <a:pt x="4989" y="10097"/>
                    <a:pt x="4846" y="10156"/>
                    <a:pt x="4703" y="10252"/>
                  </a:cubicBezTo>
                  <a:cubicBezTo>
                    <a:pt x="4429" y="9692"/>
                    <a:pt x="4334" y="9287"/>
                    <a:pt x="4346" y="8573"/>
                  </a:cubicBezTo>
                  <a:cubicBezTo>
                    <a:pt x="4155" y="8323"/>
                    <a:pt x="3870" y="8371"/>
                    <a:pt x="3620" y="8382"/>
                  </a:cubicBezTo>
                  <a:cubicBezTo>
                    <a:pt x="3072" y="8406"/>
                    <a:pt x="2536" y="8502"/>
                    <a:pt x="1977" y="8525"/>
                  </a:cubicBezTo>
                  <a:cubicBezTo>
                    <a:pt x="1584" y="8561"/>
                    <a:pt x="1179" y="8513"/>
                    <a:pt x="762" y="8513"/>
                  </a:cubicBezTo>
                  <a:cubicBezTo>
                    <a:pt x="429" y="8513"/>
                    <a:pt x="274" y="8323"/>
                    <a:pt x="238" y="8025"/>
                  </a:cubicBezTo>
                  <a:cubicBezTo>
                    <a:pt x="179" y="7454"/>
                    <a:pt x="107" y="6894"/>
                    <a:pt x="72" y="6323"/>
                  </a:cubicBezTo>
                  <a:cubicBezTo>
                    <a:pt x="0" y="4513"/>
                    <a:pt x="191" y="2715"/>
                    <a:pt x="334" y="905"/>
                  </a:cubicBezTo>
                  <a:cubicBezTo>
                    <a:pt x="357" y="465"/>
                    <a:pt x="405" y="393"/>
                    <a:pt x="881" y="358"/>
                  </a:cubicBezTo>
                  <a:cubicBezTo>
                    <a:pt x="1715" y="310"/>
                    <a:pt x="2548" y="298"/>
                    <a:pt x="3382" y="310"/>
                  </a:cubicBezTo>
                  <a:cubicBezTo>
                    <a:pt x="4751" y="334"/>
                    <a:pt x="6108" y="370"/>
                    <a:pt x="7477" y="405"/>
                  </a:cubicBezTo>
                  <a:cubicBezTo>
                    <a:pt x="7644" y="405"/>
                    <a:pt x="7799" y="393"/>
                    <a:pt x="7954" y="358"/>
                  </a:cubicBezTo>
                  <a:cubicBezTo>
                    <a:pt x="8847" y="131"/>
                    <a:pt x="9763" y="131"/>
                    <a:pt x="10680" y="120"/>
                  </a:cubicBezTo>
                  <a:cubicBezTo>
                    <a:pt x="11656" y="96"/>
                    <a:pt x="12621" y="0"/>
                    <a:pt x="13609" y="12"/>
                  </a:cubicBezTo>
                  <a:cubicBezTo>
                    <a:pt x="15038" y="36"/>
                    <a:pt x="16455" y="120"/>
                    <a:pt x="17883" y="179"/>
                  </a:cubicBezTo>
                  <a:cubicBezTo>
                    <a:pt x="18491" y="215"/>
                    <a:pt x="19098" y="215"/>
                    <a:pt x="19705" y="274"/>
                  </a:cubicBezTo>
                  <a:cubicBezTo>
                    <a:pt x="20277" y="310"/>
                    <a:pt x="20360" y="429"/>
                    <a:pt x="20336" y="1012"/>
                  </a:cubicBezTo>
                  <a:cubicBezTo>
                    <a:pt x="20241" y="3072"/>
                    <a:pt x="20157" y="5120"/>
                    <a:pt x="20050" y="7180"/>
                  </a:cubicBezTo>
                  <a:cubicBezTo>
                    <a:pt x="20062" y="7382"/>
                    <a:pt x="19991" y="7597"/>
                    <a:pt x="19931" y="7906"/>
                  </a:cubicBezTo>
                  <a:close/>
                  <a:moveTo>
                    <a:pt x="18538" y="2203"/>
                  </a:moveTo>
                  <a:cubicBezTo>
                    <a:pt x="18419" y="2144"/>
                    <a:pt x="18324" y="2072"/>
                    <a:pt x="18217" y="2060"/>
                  </a:cubicBezTo>
                  <a:cubicBezTo>
                    <a:pt x="17431" y="2013"/>
                    <a:pt x="16633" y="1953"/>
                    <a:pt x="15835" y="1953"/>
                  </a:cubicBezTo>
                  <a:cubicBezTo>
                    <a:pt x="15216" y="1953"/>
                    <a:pt x="14573" y="2025"/>
                    <a:pt x="13954" y="2025"/>
                  </a:cubicBezTo>
                  <a:cubicBezTo>
                    <a:pt x="10180" y="2048"/>
                    <a:pt x="6418" y="2048"/>
                    <a:pt x="2655" y="2048"/>
                  </a:cubicBezTo>
                  <a:cubicBezTo>
                    <a:pt x="2465" y="2048"/>
                    <a:pt x="2179" y="1989"/>
                    <a:pt x="2179" y="2263"/>
                  </a:cubicBezTo>
                  <a:cubicBezTo>
                    <a:pt x="2179" y="2525"/>
                    <a:pt x="2441" y="2441"/>
                    <a:pt x="2620" y="2441"/>
                  </a:cubicBezTo>
                  <a:cubicBezTo>
                    <a:pt x="3382" y="2441"/>
                    <a:pt x="4120" y="2417"/>
                    <a:pt x="4882" y="2417"/>
                  </a:cubicBezTo>
                  <a:lnTo>
                    <a:pt x="10632" y="2417"/>
                  </a:lnTo>
                  <a:cubicBezTo>
                    <a:pt x="11787" y="2417"/>
                    <a:pt x="12954" y="2406"/>
                    <a:pt x="14109" y="2370"/>
                  </a:cubicBezTo>
                  <a:cubicBezTo>
                    <a:pt x="15383" y="2346"/>
                    <a:pt x="16633" y="2239"/>
                    <a:pt x="17895" y="2441"/>
                  </a:cubicBezTo>
                  <a:cubicBezTo>
                    <a:pt x="18121" y="2501"/>
                    <a:pt x="18360" y="2501"/>
                    <a:pt x="18538" y="2203"/>
                  </a:cubicBezTo>
                  <a:close/>
                  <a:moveTo>
                    <a:pt x="18312" y="4191"/>
                  </a:moveTo>
                  <a:cubicBezTo>
                    <a:pt x="17943" y="4037"/>
                    <a:pt x="17562" y="4037"/>
                    <a:pt x="17229" y="4037"/>
                  </a:cubicBezTo>
                  <a:cubicBezTo>
                    <a:pt x="14728" y="3989"/>
                    <a:pt x="12228" y="3965"/>
                    <a:pt x="9728" y="3930"/>
                  </a:cubicBezTo>
                  <a:cubicBezTo>
                    <a:pt x="7489" y="3906"/>
                    <a:pt x="5239" y="3870"/>
                    <a:pt x="3012" y="3846"/>
                  </a:cubicBezTo>
                  <a:cubicBezTo>
                    <a:pt x="2858" y="3846"/>
                    <a:pt x="2715" y="3834"/>
                    <a:pt x="2596" y="3870"/>
                  </a:cubicBezTo>
                  <a:cubicBezTo>
                    <a:pt x="2500" y="3906"/>
                    <a:pt x="2465" y="4025"/>
                    <a:pt x="2298" y="4191"/>
                  </a:cubicBezTo>
                  <a:cubicBezTo>
                    <a:pt x="2608" y="4203"/>
                    <a:pt x="2822" y="4215"/>
                    <a:pt x="3012" y="4215"/>
                  </a:cubicBezTo>
                  <a:cubicBezTo>
                    <a:pt x="4144" y="4227"/>
                    <a:pt x="5287" y="4227"/>
                    <a:pt x="6418" y="4251"/>
                  </a:cubicBezTo>
                  <a:cubicBezTo>
                    <a:pt x="8144" y="4275"/>
                    <a:pt x="9870" y="4322"/>
                    <a:pt x="11597" y="4346"/>
                  </a:cubicBezTo>
                  <a:cubicBezTo>
                    <a:pt x="13121" y="4382"/>
                    <a:pt x="14645" y="4394"/>
                    <a:pt x="16169" y="4418"/>
                  </a:cubicBezTo>
                  <a:lnTo>
                    <a:pt x="17681" y="4465"/>
                  </a:lnTo>
                  <a:cubicBezTo>
                    <a:pt x="17907" y="4453"/>
                    <a:pt x="18145" y="4501"/>
                    <a:pt x="18312" y="4191"/>
                  </a:cubicBezTo>
                  <a:close/>
                  <a:moveTo>
                    <a:pt x="11466" y="6180"/>
                  </a:moveTo>
                  <a:cubicBezTo>
                    <a:pt x="11466" y="6120"/>
                    <a:pt x="11454" y="6073"/>
                    <a:pt x="11454" y="6013"/>
                  </a:cubicBezTo>
                  <a:cubicBezTo>
                    <a:pt x="11347" y="5965"/>
                    <a:pt x="11240" y="5882"/>
                    <a:pt x="11133" y="5882"/>
                  </a:cubicBezTo>
                  <a:cubicBezTo>
                    <a:pt x="10799" y="5870"/>
                    <a:pt x="10454" y="5870"/>
                    <a:pt x="10097" y="5882"/>
                  </a:cubicBezTo>
                  <a:cubicBezTo>
                    <a:pt x="8835" y="5942"/>
                    <a:pt x="7584" y="6037"/>
                    <a:pt x="6310" y="6049"/>
                  </a:cubicBezTo>
                  <a:cubicBezTo>
                    <a:pt x="5215" y="6061"/>
                    <a:pt x="4108" y="5977"/>
                    <a:pt x="3024" y="5942"/>
                  </a:cubicBezTo>
                  <a:cubicBezTo>
                    <a:pt x="2846" y="5942"/>
                    <a:pt x="2667" y="5954"/>
                    <a:pt x="2489" y="6001"/>
                  </a:cubicBezTo>
                  <a:cubicBezTo>
                    <a:pt x="2441" y="6013"/>
                    <a:pt x="2370" y="6120"/>
                    <a:pt x="2381" y="6192"/>
                  </a:cubicBezTo>
                  <a:cubicBezTo>
                    <a:pt x="2381" y="6251"/>
                    <a:pt x="2465" y="6346"/>
                    <a:pt x="2524" y="6370"/>
                  </a:cubicBezTo>
                  <a:cubicBezTo>
                    <a:pt x="2643" y="6406"/>
                    <a:pt x="2762" y="6394"/>
                    <a:pt x="2881" y="6406"/>
                  </a:cubicBezTo>
                  <a:cubicBezTo>
                    <a:pt x="3655" y="6430"/>
                    <a:pt x="4429" y="6477"/>
                    <a:pt x="5203" y="6477"/>
                  </a:cubicBezTo>
                  <a:cubicBezTo>
                    <a:pt x="6096" y="6477"/>
                    <a:pt x="6989" y="6466"/>
                    <a:pt x="7882" y="6430"/>
                  </a:cubicBezTo>
                  <a:cubicBezTo>
                    <a:pt x="8894" y="6406"/>
                    <a:pt x="9906" y="6382"/>
                    <a:pt x="10930" y="6346"/>
                  </a:cubicBezTo>
                  <a:cubicBezTo>
                    <a:pt x="11109" y="6335"/>
                    <a:pt x="11287" y="6239"/>
                    <a:pt x="11466" y="6180"/>
                  </a:cubicBezTo>
                  <a:close/>
                  <a:moveTo>
                    <a:pt x="13549" y="6394"/>
                  </a:moveTo>
                  <a:cubicBezTo>
                    <a:pt x="13478" y="6096"/>
                    <a:pt x="13323" y="6073"/>
                    <a:pt x="13180" y="6156"/>
                  </a:cubicBezTo>
                  <a:cubicBezTo>
                    <a:pt x="13133" y="6168"/>
                    <a:pt x="13145" y="6287"/>
                    <a:pt x="13133" y="6346"/>
                  </a:cubicBezTo>
                  <a:cubicBezTo>
                    <a:pt x="13252" y="6358"/>
                    <a:pt x="13383" y="6370"/>
                    <a:pt x="13549" y="63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5031875" y="2168550"/>
              <a:ext cx="186350" cy="191125"/>
            </a:xfrm>
            <a:custGeom>
              <a:avLst/>
              <a:gdLst/>
              <a:ahLst/>
              <a:cxnLst/>
              <a:rect l="l" t="t" r="r" b="b"/>
              <a:pathLst>
                <a:path w="7454" h="7645" extrusionOk="0">
                  <a:moveTo>
                    <a:pt x="12" y="5751"/>
                  </a:moveTo>
                  <a:cubicBezTo>
                    <a:pt x="95" y="4489"/>
                    <a:pt x="465" y="3203"/>
                    <a:pt x="1143" y="2025"/>
                  </a:cubicBezTo>
                  <a:cubicBezTo>
                    <a:pt x="1596" y="1251"/>
                    <a:pt x="2227" y="643"/>
                    <a:pt x="3096" y="346"/>
                  </a:cubicBezTo>
                  <a:cubicBezTo>
                    <a:pt x="4096" y="1"/>
                    <a:pt x="4965" y="274"/>
                    <a:pt x="5656" y="1036"/>
                  </a:cubicBezTo>
                  <a:cubicBezTo>
                    <a:pt x="6120" y="1536"/>
                    <a:pt x="6513" y="2132"/>
                    <a:pt x="6763" y="2775"/>
                  </a:cubicBezTo>
                  <a:cubicBezTo>
                    <a:pt x="7203" y="3906"/>
                    <a:pt x="7370" y="5120"/>
                    <a:pt x="7430" y="6358"/>
                  </a:cubicBezTo>
                  <a:cubicBezTo>
                    <a:pt x="7453" y="6847"/>
                    <a:pt x="7442" y="6906"/>
                    <a:pt x="6918" y="7025"/>
                  </a:cubicBezTo>
                  <a:cubicBezTo>
                    <a:pt x="6144" y="7204"/>
                    <a:pt x="5358" y="7323"/>
                    <a:pt x="4584" y="7442"/>
                  </a:cubicBezTo>
                  <a:cubicBezTo>
                    <a:pt x="4108" y="7525"/>
                    <a:pt x="3620" y="7644"/>
                    <a:pt x="3143" y="7609"/>
                  </a:cubicBezTo>
                  <a:cubicBezTo>
                    <a:pt x="2393" y="7561"/>
                    <a:pt x="1631" y="7478"/>
                    <a:pt x="905" y="7311"/>
                  </a:cubicBezTo>
                  <a:cubicBezTo>
                    <a:pt x="119" y="7132"/>
                    <a:pt x="0" y="6894"/>
                    <a:pt x="12" y="61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071450" y="2001275"/>
              <a:ext cx="123250" cy="121750"/>
            </a:xfrm>
            <a:custGeom>
              <a:avLst/>
              <a:gdLst/>
              <a:ahLst/>
              <a:cxnLst/>
              <a:rect l="l" t="t" r="r" b="b"/>
              <a:pathLst>
                <a:path w="4930" h="4870" extrusionOk="0">
                  <a:moveTo>
                    <a:pt x="2001" y="4870"/>
                  </a:moveTo>
                  <a:cubicBezTo>
                    <a:pt x="1037" y="4870"/>
                    <a:pt x="322" y="4525"/>
                    <a:pt x="144" y="3215"/>
                  </a:cubicBezTo>
                  <a:cubicBezTo>
                    <a:pt x="1" y="2203"/>
                    <a:pt x="215" y="1310"/>
                    <a:pt x="1013" y="619"/>
                  </a:cubicBezTo>
                  <a:cubicBezTo>
                    <a:pt x="1739" y="0"/>
                    <a:pt x="3287" y="0"/>
                    <a:pt x="4025" y="607"/>
                  </a:cubicBezTo>
                  <a:cubicBezTo>
                    <a:pt x="4180" y="738"/>
                    <a:pt x="4323" y="893"/>
                    <a:pt x="4418" y="1072"/>
                  </a:cubicBezTo>
                  <a:cubicBezTo>
                    <a:pt x="4930" y="2131"/>
                    <a:pt x="4656" y="3394"/>
                    <a:pt x="3763" y="4156"/>
                  </a:cubicBezTo>
                  <a:cubicBezTo>
                    <a:pt x="3073" y="4715"/>
                    <a:pt x="2703" y="4870"/>
                    <a:pt x="2001" y="4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388150" y="1837850"/>
              <a:ext cx="11050" cy="8375"/>
            </a:xfrm>
            <a:custGeom>
              <a:avLst/>
              <a:gdLst/>
              <a:ahLst/>
              <a:cxnLst/>
              <a:rect l="l" t="t" r="r" b="b"/>
              <a:pathLst>
                <a:path w="442" h="335" extrusionOk="0">
                  <a:moveTo>
                    <a:pt x="441" y="334"/>
                  </a:moveTo>
                  <a:cubicBezTo>
                    <a:pt x="275" y="310"/>
                    <a:pt x="144" y="298"/>
                    <a:pt x="1" y="298"/>
                  </a:cubicBezTo>
                  <a:cubicBezTo>
                    <a:pt x="25" y="227"/>
                    <a:pt x="25" y="120"/>
                    <a:pt x="49" y="108"/>
                  </a:cubicBezTo>
                  <a:cubicBezTo>
                    <a:pt x="215" y="1"/>
                    <a:pt x="370" y="13"/>
                    <a:pt x="441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111050" y="1731600"/>
              <a:ext cx="417625" cy="20250"/>
            </a:xfrm>
            <a:custGeom>
              <a:avLst/>
              <a:gdLst/>
              <a:ahLst/>
              <a:cxnLst/>
              <a:rect l="l" t="t" r="r" b="b"/>
              <a:pathLst>
                <a:path w="16705" h="810" extrusionOk="0">
                  <a:moveTo>
                    <a:pt x="16586" y="262"/>
                  </a:moveTo>
                  <a:cubicBezTo>
                    <a:pt x="16550" y="250"/>
                    <a:pt x="16526" y="238"/>
                    <a:pt x="16478" y="203"/>
                  </a:cubicBezTo>
                  <a:cubicBezTo>
                    <a:pt x="16395" y="155"/>
                    <a:pt x="16312" y="95"/>
                    <a:pt x="16193" y="95"/>
                  </a:cubicBezTo>
                  <a:lnTo>
                    <a:pt x="15883" y="84"/>
                  </a:lnTo>
                  <a:cubicBezTo>
                    <a:pt x="15205" y="36"/>
                    <a:pt x="14502" y="12"/>
                    <a:pt x="13811" y="0"/>
                  </a:cubicBezTo>
                  <a:lnTo>
                    <a:pt x="13740" y="0"/>
                  </a:lnTo>
                  <a:cubicBezTo>
                    <a:pt x="13430" y="0"/>
                    <a:pt x="13109" y="12"/>
                    <a:pt x="12811" y="36"/>
                  </a:cubicBezTo>
                  <a:lnTo>
                    <a:pt x="11918" y="84"/>
                  </a:lnTo>
                  <a:cubicBezTo>
                    <a:pt x="9513" y="84"/>
                    <a:pt x="7096" y="95"/>
                    <a:pt x="4703" y="95"/>
                  </a:cubicBezTo>
                  <a:lnTo>
                    <a:pt x="631" y="95"/>
                  </a:lnTo>
                  <a:lnTo>
                    <a:pt x="536" y="95"/>
                  </a:lnTo>
                  <a:lnTo>
                    <a:pt x="429" y="95"/>
                  </a:lnTo>
                  <a:cubicBezTo>
                    <a:pt x="334" y="95"/>
                    <a:pt x="191" y="119"/>
                    <a:pt x="107" y="203"/>
                  </a:cubicBezTo>
                  <a:cubicBezTo>
                    <a:pt x="48" y="262"/>
                    <a:pt x="0" y="369"/>
                    <a:pt x="0" y="476"/>
                  </a:cubicBezTo>
                  <a:cubicBezTo>
                    <a:pt x="0" y="572"/>
                    <a:pt x="48" y="810"/>
                    <a:pt x="369" y="810"/>
                  </a:cubicBezTo>
                  <a:lnTo>
                    <a:pt x="488" y="810"/>
                  </a:lnTo>
                  <a:lnTo>
                    <a:pt x="584" y="810"/>
                  </a:lnTo>
                  <a:cubicBezTo>
                    <a:pt x="953" y="810"/>
                    <a:pt x="1322" y="810"/>
                    <a:pt x="1703" y="798"/>
                  </a:cubicBezTo>
                  <a:cubicBezTo>
                    <a:pt x="2084" y="798"/>
                    <a:pt x="2453" y="786"/>
                    <a:pt x="2846" y="786"/>
                  </a:cubicBezTo>
                  <a:lnTo>
                    <a:pt x="3751" y="786"/>
                  </a:lnTo>
                  <a:lnTo>
                    <a:pt x="5429" y="786"/>
                  </a:lnTo>
                  <a:lnTo>
                    <a:pt x="7120" y="786"/>
                  </a:lnTo>
                  <a:lnTo>
                    <a:pt x="8585" y="786"/>
                  </a:lnTo>
                  <a:cubicBezTo>
                    <a:pt x="9704" y="786"/>
                    <a:pt x="10847" y="774"/>
                    <a:pt x="12073" y="738"/>
                  </a:cubicBezTo>
                  <a:cubicBezTo>
                    <a:pt x="12323" y="738"/>
                    <a:pt x="12561" y="726"/>
                    <a:pt x="12799" y="715"/>
                  </a:cubicBezTo>
                  <a:cubicBezTo>
                    <a:pt x="13216" y="691"/>
                    <a:pt x="13645" y="679"/>
                    <a:pt x="14062" y="679"/>
                  </a:cubicBezTo>
                  <a:cubicBezTo>
                    <a:pt x="14752" y="679"/>
                    <a:pt x="15300" y="726"/>
                    <a:pt x="15812" y="798"/>
                  </a:cubicBezTo>
                  <a:cubicBezTo>
                    <a:pt x="15871" y="810"/>
                    <a:pt x="15955" y="810"/>
                    <a:pt x="16026" y="810"/>
                  </a:cubicBezTo>
                  <a:cubicBezTo>
                    <a:pt x="16288" y="810"/>
                    <a:pt x="16478" y="715"/>
                    <a:pt x="16609" y="476"/>
                  </a:cubicBezTo>
                  <a:lnTo>
                    <a:pt x="16705" y="3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5109550" y="1778625"/>
              <a:ext cx="414375" cy="23525"/>
            </a:xfrm>
            <a:custGeom>
              <a:avLst/>
              <a:gdLst/>
              <a:ahLst/>
              <a:cxnLst/>
              <a:rect l="l" t="t" r="r" b="b"/>
              <a:pathLst>
                <a:path w="16575" h="941" extrusionOk="0">
                  <a:moveTo>
                    <a:pt x="15324" y="203"/>
                  </a:moveTo>
                  <a:lnTo>
                    <a:pt x="15265" y="203"/>
                  </a:lnTo>
                  <a:cubicBezTo>
                    <a:pt x="13395" y="167"/>
                    <a:pt x="11538" y="143"/>
                    <a:pt x="9680" y="119"/>
                  </a:cubicBezTo>
                  <a:lnTo>
                    <a:pt x="5859" y="60"/>
                  </a:lnTo>
                  <a:cubicBezTo>
                    <a:pt x="4251" y="48"/>
                    <a:pt x="2656" y="24"/>
                    <a:pt x="1048" y="0"/>
                  </a:cubicBezTo>
                  <a:lnTo>
                    <a:pt x="929" y="0"/>
                  </a:lnTo>
                  <a:cubicBezTo>
                    <a:pt x="822" y="0"/>
                    <a:pt x="691" y="0"/>
                    <a:pt x="572" y="48"/>
                  </a:cubicBezTo>
                  <a:cubicBezTo>
                    <a:pt x="477" y="84"/>
                    <a:pt x="417" y="155"/>
                    <a:pt x="346" y="262"/>
                  </a:cubicBezTo>
                  <a:cubicBezTo>
                    <a:pt x="322" y="298"/>
                    <a:pt x="275" y="346"/>
                    <a:pt x="215" y="417"/>
                  </a:cubicBezTo>
                  <a:lnTo>
                    <a:pt x="1" y="655"/>
                  </a:lnTo>
                  <a:lnTo>
                    <a:pt x="310" y="679"/>
                  </a:lnTo>
                  <a:cubicBezTo>
                    <a:pt x="417" y="679"/>
                    <a:pt x="513" y="691"/>
                    <a:pt x="596" y="691"/>
                  </a:cubicBezTo>
                  <a:cubicBezTo>
                    <a:pt x="775" y="703"/>
                    <a:pt x="906" y="703"/>
                    <a:pt x="1025" y="703"/>
                  </a:cubicBezTo>
                  <a:cubicBezTo>
                    <a:pt x="1441" y="703"/>
                    <a:pt x="1882" y="703"/>
                    <a:pt x="2299" y="715"/>
                  </a:cubicBezTo>
                  <a:cubicBezTo>
                    <a:pt x="3013" y="715"/>
                    <a:pt x="3727" y="727"/>
                    <a:pt x="4454" y="727"/>
                  </a:cubicBezTo>
                  <a:cubicBezTo>
                    <a:pt x="5382" y="750"/>
                    <a:pt x="6311" y="762"/>
                    <a:pt x="7240" y="798"/>
                  </a:cubicBezTo>
                  <a:cubicBezTo>
                    <a:pt x="8037" y="810"/>
                    <a:pt x="8835" y="822"/>
                    <a:pt x="9633" y="834"/>
                  </a:cubicBezTo>
                  <a:lnTo>
                    <a:pt x="12133" y="881"/>
                  </a:lnTo>
                  <a:cubicBezTo>
                    <a:pt x="12836" y="893"/>
                    <a:pt x="13514" y="893"/>
                    <a:pt x="14217" y="905"/>
                  </a:cubicBezTo>
                  <a:cubicBezTo>
                    <a:pt x="14443" y="905"/>
                    <a:pt x="14645" y="929"/>
                    <a:pt x="14872" y="929"/>
                  </a:cubicBezTo>
                  <a:cubicBezTo>
                    <a:pt x="15157" y="941"/>
                    <a:pt x="15455" y="941"/>
                    <a:pt x="15753" y="941"/>
                  </a:cubicBezTo>
                  <a:lnTo>
                    <a:pt x="15872" y="941"/>
                  </a:lnTo>
                  <a:cubicBezTo>
                    <a:pt x="16098" y="941"/>
                    <a:pt x="16324" y="893"/>
                    <a:pt x="16491" y="584"/>
                  </a:cubicBezTo>
                  <a:lnTo>
                    <a:pt x="16574" y="441"/>
                  </a:lnTo>
                  <a:lnTo>
                    <a:pt x="16419" y="381"/>
                  </a:lnTo>
                  <a:cubicBezTo>
                    <a:pt x="16015" y="203"/>
                    <a:pt x="15657" y="203"/>
                    <a:pt x="15324" y="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5115200" y="1829225"/>
              <a:ext cx="235175" cy="22950"/>
            </a:xfrm>
            <a:custGeom>
              <a:avLst/>
              <a:gdLst/>
              <a:ahLst/>
              <a:cxnLst/>
              <a:rect l="l" t="t" r="r" b="b"/>
              <a:pathLst>
                <a:path w="9407" h="918" extrusionOk="0">
                  <a:moveTo>
                    <a:pt x="9324" y="167"/>
                  </a:moveTo>
                  <a:lnTo>
                    <a:pt x="9228" y="120"/>
                  </a:lnTo>
                  <a:cubicBezTo>
                    <a:pt x="9157" y="72"/>
                    <a:pt x="9050" y="24"/>
                    <a:pt x="8943" y="24"/>
                  </a:cubicBezTo>
                  <a:cubicBezTo>
                    <a:pt x="8788" y="24"/>
                    <a:pt x="8633" y="0"/>
                    <a:pt x="8454" y="0"/>
                  </a:cubicBezTo>
                  <a:cubicBezTo>
                    <a:pt x="8276" y="0"/>
                    <a:pt x="8085" y="0"/>
                    <a:pt x="7895" y="24"/>
                  </a:cubicBezTo>
                  <a:cubicBezTo>
                    <a:pt x="7454" y="36"/>
                    <a:pt x="7026" y="60"/>
                    <a:pt x="6597" y="96"/>
                  </a:cubicBezTo>
                  <a:cubicBezTo>
                    <a:pt x="5775" y="143"/>
                    <a:pt x="4942" y="179"/>
                    <a:pt x="4109" y="191"/>
                  </a:cubicBezTo>
                  <a:lnTo>
                    <a:pt x="3870" y="191"/>
                  </a:lnTo>
                  <a:cubicBezTo>
                    <a:pt x="3228" y="191"/>
                    <a:pt x="2596" y="167"/>
                    <a:pt x="1965" y="143"/>
                  </a:cubicBezTo>
                  <a:cubicBezTo>
                    <a:pt x="1584" y="120"/>
                    <a:pt x="1203" y="108"/>
                    <a:pt x="822" y="96"/>
                  </a:cubicBezTo>
                  <a:lnTo>
                    <a:pt x="763" y="96"/>
                  </a:lnTo>
                  <a:cubicBezTo>
                    <a:pt x="596" y="96"/>
                    <a:pt x="418" y="108"/>
                    <a:pt x="239" y="155"/>
                  </a:cubicBezTo>
                  <a:cubicBezTo>
                    <a:pt x="108" y="179"/>
                    <a:pt x="1" y="370"/>
                    <a:pt x="13" y="489"/>
                  </a:cubicBezTo>
                  <a:cubicBezTo>
                    <a:pt x="13" y="631"/>
                    <a:pt x="132" y="774"/>
                    <a:pt x="251" y="810"/>
                  </a:cubicBezTo>
                  <a:cubicBezTo>
                    <a:pt x="346" y="834"/>
                    <a:pt x="453" y="834"/>
                    <a:pt x="549" y="834"/>
                  </a:cubicBezTo>
                  <a:lnTo>
                    <a:pt x="549" y="691"/>
                  </a:lnTo>
                  <a:lnTo>
                    <a:pt x="584" y="834"/>
                  </a:lnTo>
                  <a:lnTo>
                    <a:pt x="656" y="834"/>
                  </a:lnTo>
                  <a:cubicBezTo>
                    <a:pt x="894" y="858"/>
                    <a:pt x="1132" y="858"/>
                    <a:pt x="1358" y="870"/>
                  </a:cubicBezTo>
                  <a:cubicBezTo>
                    <a:pt x="1894" y="893"/>
                    <a:pt x="2430" y="917"/>
                    <a:pt x="2977" y="917"/>
                  </a:cubicBezTo>
                  <a:lnTo>
                    <a:pt x="3263" y="917"/>
                  </a:lnTo>
                  <a:cubicBezTo>
                    <a:pt x="3942" y="917"/>
                    <a:pt x="4644" y="893"/>
                    <a:pt x="5311" y="882"/>
                  </a:cubicBezTo>
                  <a:lnTo>
                    <a:pt x="5656" y="870"/>
                  </a:lnTo>
                  <a:cubicBezTo>
                    <a:pt x="6680" y="834"/>
                    <a:pt x="7692" y="822"/>
                    <a:pt x="8704" y="774"/>
                  </a:cubicBezTo>
                  <a:cubicBezTo>
                    <a:pt x="8859" y="774"/>
                    <a:pt x="8990" y="715"/>
                    <a:pt x="9121" y="667"/>
                  </a:cubicBezTo>
                  <a:cubicBezTo>
                    <a:pt x="9181" y="655"/>
                    <a:pt x="9228" y="631"/>
                    <a:pt x="9288" y="620"/>
                  </a:cubicBezTo>
                  <a:lnTo>
                    <a:pt x="9407" y="584"/>
                  </a:lnTo>
                  <a:lnTo>
                    <a:pt x="9359" y="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0" name="Google Shape;530;p36"/>
          <p:cNvSpPr/>
          <p:nvPr/>
        </p:nvSpPr>
        <p:spPr>
          <a:xfrm>
            <a:off x="6424803" y="2551438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6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6"/>
          <p:cNvSpPr/>
          <p:nvPr/>
        </p:nvSpPr>
        <p:spPr>
          <a:xfrm>
            <a:off x="580458" y="4533946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484;p36"/>
          <p:cNvSpPr txBox="1">
            <a:spLocks/>
          </p:cNvSpPr>
          <p:nvPr/>
        </p:nvSpPr>
        <p:spPr>
          <a:xfrm>
            <a:off x="334725" y="207927"/>
            <a:ext cx="421739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dirty="0" smtClean="0"/>
              <a:t>Ex 4. (p 37) Underline the keywords.</a:t>
            </a:r>
            <a:endParaRPr lang="en-US" sz="1800" dirty="0"/>
          </a:p>
        </p:txBody>
      </p:sp>
      <p:grpSp>
        <p:nvGrpSpPr>
          <p:cNvPr id="65" name="Google Shape;472;p36"/>
          <p:cNvGrpSpPr/>
          <p:nvPr/>
        </p:nvGrpSpPr>
        <p:grpSpPr>
          <a:xfrm>
            <a:off x="6318699" y="3124653"/>
            <a:ext cx="2623576" cy="2101461"/>
            <a:chOff x="6214311" y="3125853"/>
            <a:chExt cx="1981088" cy="1649647"/>
          </a:xfrm>
        </p:grpSpPr>
        <p:sp>
          <p:nvSpPr>
            <p:cNvPr id="66" name="Google Shape;473;p36"/>
            <p:cNvSpPr/>
            <p:nvPr/>
          </p:nvSpPr>
          <p:spPr>
            <a:xfrm rot="-211504">
              <a:off x="6719514" y="3557045"/>
              <a:ext cx="1463769" cy="1173611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74;p36"/>
            <p:cNvSpPr/>
            <p:nvPr/>
          </p:nvSpPr>
          <p:spPr>
            <a:xfrm rot="-211261">
              <a:off x="6229260" y="3181011"/>
              <a:ext cx="1802503" cy="1445184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491;p36"/>
          <p:cNvSpPr txBox="1"/>
          <p:nvPr/>
        </p:nvSpPr>
        <p:spPr>
          <a:xfrm>
            <a:off x="6704085" y="3274240"/>
            <a:ext cx="15645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400" b="1" dirty="0">
                <a:latin typeface="Pangolin"/>
                <a:ea typeface="Pangolin"/>
                <a:cs typeface="Pangolin"/>
                <a:sym typeface="Pangolin"/>
              </a:rPr>
              <a:t>5</a:t>
            </a:r>
            <a:r>
              <a:rPr lang="en" sz="2400" b="1" dirty="0" smtClean="0">
                <a:latin typeface="Pangolin"/>
                <a:ea typeface="Pangolin"/>
                <a:cs typeface="Pangolin"/>
                <a:sym typeface="Pangolin"/>
              </a:rPr>
              <a:t>. </a:t>
            </a:r>
            <a:endParaRPr sz="2400" b="1" dirty="0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" name="Flowchart: Alternate Process 1"/>
          <p:cNvSpPr/>
          <p:nvPr/>
        </p:nvSpPr>
        <p:spPr>
          <a:xfrm rot="21205408">
            <a:off x="3592927" y="1540591"/>
            <a:ext cx="305886" cy="33785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lowchart: Alternate Process 70"/>
          <p:cNvSpPr/>
          <p:nvPr/>
        </p:nvSpPr>
        <p:spPr>
          <a:xfrm>
            <a:off x="5496013" y="1682259"/>
            <a:ext cx="1130697" cy="33785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lowchart: Alternate Process 71"/>
          <p:cNvSpPr/>
          <p:nvPr/>
        </p:nvSpPr>
        <p:spPr>
          <a:xfrm>
            <a:off x="5573388" y="2393593"/>
            <a:ext cx="1441964" cy="33785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Alternate Process 72"/>
          <p:cNvSpPr/>
          <p:nvPr/>
        </p:nvSpPr>
        <p:spPr>
          <a:xfrm>
            <a:off x="6910079" y="2025049"/>
            <a:ext cx="305886" cy="33785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lowchart: Alternate Process 73"/>
          <p:cNvSpPr/>
          <p:nvPr/>
        </p:nvSpPr>
        <p:spPr>
          <a:xfrm>
            <a:off x="2077145" y="4424357"/>
            <a:ext cx="754815" cy="33785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lowchart: Alternate Process 74"/>
          <p:cNvSpPr/>
          <p:nvPr/>
        </p:nvSpPr>
        <p:spPr>
          <a:xfrm>
            <a:off x="895355" y="3651275"/>
            <a:ext cx="1406781" cy="33785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lowchart: Alternate Process 75"/>
          <p:cNvSpPr/>
          <p:nvPr/>
        </p:nvSpPr>
        <p:spPr>
          <a:xfrm>
            <a:off x="5347388" y="1286634"/>
            <a:ext cx="1623587" cy="33785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Alternate Process 76"/>
          <p:cNvSpPr/>
          <p:nvPr/>
        </p:nvSpPr>
        <p:spPr>
          <a:xfrm>
            <a:off x="3894597" y="3540915"/>
            <a:ext cx="1698297" cy="33785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lowchart: Alternate Process 77"/>
          <p:cNvSpPr/>
          <p:nvPr/>
        </p:nvSpPr>
        <p:spPr>
          <a:xfrm>
            <a:off x="3996905" y="3886775"/>
            <a:ext cx="1130894" cy="33785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lowchart: Alternate Process 78"/>
          <p:cNvSpPr/>
          <p:nvPr/>
        </p:nvSpPr>
        <p:spPr>
          <a:xfrm>
            <a:off x="4025323" y="4615881"/>
            <a:ext cx="1322065" cy="33785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owchart: Alternate Process 79"/>
          <p:cNvSpPr/>
          <p:nvPr/>
        </p:nvSpPr>
        <p:spPr>
          <a:xfrm rot="21189283">
            <a:off x="7231386" y="3820201"/>
            <a:ext cx="1322065" cy="33785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Alternate Process 80"/>
          <p:cNvSpPr/>
          <p:nvPr/>
        </p:nvSpPr>
        <p:spPr>
          <a:xfrm rot="21205408">
            <a:off x="6659974" y="3951906"/>
            <a:ext cx="305886" cy="33785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Google Shape;492;p36"/>
          <p:cNvSpPr txBox="1"/>
          <p:nvPr/>
        </p:nvSpPr>
        <p:spPr>
          <a:xfrm rot="21240775">
            <a:off x="6520205" y="3762647"/>
            <a:ext cx="2198225" cy="1199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400" dirty="0" smtClean="0">
                <a:latin typeface="Baloo 2"/>
                <a:ea typeface="Baloo 2"/>
                <a:cs typeface="Baloo 2"/>
                <a:sym typeface="Baloo 2"/>
              </a:rPr>
              <a:t>Vi is watching ___________.</a:t>
            </a:r>
            <a:endParaRPr sz="2400" dirty="0"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490" name="Google Shape;490;p36"/>
          <p:cNvSpPr txBox="1"/>
          <p:nvPr/>
        </p:nvSpPr>
        <p:spPr>
          <a:xfrm>
            <a:off x="5227224" y="1228861"/>
            <a:ext cx="2198225" cy="1200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400" dirty="0" smtClean="0">
                <a:latin typeface="Baloo 2"/>
                <a:ea typeface="Baloo 2"/>
                <a:cs typeface="Baloo 2"/>
                <a:sym typeface="Baloo 2"/>
              </a:rPr>
              <a:t>Mi’s mother is </a:t>
            </a:r>
            <a:r>
              <a:rPr lang="en" sz="2400" dirty="0" smtClean="0">
                <a:latin typeface="Baloo 2"/>
                <a:ea typeface="Baloo 2"/>
                <a:cs typeface="Baloo 2"/>
                <a:sym typeface="Baloo 2"/>
              </a:rPr>
              <a:t>watering </a:t>
            </a:r>
            <a:r>
              <a:rPr lang="en" sz="2400" dirty="0" smtClean="0">
                <a:latin typeface="Baloo 2"/>
                <a:ea typeface="Baloo 2"/>
                <a:cs typeface="Baloo 2"/>
                <a:sym typeface="Baloo 2"/>
              </a:rPr>
              <a:t>the __________in the garden.</a:t>
            </a:r>
            <a:endParaRPr sz="2400" dirty="0"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486" name="Google Shape;486;p36"/>
          <p:cNvSpPr txBox="1"/>
          <p:nvPr/>
        </p:nvSpPr>
        <p:spPr>
          <a:xfrm rot="21175943">
            <a:off x="1827412" y="1559874"/>
            <a:ext cx="2198225" cy="1200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 smtClean="0">
                <a:latin typeface="Baloo 2"/>
                <a:ea typeface="Baloo 2"/>
                <a:cs typeface="Baloo 2"/>
                <a:sym typeface="Baloo 2"/>
              </a:rPr>
              <a:t>E</a:t>
            </a:r>
            <a:r>
              <a:rPr lang="en" sz="2400" dirty="0" smtClean="0">
                <a:latin typeface="Baloo 2"/>
                <a:ea typeface="Baloo 2"/>
                <a:cs typeface="Baloo 2"/>
                <a:sym typeface="Baloo 2"/>
              </a:rPr>
              <a:t>verybody is at ______________.</a:t>
            </a:r>
            <a:endParaRPr sz="2400" dirty="0"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488" name="Google Shape;488;p36"/>
          <p:cNvSpPr txBox="1"/>
          <p:nvPr/>
        </p:nvSpPr>
        <p:spPr>
          <a:xfrm>
            <a:off x="813873" y="3579829"/>
            <a:ext cx="2198225" cy="1199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 smtClean="0">
                <a:latin typeface="Baloo 2"/>
                <a:ea typeface="Baloo 2"/>
                <a:cs typeface="Baloo 2"/>
                <a:sym typeface="Baloo 2"/>
              </a:rPr>
              <a:t>M</a:t>
            </a:r>
            <a:r>
              <a:rPr lang="en" sz="2400" dirty="0" smtClean="0">
                <a:latin typeface="Baloo 2"/>
                <a:ea typeface="Baloo 2"/>
                <a:cs typeface="Baloo 2"/>
                <a:sym typeface="Baloo 2"/>
              </a:rPr>
              <a:t>i’s father is in the ________room.</a:t>
            </a:r>
            <a:endParaRPr sz="2400" dirty="0"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492" name="Google Shape;492;p36"/>
          <p:cNvSpPr txBox="1"/>
          <p:nvPr/>
        </p:nvSpPr>
        <p:spPr>
          <a:xfrm>
            <a:off x="3612317" y="3456187"/>
            <a:ext cx="2198225" cy="1199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400" dirty="0" smtClean="0">
                <a:latin typeface="Baloo 2"/>
                <a:ea typeface="Baloo 2"/>
                <a:cs typeface="Baloo 2"/>
                <a:sym typeface="Baloo 2"/>
              </a:rPr>
              <a:t>Her younger brother is ________in her bedroom.</a:t>
            </a:r>
            <a:endParaRPr sz="2400" dirty="0">
              <a:latin typeface="Baloo 2"/>
              <a:ea typeface="Baloo 2"/>
              <a:cs typeface="Baloo 2"/>
              <a:sym typeface="Baloo 2"/>
            </a:endParaRPr>
          </a:p>
        </p:txBody>
      </p:sp>
      <p:pic>
        <p:nvPicPr>
          <p:cNvPr id="3" name="review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56" y="70724"/>
            <a:ext cx="609600" cy="514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5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84" grpId="0"/>
      <p:bldP spid="64" grpId="0"/>
      <p:bldP spid="2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484;p36"/>
          <p:cNvSpPr txBox="1">
            <a:spLocks noGrp="1"/>
          </p:cNvSpPr>
          <p:nvPr>
            <p:ph type="title"/>
          </p:nvPr>
        </p:nvSpPr>
        <p:spPr>
          <a:xfrm>
            <a:off x="139255" y="161544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/>
              <a:t>Ex 4. (p 37) Listen and fill each blank with ONE word.</a:t>
            </a:r>
            <a:endParaRPr sz="1800" dirty="0"/>
          </a:p>
        </p:txBody>
      </p:sp>
      <p:sp>
        <p:nvSpPr>
          <p:cNvPr id="18" name="Rounded Rectangle 17"/>
          <p:cNvSpPr/>
          <p:nvPr/>
        </p:nvSpPr>
        <p:spPr>
          <a:xfrm>
            <a:off x="1398867" y="1264924"/>
            <a:ext cx="6095237" cy="1328023"/>
          </a:xfrm>
          <a:prstGeom prst="roundRect">
            <a:avLst/>
          </a:prstGeom>
          <a:solidFill>
            <a:srgbClr val="FFB66B"/>
          </a:solidFill>
          <a:ln>
            <a:solidFill>
              <a:srgbClr val="FA7D00"/>
            </a:solidFill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en-US" sz="3600" dirty="0" smtClean="0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1. Everybody </a:t>
            </a:r>
            <a:r>
              <a:rPr lang="en-US" sz="3600" dirty="0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is at ______________.</a:t>
            </a:r>
          </a:p>
        </p:txBody>
      </p:sp>
      <p:sp>
        <p:nvSpPr>
          <p:cNvPr id="2" name="Rectangle 1"/>
          <p:cNvSpPr/>
          <p:nvPr/>
        </p:nvSpPr>
        <p:spPr>
          <a:xfrm>
            <a:off x="3776869" y="1746539"/>
            <a:ext cx="1530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36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home</a:t>
            </a:r>
            <a:endParaRPr lang="en-US" sz="3600" dirty="0">
              <a:solidFill>
                <a:srgbClr val="FF0000"/>
              </a:solidFill>
              <a:latin typeface="Baloo 2"/>
              <a:ea typeface="Baloo 2"/>
              <a:cs typeface="Baloo 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0626" y="3267322"/>
            <a:ext cx="6500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Baloo 2"/>
                <a:ea typeface="Baloo 2"/>
                <a:cs typeface="Baloo 2"/>
              </a:rPr>
              <a:t>An:</a:t>
            </a:r>
            <a:r>
              <a:rPr lang="en-US" sz="2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 </a:t>
            </a:r>
            <a:r>
              <a:rPr lang="en-US" sz="2000" dirty="0">
                <a:latin typeface="Baloo 2"/>
                <a:ea typeface="Baloo 2"/>
                <a:cs typeface="Baloo 2"/>
              </a:rPr>
              <a:t>Why is it so quiet, </a:t>
            </a:r>
            <a:r>
              <a:rPr lang="en-US" sz="2000" dirty="0" err="1">
                <a:latin typeface="Baloo 2"/>
                <a:ea typeface="Baloo 2"/>
                <a:cs typeface="Baloo 2"/>
              </a:rPr>
              <a:t>Mi</a:t>
            </a:r>
            <a:r>
              <a:rPr lang="en-US" sz="2000" dirty="0">
                <a:latin typeface="Baloo 2"/>
                <a:ea typeface="Baloo 2"/>
                <a:cs typeface="Baloo 2"/>
              </a:rPr>
              <a:t>? </a:t>
            </a:r>
            <a:r>
              <a:rPr lang="en-US" sz="2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Are you home alone?</a:t>
            </a:r>
          </a:p>
          <a:p>
            <a:r>
              <a:rPr lang="en-US" sz="2000" b="1" dirty="0" err="1">
                <a:latin typeface="Baloo 2"/>
                <a:ea typeface="Baloo 2"/>
                <a:cs typeface="Baloo 2"/>
              </a:rPr>
              <a:t>Mi</a:t>
            </a:r>
            <a:r>
              <a:rPr lang="en-US" sz="2000" b="1" dirty="0">
                <a:latin typeface="Baloo 2"/>
                <a:ea typeface="Baloo 2"/>
                <a:cs typeface="Baloo 2"/>
              </a:rPr>
              <a:t>:</a:t>
            </a:r>
            <a:r>
              <a:rPr lang="en-US" sz="2000" dirty="0">
                <a:latin typeface="Baloo 2"/>
                <a:ea typeface="Baloo 2"/>
                <a:cs typeface="Baloo 2"/>
              </a:rPr>
              <a:t> </a:t>
            </a:r>
            <a:r>
              <a:rPr lang="en-US" sz="2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No. Everybody is here</a:t>
            </a:r>
            <a:r>
              <a:rPr lang="en-US" sz="2000" dirty="0">
                <a:latin typeface="Baloo 2"/>
                <a:ea typeface="Baloo 2"/>
                <a:cs typeface="Baloo 2"/>
              </a:rPr>
              <a:t>, but they are in different rooms</a:t>
            </a:r>
            <a:r>
              <a:rPr lang="en-US" sz="2000" dirty="0">
                <a:latin typeface="Baloo 2"/>
                <a:ea typeface="Baloo 2"/>
                <a:cs typeface="Baloo 2"/>
              </a:rPr>
              <a:t>.</a:t>
            </a:r>
            <a:endParaRPr lang="en-US" sz="2000" dirty="0">
              <a:latin typeface="Baloo 2"/>
              <a:ea typeface="Baloo 2"/>
              <a:cs typeface="Baloo 2"/>
            </a:endParaRPr>
          </a:p>
        </p:txBody>
      </p:sp>
      <p:grpSp>
        <p:nvGrpSpPr>
          <p:cNvPr id="6" name="Google Shape;1644;p52"/>
          <p:cNvGrpSpPr/>
          <p:nvPr/>
        </p:nvGrpSpPr>
        <p:grpSpPr>
          <a:xfrm>
            <a:off x="1183658" y="1066354"/>
            <a:ext cx="936140" cy="684529"/>
            <a:chOff x="3348925" y="3556225"/>
            <a:chExt cx="776300" cy="567650"/>
          </a:xfrm>
        </p:grpSpPr>
        <p:sp>
          <p:nvSpPr>
            <p:cNvPr id="7" name="Google Shape;1645;p52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646;p52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647;p52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48;p52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49;p52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50;p52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51;p52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52;p52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53;p52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54;p52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55;p52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94598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484;p36"/>
          <p:cNvSpPr txBox="1">
            <a:spLocks noGrp="1"/>
          </p:cNvSpPr>
          <p:nvPr>
            <p:ph type="title"/>
          </p:nvPr>
        </p:nvSpPr>
        <p:spPr>
          <a:xfrm>
            <a:off x="139255" y="161544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/>
              <a:t>Ex 4. (p 37) Listen and fill each blank with ONE word.</a:t>
            </a:r>
            <a:endParaRPr sz="1800" dirty="0"/>
          </a:p>
        </p:txBody>
      </p:sp>
      <p:sp>
        <p:nvSpPr>
          <p:cNvPr id="2" name="Rounded Rectangle 1"/>
          <p:cNvSpPr/>
          <p:nvPr/>
        </p:nvSpPr>
        <p:spPr>
          <a:xfrm>
            <a:off x="1610141" y="1399911"/>
            <a:ext cx="5933660" cy="1328023"/>
          </a:xfrm>
          <a:prstGeom prst="roundRect">
            <a:avLst/>
          </a:prstGeom>
          <a:solidFill>
            <a:srgbClr val="87F3EE"/>
          </a:solidFill>
          <a:ln w="28575">
            <a:solidFill>
              <a:schemeClr val="accent3">
                <a:lumMod val="5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en-US" sz="3600" dirty="0" smtClean="0">
                <a:latin typeface="Baloo 2"/>
                <a:ea typeface="Baloo 2"/>
                <a:cs typeface="Baloo 2"/>
                <a:sym typeface="Baloo 2"/>
              </a:rPr>
              <a:t>2. </a:t>
            </a:r>
            <a:r>
              <a:rPr lang="en-US" sz="3600" dirty="0" err="1" smtClean="0">
                <a:latin typeface="Baloo 2"/>
                <a:ea typeface="Baloo 2"/>
                <a:cs typeface="Baloo 2"/>
                <a:sym typeface="Baloo 2"/>
              </a:rPr>
              <a:t>Mi’s</a:t>
            </a:r>
            <a:r>
              <a:rPr lang="en-US" sz="3600" dirty="0" smtClean="0">
                <a:latin typeface="Baloo 2"/>
                <a:ea typeface="Baloo 2"/>
                <a:cs typeface="Baloo 2"/>
                <a:sym typeface="Baloo 2"/>
              </a:rPr>
              <a:t> </a:t>
            </a:r>
            <a:r>
              <a:rPr lang="en-US" sz="3600" dirty="0">
                <a:latin typeface="Baloo 2"/>
                <a:ea typeface="Baloo 2"/>
                <a:cs typeface="Baloo 2"/>
                <a:sym typeface="Baloo 2"/>
              </a:rPr>
              <a:t>mother is </a:t>
            </a:r>
            <a:r>
              <a:rPr lang="en-US" sz="3600" dirty="0" smtClean="0">
                <a:latin typeface="Baloo 2"/>
                <a:ea typeface="Baloo 2"/>
                <a:cs typeface="Baloo 2"/>
                <a:sym typeface="Baloo 2"/>
              </a:rPr>
              <a:t>watering </a:t>
            </a:r>
            <a:r>
              <a:rPr lang="en-US" sz="3600" dirty="0">
                <a:latin typeface="Baloo 2"/>
                <a:ea typeface="Baloo 2"/>
                <a:cs typeface="Baloo 2"/>
                <a:sym typeface="Baloo 2"/>
              </a:rPr>
              <a:t>the __________in the garden.</a:t>
            </a:r>
          </a:p>
        </p:txBody>
      </p:sp>
      <p:sp>
        <p:nvSpPr>
          <p:cNvPr id="4" name="Rectangle 3"/>
          <p:cNvSpPr/>
          <p:nvPr/>
        </p:nvSpPr>
        <p:spPr>
          <a:xfrm>
            <a:off x="2763076" y="18393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3600" dirty="0" smtClean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plants</a:t>
            </a:r>
            <a:endParaRPr lang="en-US" sz="3600" dirty="0">
              <a:solidFill>
                <a:srgbClr val="FF0000"/>
              </a:solidFill>
              <a:latin typeface="Baloo 2"/>
              <a:ea typeface="Baloo 2"/>
              <a:cs typeface="Baloo 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2710" y="3262963"/>
            <a:ext cx="64687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Baloo 2"/>
                <a:ea typeface="Baloo 2"/>
                <a:cs typeface="Baloo 2"/>
              </a:rPr>
              <a:t>An: </a:t>
            </a:r>
            <a:r>
              <a:rPr lang="en-US" sz="2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Where's your mum?</a:t>
            </a:r>
            <a:r>
              <a:rPr lang="en-US" sz="2000" dirty="0">
                <a:latin typeface="Baloo 2"/>
                <a:ea typeface="Baloo 2"/>
                <a:cs typeface="Baloo 2"/>
              </a:rPr>
              <a:t> Is she cooking in the kitchen?</a:t>
            </a:r>
          </a:p>
          <a:p>
            <a:r>
              <a:rPr lang="en-US" sz="2000" b="1" dirty="0" err="1">
                <a:latin typeface="Baloo 2"/>
                <a:ea typeface="Baloo 2"/>
                <a:cs typeface="Baloo 2"/>
              </a:rPr>
              <a:t>Mi</a:t>
            </a:r>
            <a:r>
              <a:rPr lang="en-US" sz="2000" b="1" dirty="0">
                <a:latin typeface="Baloo 2"/>
                <a:ea typeface="Baloo 2"/>
                <a:cs typeface="Baloo 2"/>
              </a:rPr>
              <a:t>: </a:t>
            </a:r>
            <a:r>
              <a:rPr lang="en-US" sz="2000" dirty="0">
                <a:latin typeface="Baloo 2"/>
                <a:ea typeface="Baloo 2"/>
                <a:cs typeface="Baloo 2"/>
              </a:rPr>
              <a:t>No. </a:t>
            </a:r>
            <a:r>
              <a:rPr lang="en-US" sz="2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She's watering the plants in the garden</a:t>
            </a:r>
            <a:r>
              <a:rPr lang="en-US" sz="2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.</a:t>
            </a:r>
            <a:endParaRPr lang="en-US" sz="2000" dirty="0">
              <a:solidFill>
                <a:srgbClr val="FF0000"/>
              </a:solidFill>
              <a:latin typeface="Baloo 2"/>
              <a:ea typeface="Baloo 2"/>
              <a:cs typeface="Baloo 2"/>
            </a:endParaRPr>
          </a:p>
        </p:txBody>
      </p:sp>
      <p:grpSp>
        <p:nvGrpSpPr>
          <p:cNvPr id="8" name="Google Shape;1665;p52"/>
          <p:cNvGrpSpPr/>
          <p:nvPr/>
        </p:nvGrpSpPr>
        <p:grpSpPr>
          <a:xfrm rot="1391540">
            <a:off x="1239764" y="865192"/>
            <a:ext cx="740753" cy="1029133"/>
            <a:chOff x="656025" y="2751350"/>
            <a:chExt cx="311375" cy="629275"/>
          </a:xfrm>
        </p:grpSpPr>
        <p:sp>
          <p:nvSpPr>
            <p:cNvPr id="9" name="Google Shape;1666;p52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67;p52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68;p52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69;p52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70;p52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71;p52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72;p52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73;p52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74;p52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75;p52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2888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81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O</a:t>
            </a:r>
            <a:r>
              <a:rPr lang="en" dirty="0"/>
              <a:t>bjectives</a:t>
            </a:r>
            <a:endParaRPr dirty="0"/>
          </a:p>
        </p:txBody>
      </p:sp>
      <p:sp>
        <p:nvSpPr>
          <p:cNvPr id="302" name="Google Shape;302;p30"/>
          <p:cNvSpPr txBox="1">
            <a:spLocks noGrp="1"/>
          </p:cNvSpPr>
          <p:nvPr>
            <p:ph type="subTitle" idx="1"/>
          </p:nvPr>
        </p:nvSpPr>
        <p:spPr>
          <a:xfrm>
            <a:off x="286735" y="3045026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</a:t>
            </a:r>
            <a:r>
              <a:rPr lang="en" dirty="0" smtClean="0"/>
              <a:t>eading </a:t>
            </a:r>
            <a:endParaRPr dirty="0"/>
          </a:p>
        </p:txBody>
      </p:sp>
      <p:sp>
        <p:nvSpPr>
          <p:cNvPr id="303" name="Google Shape;303;p30"/>
          <p:cNvSpPr txBox="1">
            <a:spLocks noGrp="1"/>
          </p:cNvSpPr>
          <p:nvPr>
            <p:ph type="subTitle" idx="3"/>
          </p:nvPr>
        </p:nvSpPr>
        <p:spPr>
          <a:xfrm>
            <a:off x="286735" y="3392768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A</a:t>
            </a:r>
            <a:r>
              <a:rPr lang="en" sz="1200" dirty="0" smtClean="0">
                <a:solidFill>
                  <a:srgbClr val="000000"/>
                </a:solidFill>
              </a:rPr>
              <a:t>bout school.</a:t>
            </a:r>
            <a:endParaRPr lang="en" sz="1200" dirty="0">
              <a:solidFill>
                <a:srgbClr val="000000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A</a:t>
            </a:r>
            <a:r>
              <a:rPr lang="en" sz="1200" dirty="0" smtClean="0">
                <a:solidFill>
                  <a:srgbClr val="000000"/>
                </a:solidFill>
              </a:rPr>
              <a:t>bout rooms and furniture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A</a:t>
            </a:r>
            <a:r>
              <a:rPr lang="en" sz="1200" dirty="0" smtClean="0">
                <a:solidFill>
                  <a:srgbClr val="000000"/>
                </a:solidFill>
              </a:rPr>
              <a:t>bout friends and summer camps.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subTitle" idx="5"/>
          </p:nvPr>
        </p:nvSpPr>
        <p:spPr>
          <a:xfrm>
            <a:off x="2522132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</a:t>
            </a:r>
            <a:r>
              <a:rPr lang="en" dirty="0" smtClean="0"/>
              <a:t>peaking </a:t>
            </a:r>
            <a:endParaRPr dirty="0"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6"/>
          </p:nvPr>
        </p:nvSpPr>
        <p:spPr>
          <a:xfrm>
            <a:off x="2040836" y="3389327"/>
            <a:ext cx="2716694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T</a:t>
            </a:r>
            <a:r>
              <a:rPr lang="en" sz="1200" dirty="0" smtClean="0">
                <a:solidFill>
                  <a:srgbClr val="000000"/>
                </a:solidFill>
              </a:rPr>
              <a:t>ype of s</a:t>
            </a:r>
            <a:r>
              <a:rPr lang="en-US" sz="1200" dirty="0" err="1" smtClean="0">
                <a:solidFill>
                  <a:srgbClr val="000000"/>
                </a:solidFill>
              </a:rPr>
              <a:t>ch</a:t>
            </a:r>
            <a:r>
              <a:rPr lang="en" sz="1200" dirty="0" smtClean="0">
                <a:solidFill>
                  <a:srgbClr val="000000"/>
                </a:solidFill>
              </a:rPr>
              <a:t>ool one would you like to go to.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I</a:t>
            </a:r>
            <a:r>
              <a:rPr lang="en" sz="1200" dirty="0" smtClean="0">
                <a:solidFill>
                  <a:srgbClr val="000000"/>
                </a:solidFill>
              </a:rPr>
              <a:t>ntroducing someone.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D</a:t>
            </a:r>
            <a:r>
              <a:rPr lang="en" sz="1200" dirty="0" smtClean="0">
                <a:solidFill>
                  <a:srgbClr val="000000"/>
                </a:solidFill>
              </a:rPr>
              <a:t>escribing houses, rooms, and furniture.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G</a:t>
            </a:r>
            <a:r>
              <a:rPr lang="en" sz="1200" dirty="0" smtClean="0">
                <a:solidFill>
                  <a:srgbClr val="000000"/>
                </a:solidFill>
              </a:rPr>
              <a:t>iving suggestions.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About friends and summer camps.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Asking about appearance and personality.</a:t>
            </a:r>
            <a:endParaRPr lang="en" sz="1200" dirty="0" smtClean="0">
              <a:solidFill>
                <a:srgbClr val="000000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" sz="1200" dirty="0" smtClean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306" name="Google Shape;306;p30"/>
          <p:cNvSpPr txBox="1">
            <a:spLocks noGrp="1"/>
          </p:cNvSpPr>
          <p:nvPr>
            <p:ph type="subTitle" idx="8"/>
          </p:nvPr>
        </p:nvSpPr>
        <p:spPr>
          <a:xfrm>
            <a:off x="4710697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L</a:t>
            </a:r>
            <a:r>
              <a:rPr lang="en" dirty="0" smtClean="0"/>
              <a:t>istening </a:t>
            </a:r>
            <a:endParaRPr dirty="0"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9"/>
          </p:nvPr>
        </p:nvSpPr>
        <p:spPr>
          <a:xfrm>
            <a:off x="4710696" y="3390942"/>
            <a:ext cx="1981651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A</a:t>
            </a:r>
            <a:r>
              <a:rPr lang="en" sz="1200" dirty="0" smtClean="0">
                <a:solidFill>
                  <a:srgbClr val="000000"/>
                </a:solidFill>
              </a:rPr>
              <a:t>bout school activities.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A</a:t>
            </a:r>
            <a:r>
              <a:rPr lang="en" sz="1200" dirty="0" smtClean="0">
                <a:solidFill>
                  <a:srgbClr val="000000"/>
                </a:solidFill>
              </a:rPr>
              <a:t>bout someone’s house.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A</a:t>
            </a:r>
            <a:r>
              <a:rPr lang="en" sz="1200" dirty="0" smtClean="0">
                <a:solidFill>
                  <a:srgbClr val="000000"/>
                </a:solidFill>
              </a:rPr>
              <a:t>bout best friends.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" sz="1200" dirty="0" smtClean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308" name="Google Shape;308;p30"/>
          <p:cNvSpPr txBox="1">
            <a:spLocks noGrp="1"/>
          </p:cNvSpPr>
          <p:nvPr>
            <p:ph type="subTitle" idx="14"/>
          </p:nvPr>
        </p:nvSpPr>
        <p:spPr>
          <a:xfrm>
            <a:off x="6967979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W</a:t>
            </a:r>
            <a:r>
              <a:rPr lang="en" dirty="0" smtClean="0"/>
              <a:t>riting</a:t>
            </a:r>
            <a:endParaRPr dirty="0"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15"/>
          </p:nvPr>
        </p:nvSpPr>
        <p:spPr>
          <a:xfrm>
            <a:off x="6967978" y="3390942"/>
            <a:ext cx="2032969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A</a:t>
            </a:r>
            <a:r>
              <a:rPr lang="en" sz="1200" dirty="0" smtClean="0">
                <a:solidFill>
                  <a:srgbClr val="000000"/>
                </a:solidFill>
              </a:rPr>
              <a:t> paragraph about one’s school.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A</a:t>
            </a:r>
            <a:r>
              <a:rPr lang="en" sz="1200" dirty="0" smtClean="0">
                <a:solidFill>
                  <a:srgbClr val="000000"/>
                </a:solidFill>
              </a:rPr>
              <a:t>n email to a friend describing a house.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A</a:t>
            </a:r>
            <a:r>
              <a:rPr lang="en" sz="1200" dirty="0" smtClean="0">
                <a:solidFill>
                  <a:srgbClr val="000000"/>
                </a:solidFill>
              </a:rPr>
              <a:t> diary entry about best friends.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310" name="Google Shape;310;p30"/>
          <p:cNvSpPr/>
          <p:nvPr/>
        </p:nvSpPr>
        <p:spPr>
          <a:xfrm>
            <a:off x="624700" y="1518428"/>
            <a:ext cx="1195100" cy="11951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0"/>
          <p:cNvSpPr/>
          <p:nvPr/>
        </p:nvSpPr>
        <p:spPr>
          <a:xfrm>
            <a:off x="2787762" y="1518428"/>
            <a:ext cx="1195100" cy="11951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0"/>
          <p:cNvSpPr/>
          <p:nvPr/>
        </p:nvSpPr>
        <p:spPr>
          <a:xfrm>
            <a:off x="5017597" y="1527138"/>
            <a:ext cx="1195100" cy="11951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0"/>
          <p:cNvSpPr/>
          <p:nvPr/>
        </p:nvSpPr>
        <p:spPr>
          <a:xfrm>
            <a:off x="7281254" y="1527138"/>
            <a:ext cx="1195100" cy="11951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2"/>
          </p:nvPr>
        </p:nvSpPr>
        <p:spPr>
          <a:xfrm>
            <a:off x="847399" y="183177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title" idx="4"/>
          </p:nvPr>
        </p:nvSpPr>
        <p:spPr>
          <a:xfrm>
            <a:off x="2980823" y="183177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7"/>
          </p:nvPr>
        </p:nvSpPr>
        <p:spPr>
          <a:xfrm>
            <a:off x="5217921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17" name="Google Shape;317;p30"/>
          <p:cNvSpPr txBox="1">
            <a:spLocks noGrp="1"/>
          </p:cNvSpPr>
          <p:nvPr>
            <p:ph type="title" idx="13"/>
          </p:nvPr>
        </p:nvSpPr>
        <p:spPr>
          <a:xfrm>
            <a:off x="7475203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18" name="Google Shape;318;p30"/>
          <p:cNvSpPr/>
          <p:nvPr/>
        </p:nvSpPr>
        <p:spPr>
          <a:xfrm>
            <a:off x="293871" y="14533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30"/>
          <p:cNvGrpSpPr/>
          <p:nvPr/>
        </p:nvGrpSpPr>
        <p:grpSpPr>
          <a:xfrm>
            <a:off x="7514172" y="133331"/>
            <a:ext cx="1486776" cy="1768848"/>
            <a:chOff x="2775625" y="1435725"/>
            <a:chExt cx="662025" cy="787625"/>
          </a:xfrm>
        </p:grpSpPr>
        <p:sp>
          <p:nvSpPr>
            <p:cNvPr id="320" name="Google Shape;320;p30"/>
            <p:cNvSpPr/>
            <p:nvPr/>
          </p:nvSpPr>
          <p:spPr>
            <a:xfrm>
              <a:off x="2994100" y="1454100"/>
              <a:ext cx="425375" cy="308900"/>
            </a:xfrm>
            <a:custGeom>
              <a:avLst/>
              <a:gdLst/>
              <a:ahLst/>
              <a:cxnLst/>
              <a:rect l="l" t="t" r="r" b="b"/>
              <a:pathLst>
                <a:path w="17015" h="12356" extrusionOk="0">
                  <a:moveTo>
                    <a:pt x="9652" y="0"/>
                  </a:moveTo>
                  <a:cubicBezTo>
                    <a:pt x="9340" y="0"/>
                    <a:pt x="9028" y="32"/>
                    <a:pt x="8716" y="87"/>
                  </a:cubicBezTo>
                  <a:cubicBezTo>
                    <a:pt x="8454" y="123"/>
                    <a:pt x="8169" y="158"/>
                    <a:pt x="7931" y="301"/>
                  </a:cubicBezTo>
                  <a:cubicBezTo>
                    <a:pt x="7728" y="420"/>
                    <a:pt x="7514" y="468"/>
                    <a:pt x="7288" y="504"/>
                  </a:cubicBezTo>
                  <a:cubicBezTo>
                    <a:pt x="6930" y="527"/>
                    <a:pt x="6609" y="635"/>
                    <a:pt x="6276" y="778"/>
                  </a:cubicBezTo>
                  <a:cubicBezTo>
                    <a:pt x="6157" y="837"/>
                    <a:pt x="6026" y="885"/>
                    <a:pt x="5895" y="897"/>
                  </a:cubicBezTo>
                  <a:cubicBezTo>
                    <a:pt x="5597" y="944"/>
                    <a:pt x="5311" y="1075"/>
                    <a:pt x="5061" y="1230"/>
                  </a:cubicBezTo>
                  <a:cubicBezTo>
                    <a:pt x="4609" y="1480"/>
                    <a:pt x="4168" y="1754"/>
                    <a:pt x="3716" y="1992"/>
                  </a:cubicBezTo>
                  <a:cubicBezTo>
                    <a:pt x="3359" y="2182"/>
                    <a:pt x="3037" y="2409"/>
                    <a:pt x="2739" y="2671"/>
                  </a:cubicBezTo>
                  <a:cubicBezTo>
                    <a:pt x="2585" y="2802"/>
                    <a:pt x="2442" y="2944"/>
                    <a:pt x="2251" y="3028"/>
                  </a:cubicBezTo>
                  <a:cubicBezTo>
                    <a:pt x="2192" y="3064"/>
                    <a:pt x="2108" y="3123"/>
                    <a:pt x="2073" y="3159"/>
                  </a:cubicBezTo>
                  <a:cubicBezTo>
                    <a:pt x="1680" y="3671"/>
                    <a:pt x="1263" y="4159"/>
                    <a:pt x="918" y="4707"/>
                  </a:cubicBezTo>
                  <a:cubicBezTo>
                    <a:pt x="596" y="5266"/>
                    <a:pt x="358" y="5861"/>
                    <a:pt x="108" y="6433"/>
                  </a:cubicBezTo>
                  <a:cubicBezTo>
                    <a:pt x="13" y="6635"/>
                    <a:pt x="1" y="6826"/>
                    <a:pt x="25" y="7028"/>
                  </a:cubicBezTo>
                  <a:cubicBezTo>
                    <a:pt x="72" y="7374"/>
                    <a:pt x="120" y="7707"/>
                    <a:pt x="168" y="8040"/>
                  </a:cubicBezTo>
                  <a:cubicBezTo>
                    <a:pt x="203" y="8326"/>
                    <a:pt x="346" y="8600"/>
                    <a:pt x="465" y="8850"/>
                  </a:cubicBezTo>
                  <a:cubicBezTo>
                    <a:pt x="501" y="8933"/>
                    <a:pt x="608" y="9017"/>
                    <a:pt x="703" y="9076"/>
                  </a:cubicBezTo>
                  <a:cubicBezTo>
                    <a:pt x="775" y="9136"/>
                    <a:pt x="894" y="9159"/>
                    <a:pt x="942" y="9231"/>
                  </a:cubicBezTo>
                  <a:cubicBezTo>
                    <a:pt x="1061" y="9386"/>
                    <a:pt x="1204" y="9457"/>
                    <a:pt x="1370" y="9529"/>
                  </a:cubicBezTo>
                  <a:cubicBezTo>
                    <a:pt x="1489" y="9588"/>
                    <a:pt x="1608" y="9671"/>
                    <a:pt x="1739" y="9731"/>
                  </a:cubicBezTo>
                  <a:cubicBezTo>
                    <a:pt x="1835" y="9767"/>
                    <a:pt x="1918" y="9814"/>
                    <a:pt x="2013" y="9850"/>
                  </a:cubicBezTo>
                  <a:cubicBezTo>
                    <a:pt x="2144" y="9874"/>
                    <a:pt x="2263" y="9933"/>
                    <a:pt x="2382" y="10029"/>
                  </a:cubicBezTo>
                  <a:cubicBezTo>
                    <a:pt x="2466" y="10088"/>
                    <a:pt x="2573" y="10148"/>
                    <a:pt x="2680" y="10172"/>
                  </a:cubicBezTo>
                  <a:cubicBezTo>
                    <a:pt x="3275" y="10386"/>
                    <a:pt x="3859" y="10600"/>
                    <a:pt x="4478" y="10719"/>
                  </a:cubicBezTo>
                  <a:cubicBezTo>
                    <a:pt x="4640" y="10753"/>
                    <a:pt x="4802" y="10781"/>
                    <a:pt x="4960" y="10781"/>
                  </a:cubicBezTo>
                  <a:cubicBezTo>
                    <a:pt x="5022" y="10781"/>
                    <a:pt x="5084" y="10777"/>
                    <a:pt x="5144" y="10767"/>
                  </a:cubicBezTo>
                  <a:cubicBezTo>
                    <a:pt x="5192" y="10767"/>
                    <a:pt x="5252" y="10755"/>
                    <a:pt x="5299" y="10755"/>
                  </a:cubicBezTo>
                  <a:lnTo>
                    <a:pt x="5371" y="10755"/>
                  </a:lnTo>
                  <a:cubicBezTo>
                    <a:pt x="5609" y="10755"/>
                    <a:pt x="5728" y="10838"/>
                    <a:pt x="5776" y="11064"/>
                  </a:cubicBezTo>
                  <a:cubicBezTo>
                    <a:pt x="5835" y="11422"/>
                    <a:pt x="5883" y="11779"/>
                    <a:pt x="5942" y="12148"/>
                  </a:cubicBezTo>
                  <a:cubicBezTo>
                    <a:pt x="5954" y="12231"/>
                    <a:pt x="5942" y="12303"/>
                    <a:pt x="6026" y="12350"/>
                  </a:cubicBezTo>
                  <a:cubicBezTo>
                    <a:pt x="6033" y="12350"/>
                    <a:pt x="6047" y="12356"/>
                    <a:pt x="6058" y="12356"/>
                  </a:cubicBezTo>
                  <a:cubicBezTo>
                    <a:pt x="6064" y="12356"/>
                    <a:pt x="6069" y="12354"/>
                    <a:pt x="6073" y="12350"/>
                  </a:cubicBezTo>
                  <a:cubicBezTo>
                    <a:pt x="6549" y="12136"/>
                    <a:pt x="6990" y="11898"/>
                    <a:pt x="7335" y="11481"/>
                  </a:cubicBezTo>
                  <a:cubicBezTo>
                    <a:pt x="7383" y="11422"/>
                    <a:pt x="7430" y="11362"/>
                    <a:pt x="7502" y="11315"/>
                  </a:cubicBezTo>
                  <a:cubicBezTo>
                    <a:pt x="7692" y="11219"/>
                    <a:pt x="7811" y="11041"/>
                    <a:pt x="7931" y="10838"/>
                  </a:cubicBezTo>
                  <a:cubicBezTo>
                    <a:pt x="8097" y="10779"/>
                    <a:pt x="8264" y="10814"/>
                    <a:pt x="8359" y="10695"/>
                  </a:cubicBezTo>
                  <a:cubicBezTo>
                    <a:pt x="8538" y="10505"/>
                    <a:pt x="8800" y="10445"/>
                    <a:pt x="9050" y="10410"/>
                  </a:cubicBezTo>
                  <a:cubicBezTo>
                    <a:pt x="9705" y="10326"/>
                    <a:pt x="10371" y="10231"/>
                    <a:pt x="11026" y="10148"/>
                  </a:cubicBezTo>
                  <a:cubicBezTo>
                    <a:pt x="11205" y="10112"/>
                    <a:pt x="11371" y="10088"/>
                    <a:pt x="11550" y="10041"/>
                  </a:cubicBezTo>
                  <a:cubicBezTo>
                    <a:pt x="11836" y="9945"/>
                    <a:pt x="12098" y="9850"/>
                    <a:pt x="12372" y="9755"/>
                  </a:cubicBezTo>
                  <a:cubicBezTo>
                    <a:pt x="12562" y="9695"/>
                    <a:pt x="12753" y="9636"/>
                    <a:pt x="12931" y="9576"/>
                  </a:cubicBezTo>
                  <a:cubicBezTo>
                    <a:pt x="13205" y="9493"/>
                    <a:pt x="13467" y="9410"/>
                    <a:pt x="13705" y="9314"/>
                  </a:cubicBezTo>
                  <a:cubicBezTo>
                    <a:pt x="13979" y="9195"/>
                    <a:pt x="14241" y="9076"/>
                    <a:pt x="14455" y="8874"/>
                  </a:cubicBezTo>
                  <a:cubicBezTo>
                    <a:pt x="14669" y="8671"/>
                    <a:pt x="14931" y="8505"/>
                    <a:pt x="15170" y="8338"/>
                  </a:cubicBezTo>
                  <a:cubicBezTo>
                    <a:pt x="15193" y="8326"/>
                    <a:pt x="15229" y="8278"/>
                    <a:pt x="15241" y="8255"/>
                  </a:cubicBezTo>
                  <a:cubicBezTo>
                    <a:pt x="15348" y="8100"/>
                    <a:pt x="15479" y="8005"/>
                    <a:pt x="15622" y="7909"/>
                  </a:cubicBezTo>
                  <a:cubicBezTo>
                    <a:pt x="15717" y="7850"/>
                    <a:pt x="15824" y="7790"/>
                    <a:pt x="15848" y="7671"/>
                  </a:cubicBezTo>
                  <a:cubicBezTo>
                    <a:pt x="15896" y="7528"/>
                    <a:pt x="16003" y="7421"/>
                    <a:pt x="16134" y="7326"/>
                  </a:cubicBezTo>
                  <a:cubicBezTo>
                    <a:pt x="16324" y="7183"/>
                    <a:pt x="16491" y="7016"/>
                    <a:pt x="16574" y="6778"/>
                  </a:cubicBezTo>
                  <a:cubicBezTo>
                    <a:pt x="16658" y="6612"/>
                    <a:pt x="16753" y="6457"/>
                    <a:pt x="16848" y="6290"/>
                  </a:cubicBezTo>
                  <a:cubicBezTo>
                    <a:pt x="16872" y="6231"/>
                    <a:pt x="16896" y="6159"/>
                    <a:pt x="16908" y="6076"/>
                  </a:cubicBezTo>
                  <a:cubicBezTo>
                    <a:pt x="16920" y="5957"/>
                    <a:pt x="16932" y="5826"/>
                    <a:pt x="16955" y="5707"/>
                  </a:cubicBezTo>
                  <a:cubicBezTo>
                    <a:pt x="16967" y="5421"/>
                    <a:pt x="17015" y="5183"/>
                    <a:pt x="16991" y="4945"/>
                  </a:cubicBezTo>
                  <a:cubicBezTo>
                    <a:pt x="16955" y="4468"/>
                    <a:pt x="16896" y="3992"/>
                    <a:pt x="16789" y="3540"/>
                  </a:cubicBezTo>
                  <a:cubicBezTo>
                    <a:pt x="16729" y="3254"/>
                    <a:pt x="16622" y="2980"/>
                    <a:pt x="16515" y="2718"/>
                  </a:cubicBezTo>
                  <a:cubicBezTo>
                    <a:pt x="16455" y="2552"/>
                    <a:pt x="16360" y="2409"/>
                    <a:pt x="16241" y="2266"/>
                  </a:cubicBezTo>
                  <a:cubicBezTo>
                    <a:pt x="15979" y="1992"/>
                    <a:pt x="15705" y="1706"/>
                    <a:pt x="15431" y="1420"/>
                  </a:cubicBezTo>
                  <a:cubicBezTo>
                    <a:pt x="15170" y="1135"/>
                    <a:pt x="14824" y="956"/>
                    <a:pt x="14431" y="837"/>
                  </a:cubicBezTo>
                  <a:cubicBezTo>
                    <a:pt x="14158" y="754"/>
                    <a:pt x="13836" y="742"/>
                    <a:pt x="13598" y="539"/>
                  </a:cubicBezTo>
                  <a:cubicBezTo>
                    <a:pt x="13538" y="480"/>
                    <a:pt x="13443" y="480"/>
                    <a:pt x="13360" y="456"/>
                  </a:cubicBezTo>
                  <a:cubicBezTo>
                    <a:pt x="12907" y="325"/>
                    <a:pt x="12431" y="301"/>
                    <a:pt x="11979" y="111"/>
                  </a:cubicBezTo>
                  <a:cubicBezTo>
                    <a:pt x="11973" y="105"/>
                    <a:pt x="11961" y="105"/>
                    <a:pt x="11947" y="105"/>
                  </a:cubicBezTo>
                  <a:cubicBezTo>
                    <a:pt x="11934" y="105"/>
                    <a:pt x="11919" y="105"/>
                    <a:pt x="11907" y="99"/>
                  </a:cubicBezTo>
                  <a:cubicBezTo>
                    <a:pt x="11645" y="67"/>
                    <a:pt x="11389" y="46"/>
                    <a:pt x="11130" y="46"/>
                  </a:cubicBezTo>
                  <a:cubicBezTo>
                    <a:pt x="11001" y="46"/>
                    <a:pt x="10871" y="51"/>
                    <a:pt x="10740" y="63"/>
                  </a:cubicBezTo>
                  <a:cubicBezTo>
                    <a:pt x="10682" y="74"/>
                    <a:pt x="10620" y="80"/>
                    <a:pt x="10558" y="80"/>
                  </a:cubicBezTo>
                  <a:cubicBezTo>
                    <a:pt x="10481" y="80"/>
                    <a:pt x="10402" y="71"/>
                    <a:pt x="10324" y="51"/>
                  </a:cubicBezTo>
                  <a:cubicBezTo>
                    <a:pt x="10100" y="16"/>
                    <a:pt x="9876" y="0"/>
                    <a:pt x="965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2978925" y="1435725"/>
              <a:ext cx="458725" cy="343825"/>
            </a:xfrm>
            <a:custGeom>
              <a:avLst/>
              <a:gdLst/>
              <a:ahLst/>
              <a:cxnLst/>
              <a:rect l="l" t="t" r="r" b="b"/>
              <a:pathLst>
                <a:path w="18349" h="13753" extrusionOk="0">
                  <a:moveTo>
                    <a:pt x="5894" y="12085"/>
                  </a:moveTo>
                  <a:cubicBezTo>
                    <a:pt x="5847" y="12050"/>
                    <a:pt x="5835" y="12038"/>
                    <a:pt x="5811" y="12038"/>
                  </a:cubicBezTo>
                  <a:cubicBezTo>
                    <a:pt x="5204" y="12145"/>
                    <a:pt x="4620" y="11930"/>
                    <a:pt x="4049" y="11764"/>
                  </a:cubicBezTo>
                  <a:cubicBezTo>
                    <a:pt x="3727" y="11680"/>
                    <a:pt x="3418" y="11561"/>
                    <a:pt x="3120" y="11454"/>
                  </a:cubicBezTo>
                  <a:cubicBezTo>
                    <a:pt x="2954" y="11395"/>
                    <a:pt x="2811" y="11311"/>
                    <a:pt x="2644" y="11240"/>
                  </a:cubicBezTo>
                  <a:cubicBezTo>
                    <a:pt x="2632" y="11216"/>
                    <a:pt x="2596" y="11204"/>
                    <a:pt x="2584" y="11192"/>
                  </a:cubicBezTo>
                  <a:cubicBezTo>
                    <a:pt x="2203" y="11133"/>
                    <a:pt x="1930" y="10835"/>
                    <a:pt x="1572" y="10716"/>
                  </a:cubicBezTo>
                  <a:cubicBezTo>
                    <a:pt x="1430" y="10656"/>
                    <a:pt x="1275" y="10573"/>
                    <a:pt x="1168" y="10442"/>
                  </a:cubicBezTo>
                  <a:cubicBezTo>
                    <a:pt x="1132" y="10383"/>
                    <a:pt x="1072" y="10347"/>
                    <a:pt x="989" y="10311"/>
                  </a:cubicBezTo>
                  <a:cubicBezTo>
                    <a:pt x="798" y="10216"/>
                    <a:pt x="679" y="10073"/>
                    <a:pt x="560" y="9906"/>
                  </a:cubicBezTo>
                  <a:cubicBezTo>
                    <a:pt x="429" y="9680"/>
                    <a:pt x="215" y="9168"/>
                    <a:pt x="179" y="8894"/>
                  </a:cubicBezTo>
                  <a:cubicBezTo>
                    <a:pt x="132" y="8549"/>
                    <a:pt x="84" y="8192"/>
                    <a:pt x="36" y="7859"/>
                  </a:cubicBezTo>
                  <a:cubicBezTo>
                    <a:pt x="1" y="7537"/>
                    <a:pt x="25" y="7239"/>
                    <a:pt x="144" y="6966"/>
                  </a:cubicBezTo>
                  <a:cubicBezTo>
                    <a:pt x="417" y="6335"/>
                    <a:pt x="656" y="5692"/>
                    <a:pt x="1025" y="5132"/>
                  </a:cubicBezTo>
                  <a:cubicBezTo>
                    <a:pt x="1156" y="4942"/>
                    <a:pt x="1287" y="4727"/>
                    <a:pt x="1430" y="4537"/>
                  </a:cubicBezTo>
                  <a:cubicBezTo>
                    <a:pt x="1644" y="4239"/>
                    <a:pt x="1870" y="3953"/>
                    <a:pt x="2096" y="3668"/>
                  </a:cubicBezTo>
                  <a:cubicBezTo>
                    <a:pt x="2239" y="3477"/>
                    <a:pt x="2394" y="3310"/>
                    <a:pt x="2620" y="3191"/>
                  </a:cubicBezTo>
                  <a:cubicBezTo>
                    <a:pt x="2763" y="3120"/>
                    <a:pt x="2882" y="3001"/>
                    <a:pt x="3001" y="2894"/>
                  </a:cubicBezTo>
                  <a:cubicBezTo>
                    <a:pt x="3299" y="2632"/>
                    <a:pt x="3632" y="2394"/>
                    <a:pt x="4001" y="2215"/>
                  </a:cubicBezTo>
                  <a:cubicBezTo>
                    <a:pt x="4073" y="2179"/>
                    <a:pt x="4132" y="2144"/>
                    <a:pt x="4192" y="2096"/>
                  </a:cubicBezTo>
                  <a:cubicBezTo>
                    <a:pt x="4239" y="2060"/>
                    <a:pt x="4263" y="2036"/>
                    <a:pt x="4311" y="2001"/>
                  </a:cubicBezTo>
                  <a:cubicBezTo>
                    <a:pt x="4859" y="1751"/>
                    <a:pt x="5370" y="1382"/>
                    <a:pt x="5954" y="1155"/>
                  </a:cubicBezTo>
                  <a:cubicBezTo>
                    <a:pt x="6013" y="1143"/>
                    <a:pt x="6073" y="1096"/>
                    <a:pt x="6132" y="1096"/>
                  </a:cubicBezTo>
                  <a:cubicBezTo>
                    <a:pt x="6442" y="1072"/>
                    <a:pt x="6728" y="905"/>
                    <a:pt x="7025" y="810"/>
                  </a:cubicBezTo>
                  <a:cubicBezTo>
                    <a:pt x="7228" y="751"/>
                    <a:pt x="7454" y="691"/>
                    <a:pt x="7680" y="655"/>
                  </a:cubicBezTo>
                  <a:cubicBezTo>
                    <a:pt x="7859" y="608"/>
                    <a:pt x="8049" y="596"/>
                    <a:pt x="8216" y="489"/>
                  </a:cubicBezTo>
                  <a:cubicBezTo>
                    <a:pt x="8288" y="441"/>
                    <a:pt x="8407" y="417"/>
                    <a:pt x="8490" y="393"/>
                  </a:cubicBezTo>
                  <a:cubicBezTo>
                    <a:pt x="9252" y="274"/>
                    <a:pt x="10002" y="131"/>
                    <a:pt x="10752" y="36"/>
                  </a:cubicBezTo>
                  <a:cubicBezTo>
                    <a:pt x="11157" y="0"/>
                    <a:pt x="11574" y="60"/>
                    <a:pt x="11990" y="131"/>
                  </a:cubicBezTo>
                  <a:cubicBezTo>
                    <a:pt x="12217" y="179"/>
                    <a:pt x="12443" y="203"/>
                    <a:pt x="12657" y="239"/>
                  </a:cubicBezTo>
                  <a:cubicBezTo>
                    <a:pt x="12740" y="250"/>
                    <a:pt x="12812" y="262"/>
                    <a:pt x="12871" y="298"/>
                  </a:cubicBezTo>
                  <a:cubicBezTo>
                    <a:pt x="12990" y="370"/>
                    <a:pt x="13121" y="393"/>
                    <a:pt x="13276" y="393"/>
                  </a:cubicBezTo>
                  <a:cubicBezTo>
                    <a:pt x="13586" y="429"/>
                    <a:pt x="13883" y="536"/>
                    <a:pt x="14181" y="608"/>
                  </a:cubicBezTo>
                  <a:cubicBezTo>
                    <a:pt x="14288" y="631"/>
                    <a:pt x="14407" y="667"/>
                    <a:pt x="14491" y="727"/>
                  </a:cubicBezTo>
                  <a:cubicBezTo>
                    <a:pt x="14610" y="798"/>
                    <a:pt x="14729" y="870"/>
                    <a:pt x="14884" y="858"/>
                  </a:cubicBezTo>
                  <a:cubicBezTo>
                    <a:pt x="14919" y="858"/>
                    <a:pt x="14979" y="893"/>
                    <a:pt x="15015" y="917"/>
                  </a:cubicBezTo>
                  <a:cubicBezTo>
                    <a:pt x="15098" y="977"/>
                    <a:pt x="15205" y="1036"/>
                    <a:pt x="15324" y="1024"/>
                  </a:cubicBezTo>
                  <a:cubicBezTo>
                    <a:pt x="15372" y="1024"/>
                    <a:pt x="15431" y="1036"/>
                    <a:pt x="15479" y="1072"/>
                  </a:cubicBezTo>
                  <a:cubicBezTo>
                    <a:pt x="15908" y="1322"/>
                    <a:pt x="16336" y="1572"/>
                    <a:pt x="16705" y="1917"/>
                  </a:cubicBezTo>
                  <a:cubicBezTo>
                    <a:pt x="16812" y="2024"/>
                    <a:pt x="16884" y="2155"/>
                    <a:pt x="16979" y="2275"/>
                  </a:cubicBezTo>
                  <a:cubicBezTo>
                    <a:pt x="17062" y="2417"/>
                    <a:pt x="17158" y="2572"/>
                    <a:pt x="17265" y="2715"/>
                  </a:cubicBezTo>
                  <a:cubicBezTo>
                    <a:pt x="17420" y="2953"/>
                    <a:pt x="17562" y="3215"/>
                    <a:pt x="17682" y="3477"/>
                  </a:cubicBezTo>
                  <a:cubicBezTo>
                    <a:pt x="17765" y="3715"/>
                    <a:pt x="17896" y="3953"/>
                    <a:pt x="18039" y="4180"/>
                  </a:cubicBezTo>
                  <a:cubicBezTo>
                    <a:pt x="18110" y="4310"/>
                    <a:pt x="18146" y="4465"/>
                    <a:pt x="18170" y="4608"/>
                  </a:cubicBezTo>
                  <a:cubicBezTo>
                    <a:pt x="18194" y="4834"/>
                    <a:pt x="18205" y="5061"/>
                    <a:pt x="18253" y="5275"/>
                  </a:cubicBezTo>
                  <a:cubicBezTo>
                    <a:pt x="18348" y="5680"/>
                    <a:pt x="18289" y="6085"/>
                    <a:pt x="18241" y="6466"/>
                  </a:cubicBezTo>
                  <a:cubicBezTo>
                    <a:pt x="18229" y="6573"/>
                    <a:pt x="18205" y="6668"/>
                    <a:pt x="18205" y="6763"/>
                  </a:cubicBezTo>
                  <a:cubicBezTo>
                    <a:pt x="18194" y="6942"/>
                    <a:pt x="18134" y="7108"/>
                    <a:pt x="18051" y="7263"/>
                  </a:cubicBezTo>
                  <a:cubicBezTo>
                    <a:pt x="17932" y="7466"/>
                    <a:pt x="17789" y="7656"/>
                    <a:pt x="17705" y="7882"/>
                  </a:cubicBezTo>
                  <a:cubicBezTo>
                    <a:pt x="17634" y="8049"/>
                    <a:pt x="17527" y="8180"/>
                    <a:pt x="17396" y="8287"/>
                  </a:cubicBezTo>
                  <a:cubicBezTo>
                    <a:pt x="17241" y="8418"/>
                    <a:pt x="17098" y="8549"/>
                    <a:pt x="17003" y="8728"/>
                  </a:cubicBezTo>
                  <a:cubicBezTo>
                    <a:pt x="16943" y="8847"/>
                    <a:pt x="16800" y="8954"/>
                    <a:pt x="16693" y="9049"/>
                  </a:cubicBezTo>
                  <a:cubicBezTo>
                    <a:pt x="16574" y="9144"/>
                    <a:pt x="16455" y="9252"/>
                    <a:pt x="16336" y="9371"/>
                  </a:cubicBezTo>
                  <a:cubicBezTo>
                    <a:pt x="16289" y="9418"/>
                    <a:pt x="16241" y="9478"/>
                    <a:pt x="16205" y="9502"/>
                  </a:cubicBezTo>
                  <a:cubicBezTo>
                    <a:pt x="15872" y="9704"/>
                    <a:pt x="15586" y="9954"/>
                    <a:pt x="15229" y="10073"/>
                  </a:cubicBezTo>
                  <a:cubicBezTo>
                    <a:pt x="15050" y="10133"/>
                    <a:pt x="14895" y="10240"/>
                    <a:pt x="14729" y="10323"/>
                  </a:cubicBezTo>
                  <a:cubicBezTo>
                    <a:pt x="14669" y="10359"/>
                    <a:pt x="14598" y="10383"/>
                    <a:pt x="14574" y="10430"/>
                  </a:cubicBezTo>
                  <a:cubicBezTo>
                    <a:pt x="14538" y="10609"/>
                    <a:pt x="14372" y="10633"/>
                    <a:pt x="14241" y="10680"/>
                  </a:cubicBezTo>
                  <a:cubicBezTo>
                    <a:pt x="14003" y="10776"/>
                    <a:pt x="13764" y="10835"/>
                    <a:pt x="13526" y="10895"/>
                  </a:cubicBezTo>
                  <a:cubicBezTo>
                    <a:pt x="13300" y="10930"/>
                    <a:pt x="13098" y="10978"/>
                    <a:pt x="12883" y="11085"/>
                  </a:cubicBezTo>
                  <a:cubicBezTo>
                    <a:pt x="12764" y="11145"/>
                    <a:pt x="12621" y="11157"/>
                    <a:pt x="12479" y="11168"/>
                  </a:cubicBezTo>
                  <a:cubicBezTo>
                    <a:pt x="11586" y="11288"/>
                    <a:pt x="10681" y="11407"/>
                    <a:pt x="9788" y="11526"/>
                  </a:cubicBezTo>
                  <a:cubicBezTo>
                    <a:pt x="9466" y="11490"/>
                    <a:pt x="9288" y="11752"/>
                    <a:pt x="9026" y="11883"/>
                  </a:cubicBezTo>
                  <a:cubicBezTo>
                    <a:pt x="8966" y="12061"/>
                    <a:pt x="8776" y="12121"/>
                    <a:pt x="8669" y="12264"/>
                  </a:cubicBezTo>
                  <a:cubicBezTo>
                    <a:pt x="8478" y="12466"/>
                    <a:pt x="8288" y="12681"/>
                    <a:pt x="8049" y="12859"/>
                  </a:cubicBezTo>
                  <a:cubicBezTo>
                    <a:pt x="7764" y="13062"/>
                    <a:pt x="7466" y="13240"/>
                    <a:pt x="7156" y="13419"/>
                  </a:cubicBezTo>
                  <a:cubicBezTo>
                    <a:pt x="6978" y="13526"/>
                    <a:pt x="6787" y="13609"/>
                    <a:pt x="6573" y="13693"/>
                  </a:cubicBezTo>
                  <a:cubicBezTo>
                    <a:pt x="6454" y="13728"/>
                    <a:pt x="6323" y="13752"/>
                    <a:pt x="6204" y="13752"/>
                  </a:cubicBezTo>
                  <a:cubicBezTo>
                    <a:pt x="6025" y="13752"/>
                    <a:pt x="5894" y="13645"/>
                    <a:pt x="5871" y="13454"/>
                  </a:cubicBezTo>
                  <a:cubicBezTo>
                    <a:pt x="5871" y="13359"/>
                    <a:pt x="5894" y="13240"/>
                    <a:pt x="5930" y="13169"/>
                  </a:cubicBezTo>
                  <a:cubicBezTo>
                    <a:pt x="6025" y="12954"/>
                    <a:pt x="6037" y="12752"/>
                    <a:pt x="5990" y="12538"/>
                  </a:cubicBezTo>
                  <a:cubicBezTo>
                    <a:pt x="5918" y="12431"/>
                    <a:pt x="5906" y="12252"/>
                    <a:pt x="5894" y="12085"/>
                  </a:cubicBezTo>
                  <a:close/>
                  <a:moveTo>
                    <a:pt x="8514" y="11549"/>
                  </a:moveTo>
                  <a:cubicBezTo>
                    <a:pt x="8669" y="11490"/>
                    <a:pt x="8835" y="11514"/>
                    <a:pt x="8942" y="11395"/>
                  </a:cubicBezTo>
                  <a:cubicBezTo>
                    <a:pt x="9121" y="11204"/>
                    <a:pt x="9371" y="11145"/>
                    <a:pt x="9621" y="11121"/>
                  </a:cubicBezTo>
                  <a:cubicBezTo>
                    <a:pt x="10276" y="11026"/>
                    <a:pt x="10955" y="10942"/>
                    <a:pt x="11597" y="10847"/>
                  </a:cubicBezTo>
                  <a:cubicBezTo>
                    <a:pt x="11788" y="10823"/>
                    <a:pt x="11943" y="10787"/>
                    <a:pt x="12121" y="10740"/>
                  </a:cubicBezTo>
                  <a:cubicBezTo>
                    <a:pt x="12407" y="10656"/>
                    <a:pt x="12681" y="10549"/>
                    <a:pt x="12943" y="10466"/>
                  </a:cubicBezTo>
                  <a:cubicBezTo>
                    <a:pt x="13133" y="10406"/>
                    <a:pt x="13336" y="10347"/>
                    <a:pt x="13502" y="10287"/>
                  </a:cubicBezTo>
                  <a:cubicBezTo>
                    <a:pt x="13776" y="10192"/>
                    <a:pt x="14038" y="10121"/>
                    <a:pt x="14276" y="10014"/>
                  </a:cubicBezTo>
                  <a:cubicBezTo>
                    <a:pt x="14550" y="9894"/>
                    <a:pt x="14824" y="9775"/>
                    <a:pt x="15026" y="9585"/>
                  </a:cubicBezTo>
                  <a:cubicBezTo>
                    <a:pt x="15253" y="9371"/>
                    <a:pt x="15503" y="9216"/>
                    <a:pt x="15741" y="9049"/>
                  </a:cubicBezTo>
                  <a:cubicBezTo>
                    <a:pt x="15765" y="9037"/>
                    <a:pt x="15800" y="8990"/>
                    <a:pt x="15812" y="8954"/>
                  </a:cubicBezTo>
                  <a:cubicBezTo>
                    <a:pt x="15919" y="8811"/>
                    <a:pt x="16050" y="8704"/>
                    <a:pt x="16205" y="8621"/>
                  </a:cubicBezTo>
                  <a:cubicBezTo>
                    <a:pt x="16289" y="8561"/>
                    <a:pt x="16396" y="8490"/>
                    <a:pt x="16419" y="8382"/>
                  </a:cubicBezTo>
                  <a:cubicBezTo>
                    <a:pt x="16467" y="8228"/>
                    <a:pt x="16574" y="8120"/>
                    <a:pt x="16705" y="8037"/>
                  </a:cubicBezTo>
                  <a:cubicBezTo>
                    <a:pt x="16896" y="7882"/>
                    <a:pt x="17062" y="7728"/>
                    <a:pt x="17158" y="7489"/>
                  </a:cubicBezTo>
                  <a:cubicBezTo>
                    <a:pt x="17229" y="7323"/>
                    <a:pt x="17336" y="7156"/>
                    <a:pt x="17420" y="6989"/>
                  </a:cubicBezTo>
                  <a:cubicBezTo>
                    <a:pt x="17455" y="6930"/>
                    <a:pt x="17467" y="6858"/>
                    <a:pt x="17479" y="6787"/>
                  </a:cubicBezTo>
                  <a:cubicBezTo>
                    <a:pt x="17491" y="6668"/>
                    <a:pt x="17515" y="6537"/>
                    <a:pt x="17527" y="6406"/>
                  </a:cubicBezTo>
                  <a:cubicBezTo>
                    <a:pt x="17539" y="6180"/>
                    <a:pt x="17586" y="5942"/>
                    <a:pt x="17574" y="5692"/>
                  </a:cubicBezTo>
                  <a:cubicBezTo>
                    <a:pt x="17527" y="5215"/>
                    <a:pt x="17467" y="4739"/>
                    <a:pt x="17360" y="4287"/>
                  </a:cubicBezTo>
                  <a:cubicBezTo>
                    <a:pt x="17301" y="4001"/>
                    <a:pt x="17193" y="3727"/>
                    <a:pt x="17098" y="3465"/>
                  </a:cubicBezTo>
                  <a:cubicBezTo>
                    <a:pt x="17039" y="3298"/>
                    <a:pt x="16931" y="3156"/>
                    <a:pt x="16812" y="3013"/>
                  </a:cubicBezTo>
                  <a:cubicBezTo>
                    <a:pt x="16562" y="2739"/>
                    <a:pt x="16277" y="2453"/>
                    <a:pt x="16003" y="2167"/>
                  </a:cubicBezTo>
                  <a:cubicBezTo>
                    <a:pt x="15741" y="1882"/>
                    <a:pt x="15396" y="1715"/>
                    <a:pt x="15015" y="1584"/>
                  </a:cubicBezTo>
                  <a:cubicBezTo>
                    <a:pt x="14729" y="1501"/>
                    <a:pt x="14419" y="1489"/>
                    <a:pt x="14181" y="1286"/>
                  </a:cubicBezTo>
                  <a:cubicBezTo>
                    <a:pt x="14122" y="1227"/>
                    <a:pt x="14014" y="1227"/>
                    <a:pt x="13943" y="1203"/>
                  </a:cubicBezTo>
                  <a:cubicBezTo>
                    <a:pt x="13479" y="1072"/>
                    <a:pt x="13002" y="1048"/>
                    <a:pt x="12550" y="858"/>
                  </a:cubicBezTo>
                  <a:cubicBezTo>
                    <a:pt x="12538" y="846"/>
                    <a:pt x="12514" y="858"/>
                    <a:pt x="12479" y="846"/>
                  </a:cubicBezTo>
                  <a:cubicBezTo>
                    <a:pt x="12098" y="798"/>
                    <a:pt x="11705" y="774"/>
                    <a:pt x="11324" y="810"/>
                  </a:cubicBezTo>
                  <a:cubicBezTo>
                    <a:pt x="11181" y="834"/>
                    <a:pt x="11038" y="834"/>
                    <a:pt x="10907" y="798"/>
                  </a:cubicBezTo>
                  <a:cubicBezTo>
                    <a:pt x="10371" y="715"/>
                    <a:pt x="9835" y="739"/>
                    <a:pt x="9300" y="834"/>
                  </a:cubicBezTo>
                  <a:cubicBezTo>
                    <a:pt x="9026" y="881"/>
                    <a:pt x="8740" y="905"/>
                    <a:pt x="8514" y="1048"/>
                  </a:cubicBezTo>
                  <a:cubicBezTo>
                    <a:pt x="8299" y="1179"/>
                    <a:pt x="8097" y="1215"/>
                    <a:pt x="7871" y="1251"/>
                  </a:cubicBezTo>
                  <a:cubicBezTo>
                    <a:pt x="7514" y="1274"/>
                    <a:pt x="7180" y="1382"/>
                    <a:pt x="6859" y="1536"/>
                  </a:cubicBezTo>
                  <a:cubicBezTo>
                    <a:pt x="6740" y="1596"/>
                    <a:pt x="6609" y="1632"/>
                    <a:pt x="6466" y="1655"/>
                  </a:cubicBezTo>
                  <a:cubicBezTo>
                    <a:pt x="6168" y="1691"/>
                    <a:pt x="5894" y="1834"/>
                    <a:pt x="5632" y="1977"/>
                  </a:cubicBezTo>
                  <a:cubicBezTo>
                    <a:pt x="5192" y="2227"/>
                    <a:pt x="4739" y="2501"/>
                    <a:pt x="4299" y="2739"/>
                  </a:cubicBezTo>
                  <a:cubicBezTo>
                    <a:pt x="3942" y="2929"/>
                    <a:pt x="3608" y="3156"/>
                    <a:pt x="3311" y="3418"/>
                  </a:cubicBezTo>
                  <a:cubicBezTo>
                    <a:pt x="3168" y="3560"/>
                    <a:pt x="3013" y="3691"/>
                    <a:pt x="2823" y="3775"/>
                  </a:cubicBezTo>
                  <a:cubicBezTo>
                    <a:pt x="2763" y="3810"/>
                    <a:pt x="2692" y="3870"/>
                    <a:pt x="2644" y="3918"/>
                  </a:cubicBezTo>
                  <a:cubicBezTo>
                    <a:pt x="2263" y="4418"/>
                    <a:pt x="1846" y="4906"/>
                    <a:pt x="1501" y="5465"/>
                  </a:cubicBezTo>
                  <a:cubicBezTo>
                    <a:pt x="1168" y="6013"/>
                    <a:pt x="929" y="6608"/>
                    <a:pt x="679" y="7192"/>
                  </a:cubicBezTo>
                  <a:cubicBezTo>
                    <a:pt x="584" y="7382"/>
                    <a:pt x="572" y="7573"/>
                    <a:pt x="608" y="7787"/>
                  </a:cubicBezTo>
                  <a:cubicBezTo>
                    <a:pt x="644" y="8120"/>
                    <a:pt x="691" y="8454"/>
                    <a:pt x="739" y="8799"/>
                  </a:cubicBezTo>
                  <a:cubicBezTo>
                    <a:pt x="787" y="9073"/>
                    <a:pt x="918" y="9347"/>
                    <a:pt x="1037" y="9597"/>
                  </a:cubicBezTo>
                  <a:cubicBezTo>
                    <a:pt x="1084" y="9692"/>
                    <a:pt x="1179" y="9764"/>
                    <a:pt x="1275" y="9823"/>
                  </a:cubicBezTo>
                  <a:cubicBezTo>
                    <a:pt x="1346" y="9883"/>
                    <a:pt x="1465" y="9906"/>
                    <a:pt x="1513" y="9990"/>
                  </a:cubicBezTo>
                  <a:cubicBezTo>
                    <a:pt x="1632" y="10133"/>
                    <a:pt x="1775" y="10204"/>
                    <a:pt x="1941" y="10287"/>
                  </a:cubicBezTo>
                  <a:cubicBezTo>
                    <a:pt x="2061" y="10347"/>
                    <a:pt x="2180" y="10418"/>
                    <a:pt x="2322" y="10478"/>
                  </a:cubicBezTo>
                  <a:cubicBezTo>
                    <a:pt x="2406" y="10526"/>
                    <a:pt x="2501" y="10561"/>
                    <a:pt x="2584" y="10597"/>
                  </a:cubicBezTo>
                  <a:cubicBezTo>
                    <a:pt x="2715" y="10621"/>
                    <a:pt x="2834" y="10680"/>
                    <a:pt x="2954" y="10776"/>
                  </a:cubicBezTo>
                  <a:cubicBezTo>
                    <a:pt x="3049" y="10835"/>
                    <a:pt x="3144" y="10895"/>
                    <a:pt x="3251" y="10918"/>
                  </a:cubicBezTo>
                  <a:cubicBezTo>
                    <a:pt x="3846" y="11133"/>
                    <a:pt x="4430" y="11359"/>
                    <a:pt x="5049" y="11478"/>
                  </a:cubicBezTo>
                  <a:cubicBezTo>
                    <a:pt x="5275" y="11514"/>
                    <a:pt x="5501" y="11549"/>
                    <a:pt x="5728" y="11514"/>
                  </a:cubicBezTo>
                  <a:cubicBezTo>
                    <a:pt x="5763" y="11514"/>
                    <a:pt x="5835" y="11502"/>
                    <a:pt x="5871" y="11502"/>
                  </a:cubicBezTo>
                  <a:lnTo>
                    <a:pt x="5942" y="11502"/>
                  </a:lnTo>
                  <a:cubicBezTo>
                    <a:pt x="6192" y="11502"/>
                    <a:pt x="6299" y="11597"/>
                    <a:pt x="6347" y="11811"/>
                  </a:cubicBezTo>
                  <a:cubicBezTo>
                    <a:pt x="6406" y="12169"/>
                    <a:pt x="6454" y="12526"/>
                    <a:pt x="6513" y="12907"/>
                  </a:cubicBezTo>
                  <a:cubicBezTo>
                    <a:pt x="6525" y="12978"/>
                    <a:pt x="6513" y="13050"/>
                    <a:pt x="6609" y="13097"/>
                  </a:cubicBezTo>
                  <a:cubicBezTo>
                    <a:pt x="6621" y="13097"/>
                    <a:pt x="6633" y="13109"/>
                    <a:pt x="6644" y="13097"/>
                  </a:cubicBezTo>
                  <a:cubicBezTo>
                    <a:pt x="7121" y="12883"/>
                    <a:pt x="7573" y="12645"/>
                    <a:pt x="7918" y="12228"/>
                  </a:cubicBezTo>
                  <a:cubicBezTo>
                    <a:pt x="7954" y="12169"/>
                    <a:pt x="8002" y="12109"/>
                    <a:pt x="8073" y="12073"/>
                  </a:cubicBezTo>
                  <a:cubicBezTo>
                    <a:pt x="8276" y="11919"/>
                    <a:pt x="8395" y="11740"/>
                    <a:pt x="8514" y="115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3082225" y="1597650"/>
              <a:ext cx="267600" cy="49725"/>
            </a:xfrm>
            <a:custGeom>
              <a:avLst/>
              <a:gdLst/>
              <a:ahLst/>
              <a:cxnLst/>
              <a:rect l="l" t="t" r="r" b="b"/>
              <a:pathLst>
                <a:path w="10704" h="1989" extrusionOk="0">
                  <a:moveTo>
                    <a:pt x="6549" y="1131"/>
                  </a:moveTo>
                  <a:cubicBezTo>
                    <a:pt x="5703" y="1227"/>
                    <a:pt x="4858" y="1346"/>
                    <a:pt x="4001" y="1453"/>
                  </a:cubicBezTo>
                  <a:cubicBezTo>
                    <a:pt x="3870" y="1465"/>
                    <a:pt x="3727" y="1489"/>
                    <a:pt x="3596" y="1548"/>
                  </a:cubicBezTo>
                  <a:cubicBezTo>
                    <a:pt x="3334" y="1643"/>
                    <a:pt x="3048" y="1703"/>
                    <a:pt x="2762" y="1739"/>
                  </a:cubicBezTo>
                  <a:cubicBezTo>
                    <a:pt x="2108" y="1810"/>
                    <a:pt x="1477" y="1882"/>
                    <a:pt x="822" y="1965"/>
                  </a:cubicBezTo>
                  <a:cubicBezTo>
                    <a:pt x="667" y="1977"/>
                    <a:pt x="524" y="1989"/>
                    <a:pt x="369" y="1989"/>
                  </a:cubicBezTo>
                  <a:cubicBezTo>
                    <a:pt x="286" y="1989"/>
                    <a:pt x="191" y="1965"/>
                    <a:pt x="119" y="1929"/>
                  </a:cubicBezTo>
                  <a:cubicBezTo>
                    <a:pt x="24" y="1882"/>
                    <a:pt x="0" y="1739"/>
                    <a:pt x="72" y="1679"/>
                  </a:cubicBezTo>
                  <a:cubicBezTo>
                    <a:pt x="131" y="1620"/>
                    <a:pt x="226" y="1572"/>
                    <a:pt x="298" y="1560"/>
                  </a:cubicBezTo>
                  <a:cubicBezTo>
                    <a:pt x="465" y="1512"/>
                    <a:pt x="643" y="1501"/>
                    <a:pt x="822" y="1465"/>
                  </a:cubicBezTo>
                  <a:cubicBezTo>
                    <a:pt x="1489" y="1382"/>
                    <a:pt x="2155" y="1274"/>
                    <a:pt x="2822" y="1191"/>
                  </a:cubicBezTo>
                  <a:cubicBezTo>
                    <a:pt x="2977" y="1167"/>
                    <a:pt x="3120" y="1143"/>
                    <a:pt x="3263" y="1084"/>
                  </a:cubicBezTo>
                  <a:cubicBezTo>
                    <a:pt x="3501" y="977"/>
                    <a:pt x="3739" y="953"/>
                    <a:pt x="3989" y="917"/>
                  </a:cubicBezTo>
                  <a:cubicBezTo>
                    <a:pt x="5608" y="715"/>
                    <a:pt x="7215" y="500"/>
                    <a:pt x="8835" y="298"/>
                  </a:cubicBezTo>
                  <a:cubicBezTo>
                    <a:pt x="9013" y="262"/>
                    <a:pt x="9180" y="262"/>
                    <a:pt x="9347" y="155"/>
                  </a:cubicBezTo>
                  <a:cubicBezTo>
                    <a:pt x="9406" y="119"/>
                    <a:pt x="9478" y="96"/>
                    <a:pt x="9549" y="96"/>
                  </a:cubicBezTo>
                  <a:lnTo>
                    <a:pt x="10228" y="12"/>
                  </a:lnTo>
                  <a:cubicBezTo>
                    <a:pt x="10299" y="0"/>
                    <a:pt x="10371" y="12"/>
                    <a:pt x="10442" y="12"/>
                  </a:cubicBezTo>
                  <a:cubicBezTo>
                    <a:pt x="10585" y="24"/>
                    <a:pt x="10668" y="96"/>
                    <a:pt x="10680" y="215"/>
                  </a:cubicBezTo>
                  <a:cubicBezTo>
                    <a:pt x="10704" y="334"/>
                    <a:pt x="10656" y="441"/>
                    <a:pt x="10525" y="489"/>
                  </a:cubicBezTo>
                  <a:cubicBezTo>
                    <a:pt x="10406" y="536"/>
                    <a:pt x="10287" y="548"/>
                    <a:pt x="10168" y="572"/>
                  </a:cubicBezTo>
                  <a:cubicBezTo>
                    <a:pt x="9930" y="620"/>
                    <a:pt x="9668" y="620"/>
                    <a:pt x="9430" y="750"/>
                  </a:cubicBezTo>
                  <a:cubicBezTo>
                    <a:pt x="9347" y="810"/>
                    <a:pt x="9216" y="798"/>
                    <a:pt x="9109" y="810"/>
                  </a:cubicBezTo>
                  <a:cubicBezTo>
                    <a:pt x="8263" y="905"/>
                    <a:pt x="7418" y="1024"/>
                    <a:pt x="6549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3064650" y="1511625"/>
              <a:ext cx="265850" cy="51825"/>
            </a:xfrm>
            <a:custGeom>
              <a:avLst/>
              <a:gdLst/>
              <a:ahLst/>
              <a:cxnLst/>
              <a:rect l="l" t="t" r="r" b="b"/>
              <a:pathLst>
                <a:path w="10634" h="2073" extrusionOk="0">
                  <a:moveTo>
                    <a:pt x="1" y="1917"/>
                  </a:moveTo>
                  <a:cubicBezTo>
                    <a:pt x="60" y="1858"/>
                    <a:pt x="84" y="1810"/>
                    <a:pt x="108" y="1798"/>
                  </a:cubicBezTo>
                  <a:cubicBezTo>
                    <a:pt x="406" y="1620"/>
                    <a:pt x="739" y="1453"/>
                    <a:pt x="1072" y="1417"/>
                  </a:cubicBezTo>
                  <a:cubicBezTo>
                    <a:pt x="1489" y="1358"/>
                    <a:pt x="1894" y="1274"/>
                    <a:pt x="2299" y="1179"/>
                  </a:cubicBezTo>
                  <a:cubicBezTo>
                    <a:pt x="2775" y="1036"/>
                    <a:pt x="3263" y="1001"/>
                    <a:pt x="3739" y="941"/>
                  </a:cubicBezTo>
                  <a:cubicBezTo>
                    <a:pt x="3930" y="905"/>
                    <a:pt x="4144" y="882"/>
                    <a:pt x="4323" y="798"/>
                  </a:cubicBezTo>
                  <a:cubicBezTo>
                    <a:pt x="4442" y="763"/>
                    <a:pt x="4561" y="727"/>
                    <a:pt x="4680" y="715"/>
                  </a:cubicBezTo>
                  <a:lnTo>
                    <a:pt x="9907" y="48"/>
                  </a:lnTo>
                  <a:lnTo>
                    <a:pt x="10347" y="1"/>
                  </a:lnTo>
                  <a:cubicBezTo>
                    <a:pt x="10466" y="1"/>
                    <a:pt x="10574" y="72"/>
                    <a:pt x="10597" y="191"/>
                  </a:cubicBezTo>
                  <a:cubicBezTo>
                    <a:pt x="10633" y="310"/>
                    <a:pt x="10562" y="441"/>
                    <a:pt x="10419" y="489"/>
                  </a:cubicBezTo>
                  <a:cubicBezTo>
                    <a:pt x="10323" y="524"/>
                    <a:pt x="10204" y="536"/>
                    <a:pt x="10097" y="548"/>
                  </a:cubicBezTo>
                  <a:cubicBezTo>
                    <a:pt x="9526" y="620"/>
                    <a:pt x="8978" y="703"/>
                    <a:pt x="8418" y="774"/>
                  </a:cubicBezTo>
                  <a:cubicBezTo>
                    <a:pt x="7252" y="917"/>
                    <a:pt x="6097" y="1072"/>
                    <a:pt x="4942" y="1215"/>
                  </a:cubicBezTo>
                  <a:cubicBezTo>
                    <a:pt x="4739" y="1251"/>
                    <a:pt x="4525" y="1274"/>
                    <a:pt x="4323" y="1370"/>
                  </a:cubicBezTo>
                  <a:cubicBezTo>
                    <a:pt x="4168" y="1429"/>
                    <a:pt x="4013" y="1453"/>
                    <a:pt x="3846" y="1477"/>
                  </a:cubicBezTo>
                  <a:cubicBezTo>
                    <a:pt x="3192" y="1548"/>
                    <a:pt x="2537" y="1655"/>
                    <a:pt x="1882" y="1834"/>
                  </a:cubicBezTo>
                  <a:cubicBezTo>
                    <a:pt x="1763" y="1858"/>
                    <a:pt x="1632" y="1870"/>
                    <a:pt x="1513" y="1894"/>
                  </a:cubicBezTo>
                  <a:cubicBezTo>
                    <a:pt x="1191" y="1953"/>
                    <a:pt x="882" y="1989"/>
                    <a:pt x="584" y="2048"/>
                  </a:cubicBezTo>
                  <a:cubicBezTo>
                    <a:pt x="406" y="2072"/>
                    <a:pt x="227" y="2048"/>
                    <a:pt x="1" y="1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3072700" y="1550325"/>
              <a:ext cx="266425" cy="47350"/>
            </a:xfrm>
            <a:custGeom>
              <a:avLst/>
              <a:gdLst/>
              <a:ahLst/>
              <a:cxnLst/>
              <a:rect l="l" t="t" r="r" b="b"/>
              <a:pathLst>
                <a:path w="10657" h="1894" extrusionOk="0">
                  <a:moveTo>
                    <a:pt x="0" y="1620"/>
                  </a:moveTo>
                  <a:cubicBezTo>
                    <a:pt x="203" y="1477"/>
                    <a:pt x="405" y="1441"/>
                    <a:pt x="619" y="1417"/>
                  </a:cubicBezTo>
                  <a:lnTo>
                    <a:pt x="2941" y="1096"/>
                  </a:lnTo>
                  <a:cubicBezTo>
                    <a:pt x="4787" y="858"/>
                    <a:pt x="6632" y="619"/>
                    <a:pt x="8466" y="369"/>
                  </a:cubicBezTo>
                  <a:cubicBezTo>
                    <a:pt x="8656" y="346"/>
                    <a:pt x="8870" y="322"/>
                    <a:pt x="9049" y="203"/>
                  </a:cubicBezTo>
                  <a:cubicBezTo>
                    <a:pt x="9120" y="167"/>
                    <a:pt x="9204" y="143"/>
                    <a:pt x="9299" y="131"/>
                  </a:cubicBezTo>
                  <a:cubicBezTo>
                    <a:pt x="9525" y="107"/>
                    <a:pt x="9740" y="84"/>
                    <a:pt x="9966" y="48"/>
                  </a:cubicBezTo>
                  <a:cubicBezTo>
                    <a:pt x="10156" y="0"/>
                    <a:pt x="10335" y="84"/>
                    <a:pt x="10502" y="143"/>
                  </a:cubicBezTo>
                  <a:cubicBezTo>
                    <a:pt x="10609" y="191"/>
                    <a:pt x="10656" y="286"/>
                    <a:pt x="10633" y="405"/>
                  </a:cubicBezTo>
                  <a:cubicBezTo>
                    <a:pt x="10621" y="500"/>
                    <a:pt x="10561" y="560"/>
                    <a:pt x="10490" y="596"/>
                  </a:cubicBezTo>
                  <a:cubicBezTo>
                    <a:pt x="10371" y="655"/>
                    <a:pt x="10252" y="655"/>
                    <a:pt x="10121" y="619"/>
                  </a:cubicBezTo>
                  <a:cubicBezTo>
                    <a:pt x="9787" y="548"/>
                    <a:pt x="9478" y="608"/>
                    <a:pt x="9168" y="727"/>
                  </a:cubicBezTo>
                  <a:cubicBezTo>
                    <a:pt x="9025" y="774"/>
                    <a:pt x="8906" y="834"/>
                    <a:pt x="8775" y="846"/>
                  </a:cubicBezTo>
                  <a:cubicBezTo>
                    <a:pt x="6072" y="1191"/>
                    <a:pt x="3370" y="1512"/>
                    <a:pt x="667" y="1858"/>
                  </a:cubicBezTo>
                  <a:cubicBezTo>
                    <a:pt x="548" y="1870"/>
                    <a:pt x="417" y="1893"/>
                    <a:pt x="298" y="1893"/>
                  </a:cubicBezTo>
                  <a:cubicBezTo>
                    <a:pt x="155" y="1858"/>
                    <a:pt x="24" y="1810"/>
                    <a:pt x="0" y="1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2787825" y="1758375"/>
              <a:ext cx="312575" cy="450075"/>
            </a:xfrm>
            <a:custGeom>
              <a:avLst/>
              <a:gdLst/>
              <a:ahLst/>
              <a:cxnLst/>
              <a:rect l="l" t="t" r="r" b="b"/>
              <a:pathLst>
                <a:path w="12503" h="18003" extrusionOk="0">
                  <a:moveTo>
                    <a:pt x="12503" y="8514"/>
                  </a:moveTo>
                  <a:cubicBezTo>
                    <a:pt x="12372" y="8669"/>
                    <a:pt x="12229" y="8716"/>
                    <a:pt x="12062" y="8752"/>
                  </a:cubicBezTo>
                  <a:cubicBezTo>
                    <a:pt x="11871" y="8776"/>
                    <a:pt x="11693" y="8788"/>
                    <a:pt x="11490" y="8823"/>
                  </a:cubicBezTo>
                  <a:cubicBezTo>
                    <a:pt x="11193" y="8883"/>
                    <a:pt x="11062" y="9026"/>
                    <a:pt x="11062" y="9347"/>
                  </a:cubicBezTo>
                  <a:cubicBezTo>
                    <a:pt x="11062" y="9466"/>
                    <a:pt x="11074" y="9597"/>
                    <a:pt x="11074" y="9716"/>
                  </a:cubicBezTo>
                  <a:cubicBezTo>
                    <a:pt x="10955" y="9883"/>
                    <a:pt x="10800" y="9919"/>
                    <a:pt x="10621" y="9942"/>
                  </a:cubicBezTo>
                  <a:lnTo>
                    <a:pt x="9228" y="10121"/>
                  </a:lnTo>
                  <a:cubicBezTo>
                    <a:pt x="9133" y="10133"/>
                    <a:pt x="9038" y="10145"/>
                    <a:pt x="8931" y="10157"/>
                  </a:cubicBezTo>
                  <a:cubicBezTo>
                    <a:pt x="8716" y="10192"/>
                    <a:pt x="8573" y="10323"/>
                    <a:pt x="8490" y="10514"/>
                  </a:cubicBezTo>
                  <a:cubicBezTo>
                    <a:pt x="8312" y="10907"/>
                    <a:pt x="8300" y="11109"/>
                    <a:pt x="8359" y="11538"/>
                  </a:cubicBezTo>
                  <a:cubicBezTo>
                    <a:pt x="8383" y="11740"/>
                    <a:pt x="8478" y="11871"/>
                    <a:pt x="8633" y="11955"/>
                  </a:cubicBezTo>
                  <a:cubicBezTo>
                    <a:pt x="8788" y="12038"/>
                    <a:pt x="8931" y="12109"/>
                    <a:pt x="9085" y="12169"/>
                  </a:cubicBezTo>
                  <a:cubicBezTo>
                    <a:pt x="9252" y="12240"/>
                    <a:pt x="9407" y="12252"/>
                    <a:pt x="9609" y="12240"/>
                  </a:cubicBezTo>
                  <a:cubicBezTo>
                    <a:pt x="10038" y="12181"/>
                    <a:pt x="10478" y="12121"/>
                    <a:pt x="10919" y="12074"/>
                  </a:cubicBezTo>
                  <a:cubicBezTo>
                    <a:pt x="11038" y="12062"/>
                    <a:pt x="11169" y="12062"/>
                    <a:pt x="11300" y="12050"/>
                  </a:cubicBezTo>
                  <a:cubicBezTo>
                    <a:pt x="11312" y="12133"/>
                    <a:pt x="11348" y="12193"/>
                    <a:pt x="11336" y="12240"/>
                  </a:cubicBezTo>
                  <a:cubicBezTo>
                    <a:pt x="11229" y="12538"/>
                    <a:pt x="11276" y="12836"/>
                    <a:pt x="11312" y="13133"/>
                  </a:cubicBezTo>
                  <a:cubicBezTo>
                    <a:pt x="11360" y="13419"/>
                    <a:pt x="11300" y="13681"/>
                    <a:pt x="11217" y="13943"/>
                  </a:cubicBezTo>
                  <a:cubicBezTo>
                    <a:pt x="11121" y="14205"/>
                    <a:pt x="10943" y="14395"/>
                    <a:pt x="10693" y="14550"/>
                  </a:cubicBezTo>
                  <a:cubicBezTo>
                    <a:pt x="10359" y="14741"/>
                    <a:pt x="10038" y="14848"/>
                    <a:pt x="9669" y="14895"/>
                  </a:cubicBezTo>
                  <a:cubicBezTo>
                    <a:pt x="9609" y="14907"/>
                    <a:pt x="9550" y="14907"/>
                    <a:pt x="9466" y="14919"/>
                  </a:cubicBezTo>
                  <a:cubicBezTo>
                    <a:pt x="8835" y="15026"/>
                    <a:pt x="8204" y="15086"/>
                    <a:pt x="7561" y="15015"/>
                  </a:cubicBezTo>
                  <a:cubicBezTo>
                    <a:pt x="7192" y="14967"/>
                    <a:pt x="6823" y="15038"/>
                    <a:pt x="6430" y="15086"/>
                  </a:cubicBezTo>
                  <a:cubicBezTo>
                    <a:pt x="6240" y="15122"/>
                    <a:pt x="6109" y="15217"/>
                    <a:pt x="5990" y="15336"/>
                  </a:cubicBezTo>
                  <a:cubicBezTo>
                    <a:pt x="5942" y="15384"/>
                    <a:pt x="5930" y="15467"/>
                    <a:pt x="5918" y="15550"/>
                  </a:cubicBezTo>
                  <a:cubicBezTo>
                    <a:pt x="5918" y="15646"/>
                    <a:pt x="5930" y="15741"/>
                    <a:pt x="5942" y="15848"/>
                  </a:cubicBezTo>
                  <a:cubicBezTo>
                    <a:pt x="6002" y="16312"/>
                    <a:pt x="6049" y="16765"/>
                    <a:pt x="6109" y="17229"/>
                  </a:cubicBezTo>
                  <a:cubicBezTo>
                    <a:pt x="6133" y="17515"/>
                    <a:pt x="6109" y="17539"/>
                    <a:pt x="5859" y="17658"/>
                  </a:cubicBezTo>
                  <a:cubicBezTo>
                    <a:pt x="5502" y="17836"/>
                    <a:pt x="5109" y="17836"/>
                    <a:pt x="4728" y="17896"/>
                  </a:cubicBezTo>
                  <a:cubicBezTo>
                    <a:pt x="4275" y="17801"/>
                    <a:pt x="3847" y="17920"/>
                    <a:pt x="3418" y="17967"/>
                  </a:cubicBezTo>
                  <a:cubicBezTo>
                    <a:pt x="3144" y="18003"/>
                    <a:pt x="2918" y="17920"/>
                    <a:pt x="2680" y="17812"/>
                  </a:cubicBezTo>
                  <a:cubicBezTo>
                    <a:pt x="2597" y="17765"/>
                    <a:pt x="2525" y="17646"/>
                    <a:pt x="2477" y="17551"/>
                  </a:cubicBezTo>
                  <a:cubicBezTo>
                    <a:pt x="2358" y="17348"/>
                    <a:pt x="2263" y="17122"/>
                    <a:pt x="2168" y="16920"/>
                  </a:cubicBezTo>
                  <a:cubicBezTo>
                    <a:pt x="2144" y="16884"/>
                    <a:pt x="2132" y="16872"/>
                    <a:pt x="2132" y="16836"/>
                  </a:cubicBezTo>
                  <a:cubicBezTo>
                    <a:pt x="2120" y="16443"/>
                    <a:pt x="1894" y="16098"/>
                    <a:pt x="1882" y="15705"/>
                  </a:cubicBezTo>
                  <a:cubicBezTo>
                    <a:pt x="1870" y="15503"/>
                    <a:pt x="1835" y="15312"/>
                    <a:pt x="1715" y="15134"/>
                  </a:cubicBezTo>
                  <a:cubicBezTo>
                    <a:pt x="1668" y="15074"/>
                    <a:pt x="1668" y="14991"/>
                    <a:pt x="1656" y="14919"/>
                  </a:cubicBezTo>
                  <a:cubicBezTo>
                    <a:pt x="1644" y="14860"/>
                    <a:pt x="1644" y="14788"/>
                    <a:pt x="1608" y="14741"/>
                  </a:cubicBezTo>
                  <a:cubicBezTo>
                    <a:pt x="1418" y="14253"/>
                    <a:pt x="1394" y="13752"/>
                    <a:pt x="1334" y="13229"/>
                  </a:cubicBezTo>
                  <a:cubicBezTo>
                    <a:pt x="1299" y="13038"/>
                    <a:pt x="1251" y="12836"/>
                    <a:pt x="1180" y="12645"/>
                  </a:cubicBezTo>
                  <a:cubicBezTo>
                    <a:pt x="1120" y="12514"/>
                    <a:pt x="1096" y="12359"/>
                    <a:pt x="1073" y="12217"/>
                  </a:cubicBezTo>
                  <a:cubicBezTo>
                    <a:pt x="1037" y="11943"/>
                    <a:pt x="1013" y="11693"/>
                    <a:pt x="894" y="11443"/>
                  </a:cubicBezTo>
                  <a:cubicBezTo>
                    <a:pt x="858" y="11335"/>
                    <a:pt x="834" y="11205"/>
                    <a:pt x="822" y="11074"/>
                  </a:cubicBezTo>
                  <a:cubicBezTo>
                    <a:pt x="584" y="9419"/>
                    <a:pt x="346" y="7764"/>
                    <a:pt x="120" y="6109"/>
                  </a:cubicBezTo>
                  <a:cubicBezTo>
                    <a:pt x="49" y="5549"/>
                    <a:pt x="1" y="5001"/>
                    <a:pt x="49" y="4418"/>
                  </a:cubicBezTo>
                  <a:cubicBezTo>
                    <a:pt x="60" y="4192"/>
                    <a:pt x="108" y="3966"/>
                    <a:pt x="215" y="3763"/>
                  </a:cubicBezTo>
                  <a:cubicBezTo>
                    <a:pt x="287" y="3608"/>
                    <a:pt x="322" y="3430"/>
                    <a:pt x="358" y="3251"/>
                  </a:cubicBezTo>
                  <a:cubicBezTo>
                    <a:pt x="394" y="3073"/>
                    <a:pt x="477" y="2930"/>
                    <a:pt x="561" y="2775"/>
                  </a:cubicBezTo>
                  <a:cubicBezTo>
                    <a:pt x="703" y="2501"/>
                    <a:pt x="953" y="2299"/>
                    <a:pt x="1132" y="2049"/>
                  </a:cubicBezTo>
                  <a:cubicBezTo>
                    <a:pt x="1227" y="1930"/>
                    <a:pt x="1311" y="1811"/>
                    <a:pt x="1418" y="1691"/>
                  </a:cubicBezTo>
                  <a:cubicBezTo>
                    <a:pt x="1465" y="1632"/>
                    <a:pt x="1513" y="1572"/>
                    <a:pt x="1584" y="1525"/>
                  </a:cubicBezTo>
                  <a:cubicBezTo>
                    <a:pt x="2025" y="1275"/>
                    <a:pt x="2406" y="906"/>
                    <a:pt x="2894" y="727"/>
                  </a:cubicBezTo>
                  <a:cubicBezTo>
                    <a:pt x="3132" y="632"/>
                    <a:pt x="3359" y="477"/>
                    <a:pt x="3609" y="382"/>
                  </a:cubicBezTo>
                  <a:cubicBezTo>
                    <a:pt x="3870" y="298"/>
                    <a:pt x="4156" y="239"/>
                    <a:pt x="4442" y="191"/>
                  </a:cubicBezTo>
                  <a:cubicBezTo>
                    <a:pt x="4716" y="144"/>
                    <a:pt x="5013" y="132"/>
                    <a:pt x="5299" y="72"/>
                  </a:cubicBezTo>
                  <a:cubicBezTo>
                    <a:pt x="5692" y="1"/>
                    <a:pt x="6073" y="60"/>
                    <a:pt x="6466" y="60"/>
                  </a:cubicBezTo>
                  <a:cubicBezTo>
                    <a:pt x="6585" y="60"/>
                    <a:pt x="6716" y="96"/>
                    <a:pt x="6835" y="144"/>
                  </a:cubicBezTo>
                  <a:cubicBezTo>
                    <a:pt x="7038" y="203"/>
                    <a:pt x="7240" y="275"/>
                    <a:pt x="7442" y="358"/>
                  </a:cubicBezTo>
                  <a:cubicBezTo>
                    <a:pt x="7538" y="382"/>
                    <a:pt x="7621" y="429"/>
                    <a:pt x="7716" y="489"/>
                  </a:cubicBezTo>
                  <a:cubicBezTo>
                    <a:pt x="7931" y="620"/>
                    <a:pt x="8157" y="775"/>
                    <a:pt x="8383" y="918"/>
                  </a:cubicBezTo>
                  <a:cubicBezTo>
                    <a:pt x="8573" y="1037"/>
                    <a:pt x="8740" y="1191"/>
                    <a:pt x="8907" y="1346"/>
                  </a:cubicBezTo>
                  <a:cubicBezTo>
                    <a:pt x="9109" y="1549"/>
                    <a:pt x="9347" y="1703"/>
                    <a:pt x="9502" y="1965"/>
                  </a:cubicBezTo>
                  <a:cubicBezTo>
                    <a:pt x="9812" y="2084"/>
                    <a:pt x="9931" y="2382"/>
                    <a:pt x="10121" y="2596"/>
                  </a:cubicBezTo>
                  <a:cubicBezTo>
                    <a:pt x="10276" y="2775"/>
                    <a:pt x="10371" y="3001"/>
                    <a:pt x="10490" y="3215"/>
                  </a:cubicBezTo>
                  <a:cubicBezTo>
                    <a:pt x="10705" y="3608"/>
                    <a:pt x="10895" y="4013"/>
                    <a:pt x="11133" y="4382"/>
                  </a:cubicBezTo>
                  <a:cubicBezTo>
                    <a:pt x="11169" y="4430"/>
                    <a:pt x="11193" y="4478"/>
                    <a:pt x="11205" y="4525"/>
                  </a:cubicBezTo>
                  <a:cubicBezTo>
                    <a:pt x="11240" y="4799"/>
                    <a:pt x="11443" y="5025"/>
                    <a:pt x="11467" y="5311"/>
                  </a:cubicBezTo>
                  <a:cubicBezTo>
                    <a:pt x="11467" y="5370"/>
                    <a:pt x="11490" y="5430"/>
                    <a:pt x="11538" y="5490"/>
                  </a:cubicBezTo>
                  <a:cubicBezTo>
                    <a:pt x="11729" y="5787"/>
                    <a:pt x="11776" y="6144"/>
                    <a:pt x="11943" y="6454"/>
                  </a:cubicBezTo>
                  <a:cubicBezTo>
                    <a:pt x="11955" y="6466"/>
                    <a:pt x="11955" y="6502"/>
                    <a:pt x="11955" y="6525"/>
                  </a:cubicBezTo>
                  <a:cubicBezTo>
                    <a:pt x="11955" y="6847"/>
                    <a:pt x="12145" y="7097"/>
                    <a:pt x="12217" y="7383"/>
                  </a:cubicBezTo>
                  <a:cubicBezTo>
                    <a:pt x="12252" y="7502"/>
                    <a:pt x="12324" y="7597"/>
                    <a:pt x="12336" y="7740"/>
                  </a:cubicBezTo>
                  <a:cubicBezTo>
                    <a:pt x="12360" y="7799"/>
                    <a:pt x="12372" y="7871"/>
                    <a:pt x="12395" y="7918"/>
                  </a:cubicBezTo>
                  <a:cubicBezTo>
                    <a:pt x="12491" y="8061"/>
                    <a:pt x="12491" y="8288"/>
                    <a:pt x="12503" y="8514"/>
                  </a:cubicBezTo>
                  <a:close/>
                  <a:moveTo>
                    <a:pt x="4811" y="1049"/>
                  </a:moveTo>
                  <a:lnTo>
                    <a:pt x="4811" y="1049"/>
                  </a:lnTo>
                  <a:cubicBezTo>
                    <a:pt x="4740" y="1072"/>
                    <a:pt x="4668" y="1084"/>
                    <a:pt x="4585" y="1084"/>
                  </a:cubicBezTo>
                  <a:cubicBezTo>
                    <a:pt x="4168" y="1108"/>
                    <a:pt x="3775" y="1179"/>
                    <a:pt x="3430" y="1465"/>
                  </a:cubicBezTo>
                  <a:cubicBezTo>
                    <a:pt x="3418" y="1477"/>
                    <a:pt x="3382" y="1501"/>
                    <a:pt x="3370" y="1501"/>
                  </a:cubicBezTo>
                  <a:cubicBezTo>
                    <a:pt x="3085" y="1632"/>
                    <a:pt x="2835" y="1811"/>
                    <a:pt x="2608" y="2049"/>
                  </a:cubicBezTo>
                  <a:cubicBezTo>
                    <a:pt x="2561" y="2108"/>
                    <a:pt x="2501" y="2156"/>
                    <a:pt x="2442" y="2192"/>
                  </a:cubicBezTo>
                  <a:cubicBezTo>
                    <a:pt x="2204" y="2346"/>
                    <a:pt x="2061" y="2584"/>
                    <a:pt x="1906" y="2823"/>
                  </a:cubicBezTo>
                  <a:cubicBezTo>
                    <a:pt x="1775" y="3049"/>
                    <a:pt x="1608" y="3251"/>
                    <a:pt x="1477" y="3477"/>
                  </a:cubicBezTo>
                  <a:cubicBezTo>
                    <a:pt x="1406" y="3596"/>
                    <a:pt x="1334" y="3716"/>
                    <a:pt x="1275" y="3835"/>
                  </a:cubicBezTo>
                  <a:cubicBezTo>
                    <a:pt x="1192" y="4013"/>
                    <a:pt x="1132" y="4204"/>
                    <a:pt x="1073" y="4394"/>
                  </a:cubicBezTo>
                  <a:cubicBezTo>
                    <a:pt x="1013" y="4597"/>
                    <a:pt x="977" y="4787"/>
                    <a:pt x="989" y="4989"/>
                  </a:cubicBezTo>
                  <a:cubicBezTo>
                    <a:pt x="989" y="5085"/>
                    <a:pt x="977" y="5168"/>
                    <a:pt x="977" y="5263"/>
                  </a:cubicBezTo>
                  <a:cubicBezTo>
                    <a:pt x="977" y="5442"/>
                    <a:pt x="953" y="5621"/>
                    <a:pt x="977" y="5787"/>
                  </a:cubicBezTo>
                  <a:cubicBezTo>
                    <a:pt x="1013" y="6180"/>
                    <a:pt x="1096" y="6573"/>
                    <a:pt x="1132" y="6978"/>
                  </a:cubicBezTo>
                  <a:cubicBezTo>
                    <a:pt x="1192" y="7418"/>
                    <a:pt x="1334" y="7823"/>
                    <a:pt x="1608" y="8168"/>
                  </a:cubicBezTo>
                  <a:cubicBezTo>
                    <a:pt x="1727" y="8311"/>
                    <a:pt x="1882" y="8430"/>
                    <a:pt x="1965" y="8597"/>
                  </a:cubicBezTo>
                  <a:cubicBezTo>
                    <a:pt x="2073" y="8788"/>
                    <a:pt x="2239" y="8919"/>
                    <a:pt x="2346" y="9097"/>
                  </a:cubicBezTo>
                  <a:cubicBezTo>
                    <a:pt x="2418" y="9204"/>
                    <a:pt x="2525" y="9264"/>
                    <a:pt x="2644" y="9323"/>
                  </a:cubicBezTo>
                  <a:cubicBezTo>
                    <a:pt x="2823" y="9395"/>
                    <a:pt x="2978" y="9490"/>
                    <a:pt x="3156" y="9550"/>
                  </a:cubicBezTo>
                  <a:cubicBezTo>
                    <a:pt x="3311" y="9609"/>
                    <a:pt x="3454" y="9692"/>
                    <a:pt x="3620" y="9669"/>
                  </a:cubicBezTo>
                  <a:cubicBezTo>
                    <a:pt x="4073" y="9597"/>
                    <a:pt x="4525" y="9633"/>
                    <a:pt x="4942" y="9419"/>
                  </a:cubicBezTo>
                  <a:cubicBezTo>
                    <a:pt x="4978" y="9395"/>
                    <a:pt x="5025" y="9383"/>
                    <a:pt x="5049" y="9383"/>
                  </a:cubicBezTo>
                  <a:cubicBezTo>
                    <a:pt x="5442" y="9383"/>
                    <a:pt x="5764" y="9180"/>
                    <a:pt x="6121" y="9073"/>
                  </a:cubicBezTo>
                  <a:cubicBezTo>
                    <a:pt x="6311" y="9014"/>
                    <a:pt x="6514" y="8895"/>
                    <a:pt x="6692" y="8776"/>
                  </a:cubicBezTo>
                  <a:cubicBezTo>
                    <a:pt x="7002" y="8561"/>
                    <a:pt x="7299" y="8323"/>
                    <a:pt x="7597" y="8109"/>
                  </a:cubicBezTo>
                  <a:cubicBezTo>
                    <a:pt x="7645" y="8061"/>
                    <a:pt x="7704" y="8014"/>
                    <a:pt x="7716" y="7966"/>
                  </a:cubicBezTo>
                  <a:cubicBezTo>
                    <a:pt x="7823" y="7692"/>
                    <a:pt x="8026" y="7490"/>
                    <a:pt x="8192" y="7252"/>
                  </a:cubicBezTo>
                  <a:cubicBezTo>
                    <a:pt x="8252" y="7180"/>
                    <a:pt x="8300" y="7073"/>
                    <a:pt x="8335" y="6990"/>
                  </a:cubicBezTo>
                  <a:cubicBezTo>
                    <a:pt x="8550" y="6537"/>
                    <a:pt x="8562" y="6037"/>
                    <a:pt x="8693" y="5573"/>
                  </a:cubicBezTo>
                  <a:cubicBezTo>
                    <a:pt x="8716" y="5549"/>
                    <a:pt x="8716" y="5501"/>
                    <a:pt x="8693" y="5454"/>
                  </a:cubicBezTo>
                  <a:cubicBezTo>
                    <a:pt x="8573" y="4811"/>
                    <a:pt x="8621" y="4144"/>
                    <a:pt x="8335" y="3537"/>
                  </a:cubicBezTo>
                  <a:cubicBezTo>
                    <a:pt x="8323" y="3525"/>
                    <a:pt x="8323" y="3489"/>
                    <a:pt x="8323" y="3465"/>
                  </a:cubicBezTo>
                  <a:cubicBezTo>
                    <a:pt x="8312" y="3311"/>
                    <a:pt x="8216" y="3180"/>
                    <a:pt x="8133" y="3061"/>
                  </a:cubicBezTo>
                  <a:cubicBezTo>
                    <a:pt x="7823" y="2632"/>
                    <a:pt x="7502" y="2180"/>
                    <a:pt x="7180" y="1751"/>
                  </a:cubicBezTo>
                  <a:cubicBezTo>
                    <a:pt x="7121" y="1656"/>
                    <a:pt x="7026" y="1572"/>
                    <a:pt x="6942" y="1513"/>
                  </a:cubicBezTo>
                  <a:cubicBezTo>
                    <a:pt x="6692" y="1346"/>
                    <a:pt x="6430" y="1179"/>
                    <a:pt x="6180" y="1037"/>
                  </a:cubicBezTo>
                  <a:cubicBezTo>
                    <a:pt x="6133" y="1001"/>
                    <a:pt x="6097" y="989"/>
                    <a:pt x="6049" y="989"/>
                  </a:cubicBezTo>
                  <a:cubicBezTo>
                    <a:pt x="5859" y="977"/>
                    <a:pt x="5645" y="941"/>
                    <a:pt x="5454" y="965"/>
                  </a:cubicBezTo>
                  <a:cubicBezTo>
                    <a:pt x="5228" y="989"/>
                    <a:pt x="5025" y="1037"/>
                    <a:pt x="4811" y="1049"/>
                  </a:cubicBezTo>
                  <a:close/>
                  <a:moveTo>
                    <a:pt x="9800" y="7740"/>
                  </a:moveTo>
                  <a:cubicBezTo>
                    <a:pt x="10157" y="7692"/>
                    <a:pt x="10240" y="7573"/>
                    <a:pt x="10181" y="7192"/>
                  </a:cubicBezTo>
                  <a:lnTo>
                    <a:pt x="10181" y="7168"/>
                  </a:lnTo>
                  <a:cubicBezTo>
                    <a:pt x="10121" y="6871"/>
                    <a:pt x="9966" y="6775"/>
                    <a:pt x="9681" y="6847"/>
                  </a:cubicBezTo>
                  <a:cubicBezTo>
                    <a:pt x="9550" y="6871"/>
                    <a:pt x="9455" y="6966"/>
                    <a:pt x="9383" y="7049"/>
                  </a:cubicBezTo>
                  <a:cubicBezTo>
                    <a:pt x="9252" y="7216"/>
                    <a:pt x="9264" y="7395"/>
                    <a:pt x="9347" y="7573"/>
                  </a:cubicBezTo>
                  <a:cubicBezTo>
                    <a:pt x="9443" y="7752"/>
                    <a:pt x="9609" y="7752"/>
                    <a:pt x="9764" y="77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2824750" y="1796600"/>
              <a:ext cx="166400" cy="189175"/>
            </a:xfrm>
            <a:custGeom>
              <a:avLst/>
              <a:gdLst/>
              <a:ahLst/>
              <a:cxnLst/>
              <a:rect l="l" t="t" r="r" b="b"/>
              <a:pathLst>
                <a:path w="6656" h="7567" extrusionOk="0">
                  <a:moveTo>
                    <a:pt x="4089" y="0"/>
                  </a:moveTo>
                  <a:cubicBezTo>
                    <a:pt x="4037" y="0"/>
                    <a:pt x="3983" y="3"/>
                    <a:pt x="3929" y="8"/>
                  </a:cubicBezTo>
                  <a:cubicBezTo>
                    <a:pt x="3739" y="31"/>
                    <a:pt x="3560" y="55"/>
                    <a:pt x="3275" y="103"/>
                  </a:cubicBezTo>
                  <a:cubicBezTo>
                    <a:pt x="2929" y="115"/>
                    <a:pt x="2513" y="186"/>
                    <a:pt x="2179" y="472"/>
                  </a:cubicBezTo>
                  <a:cubicBezTo>
                    <a:pt x="2155" y="496"/>
                    <a:pt x="2155" y="496"/>
                    <a:pt x="2143" y="496"/>
                  </a:cubicBezTo>
                  <a:cubicBezTo>
                    <a:pt x="1715" y="674"/>
                    <a:pt x="1441" y="1044"/>
                    <a:pt x="1084" y="1329"/>
                  </a:cubicBezTo>
                  <a:cubicBezTo>
                    <a:pt x="834" y="1710"/>
                    <a:pt x="548" y="2079"/>
                    <a:pt x="334" y="2484"/>
                  </a:cubicBezTo>
                  <a:cubicBezTo>
                    <a:pt x="60" y="2960"/>
                    <a:pt x="0" y="3508"/>
                    <a:pt x="36" y="4068"/>
                  </a:cubicBezTo>
                  <a:cubicBezTo>
                    <a:pt x="60" y="4580"/>
                    <a:pt x="155" y="5104"/>
                    <a:pt x="227" y="5639"/>
                  </a:cubicBezTo>
                  <a:cubicBezTo>
                    <a:pt x="238" y="5735"/>
                    <a:pt x="262" y="5830"/>
                    <a:pt x="334" y="5913"/>
                  </a:cubicBezTo>
                  <a:cubicBezTo>
                    <a:pt x="596" y="6223"/>
                    <a:pt x="834" y="6568"/>
                    <a:pt x="1060" y="6901"/>
                  </a:cubicBezTo>
                  <a:cubicBezTo>
                    <a:pt x="1322" y="7294"/>
                    <a:pt x="1762" y="7413"/>
                    <a:pt x="2155" y="7556"/>
                  </a:cubicBezTo>
                  <a:cubicBezTo>
                    <a:pt x="2167" y="7564"/>
                    <a:pt x="2177" y="7567"/>
                    <a:pt x="2185" y="7567"/>
                  </a:cubicBezTo>
                  <a:cubicBezTo>
                    <a:pt x="2202" y="7567"/>
                    <a:pt x="2215" y="7556"/>
                    <a:pt x="2239" y="7556"/>
                  </a:cubicBezTo>
                  <a:cubicBezTo>
                    <a:pt x="2548" y="7497"/>
                    <a:pt x="2882" y="7556"/>
                    <a:pt x="3179" y="7354"/>
                  </a:cubicBezTo>
                  <a:cubicBezTo>
                    <a:pt x="3227" y="7318"/>
                    <a:pt x="3275" y="7318"/>
                    <a:pt x="3334" y="7306"/>
                  </a:cubicBezTo>
                  <a:cubicBezTo>
                    <a:pt x="3620" y="7282"/>
                    <a:pt x="3894" y="7187"/>
                    <a:pt x="4168" y="7116"/>
                  </a:cubicBezTo>
                  <a:cubicBezTo>
                    <a:pt x="4537" y="7009"/>
                    <a:pt x="4870" y="6830"/>
                    <a:pt x="5168" y="6604"/>
                  </a:cubicBezTo>
                  <a:cubicBezTo>
                    <a:pt x="5334" y="6485"/>
                    <a:pt x="5513" y="6342"/>
                    <a:pt x="5668" y="6211"/>
                  </a:cubicBezTo>
                  <a:cubicBezTo>
                    <a:pt x="5715" y="6163"/>
                    <a:pt x="5751" y="6116"/>
                    <a:pt x="5787" y="6056"/>
                  </a:cubicBezTo>
                  <a:cubicBezTo>
                    <a:pt x="5894" y="5913"/>
                    <a:pt x="5965" y="5758"/>
                    <a:pt x="6084" y="5627"/>
                  </a:cubicBezTo>
                  <a:cubicBezTo>
                    <a:pt x="6275" y="5401"/>
                    <a:pt x="6406" y="5151"/>
                    <a:pt x="6477" y="4865"/>
                  </a:cubicBezTo>
                  <a:cubicBezTo>
                    <a:pt x="6537" y="4580"/>
                    <a:pt x="6549" y="4306"/>
                    <a:pt x="6656" y="4020"/>
                  </a:cubicBezTo>
                  <a:cubicBezTo>
                    <a:pt x="6656" y="3961"/>
                    <a:pt x="6644" y="3901"/>
                    <a:pt x="6620" y="3841"/>
                  </a:cubicBezTo>
                  <a:cubicBezTo>
                    <a:pt x="6584" y="3449"/>
                    <a:pt x="6549" y="3068"/>
                    <a:pt x="6477" y="2675"/>
                  </a:cubicBezTo>
                  <a:cubicBezTo>
                    <a:pt x="6406" y="2353"/>
                    <a:pt x="6311" y="2020"/>
                    <a:pt x="6108" y="1746"/>
                  </a:cubicBezTo>
                  <a:cubicBezTo>
                    <a:pt x="5870" y="1425"/>
                    <a:pt x="5632" y="1115"/>
                    <a:pt x="5418" y="805"/>
                  </a:cubicBezTo>
                  <a:cubicBezTo>
                    <a:pt x="5275" y="591"/>
                    <a:pt x="5120" y="401"/>
                    <a:pt x="4870" y="329"/>
                  </a:cubicBezTo>
                  <a:cubicBezTo>
                    <a:pt x="4799" y="305"/>
                    <a:pt x="4739" y="258"/>
                    <a:pt x="4679" y="210"/>
                  </a:cubicBezTo>
                  <a:cubicBezTo>
                    <a:pt x="4507" y="47"/>
                    <a:pt x="4304" y="0"/>
                    <a:pt x="4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2775625" y="1745575"/>
              <a:ext cx="340850" cy="477775"/>
            </a:xfrm>
            <a:custGeom>
              <a:avLst/>
              <a:gdLst/>
              <a:ahLst/>
              <a:cxnLst/>
              <a:rect l="l" t="t" r="r" b="b"/>
              <a:pathLst>
                <a:path w="13634" h="19111" extrusionOk="0">
                  <a:moveTo>
                    <a:pt x="12086" y="9859"/>
                  </a:moveTo>
                  <a:cubicBezTo>
                    <a:pt x="12098" y="9954"/>
                    <a:pt x="12098" y="10050"/>
                    <a:pt x="12121" y="10157"/>
                  </a:cubicBezTo>
                  <a:cubicBezTo>
                    <a:pt x="12133" y="10252"/>
                    <a:pt x="12145" y="10347"/>
                    <a:pt x="12157" y="10454"/>
                  </a:cubicBezTo>
                  <a:cubicBezTo>
                    <a:pt x="12157" y="10609"/>
                    <a:pt x="12098" y="10704"/>
                    <a:pt x="11955" y="10764"/>
                  </a:cubicBezTo>
                  <a:cubicBezTo>
                    <a:pt x="11657" y="10883"/>
                    <a:pt x="11347" y="10990"/>
                    <a:pt x="11014" y="11014"/>
                  </a:cubicBezTo>
                  <a:cubicBezTo>
                    <a:pt x="10585" y="11050"/>
                    <a:pt x="10169" y="11121"/>
                    <a:pt x="9752" y="11169"/>
                  </a:cubicBezTo>
                  <a:cubicBezTo>
                    <a:pt x="9573" y="11181"/>
                    <a:pt x="9478" y="11264"/>
                    <a:pt x="9419" y="11431"/>
                  </a:cubicBezTo>
                  <a:cubicBezTo>
                    <a:pt x="9359" y="11597"/>
                    <a:pt x="9323" y="11776"/>
                    <a:pt x="9407" y="11943"/>
                  </a:cubicBezTo>
                  <a:cubicBezTo>
                    <a:pt x="9419" y="11955"/>
                    <a:pt x="9442" y="11967"/>
                    <a:pt x="9466" y="11978"/>
                  </a:cubicBezTo>
                  <a:cubicBezTo>
                    <a:pt x="9752" y="12181"/>
                    <a:pt x="10062" y="12205"/>
                    <a:pt x="10407" y="12145"/>
                  </a:cubicBezTo>
                  <a:cubicBezTo>
                    <a:pt x="10824" y="12074"/>
                    <a:pt x="11252" y="12062"/>
                    <a:pt x="11669" y="12014"/>
                  </a:cubicBezTo>
                  <a:cubicBezTo>
                    <a:pt x="11848" y="12002"/>
                    <a:pt x="11978" y="12074"/>
                    <a:pt x="12133" y="12133"/>
                  </a:cubicBezTo>
                  <a:cubicBezTo>
                    <a:pt x="12240" y="12181"/>
                    <a:pt x="12264" y="12276"/>
                    <a:pt x="12276" y="12383"/>
                  </a:cubicBezTo>
                  <a:cubicBezTo>
                    <a:pt x="12312" y="12669"/>
                    <a:pt x="12324" y="12967"/>
                    <a:pt x="12359" y="13252"/>
                  </a:cubicBezTo>
                  <a:cubicBezTo>
                    <a:pt x="12371" y="13383"/>
                    <a:pt x="12359" y="13526"/>
                    <a:pt x="12371" y="13669"/>
                  </a:cubicBezTo>
                  <a:cubicBezTo>
                    <a:pt x="12443" y="14062"/>
                    <a:pt x="12359" y="14419"/>
                    <a:pt x="12193" y="14800"/>
                  </a:cubicBezTo>
                  <a:cubicBezTo>
                    <a:pt x="12038" y="15134"/>
                    <a:pt x="11824" y="15407"/>
                    <a:pt x="11478" y="15586"/>
                  </a:cubicBezTo>
                  <a:cubicBezTo>
                    <a:pt x="11419" y="15610"/>
                    <a:pt x="11359" y="15669"/>
                    <a:pt x="11300" y="15717"/>
                  </a:cubicBezTo>
                  <a:cubicBezTo>
                    <a:pt x="11252" y="15753"/>
                    <a:pt x="11228" y="15788"/>
                    <a:pt x="11181" y="15812"/>
                  </a:cubicBezTo>
                  <a:cubicBezTo>
                    <a:pt x="10728" y="15943"/>
                    <a:pt x="10312" y="16146"/>
                    <a:pt x="9823" y="16062"/>
                  </a:cubicBezTo>
                  <a:cubicBezTo>
                    <a:pt x="9621" y="16015"/>
                    <a:pt x="9395" y="16050"/>
                    <a:pt x="9181" y="16074"/>
                  </a:cubicBezTo>
                  <a:cubicBezTo>
                    <a:pt x="9026" y="16086"/>
                    <a:pt x="8859" y="16122"/>
                    <a:pt x="8692" y="16134"/>
                  </a:cubicBezTo>
                  <a:cubicBezTo>
                    <a:pt x="8609" y="16146"/>
                    <a:pt x="8514" y="16169"/>
                    <a:pt x="8430" y="16134"/>
                  </a:cubicBezTo>
                  <a:cubicBezTo>
                    <a:pt x="8168" y="16050"/>
                    <a:pt x="7930" y="16110"/>
                    <a:pt x="7680" y="16122"/>
                  </a:cubicBezTo>
                  <a:cubicBezTo>
                    <a:pt x="7537" y="16134"/>
                    <a:pt x="7383" y="16122"/>
                    <a:pt x="7240" y="16122"/>
                  </a:cubicBezTo>
                  <a:cubicBezTo>
                    <a:pt x="7145" y="16122"/>
                    <a:pt x="7073" y="16134"/>
                    <a:pt x="7002" y="16134"/>
                  </a:cubicBezTo>
                  <a:cubicBezTo>
                    <a:pt x="6918" y="16265"/>
                    <a:pt x="6966" y="16372"/>
                    <a:pt x="6978" y="16491"/>
                  </a:cubicBezTo>
                  <a:cubicBezTo>
                    <a:pt x="7037" y="16955"/>
                    <a:pt x="7085" y="17420"/>
                    <a:pt x="7180" y="17872"/>
                  </a:cubicBezTo>
                  <a:cubicBezTo>
                    <a:pt x="7264" y="18336"/>
                    <a:pt x="6978" y="18551"/>
                    <a:pt x="6668" y="18694"/>
                  </a:cubicBezTo>
                  <a:cubicBezTo>
                    <a:pt x="6168" y="18920"/>
                    <a:pt x="5787" y="18979"/>
                    <a:pt x="5216" y="19027"/>
                  </a:cubicBezTo>
                  <a:cubicBezTo>
                    <a:pt x="5156" y="19027"/>
                    <a:pt x="5073" y="19039"/>
                    <a:pt x="5013" y="19027"/>
                  </a:cubicBezTo>
                  <a:cubicBezTo>
                    <a:pt x="4799" y="18932"/>
                    <a:pt x="4573" y="18979"/>
                    <a:pt x="4347" y="19003"/>
                  </a:cubicBezTo>
                  <a:cubicBezTo>
                    <a:pt x="4156" y="19039"/>
                    <a:pt x="3977" y="19051"/>
                    <a:pt x="3787" y="19086"/>
                  </a:cubicBezTo>
                  <a:cubicBezTo>
                    <a:pt x="3442" y="19110"/>
                    <a:pt x="3108" y="19039"/>
                    <a:pt x="2834" y="18825"/>
                  </a:cubicBezTo>
                  <a:cubicBezTo>
                    <a:pt x="2668" y="18705"/>
                    <a:pt x="2549" y="18551"/>
                    <a:pt x="2442" y="18372"/>
                  </a:cubicBezTo>
                  <a:cubicBezTo>
                    <a:pt x="2323" y="18158"/>
                    <a:pt x="2239" y="17932"/>
                    <a:pt x="2132" y="17729"/>
                  </a:cubicBezTo>
                  <a:cubicBezTo>
                    <a:pt x="2120" y="17693"/>
                    <a:pt x="2096" y="17682"/>
                    <a:pt x="2096" y="17658"/>
                  </a:cubicBezTo>
                  <a:cubicBezTo>
                    <a:pt x="2084" y="17181"/>
                    <a:pt x="1799" y="16741"/>
                    <a:pt x="1787" y="16265"/>
                  </a:cubicBezTo>
                  <a:cubicBezTo>
                    <a:pt x="1787" y="16229"/>
                    <a:pt x="1787" y="16169"/>
                    <a:pt x="1763" y="16122"/>
                  </a:cubicBezTo>
                  <a:cubicBezTo>
                    <a:pt x="1644" y="15884"/>
                    <a:pt x="1620" y="15610"/>
                    <a:pt x="1537" y="15360"/>
                  </a:cubicBezTo>
                  <a:cubicBezTo>
                    <a:pt x="1382" y="14955"/>
                    <a:pt x="1346" y="14526"/>
                    <a:pt x="1287" y="14110"/>
                  </a:cubicBezTo>
                  <a:cubicBezTo>
                    <a:pt x="1239" y="13824"/>
                    <a:pt x="1227" y="13550"/>
                    <a:pt x="1084" y="13276"/>
                  </a:cubicBezTo>
                  <a:cubicBezTo>
                    <a:pt x="1025" y="13145"/>
                    <a:pt x="1025" y="12979"/>
                    <a:pt x="1013" y="12836"/>
                  </a:cubicBezTo>
                  <a:cubicBezTo>
                    <a:pt x="989" y="12609"/>
                    <a:pt x="941" y="12383"/>
                    <a:pt x="870" y="12181"/>
                  </a:cubicBezTo>
                  <a:cubicBezTo>
                    <a:pt x="810" y="12002"/>
                    <a:pt x="763" y="11824"/>
                    <a:pt x="751" y="11621"/>
                  </a:cubicBezTo>
                  <a:cubicBezTo>
                    <a:pt x="572" y="10169"/>
                    <a:pt x="406" y="8704"/>
                    <a:pt x="227" y="7252"/>
                  </a:cubicBezTo>
                  <a:cubicBezTo>
                    <a:pt x="179" y="6835"/>
                    <a:pt x="120" y="6430"/>
                    <a:pt x="60" y="6013"/>
                  </a:cubicBezTo>
                  <a:cubicBezTo>
                    <a:pt x="1" y="5549"/>
                    <a:pt x="1" y="5097"/>
                    <a:pt x="48" y="4632"/>
                  </a:cubicBezTo>
                  <a:cubicBezTo>
                    <a:pt x="60" y="4513"/>
                    <a:pt x="96" y="4382"/>
                    <a:pt x="132" y="4275"/>
                  </a:cubicBezTo>
                  <a:cubicBezTo>
                    <a:pt x="239" y="4061"/>
                    <a:pt x="298" y="3858"/>
                    <a:pt x="334" y="3632"/>
                  </a:cubicBezTo>
                  <a:cubicBezTo>
                    <a:pt x="358" y="3430"/>
                    <a:pt x="406" y="3251"/>
                    <a:pt x="548" y="3085"/>
                  </a:cubicBezTo>
                  <a:cubicBezTo>
                    <a:pt x="608" y="3025"/>
                    <a:pt x="644" y="2930"/>
                    <a:pt x="691" y="2858"/>
                  </a:cubicBezTo>
                  <a:cubicBezTo>
                    <a:pt x="763" y="2715"/>
                    <a:pt x="870" y="2596"/>
                    <a:pt x="989" y="2477"/>
                  </a:cubicBezTo>
                  <a:cubicBezTo>
                    <a:pt x="1132" y="2323"/>
                    <a:pt x="1263" y="2156"/>
                    <a:pt x="1406" y="1977"/>
                  </a:cubicBezTo>
                  <a:cubicBezTo>
                    <a:pt x="1549" y="1787"/>
                    <a:pt x="1703" y="1608"/>
                    <a:pt x="1942" y="1525"/>
                  </a:cubicBezTo>
                  <a:cubicBezTo>
                    <a:pt x="2001" y="1501"/>
                    <a:pt x="2037" y="1465"/>
                    <a:pt x="2084" y="1418"/>
                  </a:cubicBezTo>
                  <a:cubicBezTo>
                    <a:pt x="2334" y="1168"/>
                    <a:pt x="2656" y="1001"/>
                    <a:pt x="2977" y="870"/>
                  </a:cubicBezTo>
                  <a:cubicBezTo>
                    <a:pt x="3049" y="834"/>
                    <a:pt x="3144" y="787"/>
                    <a:pt x="3215" y="751"/>
                  </a:cubicBezTo>
                  <a:cubicBezTo>
                    <a:pt x="3727" y="418"/>
                    <a:pt x="4287" y="251"/>
                    <a:pt x="4882" y="179"/>
                  </a:cubicBezTo>
                  <a:cubicBezTo>
                    <a:pt x="5287" y="132"/>
                    <a:pt x="5692" y="72"/>
                    <a:pt x="6073" y="37"/>
                  </a:cubicBezTo>
                  <a:cubicBezTo>
                    <a:pt x="6228" y="13"/>
                    <a:pt x="6371" y="37"/>
                    <a:pt x="6525" y="37"/>
                  </a:cubicBezTo>
                  <a:cubicBezTo>
                    <a:pt x="6561" y="37"/>
                    <a:pt x="6621" y="60"/>
                    <a:pt x="6668" y="48"/>
                  </a:cubicBezTo>
                  <a:cubicBezTo>
                    <a:pt x="7240" y="1"/>
                    <a:pt x="7728" y="251"/>
                    <a:pt x="8228" y="418"/>
                  </a:cubicBezTo>
                  <a:cubicBezTo>
                    <a:pt x="8288" y="429"/>
                    <a:pt x="8347" y="465"/>
                    <a:pt x="8395" y="489"/>
                  </a:cubicBezTo>
                  <a:cubicBezTo>
                    <a:pt x="8704" y="691"/>
                    <a:pt x="9002" y="882"/>
                    <a:pt x="9300" y="1084"/>
                  </a:cubicBezTo>
                  <a:cubicBezTo>
                    <a:pt x="9454" y="1191"/>
                    <a:pt x="9585" y="1322"/>
                    <a:pt x="9740" y="1441"/>
                  </a:cubicBezTo>
                  <a:cubicBezTo>
                    <a:pt x="9776" y="1489"/>
                    <a:pt x="9823" y="1525"/>
                    <a:pt x="9883" y="1561"/>
                  </a:cubicBezTo>
                  <a:cubicBezTo>
                    <a:pt x="9919" y="1584"/>
                    <a:pt x="9954" y="1596"/>
                    <a:pt x="9990" y="1620"/>
                  </a:cubicBezTo>
                  <a:cubicBezTo>
                    <a:pt x="10193" y="1858"/>
                    <a:pt x="10431" y="2084"/>
                    <a:pt x="10669" y="2299"/>
                  </a:cubicBezTo>
                  <a:cubicBezTo>
                    <a:pt x="10824" y="2430"/>
                    <a:pt x="10943" y="2596"/>
                    <a:pt x="11050" y="2751"/>
                  </a:cubicBezTo>
                  <a:cubicBezTo>
                    <a:pt x="11121" y="2858"/>
                    <a:pt x="11145" y="3025"/>
                    <a:pt x="11252" y="3108"/>
                  </a:cubicBezTo>
                  <a:cubicBezTo>
                    <a:pt x="11478" y="3323"/>
                    <a:pt x="11538" y="3632"/>
                    <a:pt x="11717" y="3870"/>
                  </a:cubicBezTo>
                  <a:cubicBezTo>
                    <a:pt x="11895" y="4108"/>
                    <a:pt x="12014" y="4394"/>
                    <a:pt x="12133" y="4656"/>
                  </a:cubicBezTo>
                  <a:cubicBezTo>
                    <a:pt x="12252" y="4930"/>
                    <a:pt x="12371" y="5180"/>
                    <a:pt x="12443" y="5466"/>
                  </a:cubicBezTo>
                  <a:cubicBezTo>
                    <a:pt x="12490" y="5644"/>
                    <a:pt x="12562" y="5787"/>
                    <a:pt x="12621" y="5954"/>
                  </a:cubicBezTo>
                  <a:cubicBezTo>
                    <a:pt x="12729" y="6192"/>
                    <a:pt x="12836" y="6430"/>
                    <a:pt x="12931" y="6680"/>
                  </a:cubicBezTo>
                  <a:cubicBezTo>
                    <a:pt x="12955" y="6716"/>
                    <a:pt x="12955" y="6728"/>
                    <a:pt x="12955" y="6764"/>
                  </a:cubicBezTo>
                  <a:cubicBezTo>
                    <a:pt x="12979" y="7121"/>
                    <a:pt x="13169" y="7418"/>
                    <a:pt x="13276" y="7740"/>
                  </a:cubicBezTo>
                  <a:cubicBezTo>
                    <a:pt x="13336" y="7954"/>
                    <a:pt x="13455" y="8133"/>
                    <a:pt x="13502" y="8335"/>
                  </a:cubicBezTo>
                  <a:cubicBezTo>
                    <a:pt x="13562" y="8609"/>
                    <a:pt x="13586" y="8883"/>
                    <a:pt x="13610" y="9157"/>
                  </a:cubicBezTo>
                  <a:cubicBezTo>
                    <a:pt x="13633" y="9419"/>
                    <a:pt x="13574" y="9478"/>
                    <a:pt x="13324" y="9621"/>
                  </a:cubicBezTo>
                  <a:cubicBezTo>
                    <a:pt x="13098" y="9752"/>
                    <a:pt x="12848" y="9776"/>
                    <a:pt x="12610" y="9800"/>
                  </a:cubicBezTo>
                  <a:cubicBezTo>
                    <a:pt x="12443" y="9788"/>
                    <a:pt x="12264" y="9764"/>
                    <a:pt x="12086" y="9859"/>
                  </a:cubicBezTo>
                  <a:close/>
                  <a:moveTo>
                    <a:pt x="12991" y="9026"/>
                  </a:moveTo>
                  <a:cubicBezTo>
                    <a:pt x="12979" y="8800"/>
                    <a:pt x="12979" y="8585"/>
                    <a:pt x="12848" y="8395"/>
                  </a:cubicBezTo>
                  <a:cubicBezTo>
                    <a:pt x="12812" y="8347"/>
                    <a:pt x="12800" y="8276"/>
                    <a:pt x="12788" y="8216"/>
                  </a:cubicBezTo>
                  <a:cubicBezTo>
                    <a:pt x="12776" y="8097"/>
                    <a:pt x="12693" y="7978"/>
                    <a:pt x="12669" y="7859"/>
                  </a:cubicBezTo>
                  <a:cubicBezTo>
                    <a:pt x="12598" y="7573"/>
                    <a:pt x="12395" y="7323"/>
                    <a:pt x="12395" y="7014"/>
                  </a:cubicBezTo>
                  <a:cubicBezTo>
                    <a:pt x="12395" y="6978"/>
                    <a:pt x="12395" y="6966"/>
                    <a:pt x="12383" y="6942"/>
                  </a:cubicBezTo>
                  <a:cubicBezTo>
                    <a:pt x="12217" y="6621"/>
                    <a:pt x="12181" y="6263"/>
                    <a:pt x="11978" y="5966"/>
                  </a:cubicBezTo>
                  <a:cubicBezTo>
                    <a:pt x="11955" y="5930"/>
                    <a:pt x="11919" y="5847"/>
                    <a:pt x="11907" y="5787"/>
                  </a:cubicBezTo>
                  <a:cubicBezTo>
                    <a:pt x="11895" y="5513"/>
                    <a:pt x="11681" y="5287"/>
                    <a:pt x="11657" y="5001"/>
                  </a:cubicBezTo>
                  <a:cubicBezTo>
                    <a:pt x="11657" y="4954"/>
                    <a:pt x="11609" y="4918"/>
                    <a:pt x="11586" y="4870"/>
                  </a:cubicBezTo>
                  <a:cubicBezTo>
                    <a:pt x="11347" y="4501"/>
                    <a:pt x="11145" y="4085"/>
                    <a:pt x="10943" y="3692"/>
                  </a:cubicBezTo>
                  <a:cubicBezTo>
                    <a:pt x="10835" y="3489"/>
                    <a:pt x="10728" y="3263"/>
                    <a:pt x="10574" y="3085"/>
                  </a:cubicBezTo>
                  <a:cubicBezTo>
                    <a:pt x="10371" y="2858"/>
                    <a:pt x="10252" y="2561"/>
                    <a:pt x="9943" y="2442"/>
                  </a:cubicBezTo>
                  <a:cubicBezTo>
                    <a:pt x="9800" y="2192"/>
                    <a:pt x="9538" y="2037"/>
                    <a:pt x="9347" y="1834"/>
                  </a:cubicBezTo>
                  <a:cubicBezTo>
                    <a:pt x="9181" y="1668"/>
                    <a:pt x="9014" y="1525"/>
                    <a:pt x="8823" y="1406"/>
                  </a:cubicBezTo>
                  <a:cubicBezTo>
                    <a:pt x="8609" y="1251"/>
                    <a:pt x="8383" y="1120"/>
                    <a:pt x="8157" y="965"/>
                  </a:cubicBezTo>
                  <a:cubicBezTo>
                    <a:pt x="8073" y="906"/>
                    <a:pt x="7978" y="870"/>
                    <a:pt x="7895" y="834"/>
                  </a:cubicBezTo>
                  <a:cubicBezTo>
                    <a:pt x="7692" y="763"/>
                    <a:pt x="7490" y="691"/>
                    <a:pt x="7276" y="632"/>
                  </a:cubicBezTo>
                  <a:cubicBezTo>
                    <a:pt x="7156" y="584"/>
                    <a:pt x="7037" y="537"/>
                    <a:pt x="6906" y="537"/>
                  </a:cubicBezTo>
                  <a:cubicBezTo>
                    <a:pt x="6525" y="537"/>
                    <a:pt x="6133" y="477"/>
                    <a:pt x="5752" y="548"/>
                  </a:cubicBezTo>
                  <a:cubicBezTo>
                    <a:pt x="5466" y="608"/>
                    <a:pt x="5168" y="608"/>
                    <a:pt x="4882" y="668"/>
                  </a:cubicBezTo>
                  <a:cubicBezTo>
                    <a:pt x="4597" y="715"/>
                    <a:pt x="4323" y="775"/>
                    <a:pt x="4049" y="870"/>
                  </a:cubicBezTo>
                  <a:cubicBezTo>
                    <a:pt x="3799" y="953"/>
                    <a:pt x="3585" y="1120"/>
                    <a:pt x="3335" y="1203"/>
                  </a:cubicBezTo>
                  <a:cubicBezTo>
                    <a:pt x="2846" y="1382"/>
                    <a:pt x="2477" y="1763"/>
                    <a:pt x="2025" y="2013"/>
                  </a:cubicBezTo>
                  <a:cubicBezTo>
                    <a:pt x="1965" y="2037"/>
                    <a:pt x="1918" y="2120"/>
                    <a:pt x="1858" y="2180"/>
                  </a:cubicBezTo>
                  <a:cubicBezTo>
                    <a:pt x="1775" y="2299"/>
                    <a:pt x="1668" y="2418"/>
                    <a:pt x="1584" y="2537"/>
                  </a:cubicBezTo>
                  <a:cubicBezTo>
                    <a:pt x="1382" y="2787"/>
                    <a:pt x="1144" y="2977"/>
                    <a:pt x="1001" y="3263"/>
                  </a:cubicBezTo>
                  <a:cubicBezTo>
                    <a:pt x="929" y="3430"/>
                    <a:pt x="834" y="3573"/>
                    <a:pt x="810" y="3739"/>
                  </a:cubicBezTo>
                  <a:cubicBezTo>
                    <a:pt x="775" y="3906"/>
                    <a:pt x="727" y="4085"/>
                    <a:pt x="656" y="4239"/>
                  </a:cubicBezTo>
                  <a:cubicBezTo>
                    <a:pt x="548" y="4454"/>
                    <a:pt x="525" y="4680"/>
                    <a:pt x="489" y="4894"/>
                  </a:cubicBezTo>
                  <a:cubicBezTo>
                    <a:pt x="453" y="5466"/>
                    <a:pt x="477" y="6025"/>
                    <a:pt x="572" y="6597"/>
                  </a:cubicBezTo>
                  <a:cubicBezTo>
                    <a:pt x="810" y="8252"/>
                    <a:pt x="1049" y="9895"/>
                    <a:pt x="1263" y="11550"/>
                  </a:cubicBezTo>
                  <a:cubicBezTo>
                    <a:pt x="1287" y="11669"/>
                    <a:pt x="1299" y="11800"/>
                    <a:pt x="1346" y="11919"/>
                  </a:cubicBezTo>
                  <a:cubicBezTo>
                    <a:pt x="1441" y="12169"/>
                    <a:pt x="1477" y="12431"/>
                    <a:pt x="1525" y="12693"/>
                  </a:cubicBezTo>
                  <a:cubicBezTo>
                    <a:pt x="1537" y="12848"/>
                    <a:pt x="1561" y="12990"/>
                    <a:pt x="1620" y="13121"/>
                  </a:cubicBezTo>
                  <a:cubicBezTo>
                    <a:pt x="1703" y="13324"/>
                    <a:pt x="1739" y="13514"/>
                    <a:pt x="1775" y="13705"/>
                  </a:cubicBezTo>
                  <a:cubicBezTo>
                    <a:pt x="1846" y="14217"/>
                    <a:pt x="1858" y="14729"/>
                    <a:pt x="2061" y="15229"/>
                  </a:cubicBezTo>
                  <a:cubicBezTo>
                    <a:pt x="2084" y="15288"/>
                    <a:pt x="2084" y="15348"/>
                    <a:pt x="2096" y="15407"/>
                  </a:cubicBezTo>
                  <a:cubicBezTo>
                    <a:pt x="2120" y="15479"/>
                    <a:pt x="2132" y="15550"/>
                    <a:pt x="2156" y="15610"/>
                  </a:cubicBezTo>
                  <a:cubicBezTo>
                    <a:pt x="2263" y="15788"/>
                    <a:pt x="2311" y="15979"/>
                    <a:pt x="2323" y="16193"/>
                  </a:cubicBezTo>
                  <a:cubicBezTo>
                    <a:pt x="2334" y="16598"/>
                    <a:pt x="2573" y="16931"/>
                    <a:pt x="2573" y="17324"/>
                  </a:cubicBezTo>
                  <a:cubicBezTo>
                    <a:pt x="2573" y="17348"/>
                    <a:pt x="2596" y="17372"/>
                    <a:pt x="2608" y="17396"/>
                  </a:cubicBezTo>
                  <a:cubicBezTo>
                    <a:pt x="2715" y="17610"/>
                    <a:pt x="2799" y="17824"/>
                    <a:pt x="2918" y="18039"/>
                  </a:cubicBezTo>
                  <a:cubicBezTo>
                    <a:pt x="2977" y="18122"/>
                    <a:pt x="3037" y="18241"/>
                    <a:pt x="3132" y="18289"/>
                  </a:cubicBezTo>
                  <a:cubicBezTo>
                    <a:pt x="3346" y="18396"/>
                    <a:pt x="3573" y="18479"/>
                    <a:pt x="3858" y="18455"/>
                  </a:cubicBezTo>
                  <a:cubicBezTo>
                    <a:pt x="4287" y="18396"/>
                    <a:pt x="4716" y="18277"/>
                    <a:pt x="5168" y="18384"/>
                  </a:cubicBezTo>
                  <a:cubicBezTo>
                    <a:pt x="5549" y="18324"/>
                    <a:pt x="5942" y="18324"/>
                    <a:pt x="6299" y="18146"/>
                  </a:cubicBezTo>
                  <a:cubicBezTo>
                    <a:pt x="6537" y="18027"/>
                    <a:pt x="6585" y="17991"/>
                    <a:pt x="6549" y="17705"/>
                  </a:cubicBezTo>
                  <a:cubicBezTo>
                    <a:pt x="6502" y="17253"/>
                    <a:pt x="6442" y="16789"/>
                    <a:pt x="6383" y="16324"/>
                  </a:cubicBezTo>
                  <a:cubicBezTo>
                    <a:pt x="6371" y="16217"/>
                    <a:pt x="6359" y="16134"/>
                    <a:pt x="6359" y="16027"/>
                  </a:cubicBezTo>
                  <a:cubicBezTo>
                    <a:pt x="6359" y="15955"/>
                    <a:pt x="6383" y="15860"/>
                    <a:pt x="6430" y="15824"/>
                  </a:cubicBezTo>
                  <a:cubicBezTo>
                    <a:pt x="6549" y="15705"/>
                    <a:pt x="6680" y="15586"/>
                    <a:pt x="6883" y="15562"/>
                  </a:cubicBezTo>
                  <a:cubicBezTo>
                    <a:pt x="7252" y="15527"/>
                    <a:pt x="7621" y="15443"/>
                    <a:pt x="8014" y="15491"/>
                  </a:cubicBezTo>
                  <a:cubicBezTo>
                    <a:pt x="8645" y="15550"/>
                    <a:pt x="9288" y="15503"/>
                    <a:pt x="9919" y="15407"/>
                  </a:cubicBezTo>
                  <a:cubicBezTo>
                    <a:pt x="9978" y="15384"/>
                    <a:pt x="10038" y="15384"/>
                    <a:pt x="10109" y="15372"/>
                  </a:cubicBezTo>
                  <a:cubicBezTo>
                    <a:pt x="10466" y="15324"/>
                    <a:pt x="10812" y="15241"/>
                    <a:pt x="11133" y="15026"/>
                  </a:cubicBezTo>
                  <a:cubicBezTo>
                    <a:pt x="11383" y="14872"/>
                    <a:pt x="11562" y="14693"/>
                    <a:pt x="11657" y="14419"/>
                  </a:cubicBezTo>
                  <a:cubicBezTo>
                    <a:pt x="11740" y="14169"/>
                    <a:pt x="11824" y="13895"/>
                    <a:pt x="11764" y="13622"/>
                  </a:cubicBezTo>
                  <a:cubicBezTo>
                    <a:pt x="11717" y="13324"/>
                    <a:pt x="11669" y="13026"/>
                    <a:pt x="11776" y="12729"/>
                  </a:cubicBezTo>
                  <a:cubicBezTo>
                    <a:pt x="11788" y="12681"/>
                    <a:pt x="11764" y="12609"/>
                    <a:pt x="11740" y="12526"/>
                  </a:cubicBezTo>
                  <a:cubicBezTo>
                    <a:pt x="11597" y="12550"/>
                    <a:pt x="11478" y="12550"/>
                    <a:pt x="11359" y="12562"/>
                  </a:cubicBezTo>
                  <a:cubicBezTo>
                    <a:pt x="10931" y="12621"/>
                    <a:pt x="10478" y="12669"/>
                    <a:pt x="10050" y="12729"/>
                  </a:cubicBezTo>
                  <a:cubicBezTo>
                    <a:pt x="9871" y="12752"/>
                    <a:pt x="9692" y="12729"/>
                    <a:pt x="9526" y="12645"/>
                  </a:cubicBezTo>
                  <a:cubicBezTo>
                    <a:pt x="9383" y="12574"/>
                    <a:pt x="9228" y="12514"/>
                    <a:pt x="9085" y="12443"/>
                  </a:cubicBezTo>
                  <a:cubicBezTo>
                    <a:pt x="8919" y="12348"/>
                    <a:pt x="8823" y="12217"/>
                    <a:pt x="8800" y="12026"/>
                  </a:cubicBezTo>
                  <a:cubicBezTo>
                    <a:pt x="8740" y="11597"/>
                    <a:pt x="8752" y="11395"/>
                    <a:pt x="8930" y="11002"/>
                  </a:cubicBezTo>
                  <a:cubicBezTo>
                    <a:pt x="9026" y="10800"/>
                    <a:pt x="9157" y="10669"/>
                    <a:pt x="9383" y="10645"/>
                  </a:cubicBezTo>
                  <a:cubicBezTo>
                    <a:pt x="9478" y="10621"/>
                    <a:pt x="9573" y="10609"/>
                    <a:pt x="9681" y="10597"/>
                  </a:cubicBezTo>
                  <a:lnTo>
                    <a:pt x="11062" y="10419"/>
                  </a:lnTo>
                  <a:cubicBezTo>
                    <a:pt x="11240" y="10383"/>
                    <a:pt x="11407" y="10359"/>
                    <a:pt x="11526" y="10193"/>
                  </a:cubicBezTo>
                  <a:cubicBezTo>
                    <a:pt x="11526" y="10073"/>
                    <a:pt x="11502" y="9954"/>
                    <a:pt x="11502" y="9823"/>
                  </a:cubicBezTo>
                  <a:cubicBezTo>
                    <a:pt x="11502" y="9514"/>
                    <a:pt x="11645" y="9359"/>
                    <a:pt x="11943" y="9300"/>
                  </a:cubicBezTo>
                  <a:cubicBezTo>
                    <a:pt x="12121" y="9276"/>
                    <a:pt x="12312" y="9240"/>
                    <a:pt x="12502" y="9228"/>
                  </a:cubicBezTo>
                  <a:cubicBezTo>
                    <a:pt x="12717" y="9228"/>
                    <a:pt x="12860" y="9169"/>
                    <a:pt x="12991" y="9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3138175" y="1954825"/>
              <a:ext cx="56575" cy="47650"/>
            </a:xfrm>
            <a:custGeom>
              <a:avLst/>
              <a:gdLst/>
              <a:ahLst/>
              <a:cxnLst/>
              <a:rect l="l" t="t" r="r" b="b"/>
              <a:pathLst>
                <a:path w="2263" h="1906" extrusionOk="0">
                  <a:moveTo>
                    <a:pt x="358" y="1906"/>
                  </a:moveTo>
                  <a:cubicBezTo>
                    <a:pt x="310" y="1882"/>
                    <a:pt x="203" y="1858"/>
                    <a:pt x="132" y="1811"/>
                  </a:cubicBezTo>
                  <a:cubicBezTo>
                    <a:pt x="24" y="1751"/>
                    <a:pt x="1" y="1608"/>
                    <a:pt x="84" y="1513"/>
                  </a:cubicBezTo>
                  <a:cubicBezTo>
                    <a:pt x="274" y="1334"/>
                    <a:pt x="429" y="1108"/>
                    <a:pt x="596" y="918"/>
                  </a:cubicBezTo>
                  <a:cubicBezTo>
                    <a:pt x="632" y="858"/>
                    <a:pt x="715" y="822"/>
                    <a:pt x="775" y="787"/>
                  </a:cubicBezTo>
                  <a:cubicBezTo>
                    <a:pt x="1096" y="620"/>
                    <a:pt x="1394" y="418"/>
                    <a:pt x="1667" y="156"/>
                  </a:cubicBezTo>
                  <a:cubicBezTo>
                    <a:pt x="1703" y="120"/>
                    <a:pt x="1751" y="84"/>
                    <a:pt x="1810" y="60"/>
                  </a:cubicBezTo>
                  <a:cubicBezTo>
                    <a:pt x="1918" y="1"/>
                    <a:pt x="2037" y="1"/>
                    <a:pt x="2120" y="84"/>
                  </a:cubicBezTo>
                  <a:cubicBezTo>
                    <a:pt x="2227" y="156"/>
                    <a:pt x="2263" y="299"/>
                    <a:pt x="2203" y="430"/>
                  </a:cubicBezTo>
                  <a:cubicBezTo>
                    <a:pt x="2179" y="477"/>
                    <a:pt x="2156" y="513"/>
                    <a:pt x="2120" y="560"/>
                  </a:cubicBezTo>
                  <a:cubicBezTo>
                    <a:pt x="1965" y="727"/>
                    <a:pt x="1810" y="918"/>
                    <a:pt x="1620" y="1049"/>
                  </a:cubicBezTo>
                  <a:cubicBezTo>
                    <a:pt x="1334" y="1251"/>
                    <a:pt x="1072" y="1465"/>
                    <a:pt x="786" y="1692"/>
                  </a:cubicBezTo>
                  <a:cubicBezTo>
                    <a:pt x="679" y="1787"/>
                    <a:pt x="560" y="1870"/>
                    <a:pt x="358" y="19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3149500" y="2052475"/>
              <a:ext cx="53600" cy="30375"/>
            </a:xfrm>
            <a:custGeom>
              <a:avLst/>
              <a:gdLst/>
              <a:ahLst/>
              <a:cxnLst/>
              <a:rect l="l" t="t" r="r" b="b"/>
              <a:pathLst>
                <a:path w="2144" h="1215" extrusionOk="0">
                  <a:moveTo>
                    <a:pt x="1774" y="1215"/>
                  </a:moveTo>
                  <a:cubicBezTo>
                    <a:pt x="1726" y="1191"/>
                    <a:pt x="1607" y="1179"/>
                    <a:pt x="1512" y="1131"/>
                  </a:cubicBezTo>
                  <a:cubicBezTo>
                    <a:pt x="1107" y="953"/>
                    <a:pt x="714" y="774"/>
                    <a:pt x="322" y="595"/>
                  </a:cubicBezTo>
                  <a:cubicBezTo>
                    <a:pt x="167" y="536"/>
                    <a:pt x="60" y="429"/>
                    <a:pt x="36" y="274"/>
                  </a:cubicBezTo>
                  <a:cubicBezTo>
                    <a:pt x="0" y="119"/>
                    <a:pt x="95" y="0"/>
                    <a:pt x="238" y="36"/>
                  </a:cubicBezTo>
                  <a:cubicBezTo>
                    <a:pt x="441" y="60"/>
                    <a:pt x="631" y="119"/>
                    <a:pt x="810" y="191"/>
                  </a:cubicBezTo>
                  <a:cubicBezTo>
                    <a:pt x="1179" y="345"/>
                    <a:pt x="1536" y="512"/>
                    <a:pt x="1905" y="655"/>
                  </a:cubicBezTo>
                  <a:cubicBezTo>
                    <a:pt x="2072" y="714"/>
                    <a:pt x="2143" y="834"/>
                    <a:pt x="2119" y="976"/>
                  </a:cubicBezTo>
                  <a:cubicBezTo>
                    <a:pt x="2084" y="1107"/>
                    <a:pt x="1988" y="1179"/>
                    <a:pt x="1774" y="12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3151575" y="2014075"/>
              <a:ext cx="53000" cy="17575"/>
            </a:xfrm>
            <a:custGeom>
              <a:avLst/>
              <a:gdLst/>
              <a:ahLst/>
              <a:cxnLst/>
              <a:rect l="l" t="t" r="r" b="b"/>
              <a:pathLst>
                <a:path w="2120" h="703" extrusionOk="0">
                  <a:moveTo>
                    <a:pt x="1024" y="95"/>
                  </a:moveTo>
                  <a:cubicBezTo>
                    <a:pt x="1227" y="72"/>
                    <a:pt x="1441" y="36"/>
                    <a:pt x="1643" y="24"/>
                  </a:cubicBezTo>
                  <a:cubicBezTo>
                    <a:pt x="1786" y="0"/>
                    <a:pt x="1905" y="36"/>
                    <a:pt x="2001" y="95"/>
                  </a:cubicBezTo>
                  <a:cubicBezTo>
                    <a:pt x="2108" y="155"/>
                    <a:pt x="2120" y="298"/>
                    <a:pt x="2036" y="381"/>
                  </a:cubicBezTo>
                  <a:cubicBezTo>
                    <a:pt x="1941" y="441"/>
                    <a:pt x="1846" y="512"/>
                    <a:pt x="1739" y="524"/>
                  </a:cubicBezTo>
                  <a:cubicBezTo>
                    <a:pt x="1310" y="596"/>
                    <a:pt x="870" y="643"/>
                    <a:pt x="441" y="691"/>
                  </a:cubicBezTo>
                  <a:cubicBezTo>
                    <a:pt x="358" y="703"/>
                    <a:pt x="250" y="679"/>
                    <a:pt x="143" y="643"/>
                  </a:cubicBezTo>
                  <a:cubicBezTo>
                    <a:pt x="60" y="619"/>
                    <a:pt x="0" y="560"/>
                    <a:pt x="0" y="453"/>
                  </a:cubicBezTo>
                  <a:cubicBezTo>
                    <a:pt x="0" y="357"/>
                    <a:pt x="24" y="298"/>
                    <a:pt x="96" y="274"/>
                  </a:cubicBezTo>
                  <a:cubicBezTo>
                    <a:pt x="215" y="226"/>
                    <a:pt x="334" y="179"/>
                    <a:pt x="453" y="155"/>
                  </a:cubicBezTo>
                  <a:cubicBezTo>
                    <a:pt x="655" y="143"/>
                    <a:pt x="846" y="131"/>
                    <a:pt x="1024" y="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2811650" y="1782500"/>
              <a:ext cx="194100" cy="218800"/>
            </a:xfrm>
            <a:custGeom>
              <a:avLst/>
              <a:gdLst/>
              <a:ahLst/>
              <a:cxnLst/>
              <a:rect l="l" t="t" r="r" b="b"/>
              <a:pathLst>
                <a:path w="7764" h="8752" extrusionOk="0">
                  <a:moveTo>
                    <a:pt x="3858" y="84"/>
                  </a:moveTo>
                  <a:cubicBezTo>
                    <a:pt x="4072" y="60"/>
                    <a:pt x="4275" y="12"/>
                    <a:pt x="4501" y="12"/>
                  </a:cubicBezTo>
                  <a:cubicBezTo>
                    <a:pt x="4692" y="0"/>
                    <a:pt x="4906" y="24"/>
                    <a:pt x="5096" y="48"/>
                  </a:cubicBezTo>
                  <a:cubicBezTo>
                    <a:pt x="5144" y="48"/>
                    <a:pt x="5203" y="72"/>
                    <a:pt x="5227" y="84"/>
                  </a:cubicBezTo>
                  <a:cubicBezTo>
                    <a:pt x="5477" y="238"/>
                    <a:pt x="5751" y="405"/>
                    <a:pt x="5989" y="560"/>
                  </a:cubicBezTo>
                  <a:cubicBezTo>
                    <a:pt x="6073" y="619"/>
                    <a:pt x="6168" y="715"/>
                    <a:pt x="6227" y="798"/>
                  </a:cubicBezTo>
                  <a:cubicBezTo>
                    <a:pt x="6549" y="1227"/>
                    <a:pt x="6870" y="1679"/>
                    <a:pt x="7180" y="2108"/>
                  </a:cubicBezTo>
                  <a:cubicBezTo>
                    <a:pt x="7263" y="2227"/>
                    <a:pt x="7347" y="2358"/>
                    <a:pt x="7370" y="2512"/>
                  </a:cubicBezTo>
                  <a:cubicBezTo>
                    <a:pt x="7370" y="2536"/>
                    <a:pt x="7382" y="2560"/>
                    <a:pt x="7382" y="2584"/>
                  </a:cubicBezTo>
                  <a:cubicBezTo>
                    <a:pt x="7680" y="3203"/>
                    <a:pt x="7644" y="3870"/>
                    <a:pt x="7740" y="4501"/>
                  </a:cubicBezTo>
                  <a:cubicBezTo>
                    <a:pt x="7740" y="4536"/>
                    <a:pt x="7763" y="4584"/>
                    <a:pt x="7740" y="4620"/>
                  </a:cubicBezTo>
                  <a:cubicBezTo>
                    <a:pt x="7597" y="5084"/>
                    <a:pt x="7597" y="5596"/>
                    <a:pt x="7382" y="6037"/>
                  </a:cubicBezTo>
                  <a:cubicBezTo>
                    <a:pt x="7347" y="6132"/>
                    <a:pt x="7299" y="6215"/>
                    <a:pt x="7239" y="6310"/>
                  </a:cubicBezTo>
                  <a:cubicBezTo>
                    <a:pt x="7073" y="6549"/>
                    <a:pt x="6870" y="6751"/>
                    <a:pt x="6763" y="7025"/>
                  </a:cubicBezTo>
                  <a:cubicBezTo>
                    <a:pt x="6739" y="7084"/>
                    <a:pt x="6680" y="7120"/>
                    <a:pt x="6644" y="7156"/>
                  </a:cubicBezTo>
                  <a:cubicBezTo>
                    <a:pt x="6346" y="7382"/>
                    <a:pt x="6049" y="7620"/>
                    <a:pt x="5739" y="7823"/>
                  </a:cubicBezTo>
                  <a:cubicBezTo>
                    <a:pt x="5549" y="7942"/>
                    <a:pt x="5358" y="8061"/>
                    <a:pt x="5168" y="8120"/>
                  </a:cubicBezTo>
                  <a:cubicBezTo>
                    <a:pt x="4811" y="8227"/>
                    <a:pt x="4489" y="8442"/>
                    <a:pt x="4096" y="8442"/>
                  </a:cubicBezTo>
                  <a:cubicBezTo>
                    <a:pt x="4060" y="8442"/>
                    <a:pt x="4025" y="8454"/>
                    <a:pt x="3989" y="8465"/>
                  </a:cubicBezTo>
                  <a:cubicBezTo>
                    <a:pt x="3572" y="8692"/>
                    <a:pt x="3108" y="8644"/>
                    <a:pt x="2667" y="8716"/>
                  </a:cubicBezTo>
                  <a:cubicBezTo>
                    <a:pt x="2501" y="8751"/>
                    <a:pt x="2358" y="8656"/>
                    <a:pt x="2203" y="8596"/>
                  </a:cubicBezTo>
                  <a:cubicBezTo>
                    <a:pt x="2025" y="8525"/>
                    <a:pt x="1870" y="8430"/>
                    <a:pt x="1679" y="8370"/>
                  </a:cubicBezTo>
                  <a:cubicBezTo>
                    <a:pt x="1572" y="8335"/>
                    <a:pt x="1465" y="8275"/>
                    <a:pt x="1382" y="8156"/>
                  </a:cubicBezTo>
                  <a:cubicBezTo>
                    <a:pt x="1274" y="7977"/>
                    <a:pt x="1108" y="7834"/>
                    <a:pt x="1012" y="7644"/>
                  </a:cubicBezTo>
                  <a:cubicBezTo>
                    <a:pt x="929" y="7477"/>
                    <a:pt x="774" y="7370"/>
                    <a:pt x="655" y="7215"/>
                  </a:cubicBezTo>
                  <a:cubicBezTo>
                    <a:pt x="358" y="6858"/>
                    <a:pt x="227" y="6477"/>
                    <a:pt x="179" y="6025"/>
                  </a:cubicBezTo>
                  <a:cubicBezTo>
                    <a:pt x="131" y="5620"/>
                    <a:pt x="60" y="5239"/>
                    <a:pt x="12" y="4834"/>
                  </a:cubicBezTo>
                  <a:cubicBezTo>
                    <a:pt x="0" y="4656"/>
                    <a:pt x="0" y="4489"/>
                    <a:pt x="12" y="4310"/>
                  </a:cubicBezTo>
                  <a:cubicBezTo>
                    <a:pt x="12" y="4227"/>
                    <a:pt x="48" y="4132"/>
                    <a:pt x="36" y="4048"/>
                  </a:cubicBezTo>
                  <a:cubicBezTo>
                    <a:pt x="12" y="3834"/>
                    <a:pt x="60" y="3643"/>
                    <a:pt x="120" y="3453"/>
                  </a:cubicBezTo>
                  <a:cubicBezTo>
                    <a:pt x="179" y="3251"/>
                    <a:pt x="239" y="3060"/>
                    <a:pt x="310" y="2881"/>
                  </a:cubicBezTo>
                  <a:cubicBezTo>
                    <a:pt x="370" y="2762"/>
                    <a:pt x="453" y="2643"/>
                    <a:pt x="524" y="2524"/>
                  </a:cubicBezTo>
                  <a:cubicBezTo>
                    <a:pt x="667" y="2310"/>
                    <a:pt x="822" y="2096"/>
                    <a:pt x="953" y="1869"/>
                  </a:cubicBezTo>
                  <a:cubicBezTo>
                    <a:pt x="1108" y="1631"/>
                    <a:pt x="1251" y="1417"/>
                    <a:pt x="1489" y="1250"/>
                  </a:cubicBezTo>
                  <a:cubicBezTo>
                    <a:pt x="1548" y="1203"/>
                    <a:pt x="1608" y="1155"/>
                    <a:pt x="1655" y="1096"/>
                  </a:cubicBezTo>
                  <a:cubicBezTo>
                    <a:pt x="1882" y="857"/>
                    <a:pt x="2132" y="679"/>
                    <a:pt x="2417" y="548"/>
                  </a:cubicBezTo>
                  <a:cubicBezTo>
                    <a:pt x="2441" y="536"/>
                    <a:pt x="2453" y="536"/>
                    <a:pt x="2477" y="524"/>
                  </a:cubicBezTo>
                  <a:cubicBezTo>
                    <a:pt x="2798" y="238"/>
                    <a:pt x="3203" y="167"/>
                    <a:pt x="3632" y="131"/>
                  </a:cubicBezTo>
                  <a:cubicBezTo>
                    <a:pt x="3691" y="119"/>
                    <a:pt x="3787" y="107"/>
                    <a:pt x="3858" y="84"/>
                  </a:cubicBezTo>
                  <a:close/>
                  <a:moveTo>
                    <a:pt x="3799" y="655"/>
                  </a:moveTo>
                  <a:cubicBezTo>
                    <a:pt x="3453" y="667"/>
                    <a:pt x="3037" y="738"/>
                    <a:pt x="2703" y="1024"/>
                  </a:cubicBezTo>
                  <a:cubicBezTo>
                    <a:pt x="2679" y="1036"/>
                    <a:pt x="2679" y="1036"/>
                    <a:pt x="2667" y="1036"/>
                  </a:cubicBezTo>
                  <a:cubicBezTo>
                    <a:pt x="2239" y="1215"/>
                    <a:pt x="1965" y="1596"/>
                    <a:pt x="1608" y="1869"/>
                  </a:cubicBezTo>
                  <a:cubicBezTo>
                    <a:pt x="1358" y="2262"/>
                    <a:pt x="1072" y="2631"/>
                    <a:pt x="858" y="3036"/>
                  </a:cubicBezTo>
                  <a:cubicBezTo>
                    <a:pt x="584" y="3513"/>
                    <a:pt x="524" y="4060"/>
                    <a:pt x="560" y="4608"/>
                  </a:cubicBezTo>
                  <a:cubicBezTo>
                    <a:pt x="584" y="5132"/>
                    <a:pt x="679" y="5656"/>
                    <a:pt x="751" y="6191"/>
                  </a:cubicBezTo>
                  <a:cubicBezTo>
                    <a:pt x="762" y="6275"/>
                    <a:pt x="786" y="6382"/>
                    <a:pt x="858" y="6453"/>
                  </a:cubicBezTo>
                  <a:cubicBezTo>
                    <a:pt x="1120" y="6775"/>
                    <a:pt x="1358" y="7108"/>
                    <a:pt x="1584" y="7453"/>
                  </a:cubicBezTo>
                  <a:cubicBezTo>
                    <a:pt x="1846" y="7846"/>
                    <a:pt x="2286" y="7965"/>
                    <a:pt x="2679" y="8108"/>
                  </a:cubicBezTo>
                  <a:cubicBezTo>
                    <a:pt x="2715" y="8120"/>
                    <a:pt x="2727" y="8108"/>
                    <a:pt x="2763" y="8108"/>
                  </a:cubicBezTo>
                  <a:cubicBezTo>
                    <a:pt x="3072" y="8049"/>
                    <a:pt x="3406" y="8108"/>
                    <a:pt x="3703" y="7906"/>
                  </a:cubicBezTo>
                  <a:cubicBezTo>
                    <a:pt x="3751" y="7870"/>
                    <a:pt x="3799" y="7870"/>
                    <a:pt x="3858" y="7858"/>
                  </a:cubicBezTo>
                  <a:cubicBezTo>
                    <a:pt x="4144" y="7823"/>
                    <a:pt x="4418" y="7739"/>
                    <a:pt x="4692" y="7668"/>
                  </a:cubicBezTo>
                  <a:cubicBezTo>
                    <a:pt x="5061" y="7561"/>
                    <a:pt x="5394" y="7382"/>
                    <a:pt x="5692" y="7156"/>
                  </a:cubicBezTo>
                  <a:cubicBezTo>
                    <a:pt x="5858" y="7037"/>
                    <a:pt x="6037" y="6894"/>
                    <a:pt x="6192" y="6751"/>
                  </a:cubicBezTo>
                  <a:cubicBezTo>
                    <a:pt x="6239" y="6715"/>
                    <a:pt x="6275" y="6668"/>
                    <a:pt x="6311" y="6608"/>
                  </a:cubicBezTo>
                  <a:cubicBezTo>
                    <a:pt x="6418" y="6453"/>
                    <a:pt x="6489" y="6310"/>
                    <a:pt x="6608" y="6180"/>
                  </a:cubicBezTo>
                  <a:cubicBezTo>
                    <a:pt x="6799" y="5953"/>
                    <a:pt x="6930" y="5703"/>
                    <a:pt x="7001" y="5418"/>
                  </a:cubicBezTo>
                  <a:cubicBezTo>
                    <a:pt x="7061" y="5132"/>
                    <a:pt x="7073" y="4846"/>
                    <a:pt x="7180" y="4572"/>
                  </a:cubicBezTo>
                  <a:cubicBezTo>
                    <a:pt x="7192" y="4513"/>
                    <a:pt x="7180" y="4453"/>
                    <a:pt x="7180" y="4370"/>
                  </a:cubicBezTo>
                  <a:cubicBezTo>
                    <a:pt x="7132" y="3989"/>
                    <a:pt x="7108" y="3596"/>
                    <a:pt x="7025" y="3215"/>
                  </a:cubicBezTo>
                  <a:cubicBezTo>
                    <a:pt x="6954" y="2881"/>
                    <a:pt x="6870" y="2560"/>
                    <a:pt x="6656" y="2274"/>
                  </a:cubicBezTo>
                  <a:cubicBezTo>
                    <a:pt x="6418" y="1965"/>
                    <a:pt x="6180" y="1655"/>
                    <a:pt x="5977" y="1334"/>
                  </a:cubicBezTo>
                  <a:cubicBezTo>
                    <a:pt x="5823" y="1131"/>
                    <a:pt x="5680" y="941"/>
                    <a:pt x="5418" y="857"/>
                  </a:cubicBezTo>
                  <a:cubicBezTo>
                    <a:pt x="5346" y="846"/>
                    <a:pt x="5287" y="786"/>
                    <a:pt x="5227" y="738"/>
                  </a:cubicBezTo>
                  <a:cubicBezTo>
                    <a:pt x="5025" y="548"/>
                    <a:pt x="4751" y="524"/>
                    <a:pt x="4489" y="548"/>
                  </a:cubicBezTo>
                  <a:cubicBezTo>
                    <a:pt x="4275" y="595"/>
                    <a:pt x="4084" y="619"/>
                    <a:pt x="3799" y="6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3019125" y="1927450"/>
              <a:ext cx="24725" cy="25025"/>
            </a:xfrm>
            <a:custGeom>
              <a:avLst/>
              <a:gdLst/>
              <a:ahLst/>
              <a:cxnLst/>
              <a:rect l="l" t="t" r="r" b="b"/>
              <a:pathLst>
                <a:path w="989" h="1001" extrusionOk="0">
                  <a:moveTo>
                    <a:pt x="548" y="977"/>
                  </a:moveTo>
                  <a:lnTo>
                    <a:pt x="512" y="977"/>
                  </a:lnTo>
                  <a:cubicBezTo>
                    <a:pt x="357" y="1001"/>
                    <a:pt x="191" y="989"/>
                    <a:pt x="95" y="810"/>
                  </a:cubicBezTo>
                  <a:cubicBezTo>
                    <a:pt x="12" y="632"/>
                    <a:pt x="0" y="453"/>
                    <a:pt x="131" y="286"/>
                  </a:cubicBezTo>
                  <a:cubicBezTo>
                    <a:pt x="203" y="179"/>
                    <a:pt x="298" y="108"/>
                    <a:pt x="429" y="84"/>
                  </a:cubicBezTo>
                  <a:cubicBezTo>
                    <a:pt x="726" y="1"/>
                    <a:pt x="869" y="108"/>
                    <a:pt x="929" y="405"/>
                  </a:cubicBezTo>
                  <a:lnTo>
                    <a:pt x="929" y="429"/>
                  </a:lnTo>
                  <a:cubicBezTo>
                    <a:pt x="988" y="810"/>
                    <a:pt x="905" y="929"/>
                    <a:pt x="548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2869100" y="1840225"/>
              <a:ext cx="68475" cy="95875"/>
            </a:xfrm>
            <a:custGeom>
              <a:avLst/>
              <a:gdLst/>
              <a:ahLst/>
              <a:cxnLst/>
              <a:rect l="l" t="t" r="r" b="b"/>
              <a:pathLst>
                <a:path w="2739" h="3835" extrusionOk="0">
                  <a:moveTo>
                    <a:pt x="1679" y="2454"/>
                  </a:moveTo>
                  <a:cubicBezTo>
                    <a:pt x="1298" y="2477"/>
                    <a:pt x="905" y="2466"/>
                    <a:pt x="560" y="2716"/>
                  </a:cubicBezTo>
                  <a:cubicBezTo>
                    <a:pt x="536" y="2918"/>
                    <a:pt x="500" y="3120"/>
                    <a:pt x="536" y="3335"/>
                  </a:cubicBezTo>
                  <a:cubicBezTo>
                    <a:pt x="548" y="3418"/>
                    <a:pt x="548" y="3513"/>
                    <a:pt x="536" y="3597"/>
                  </a:cubicBezTo>
                  <a:cubicBezTo>
                    <a:pt x="512" y="3728"/>
                    <a:pt x="429" y="3835"/>
                    <a:pt x="322" y="3835"/>
                  </a:cubicBezTo>
                  <a:cubicBezTo>
                    <a:pt x="203" y="3835"/>
                    <a:pt x="131" y="3763"/>
                    <a:pt x="108" y="3656"/>
                  </a:cubicBezTo>
                  <a:cubicBezTo>
                    <a:pt x="60" y="3490"/>
                    <a:pt x="0" y="3311"/>
                    <a:pt x="0" y="3156"/>
                  </a:cubicBezTo>
                  <a:cubicBezTo>
                    <a:pt x="0" y="2858"/>
                    <a:pt x="36" y="2561"/>
                    <a:pt x="84" y="2263"/>
                  </a:cubicBezTo>
                  <a:cubicBezTo>
                    <a:pt x="119" y="2061"/>
                    <a:pt x="131" y="1858"/>
                    <a:pt x="143" y="1668"/>
                  </a:cubicBezTo>
                  <a:cubicBezTo>
                    <a:pt x="179" y="1227"/>
                    <a:pt x="250" y="787"/>
                    <a:pt x="405" y="382"/>
                  </a:cubicBezTo>
                  <a:cubicBezTo>
                    <a:pt x="500" y="96"/>
                    <a:pt x="858" y="1"/>
                    <a:pt x="1108" y="180"/>
                  </a:cubicBezTo>
                  <a:cubicBezTo>
                    <a:pt x="1251" y="263"/>
                    <a:pt x="1358" y="394"/>
                    <a:pt x="1405" y="549"/>
                  </a:cubicBezTo>
                  <a:lnTo>
                    <a:pt x="1727" y="1263"/>
                  </a:lnTo>
                  <a:cubicBezTo>
                    <a:pt x="1786" y="1394"/>
                    <a:pt x="1858" y="1525"/>
                    <a:pt x="1953" y="1644"/>
                  </a:cubicBezTo>
                  <a:cubicBezTo>
                    <a:pt x="2084" y="1858"/>
                    <a:pt x="2203" y="2085"/>
                    <a:pt x="2263" y="2335"/>
                  </a:cubicBezTo>
                  <a:cubicBezTo>
                    <a:pt x="2334" y="2585"/>
                    <a:pt x="2429" y="2823"/>
                    <a:pt x="2584" y="3049"/>
                  </a:cubicBezTo>
                  <a:cubicBezTo>
                    <a:pt x="2667" y="3168"/>
                    <a:pt x="2739" y="3287"/>
                    <a:pt x="2739" y="3430"/>
                  </a:cubicBezTo>
                  <a:cubicBezTo>
                    <a:pt x="2739" y="3549"/>
                    <a:pt x="2667" y="3656"/>
                    <a:pt x="2560" y="3704"/>
                  </a:cubicBezTo>
                  <a:cubicBezTo>
                    <a:pt x="2441" y="3751"/>
                    <a:pt x="2286" y="3716"/>
                    <a:pt x="2227" y="3585"/>
                  </a:cubicBezTo>
                  <a:cubicBezTo>
                    <a:pt x="2096" y="3347"/>
                    <a:pt x="1917" y="3120"/>
                    <a:pt x="1846" y="2858"/>
                  </a:cubicBezTo>
                  <a:cubicBezTo>
                    <a:pt x="1798" y="2704"/>
                    <a:pt x="1727" y="2585"/>
                    <a:pt x="1679" y="2454"/>
                  </a:cubicBezTo>
                  <a:close/>
                  <a:moveTo>
                    <a:pt x="1453" y="1918"/>
                  </a:moveTo>
                  <a:cubicBezTo>
                    <a:pt x="1191" y="1561"/>
                    <a:pt x="1179" y="1120"/>
                    <a:pt x="858" y="823"/>
                  </a:cubicBezTo>
                  <a:cubicBezTo>
                    <a:pt x="834" y="882"/>
                    <a:pt x="786" y="930"/>
                    <a:pt x="774" y="989"/>
                  </a:cubicBezTo>
                  <a:cubicBezTo>
                    <a:pt x="739" y="1323"/>
                    <a:pt x="619" y="1644"/>
                    <a:pt x="715" y="2001"/>
                  </a:cubicBezTo>
                  <a:cubicBezTo>
                    <a:pt x="941" y="2025"/>
                    <a:pt x="1155" y="1966"/>
                    <a:pt x="1453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85;p29"/>
          <p:cNvSpPr txBox="1">
            <a:spLocks/>
          </p:cNvSpPr>
          <p:nvPr/>
        </p:nvSpPr>
        <p:spPr>
          <a:xfrm>
            <a:off x="527286" y="493464"/>
            <a:ext cx="5618639" cy="910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dirty="0" smtClean="0"/>
              <a:t>By the end of this review, students will have revised skills they have </a:t>
            </a:r>
            <a:r>
              <a:rPr lang="en-US" dirty="0" err="1" smtClean="0"/>
              <a:t>practised</a:t>
            </a:r>
            <a:r>
              <a:rPr lang="en-US" dirty="0" smtClean="0"/>
              <a:t> in Units 1 – 2 – 3: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build="p"/>
      <p:bldP spid="303" grpId="0" build="p"/>
      <p:bldP spid="304" grpId="0" build="p"/>
      <p:bldP spid="305" grpId="0" build="p"/>
      <p:bldP spid="306" grpId="0" build="p"/>
      <p:bldP spid="307" grpId="0" build="p"/>
      <p:bldP spid="308" grpId="0" build="p"/>
      <p:bldP spid="30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484;p36"/>
          <p:cNvSpPr txBox="1">
            <a:spLocks noGrp="1"/>
          </p:cNvSpPr>
          <p:nvPr>
            <p:ph type="title"/>
          </p:nvPr>
        </p:nvSpPr>
        <p:spPr>
          <a:xfrm>
            <a:off x="139255" y="161544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/>
              <a:t>Ex 4. (p 37) Listen and fill each blank with ONE word.</a:t>
            </a:r>
            <a:endParaRPr sz="1800" dirty="0"/>
          </a:p>
        </p:txBody>
      </p:sp>
      <p:sp>
        <p:nvSpPr>
          <p:cNvPr id="2" name="Rounded Rectangle 1"/>
          <p:cNvSpPr/>
          <p:nvPr/>
        </p:nvSpPr>
        <p:spPr>
          <a:xfrm>
            <a:off x="2006399" y="1202496"/>
            <a:ext cx="5355390" cy="1328023"/>
          </a:xfrm>
          <a:prstGeom prst="roundRect">
            <a:avLst/>
          </a:prstGeom>
          <a:solidFill>
            <a:srgbClr val="5E91FD"/>
          </a:solidFill>
          <a:ln w="28575">
            <a:solidFill>
              <a:schemeClr val="bg2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en-US" sz="3600" dirty="0" smtClean="0">
                <a:latin typeface="Baloo 2"/>
                <a:ea typeface="Baloo 2"/>
                <a:cs typeface="Baloo 2"/>
                <a:sym typeface="Baloo 2"/>
              </a:rPr>
              <a:t>3. </a:t>
            </a:r>
            <a:r>
              <a:rPr lang="en-US" sz="3600" dirty="0" err="1" smtClean="0">
                <a:latin typeface="Baloo 2"/>
                <a:ea typeface="Baloo 2"/>
                <a:cs typeface="Baloo 2"/>
                <a:sym typeface="Baloo 2"/>
              </a:rPr>
              <a:t>Mi’s</a:t>
            </a:r>
            <a:r>
              <a:rPr lang="en-US" sz="3600" dirty="0" smtClean="0">
                <a:latin typeface="Baloo 2"/>
                <a:ea typeface="Baloo 2"/>
                <a:cs typeface="Baloo 2"/>
                <a:sym typeface="Baloo 2"/>
              </a:rPr>
              <a:t> </a:t>
            </a:r>
            <a:r>
              <a:rPr lang="en-US" sz="3600" dirty="0">
                <a:latin typeface="Baloo 2"/>
                <a:ea typeface="Baloo 2"/>
                <a:cs typeface="Baloo 2"/>
                <a:sym typeface="Baloo 2"/>
              </a:rPr>
              <a:t>father is in the ________room.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91946" y="16272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3600" dirty="0" smtClean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living</a:t>
            </a:r>
            <a:endParaRPr lang="en-US" sz="3600" dirty="0">
              <a:solidFill>
                <a:srgbClr val="FF0000"/>
              </a:solidFill>
              <a:latin typeface="Baloo 2"/>
              <a:ea typeface="Baloo 2"/>
              <a:cs typeface="Baloo 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67880" y="306960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Baloo 2"/>
                <a:ea typeface="Baloo 2"/>
                <a:cs typeface="Baloo 2"/>
              </a:rPr>
              <a:t>An: </a:t>
            </a:r>
            <a:r>
              <a:rPr lang="en-US" sz="2000" dirty="0">
                <a:latin typeface="Baloo 2"/>
                <a:ea typeface="Baloo 2"/>
                <a:cs typeface="Baloo 2"/>
              </a:rPr>
              <a:t>And </a:t>
            </a:r>
            <a:r>
              <a:rPr lang="en-US" sz="2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where's your dad?</a:t>
            </a:r>
          </a:p>
          <a:p>
            <a:r>
              <a:rPr lang="en-US" sz="2000" b="1" dirty="0" err="1">
                <a:latin typeface="Baloo 2"/>
                <a:ea typeface="Baloo 2"/>
                <a:cs typeface="Baloo 2"/>
              </a:rPr>
              <a:t>Mi</a:t>
            </a:r>
            <a:r>
              <a:rPr lang="en-US" sz="2000" b="1" dirty="0">
                <a:latin typeface="Baloo 2"/>
                <a:ea typeface="Baloo 2"/>
                <a:cs typeface="Baloo 2"/>
              </a:rPr>
              <a:t>: </a:t>
            </a:r>
            <a:r>
              <a:rPr lang="en-US" sz="2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He's in the living room</a:t>
            </a:r>
            <a:r>
              <a:rPr lang="en-US" sz="2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.</a:t>
            </a:r>
            <a:endParaRPr lang="en-US" sz="2000" dirty="0">
              <a:solidFill>
                <a:srgbClr val="FF0000"/>
              </a:solidFill>
              <a:latin typeface="Baloo 2"/>
              <a:ea typeface="Baloo 2"/>
              <a:cs typeface="Baloo 2"/>
            </a:endParaRPr>
          </a:p>
        </p:txBody>
      </p:sp>
      <p:grpSp>
        <p:nvGrpSpPr>
          <p:cNvPr id="7" name="Google Shape;1535;p52"/>
          <p:cNvGrpSpPr/>
          <p:nvPr/>
        </p:nvGrpSpPr>
        <p:grpSpPr>
          <a:xfrm>
            <a:off x="6951185" y="2024785"/>
            <a:ext cx="821207" cy="787899"/>
            <a:chOff x="712875" y="2205450"/>
            <a:chExt cx="233675" cy="215550"/>
          </a:xfrm>
        </p:grpSpPr>
        <p:sp>
          <p:nvSpPr>
            <p:cNvPr id="8" name="Google Shape;1536;p52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37;p52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38;p52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39;p52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40;p52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541;p52"/>
          <p:cNvGrpSpPr/>
          <p:nvPr/>
        </p:nvGrpSpPr>
        <p:grpSpPr>
          <a:xfrm>
            <a:off x="1513126" y="821332"/>
            <a:ext cx="738699" cy="873823"/>
            <a:chOff x="751275" y="1814050"/>
            <a:chExt cx="233675" cy="215525"/>
          </a:xfrm>
        </p:grpSpPr>
        <p:sp>
          <p:nvSpPr>
            <p:cNvPr id="14" name="Google Shape;1542;p52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43;p52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44;p52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45;p52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46;p52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55064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484;p36"/>
          <p:cNvSpPr txBox="1">
            <a:spLocks noGrp="1"/>
          </p:cNvSpPr>
          <p:nvPr>
            <p:ph type="title"/>
          </p:nvPr>
        </p:nvSpPr>
        <p:spPr>
          <a:xfrm>
            <a:off x="139255" y="161544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/>
              <a:t>Ex 4. (p 37) Listen and fill each blank with ONE word.</a:t>
            </a:r>
            <a:endParaRPr sz="1800" dirty="0"/>
          </a:p>
        </p:txBody>
      </p:sp>
      <p:sp>
        <p:nvSpPr>
          <p:cNvPr id="2" name="Rounded Rectangle 1"/>
          <p:cNvSpPr/>
          <p:nvPr/>
        </p:nvSpPr>
        <p:spPr>
          <a:xfrm>
            <a:off x="1792381" y="1286808"/>
            <a:ext cx="5443306" cy="1328023"/>
          </a:xfrm>
          <a:prstGeom prst="roundRect">
            <a:avLst/>
          </a:prstGeom>
          <a:solidFill>
            <a:srgbClr val="F8CE49"/>
          </a:solidFill>
          <a:ln>
            <a:solidFill>
              <a:srgbClr val="FA7D00"/>
            </a:solidFill>
          </a:ln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en-US" sz="3600" dirty="0" smtClean="0">
                <a:latin typeface="Baloo 2"/>
                <a:ea typeface="Baloo 2"/>
                <a:cs typeface="Baloo 2"/>
                <a:sym typeface="Baloo 2"/>
              </a:rPr>
              <a:t>4. Her </a:t>
            </a:r>
            <a:r>
              <a:rPr lang="en-US" sz="3600" dirty="0">
                <a:latin typeface="Baloo 2"/>
                <a:ea typeface="Baloo 2"/>
                <a:cs typeface="Baloo 2"/>
                <a:sym typeface="Baloo 2"/>
              </a:rPr>
              <a:t>younger brother is ________in her bedroom.</a:t>
            </a:r>
          </a:p>
        </p:txBody>
      </p:sp>
      <p:sp>
        <p:nvSpPr>
          <p:cNvPr id="5" name="Rectangle 4"/>
          <p:cNvSpPr/>
          <p:nvPr/>
        </p:nvSpPr>
        <p:spPr>
          <a:xfrm>
            <a:off x="2014329" y="17134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3600" dirty="0" smtClean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sleeping</a:t>
            </a:r>
            <a:endParaRPr lang="en-US" sz="3600" dirty="0">
              <a:solidFill>
                <a:srgbClr val="FF0000"/>
              </a:solidFill>
              <a:latin typeface="Baloo 2"/>
              <a:ea typeface="Baloo 2"/>
              <a:cs typeface="Baloo 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2239" y="3167395"/>
            <a:ext cx="7456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Baloo 2"/>
                <a:ea typeface="Baloo 2"/>
                <a:cs typeface="Baloo 2"/>
              </a:rPr>
              <a:t>An: </a:t>
            </a:r>
            <a:r>
              <a:rPr lang="en-US" sz="2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What about your younger brother? </a:t>
            </a:r>
            <a:r>
              <a:rPr lang="en-US" sz="2000" dirty="0">
                <a:latin typeface="Baloo 2"/>
                <a:ea typeface="Baloo 2"/>
                <a:cs typeface="Baloo 2"/>
              </a:rPr>
              <a:t>Is he with your mum?</a:t>
            </a:r>
          </a:p>
          <a:p>
            <a:r>
              <a:rPr lang="en-US" sz="2000" b="1" dirty="0" err="1">
                <a:latin typeface="Baloo 2"/>
                <a:ea typeface="Baloo 2"/>
                <a:cs typeface="Baloo 2"/>
              </a:rPr>
              <a:t>Mi</a:t>
            </a:r>
            <a:r>
              <a:rPr lang="en-US" sz="2000" b="1" dirty="0">
                <a:latin typeface="Baloo 2"/>
                <a:ea typeface="Baloo 2"/>
                <a:cs typeface="Baloo 2"/>
              </a:rPr>
              <a:t>: </a:t>
            </a:r>
            <a:r>
              <a:rPr lang="en-US" sz="2000" dirty="0">
                <a:latin typeface="Baloo 2"/>
                <a:ea typeface="Baloo 2"/>
                <a:cs typeface="Baloo 2"/>
              </a:rPr>
              <a:t>No. </a:t>
            </a:r>
            <a:r>
              <a:rPr lang="en-US" sz="2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He's sleeping in my bedroom. </a:t>
            </a:r>
            <a:r>
              <a:rPr lang="en-US" sz="2000" dirty="0">
                <a:latin typeface="Baloo 2"/>
                <a:ea typeface="Baloo 2"/>
                <a:cs typeface="Baloo 2"/>
              </a:rPr>
              <a:t>My cousin, Vi, is here too</a:t>
            </a:r>
            <a:r>
              <a:rPr lang="en-US" sz="2000" dirty="0">
                <a:latin typeface="Baloo 2"/>
                <a:ea typeface="Baloo 2"/>
                <a:cs typeface="Baloo 2"/>
              </a:rPr>
              <a:t>.</a:t>
            </a:r>
            <a:endParaRPr lang="en-US" sz="2000" dirty="0">
              <a:latin typeface="Baloo 2"/>
              <a:ea typeface="Baloo 2"/>
              <a:cs typeface="Baloo 2"/>
            </a:endParaRPr>
          </a:p>
        </p:txBody>
      </p:sp>
      <p:grpSp>
        <p:nvGrpSpPr>
          <p:cNvPr id="7" name="Google Shape;1707;p52"/>
          <p:cNvGrpSpPr/>
          <p:nvPr/>
        </p:nvGrpSpPr>
        <p:grpSpPr>
          <a:xfrm>
            <a:off x="6917455" y="2336880"/>
            <a:ext cx="428607" cy="413533"/>
            <a:chOff x="5845950" y="2548050"/>
            <a:chExt cx="355425" cy="342925"/>
          </a:xfrm>
        </p:grpSpPr>
        <p:sp>
          <p:nvSpPr>
            <p:cNvPr id="8" name="Google Shape;1708;p52"/>
            <p:cNvSpPr/>
            <p:nvPr/>
          </p:nvSpPr>
          <p:spPr>
            <a:xfrm>
              <a:off x="5859350" y="2598075"/>
              <a:ext cx="267025" cy="278625"/>
            </a:xfrm>
            <a:custGeom>
              <a:avLst/>
              <a:gdLst/>
              <a:ahLst/>
              <a:cxnLst/>
              <a:rect l="l" t="t" r="r" b="b"/>
              <a:pathLst>
                <a:path w="10681" h="11145" extrusionOk="0">
                  <a:moveTo>
                    <a:pt x="6168" y="5322"/>
                  </a:moveTo>
                  <a:cubicBezTo>
                    <a:pt x="5644" y="4584"/>
                    <a:pt x="5156" y="3870"/>
                    <a:pt x="4620" y="3120"/>
                  </a:cubicBezTo>
                  <a:cubicBezTo>
                    <a:pt x="4144" y="3382"/>
                    <a:pt x="3727" y="3584"/>
                    <a:pt x="3322" y="3834"/>
                  </a:cubicBezTo>
                  <a:cubicBezTo>
                    <a:pt x="3227" y="3894"/>
                    <a:pt x="3227" y="4096"/>
                    <a:pt x="3215" y="4239"/>
                  </a:cubicBezTo>
                  <a:cubicBezTo>
                    <a:pt x="3215" y="4298"/>
                    <a:pt x="3275" y="4370"/>
                    <a:pt x="3322" y="4429"/>
                  </a:cubicBezTo>
                  <a:cubicBezTo>
                    <a:pt x="4096" y="5668"/>
                    <a:pt x="4858" y="6906"/>
                    <a:pt x="5644" y="8120"/>
                  </a:cubicBezTo>
                  <a:cubicBezTo>
                    <a:pt x="5763" y="8311"/>
                    <a:pt x="6001" y="8418"/>
                    <a:pt x="6239" y="8597"/>
                  </a:cubicBezTo>
                  <a:cubicBezTo>
                    <a:pt x="6954" y="7727"/>
                    <a:pt x="7609" y="6918"/>
                    <a:pt x="8263" y="6096"/>
                  </a:cubicBezTo>
                  <a:cubicBezTo>
                    <a:pt x="8918" y="5287"/>
                    <a:pt x="9549" y="4453"/>
                    <a:pt x="10288" y="3524"/>
                  </a:cubicBezTo>
                  <a:cubicBezTo>
                    <a:pt x="10383" y="3763"/>
                    <a:pt x="10478" y="3894"/>
                    <a:pt x="10490" y="4048"/>
                  </a:cubicBezTo>
                  <a:cubicBezTo>
                    <a:pt x="10680" y="5810"/>
                    <a:pt x="10478" y="7549"/>
                    <a:pt x="9514" y="9073"/>
                  </a:cubicBezTo>
                  <a:cubicBezTo>
                    <a:pt x="8740" y="10299"/>
                    <a:pt x="7513" y="10871"/>
                    <a:pt x="6097" y="11037"/>
                  </a:cubicBezTo>
                  <a:cubicBezTo>
                    <a:pt x="5180" y="11144"/>
                    <a:pt x="4251" y="11133"/>
                    <a:pt x="3382" y="10775"/>
                  </a:cubicBezTo>
                  <a:cubicBezTo>
                    <a:pt x="1429" y="9966"/>
                    <a:pt x="358" y="8501"/>
                    <a:pt x="167" y="6394"/>
                  </a:cubicBezTo>
                  <a:cubicBezTo>
                    <a:pt x="1" y="4584"/>
                    <a:pt x="643" y="2989"/>
                    <a:pt x="1798" y="1631"/>
                  </a:cubicBezTo>
                  <a:cubicBezTo>
                    <a:pt x="2858" y="417"/>
                    <a:pt x="4299" y="0"/>
                    <a:pt x="5894" y="191"/>
                  </a:cubicBezTo>
                  <a:cubicBezTo>
                    <a:pt x="6501" y="262"/>
                    <a:pt x="7097" y="357"/>
                    <a:pt x="7716" y="476"/>
                  </a:cubicBezTo>
                  <a:cubicBezTo>
                    <a:pt x="8192" y="560"/>
                    <a:pt x="8621" y="774"/>
                    <a:pt x="8930" y="1179"/>
                  </a:cubicBezTo>
                  <a:cubicBezTo>
                    <a:pt x="9061" y="1334"/>
                    <a:pt x="9121" y="1489"/>
                    <a:pt x="8978" y="1679"/>
                  </a:cubicBezTo>
                  <a:cubicBezTo>
                    <a:pt x="8097" y="2846"/>
                    <a:pt x="7240" y="4013"/>
                    <a:pt x="6370" y="5179"/>
                  </a:cubicBezTo>
                  <a:cubicBezTo>
                    <a:pt x="6358" y="5191"/>
                    <a:pt x="6311" y="5227"/>
                    <a:pt x="6168" y="53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09;p52"/>
            <p:cNvSpPr/>
            <p:nvPr/>
          </p:nvSpPr>
          <p:spPr>
            <a:xfrm>
              <a:off x="5950125" y="2566525"/>
              <a:ext cx="231025" cy="228325"/>
            </a:xfrm>
            <a:custGeom>
              <a:avLst/>
              <a:gdLst/>
              <a:ahLst/>
              <a:cxnLst/>
              <a:rect l="l" t="t" r="r" b="b"/>
              <a:pathLst>
                <a:path w="9241" h="9133" extrusionOk="0">
                  <a:moveTo>
                    <a:pt x="8264" y="0"/>
                  </a:moveTo>
                  <a:cubicBezTo>
                    <a:pt x="8621" y="238"/>
                    <a:pt x="8931" y="441"/>
                    <a:pt x="9240" y="631"/>
                  </a:cubicBezTo>
                  <a:cubicBezTo>
                    <a:pt x="9085" y="1203"/>
                    <a:pt x="3275" y="8549"/>
                    <a:pt x="2549" y="9132"/>
                  </a:cubicBezTo>
                  <a:cubicBezTo>
                    <a:pt x="2418" y="9013"/>
                    <a:pt x="2251" y="8906"/>
                    <a:pt x="2144" y="8763"/>
                  </a:cubicBezTo>
                  <a:cubicBezTo>
                    <a:pt x="1430" y="7680"/>
                    <a:pt x="739" y="6572"/>
                    <a:pt x="1" y="5418"/>
                  </a:cubicBezTo>
                  <a:cubicBezTo>
                    <a:pt x="334" y="5239"/>
                    <a:pt x="561" y="5120"/>
                    <a:pt x="811" y="4977"/>
                  </a:cubicBezTo>
                  <a:cubicBezTo>
                    <a:pt x="1251" y="5239"/>
                    <a:pt x="1406" y="5715"/>
                    <a:pt x="1668" y="6072"/>
                  </a:cubicBezTo>
                  <a:cubicBezTo>
                    <a:pt x="1846" y="6310"/>
                    <a:pt x="2001" y="6584"/>
                    <a:pt x="2180" y="6822"/>
                  </a:cubicBezTo>
                  <a:cubicBezTo>
                    <a:pt x="2382" y="7108"/>
                    <a:pt x="2668" y="7108"/>
                    <a:pt x="2894" y="6846"/>
                  </a:cubicBezTo>
                  <a:cubicBezTo>
                    <a:pt x="3108" y="6560"/>
                    <a:pt x="3323" y="6251"/>
                    <a:pt x="3525" y="5965"/>
                  </a:cubicBezTo>
                  <a:cubicBezTo>
                    <a:pt x="4359" y="4846"/>
                    <a:pt x="5192" y="3715"/>
                    <a:pt x="6049" y="2620"/>
                  </a:cubicBezTo>
                  <a:cubicBezTo>
                    <a:pt x="6609" y="1869"/>
                    <a:pt x="7216" y="1155"/>
                    <a:pt x="7811" y="441"/>
                  </a:cubicBezTo>
                  <a:cubicBezTo>
                    <a:pt x="7931" y="310"/>
                    <a:pt x="8073" y="179"/>
                    <a:pt x="8264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10;p52"/>
            <p:cNvSpPr/>
            <p:nvPr/>
          </p:nvSpPr>
          <p:spPr>
            <a:xfrm>
              <a:off x="5845950" y="2548050"/>
              <a:ext cx="355425" cy="342925"/>
            </a:xfrm>
            <a:custGeom>
              <a:avLst/>
              <a:gdLst/>
              <a:ahLst/>
              <a:cxnLst/>
              <a:rect l="l" t="t" r="r" b="b"/>
              <a:pathLst>
                <a:path w="14217" h="13717" extrusionOk="0">
                  <a:moveTo>
                    <a:pt x="13991" y="977"/>
                  </a:moveTo>
                  <a:cubicBezTo>
                    <a:pt x="13574" y="656"/>
                    <a:pt x="13193" y="382"/>
                    <a:pt x="12800" y="108"/>
                  </a:cubicBezTo>
                  <a:cubicBezTo>
                    <a:pt x="12717" y="37"/>
                    <a:pt x="12609" y="1"/>
                    <a:pt x="12514" y="1"/>
                  </a:cubicBezTo>
                  <a:cubicBezTo>
                    <a:pt x="12336" y="1"/>
                    <a:pt x="12205" y="144"/>
                    <a:pt x="12121" y="239"/>
                  </a:cubicBezTo>
                  <a:cubicBezTo>
                    <a:pt x="11550" y="942"/>
                    <a:pt x="10966" y="1644"/>
                    <a:pt x="10466" y="2239"/>
                  </a:cubicBezTo>
                  <a:cubicBezTo>
                    <a:pt x="10347" y="2382"/>
                    <a:pt x="10216" y="2525"/>
                    <a:pt x="10073" y="2680"/>
                  </a:cubicBezTo>
                  <a:cubicBezTo>
                    <a:pt x="10050" y="2728"/>
                    <a:pt x="10002" y="2763"/>
                    <a:pt x="9978" y="2799"/>
                  </a:cubicBezTo>
                  <a:lnTo>
                    <a:pt x="9883" y="2716"/>
                  </a:lnTo>
                  <a:cubicBezTo>
                    <a:pt x="9752" y="2597"/>
                    <a:pt x="9645" y="2489"/>
                    <a:pt x="9514" y="2418"/>
                  </a:cubicBezTo>
                  <a:lnTo>
                    <a:pt x="9466" y="2382"/>
                  </a:lnTo>
                  <a:cubicBezTo>
                    <a:pt x="9169" y="2227"/>
                    <a:pt x="8871" y="2061"/>
                    <a:pt x="8549" y="1989"/>
                  </a:cubicBezTo>
                  <a:cubicBezTo>
                    <a:pt x="8252" y="1906"/>
                    <a:pt x="7954" y="1882"/>
                    <a:pt x="7656" y="1835"/>
                  </a:cubicBezTo>
                  <a:cubicBezTo>
                    <a:pt x="7395" y="1811"/>
                    <a:pt x="7145" y="1775"/>
                    <a:pt x="6894" y="1715"/>
                  </a:cubicBezTo>
                  <a:cubicBezTo>
                    <a:pt x="6597" y="1656"/>
                    <a:pt x="6287" y="1632"/>
                    <a:pt x="5966" y="1632"/>
                  </a:cubicBezTo>
                  <a:cubicBezTo>
                    <a:pt x="5216" y="1632"/>
                    <a:pt x="4442" y="1811"/>
                    <a:pt x="3501" y="2204"/>
                  </a:cubicBezTo>
                  <a:cubicBezTo>
                    <a:pt x="2811" y="2489"/>
                    <a:pt x="2263" y="2894"/>
                    <a:pt x="1858" y="3370"/>
                  </a:cubicBezTo>
                  <a:cubicBezTo>
                    <a:pt x="1049" y="4371"/>
                    <a:pt x="489" y="5585"/>
                    <a:pt x="227" y="7014"/>
                  </a:cubicBezTo>
                  <a:cubicBezTo>
                    <a:pt x="1" y="8252"/>
                    <a:pt x="179" y="9466"/>
                    <a:pt x="727" y="10574"/>
                  </a:cubicBezTo>
                  <a:cubicBezTo>
                    <a:pt x="1489" y="12086"/>
                    <a:pt x="2739" y="13086"/>
                    <a:pt x="4418" y="13526"/>
                  </a:cubicBezTo>
                  <a:cubicBezTo>
                    <a:pt x="4859" y="13646"/>
                    <a:pt x="5299" y="13717"/>
                    <a:pt x="5763" y="13717"/>
                  </a:cubicBezTo>
                  <a:cubicBezTo>
                    <a:pt x="6406" y="13717"/>
                    <a:pt x="7085" y="13598"/>
                    <a:pt x="7799" y="13372"/>
                  </a:cubicBezTo>
                  <a:cubicBezTo>
                    <a:pt x="8276" y="13217"/>
                    <a:pt x="8704" y="13026"/>
                    <a:pt x="9085" y="12788"/>
                  </a:cubicBezTo>
                  <a:cubicBezTo>
                    <a:pt x="10252" y="12050"/>
                    <a:pt x="11002" y="10895"/>
                    <a:pt x="11407" y="9157"/>
                  </a:cubicBezTo>
                  <a:cubicBezTo>
                    <a:pt x="11705" y="7835"/>
                    <a:pt x="11717" y="6573"/>
                    <a:pt x="11431" y="5395"/>
                  </a:cubicBezTo>
                  <a:cubicBezTo>
                    <a:pt x="11371" y="5121"/>
                    <a:pt x="11419" y="4930"/>
                    <a:pt x="11586" y="4728"/>
                  </a:cubicBezTo>
                  <a:cubicBezTo>
                    <a:pt x="11895" y="4347"/>
                    <a:pt x="12193" y="3966"/>
                    <a:pt x="12479" y="3609"/>
                  </a:cubicBezTo>
                  <a:cubicBezTo>
                    <a:pt x="12609" y="3442"/>
                    <a:pt x="12729" y="3275"/>
                    <a:pt x="12860" y="3120"/>
                  </a:cubicBezTo>
                  <a:cubicBezTo>
                    <a:pt x="12967" y="2978"/>
                    <a:pt x="13086" y="2835"/>
                    <a:pt x="13193" y="2704"/>
                  </a:cubicBezTo>
                  <a:cubicBezTo>
                    <a:pt x="13431" y="2418"/>
                    <a:pt x="13669" y="2120"/>
                    <a:pt x="13883" y="1811"/>
                  </a:cubicBezTo>
                  <a:cubicBezTo>
                    <a:pt x="13979" y="1704"/>
                    <a:pt x="14026" y="1573"/>
                    <a:pt x="14086" y="1454"/>
                  </a:cubicBezTo>
                  <a:cubicBezTo>
                    <a:pt x="14110" y="1394"/>
                    <a:pt x="14122" y="1334"/>
                    <a:pt x="14157" y="1275"/>
                  </a:cubicBezTo>
                  <a:lnTo>
                    <a:pt x="14217" y="1156"/>
                  </a:lnTo>
                  <a:close/>
                  <a:moveTo>
                    <a:pt x="9419" y="3561"/>
                  </a:moveTo>
                  <a:cubicBezTo>
                    <a:pt x="8883" y="4275"/>
                    <a:pt x="8347" y="4990"/>
                    <a:pt x="7811" y="5716"/>
                  </a:cubicBezTo>
                  <a:cubicBezTo>
                    <a:pt x="7490" y="6168"/>
                    <a:pt x="7145" y="6633"/>
                    <a:pt x="6823" y="7073"/>
                  </a:cubicBezTo>
                  <a:cubicBezTo>
                    <a:pt x="6823" y="7073"/>
                    <a:pt x="6787" y="7109"/>
                    <a:pt x="6764" y="7121"/>
                  </a:cubicBezTo>
                  <a:lnTo>
                    <a:pt x="6764" y="7121"/>
                  </a:lnTo>
                  <a:lnTo>
                    <a:pt x="5228" y="4930"/>
                  </a:lnTo>
                  <a:lnTo>
                    <a:pt x="5109" y="4990"/>
                  </a:lnTo>
                  <a:cubicBezTo>
                    <a:pt x="4989" y="5049"/>
                    <a:pt x="4870" y="5121"/>
                    <a:pt x="4751" y="5180"/>
                  </a:cubicBezTo>
                  <a:cubicBezTo>
                    <a:pt x="4418" y="5359"/>
                    <a:pt x="4108" y="5525"/>
                    <a:pt x="3811" y="5704"/>
                  </a:cubicBezTo>
                  <a:cubicBezTo>
                    <a:pt x="3680" y="5799"/>
                    <a:pt x="3644" y="6002"/>
                    <a:pt x="3632" y="6168"/>
                  </a:cubicBezTo>
                  <a:lnTo>
                    <a:pt x="3632" y="6216"/>
                  </a:lnTo>
                  <a:cubicBezTo>
                    <a:pt x="3620" y="6311"/>
                    <a:pt x="3680" y="6395"/>
                    <a:pt x="3739" y="6466"/>
                  </a:cubicBezTo>
                  <a:cubicBezTo>
                    <a:pt x="3751" y="6478"/>
                    <a:pt x="3751" y="6490"/>
                    <a:pt x="3763" y="6514"/>
                  </a:cubicBezTo>
                  <a:lnTo>
                    <a:pt x="4299" y="7359"/>
                  </a:lnTo>
                  <a:cubicBezTo>
                    <a:pt x="4882" y="8300"/>
                    <a:pt x="5490" y="9264"/>
                    <a:pt x="6097" y="10205"/>
                  </a:cubicBezTo>
                  <a:cubicBezTo>
                    <a:pt x="6204" y="10347"/>
                    <a:pt x="6359" y="10455"/>
                    <a:pt x="6502" y="10562"/>
                  </a:cubicBezTo>
                  <a:cubicBezTo>
                    <a:pt x="6585" y="10598"/>
                    <a:pt x="6656" y="10657"/>
                    <a:pt x="6728" y="10717"/>
                  </a:cubicBezTo>
                  <a:lnTo>
                    <a:pt x="6847" y="10812"/>
                  </a:lnTo>
                  <a:cubicBezTo>
                    <a:pt x="6847" y="10812"/>
                    <a:pt x="7383" y="10157"/>
                    <a:pt x="7585" y="9883"/>
                  </a:cubicBezTo>
                  <a:cubicBezTo>
                    <a:pt x="8073" y="9312"/>
                    <a:pt x="8514" y="8752"/>
                    <a:pt x="8966" y="8192"/>
                  </a:cubicBezTo>
                  <a:cubicBezTo>
                    <a:pt x="9419" y="7621"/>
                    <a:pt x="9871" y="7049"/>
                    <a:pt x="10335" y="6430"/>
                  </a:cubicBezTo>
                  <a:lnTo>
                    <a:pt x="10824" y="5811"/>
                  </a:lnTo>
                  <a:cubicBezTo>
                    <a:pt x="10859" y="5918"/>
                    <a:pt x="10907" y="5990"/>
                    <a:pt x="10907" y="6061"/>
                  </a:cubicBezTo>
                  <a:cubicBezTo>
                    <a:pt x="11133" y="8014"/>
                    <a:pt x="10824" y="9621"/>
                    <a:pt x="9942" y="10990"/>
                  </a:cubicBezTo>
                  <a:cubicBezTo>
                    <a:pt x="9240" y="12074"/>
                    <a:pt x="8121" y="12717"/>
                    <a:pt x="6633" y="12884"/>
                  </a:cubicBezTo>
                  <a:cubicBezTo>
                    <a:pt x="6299" y="12907"/>
                    <a:pt x="6002" y="12943"/>
                    <a:pt x="5728" y="12943"/>
                  </a:cubicBezTo>
                  <a:cubicBezTo>
                    <a:pt x="5073" y="12943"/>
                    <a:pt x="4513" y="12836"/>
                    <a:pt x="4001" y="12622"/>
                  </a:cubicBezTo>
                  <a:cubicBezTo>
                    <a:pt x="2120" y="11848"/>
                    <a:pt x="1072" y="10419"/>
                    <a:pt x="882" y="8371"/>
                  </a:cubicBezTo>
                  <a:cubicBezTo>
                    <a:pt x="727" y="6692"/>
                    <a:pt x="1263" y="5121"/>
                    <a:pt x="2489" y="3728"/>
                  </a:cubicBezTo>
                  <a:cubicBezTo>
                    <a:pt x="3311" y="2775"/>
                    <a:pt x="4406" y="2299"/>
                    <a:pt x="5728" y="2299"/>
                  </a:cubicBezTo>
                  <a:cubicBezTo>
                    <a:pt x="5966" y="2299"/>
                    <a:pt x="6204" y="2311"/>
                    <a:pt x="6466" y="2347"/>
                  </a:cubicBezTo>
                  <a:cubicBezTo>
                    <a:pt x="7037" y="2418"/>
                    <a:pt x="7656" y="2501"/>
                    <a:pt x="8264" y="2620"/>
                  </a:cubicBezTo>
                  <a:cubicBezTo>
                    <a:pt x="8752" y="2716"/>
                    <a:pt x="9121" y="2918"/>
                    <a:pt x="9395" y="3263"/>
                  </a:cubicBezTo>
                  <a:cubicBezTo>
                    <a:pt x="9502" y="3394"/>
                    <a:pt x="9502" y="3454"/>
                    <a:pt x="9419" y="3561"/>
                  </a:cubicBezTo>
                  <a:close/>
                  <a:moveTo>
                    <a:pt x="6704" y="9693"/>
                  </a:moveTo>
                  <a:cubicBezTo>
                    <a:pt x="6680" y="9681"/>
                    <a:pt x="6668" y="9681"/>
                    <a:pt x="6668" y="9657"/>
                  </a:cubicBezTo>
                  <a:cubicBezTo>
                    <a:pt x="6585" y="9585"/>
                    <a:pt x="6490" y="9514"/>
                    <a:pt x="6430" y="9443"/>
                  </a:cubicBezTo>
                  <a:cubicBezTo>
                    <a:pt x="5894" y="8609"/>
                    <a:pt x="5359" y="7788"/>
                    <a:pt x="4811" y="6907"/>
                  </a:cubicBezTo>
                  <a:lnTo>
                    <a:pt x="4382" y="6228"/>
                  </a:lnTo>
                  <a:lnTo>
                    <a:pt x="4978" y="5906"/>
                  </a:lnTo>
                  <a:cubicBezTo>
                    <a:pt x="5204" y="6073"/>
                    <a:pt x="5347" y="6299"/>
                    <a:pt x="5490" y="6549"/>
                  </a:cubicBezTo>
                  <a:cubicBezTo>
                    <a:pt x="5573" y="6668"/>
                    <a:pt x="5644" y="6799"/>
                    <a:pt x="5728" y="6907"/>
                  </a:cubicBezTo>
                  <a:cubicBezTo>
                    <a:pt x="5823" y="7026"/>
                    <a:pt x="5894" y="7145"/>
                    <a:pt x="5990" y="7276"/>
                  </a:cubicBezTo>
                  <a:cubicBezTo>
                    <a:pt x="6061" y="7419"/>
                    <a:pt x="6144" y="7550"/>
                    <a:pt x="6240" y="7669"/>
                  </a:cubicBezTo>
                  <a:cubicBezTo>
                    <a:pt x="6371" y="7847"/>
                    <a:pt x="6537" y="7931"/>
                    <a:pt x="6716" y="7931"/>
                  </a:cubicBezTo>
                  <a:cubicBezTo>
                    <a:pt x="6835" y="7931"/>
                    <a:pt x="7014" y="7895"/>
                    <a:pt x="7192" y="7680"/>
                  </a:cubicBezTo>
                  <a:cubicBezTo>
                    <a:pt x="7335" y="7502"/>
                    <a:pt x="7478" y="7311"/>
                    <a:pt x="7597" y="7133"/>
                  </a:cubicBezTo>
                  <a:cubicBezTo>
                    <a:pt x="7668" y="7014"/>
                    <a:pt x="7752" y="6907"/>
                    <a:pt x="7835" y="6788"/>
                  </a:cubicBezTo>
                  <a:cubicBezTo>
                    <a:pt x="8049" y="6490"/>
                    <a:pt x="8264" y="6204"/>
                    <a:pt x="8490" y="5906"/>
                  </a:cubicBezTo>
                  <a:cubicBezTo>
                    <a:pt x="9097" y="5097"/>
                    <a:pt x="9716" y="4263"/>
                    <a:pt x="10347" y="3442"/>
                  </a:cubicBezTo>
                  <a:cubicBezTo>
                    <a:pt x="10776" y="2870"/>
                    <a:pt x="11240" y="2323"/>
                    <a:pt x="11681" y="1787"/>
                  </a:cubicBezTo>
                  <a:cubicBezTo>
                    <a:pt x="11836" y="1608"/>
                    <a:pt x="11967" y="1442"/>
                    <a:pt x="12121" y="1263"/>
                  </a:cubicBezTo>
                  <a:cubicBezTo>
                    <a:pt x="12193" y="1180"/>
                    <a:pt x="12276" y="1084"/>
                    <a:pt x="12383" y="989"/>
                  </a:cubicBezTo>
                  <a:lnTo>
                    <a:pt x="12455" y="906"/>
                  </a:lnTo>
                  <a:lnTo>
                    <a:pt x="13229" y="1418"/>
                  </a:lnTo>
                  <a:cubicBezTo>
                    <a:pt x="12669" y="2418"/>
                    <a:pt x="7668" y="8752"/>
                    <a:pt x="6704" y="9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663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484;p36"/>
          <p:cNvSpPr txBox="1">
            <a:spLocks noGrp="1"/>
          </p:cNvSpPr>
          <p:nvPr>
            <p:ph type="title"/>
          </p:nvPr>
        </p:nvSpPr>
        <p:spPr>
          <a:xfrm>
            <a:off x="139255" y="161544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/>
              <a:t>Ex 4. (p 37) Listen and fill each blank with ONE word.</a:t>
            </a:r>
            <a:endParaRPr sz="1800" dirty="0"/>
          </a:p>
        </p:txBody>
      </p:sp>
      <p:sp>
        <p:nvSpPr>
          <p:cNvPr id="3" name="Rounded Rectangle 2"/>
          <p:cNvSpPr/>
          <p:nvPr/>
        </p:nvSpPr>
        <p:spPr>
          <a:xfrm>
            <a:off x="1900181" y="1264923"/>
            <a:ext cx="5660391" cy="1328023"/>
          </a:xfrm>
          <a:prstGeom prst="roundRect">
            <a:avLst/>
          </a:prstGeom>
          <a:solidFill>
            <a:srgbClr val="FFDD73"/>
          </a:solidFill>
          <a:ln w="28575">
            <a:solidFill>
              <a:srgbClr val="FA7D00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en-US" sz="3600" dirty="0" smtClean="0">
                <a:latin typeface="Baloo 2"/>
                <a:ea typeface="Baloo 2"/>
                <a:cs typeface="Baloo 2"/>
                <a:sym typeface="Baloo 2"/>
              </a:rPr>
              <a:t>5. Vi </a:t>
            </a:r>
            <a:r>
              <a:rPr lang="en-US" sz="3600" dirty="0">
                <a:latin typeface="Baloo 2"/>
                <a:ea typeface="Baloo 2"/>
                <a:cs typeface="Baloo 2"/>
                <a:sym typeface="Baloo 2"/>
              </a:rPr>
              <a:t>is watching 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4220816" y="172666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3600" dirty="0" smtClean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TV</a:t>
            </a:r>
            <a:endParaRPr lang="en-US" sz="3600" dirty="0">
              <a:solidFill>
                <a:srgbClr val="FF0000"/>
              </a:solidFill>
              <a:latin typeface="Baloo 2"/>
              <a:ea typeface="Baloo 2"/>
              <a:cs typeface="Baloo 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5053" y="3054685"/>
            <a:ext cx="44276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Baloo 2"/>
                <a:ea typeface="Baloo 2"/>
                <a:cs typeface="Baloo 2"/>
              </a:rPr>
              <a:t>Mi</a:t>
            </a:r>
            <a:r>
              <a:rPr lang="en-US" sz="2000" b="1" dirty="0">
                <a:latin typeface="Baloo 2"/>
                <a:ea typeface="Baloo 2"/>
                <a:cs typeface="Baloo 2"/>
              </a:rPr>
              <a:t>: </a:t>
            </a:r>
            <a:r>
              <a:rPr lang="en-US" sz="2000" dirty="0">
                <a:latin typeface="Baloo 2"/>
                <a:ea typeface="Baloo 2"/>
                <a:cs typeface="Baloo 2"/>
              </a:rPr>
              <a:t>No. He's sleeping in my bedroom. My cousin, </a:t>
            </a:r>
            <a:r>
              <a:rPr lang="en-US" sz="2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Vi, is here too.</a:t>
            </a:r>
          </a:p>
          <a:p>
            <a:r>
              <a:rPr lang="en-US" sz="2000" b="1" dirty="0">
                <a:latin typeface="Baloo 2"/>
                <a:ea typeface="Baloo 2"/>
                <a:cs typeface="Baloo 2"/>
              </a:rPr>
              <a:t>An: </a:t>
            </a:r>
            <a:r>
              <a:rPr lang="en-US" sz="2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What's she doing?</a:t>
            </a:r>
          </a:p>
          <a:p>
            <a:r>
              <a:rPr lang="en-US" sz="2000" b="1" dirty="0" err="1">
                <a:latin typeface="Baloo 2"/>
                <a:ea typeface="Baloo 2"/>
                <a:cs typeface="Baloo 2"/>
              </a:rPr>
              <a:t>Mi</a:t>
            </a:r>
            <a:r>
              <a:rPr lang="en-US" sz="2000" b="1" dirty="0">
                <a:latin typeface="Baloo 2"/>
                <a:ea typeface="Baloo 2"/>
                <a:cs typeface="Baloo 2"/>
              </a:rPr>
              <a:t>: </a:t>
            </a:r>
            <a:r>
              <a:rPr lang="en-US" sz="2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She's watching </a:t>
            </a:r>
            <a:r>
              <a:rPr lang="en-US" sz="2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TV</a:t>
            </a:r>
            <a:r>
              <a:rPr lang="en-US" sz="2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.</a:t>
            </a:r>
          </a:p>
        </p:txBody>
      </p:sp>
      <p:grpSp>
        <p:nvGrpSpPr>
          <p:cNvPr id="7" name="Google Shape;1711;p52"/>
          <p:cNvGrpSpPr/>
          <p:nvPr/>
        </p:nvGrpSpPr>
        <p:grpSpPr>
          <a:xfrm>
            <a:off x="6923744" y="855460"/>
            <a:ext cx="773555" cy="871202"/>
            <a:chOff x="5455725" y="3107050"/>
            <a:chExt cx="641475" cy="722450"/>
          </a:xfrm>
        </p:grpSpPr>
        <p:sp>
          <p:nvSpPr>
            <p:cNvPr id="8" name="Google Shape;1712;p52"/>
            <p:cNvSpPr/>
            <p:nvPr/>
          </p:nvSpPr>
          <p:spPr>
            <a:xfrm>
              <a:off x="5474775" y="3247550"/>
              <a:ext cx="267025" cy="261375"/>
            </a:xfrm>
            <a:custGeom>
              <a:avLst/>
              <a:gdLst/>
              <a:ahLst/>
              <a:cxnLst/>
              <a:rect l="l" t="t" r="r" b="b"/>
              <a:pathLst>
                <a:path w="10681" h="10455" extrusionOk="0">
                  <a:moveTo>
                    <a:pt x="10657" y="10454"/>
                  </a:moveTo>
                  <a:cubicBezTo>
                    <a:pt x="10669" y="10145"/>
                    <a:pt x="10681" y="9966"/>
                    <a:pt x="10681" y="9764"/>
                  </a:cubicBezTo>
                  <a:cubicBezTo>
                    <a:pt x="10609" y="8549"/>
                    <a:pt x="10538" y="7347"/>
                    <a:pt x="10454" y="6120"/>
                  </a:cubicBezTo>
                  <a:cubicBezTo>
                    <a:pt x="10395" y="4882"/>
                    <a:pt x="10335" y="3656"/>
                    <a:pt x="10300" y="2406"/>
                  </a:cubicBezTo>
                  <a:cubicBezTo>
                    <a:pt x="10276" y="2120"/>
                    <a:pt x="10157" y="1941"/>
                    <a:pt x="9919" y="1822"/>
                  </a:cubicBezTo>
                  <a:cubicBezTo>
                    <a:pt x="9788" y="1751"/>
                    <a:pt x="9657" y="1656"/>
                    <a:pt x="9526" y="1584"/>
                  </a:cubicBezTo>
                  <a:cubicBezTo>
                    <a:pt x="8633" y="1108"/>
                    <a:pt x="7716" y="655"/>
                    <a:pt x="6823" y="167"/>
                  </a:cubicBezTo>
                  <a:cubicBezTo>
                    <a:pt x="6525" y="1"/>
                    <a:pt x="6311" y="1"/>
                    <a:pt x="6037" y="227"/>
                  </a:cubicBezTo>
                  <a:cubicBezTo>
                    <a:pt x="4608" y="1358"/>
                    <a:pt x="3072" y="2370"/>
                    <a:pt x="1525" y="3322"/>
                  </a:cubicBezTo>
                  <a:cubicBezTo>
                    <a:pt x="1025" y="3632"/>
                    <a:pt x="548" y="4037"/>
                    <a:pt x="1" y="4454"/>
                  </a:cubicBezTo>
                  <a:cubicBezTo>
                    <a:pt x="215" y="4632"/>
                    <a:pt x="370" y="4763"/>
                    <a:pt x="536" y="4870"/>
                  </a:cubicBezTo>
                  <a:cubicBezTo>
                    <a:pt x="1441" y="5418"/>
                    <a:pt x="2334" y="6001"/>
                    <a:pt x="3251" y="6501"/>
                  </a:cubicBezTo>
                  <a:cubicBezTo>
                    <a:pt x="4537" y="7204"/>
                    <a:pt x="5859" y="7859"/>
                    <a:pt x="7144" y="8549"/>
                  </a:cubicBezTo>
                  <a:cubicBezTo>
                    <a:pt x="8049" y="9037"/>
                    <a:pt x="8954" y="9549"/>
                    <a:pt x="9859" y="10049"/>
                  </a:cubicBezTo>
                  <a:cubicBezTo>
                    <a:pt x="10061" y="10169"/>
                    <a:pt x="10300" y="10276"/>
                    <a:pt x="10657" y="1045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13;p52"/>
            <p:cNvSpPr/>
            <p:nvPr/>
          </p:nvSpPr>
          <p:spPr>
            <a:xfrm>
              <a:off x="5690875" y="3727375"/>
              <a:ext cx="380425" cy="83675"/>
            </a:xfrm>
            <a:custGeom>
              <a:avLst/>
              <a:gdLst/>
              <a:ahLst/>
              <a:cxnLst/>
              <a:rect l="l" t="t" r="r" b="b"/>
              <a:pathLst>
                <a:path w="15217" h="3347" extrusionOk="0">
                  <a:moveTo>
                    <a:pt x="84" y="2572"/>
                  </a:moveTo>
                  <a:cubicBezTo>
                    <a:pt x="882" y="2632"/>
                    <a:pt x="1656" y="2691"/>
                    <a:pt x="2441" y="2739"/>
                  </a:cubicBezTo>
                  <a:cubicBezTo>
                    <a:pt x="4156" y="2858"/>
                    <a:pt x="5858" y="2977"/>
                    <a:pt x="7573" y="3060"/>
                  </a:cubicBezTo>
                  <a:cubicBezTo>
                    <a:pt x="8990" y="3132"/>
                    <a:pt x="10419" y="3168"/>
                    <a:pt x="11824" y="3227"/>
                  </a:cubicBezTo>
                  <a:cubicBezTo>
                    <a:pt x="12502" y="3251"/>
                    <a:pt x="13181" y="3310"/>
                    <a:pt x="13848" y="3334"/>
                  </a:cubicBezTo>
                  <a:cubicBezTo>
                    <a:pt x="14300" y="3346"/>
                    <a:pt x="14729" y="3334"/>
                    <a:pt x="15217" y="3334"/>
                  </a:cubicBezTo>
                  <a:cubicBezTo>
                    <a:pt x="15181" y="2870"/>
                    <a:pt x="14883" y="2620"/>
                    <a:pt x="14621" y="2417"/>
                  </a:cubicBezTo>
                  <a:cubicBezTo>
                    <a:pt x="14002" y="1941"/>
                    <a:pt x="13348" y="1501"/>
                    <a:pt x="12645" y="1132"/>
                  </a:cubicBezTo>
                  <a:cubicBezTo>
                    <a:pt x="12264" y="917"/>
                    <a:pt x="11800" y="834"/>
                    <a:pt x="11347" y="751"/>
                  </a:cubicBezTo>
                  <a:cubicBezTo>
                    <a:pt x="9883" y="548"/>
                    <a:pt x="8406" y="370"/>
                    <a:pt x="6930" y="179"/>
                  </a:cubicBezTo>
                  <a:cubicBezTo>
                    <a:pt x="5573" y="0"/>
                    <a:pt x="4227" y="24"/>
                    <a:pt x="2894" y="370"/>
                  </a:cubicBezTo>
                  <a:cubicBezTo>
                    <a:pt x="2370" y="501"/>
                    <a:pt x="1822" y="715"/>
                    <a:pt x="1322" y="953"/>
                  </a:cubicBezTo>
                  <a:cubicBezTo>
                    <a:pt x="691" y="1251"/>
                    <a:pt x="346" y="1810"/>
                    <a:pt x="1" y="2382"/>
                  </a:cubicBezTo>
                  <a:cubicBezTo>
                    <a:pt x="24" y="2441"/>
                    <a:pt x="60" y="2501"/>
                    <a:pt x="84" y="25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14;p52"/>
            <p:cNvSpPr/>
            <p:nvPr/>
          </p:nvSpPr>
          <p:spPr>
            <a:xfrm>
              <a:off x="5641475" y="3122825"/>
              <a:ext cx="148550" cy="161950"/>
            </a:xfrm>
            <a:custGeom>
              <a:avLst/>
              <a:gdLst/>
              <a:ahLst/>
              <a:cxnLst/>
              <a:rect l="l" t="t" r="r" b="b"/>
              <a:pathLst>
                <a:path w="5942" h="6478" extrusionOk="0">
                  <a:moveTo>
                    <a:pt x="0" y="4513"/>
                  </a:moveTo>
                  <a:cubicBezTo>
                    <a:pt x="1072" y="5394"/>
                    <a:pt x="2334" y="5847"/>
                    <a:pt x="3477" y="6478"/>
                  </a:cubicBezTo>
                  <a:cubicBezTo>
                    <a:pt x="4120" y="5990"/>
                    <a:pt x="4370" y="5287"/>
                    <a:pt x="4715" y="4668"/>
                  </a:cubicBezTo>
                  <a:cubicBezTo>
                    <a:pt x="5025" y="4085"/>
                    <a:pt x="5263" y="3466"/>
                    <a:pt x="5548" y="2846"/>
                  </a:cubicBezTo>
                  <a:cubicBezTo>
                    <a:pt x="5632" y="2668"/>
                    <a:pt x="5715" y="2477"/>
                    <a:pt x="5787" y="2299"/>
                  </a:cubicBezTo>
                  <a:cubicBezTo>
                    <a:pt x="5941" y="1870"/>
                    <a:pt x="5834" y="1513"/>
                    <a:pt x="5477" y="1215"/>
                  </a:cubicBezTo>
                  <a:cubicBezTo>
                    <a:pt x="4846" y="703"/>
                    <a:pt x="4144" y="346"/>
                    <a:pt x="3393" y="144"/>
                  </a:cubicBezTo>
                  <a:cubicBezTo>
                    <a:pt x="2881" y="1"/>
                    <a:pt x="2524" y="299"/>
                    <a:pt x="2239" y="680"/>
                  </a:cubicBezTo>
                  <a:cubicBezTo>
                    <a:pt x="2000" y="1001"/>
                    <a:pt x="1786" y="1346"/>
                    <a:pt x="1572" y="1692"/>
                  </a:cubicBezTo>
                  <a:cubicBezTo>
                    <a:pt x="1084" y="2525"/>
                    <a:pt x="607" y="3358"/>
                    <a:pt x="119" y="4192"/>
                  </a:cubicBezTo>
                  <a:cubicBezTo>
                    <a:pt x="72" y="4275"/>
                    <a:pt x="60" y="4370"/>
                    <a:pt x="0" y="4513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15;p52"/>
            <p:cNvSpPr/>
            <p:nvPr/>
          </p:nvSpPr>
          <p:spPr>
            <a:xfrm>
              <a:off x="5779275" y="3208850"/>
              <a:ext cx="106600" cy="511700"/>
            </a:xfrm>
            <a:custGeom>
              <a:avLst/>
              <a:gdLst/>
              <a:ahLst/>
              <a:cxnLst/>
              <a:rect l="l" t="t" r="r" b="b"/>
              <a:pathLst>
                <a:path w="4264" h="20468" extrusionOk="0">
                  <a:moveTo>
                    <a:pt x="298" y="1"/>
                  </a:moveTo>
                  <a:cubicBezTo>
                    <a:pt x="167" y="394"/>
                    <a:pt x="84" y="632"/>
                    <a:pt x="1" y="834"/>
                  </a:cubicBezTo>
                  <a:cubicBezTo>
                    <a:pt x="60" y="929"/>
                    <a:pt x="96" y="989"/>
                    <a:pt x="120" y="1001"/>
                  </a:cubicBezTo>
                  <a:cubicBezTo>
                    <a:pt x="1322" y="1489"/>
                    <a:pt x="2061" y="2465"/>
                    <a:pt x="2584" y="3596"/>
                  </a:cubicBezTo>
                  <a:cubicBezTo>
                    <a:pt x="2787" y="4037"/>
                    <a:pt x="2906" y="4525"/>
                    <a:pt x="2965" y="5025"/>
                  </a:cubicBezTo>
                  <a:cubicBezTo>
                    <a:pt x="3192" y="6537"/>
                    <a:pt x="3251" y="8073"/>
                    <a:pt x="3204" y="9609"/>
                  </a:cubicBezTo>
                  <a:cubicBezTo>
                    <a:pt x="3108" y="12145"/>
                    <a:pt x="3132" y="14693"/>
                    <a:pt x="3108" y="17253"/>
                  </a:cubicBezTo>
                  <a:cubicBezTo>
                    <a:pt x="3108" y="18086"/>
                    <a:pt x="3132" y="18920"/>
                    <a:pt x="3180" y="19753"/>
                  </a:cubicBezTo>
                  <a:cubicBezTo>
                    <a:pt x="3204" y="20420"/>
                    <a:pt x="3299" y="20468"/>
                    <a:pt x="4108" y="20396"/>
                  </a:cubicBezTo>
                  <a:cubicBezTo>
                    <a:pt x="4144" y="19706"/>
                    <a:pt x="4168" y="19027"/>
                    <a:pt x="4168" y="18324"/>
                  </a:cubicBezTo>
                  <a:cubicBezTo>
                    <a:pt x="4192" y="16062"/>
                    <a:pt x="4156" y="13812"/>
                    <a:pt x="4168" y="11550"/>
                  </a:cubicBezTo>
                  <a:cubicBezTo>
                    <a:pt x="4192" y="9800"/>
                    <a:pt x="4227" y="8038"/>
                    <a:pt x="4251" y="6287"/>
                  </a:cubicBezTo>
                  <a:cubicBezTo>
                    <a:pt x="4263" y="5132"/>
                    <a:pt x="3989" y="4049"/>
                    <a:pt x="3620" y="2977"/>
                  </a:cubicBezTo>
                  <a:cubicBezTo>
                    <a:pt x="3299" y="2072"/>
                    <a:pt x="2608" y="1441"/>
                    <a:pt x="1834" y="906"/>
                  </a:cubicBezTo>
                  <a:cubicBezTo>
                    <a:pt x="1406" y="584"/>
                    <a:pt x="894" y="334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16;p52"/>
            <p:cNvSpPr/>
            <p:nvPr/>
          </p:nvSpPr>
          <p:spPr>
            <a:xfrm>
              <a:off x="5534900" y="3418100"/>
              <a:ext cx="123250" cy="92900"/>
            </a:xfrm>
            <a:custGeom>
              <a:avLst/>
              <a:gdLst/>
              <a:ahLst/>
              <a:cxnLst/>
              <a:rect l="l" t="t" r="r" b="b"/>
              <a:pathLst>
                <a:path w="4930" h="3716" extrusionOk="0">
                  <a:moveTo>
                    <a:pt x="453" y="1"/>
                  </a:moveTo>
                  <a:cubicBezTo>
                    <a:pt x="1" y="941"/>
                    <a:pt x="453" y="2442"/>
                    <a:pt x="1358" y="2918"/>
                  </a:cubicBezTo>
                  <a:cubicBezTo>
                    <a:pt x="2430" y="3477"/>
                    <a:pt x="3870" y="3716"/>
                    <a:pt x="4930" y="2370"/>
                  </a:cubicBezTo>
                  <a:cubicBezTo>
                    <a:pt x="3442" y="1561"/>
                    <a:pt x="1953" y="787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17;p52"/>
            <p:cNvSpPr/>
            <p:nvPr/>
          </p:nvSpPr>
          <p:spPr>
            <a:xfrm>
              <a:off x="5969775" y="3707125"/>
              <a:ext cx="44075" cy="31575"/>
            </a:xfrm>
            <a:custGeom>
              <a:avLst/>
              <a:gdLst/>
              <a:ahLst/>
              <a:cxnLst/>
              <a:rect l="l" t="t" r="r" b="b"/>
              <a:pathLst>
                <a:path w="1763" h="1263" extrusionOk="0">
                  <a:moveTo>
                    <a:pt x="1" y="1001"/>
                  </a:moveTo>
                  <a:cubicBezTo>
                    <a:pt x="441" y="1060"/>
                    <a:pt x="703" y="1084"/>
                    <a:pt x="953" y="1144"/>
                  </a:cubicBezTo>
                  <a:cubicBezTo>
                    <a:pt x="1513" y="1263"/>
                    <a:pt x="1537" y="1251"/>
                    <a:pt x="1703" y="703"/>
                  </a:cubicBezTo>
                  <a:cubicBezTo>
                    <a:pt x="1727" y="596"/>
                    <a:pt x="1751" y="489"/>
                    <a:pt x="1763" y="394"/>
                  </a:cubicBezTo>
                  <a:cubicBezTo>
                    <a:pt x="1453" y="72"/>
                    <a:pt x="1049" y="72"/>
                    <a:pt x="691" y="13"/>
                  </a:cubicBezTo>
                  <a:cubicBezTo>
                    <a:pt x="584" y="1"/>
                    <a:pt x="417" y="96"/>
                    <a:pt x="358" y="179"/>
                  </a:cubicBezTo>
                  <a:cubicBezTo>
                    <a:pt x="227" y="418"/>
                    <a:pt x="144" y="691"/>
                    <a:pt x="1" y="10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18;p52"/>
            <p:cNvSpPr/>
            <p:nvPr/>
          </p:nvSpPr>
          <p:spPr>
            <a:xfrm>
              <a:off x="5455725" y="3107050"/>
              <a:ext cx="641475" cy="722450"/>
            </a:xfrm>
            <a:custGeom>
              <a:avLst/>
              <a:gdLst/>
              <a:ahLst/>
              <a:cxnLst/>
              <a:rect l="l" t="t" r="r" b="b"/>
              <a:pathLst>
                <a:path w="25659" h="28898" extrusionOk="0">
                  <a:moveTo>
                    <a:pt x="25361" y="27588"/>
                  </a:moveTo>
                  <a:cubicBezTo>
                    <a:pt x="24849" y="26933"/>
                    <a:pt x="24218" y="26385"/>
                    <a:pt x="23337" y="25849"/>
                  </a:cubicBezTo>
                  <a:cubicBezTo>
                    <a:pt x="22670" y="25433"/>
                    <a:pt x="22670" y="25433"/>
                    <a:pt x="22944" y="24706"/>
                  </a:cubicBezTo>
                  <a:cubicBezTo>
                    <a:pt x="22968" y="24671"/>
                    <a:pt x="22980" y="24647"/>
                    <a:pt x="22980" y="24611"/>
                  </a:cubicBezTo>
                  <a:cubicBezTo>
                    <a:pt x="22992" y="24587"/>
                    <a:pt x="23004" y="24552"/>
                    <a:pt x="23027" y="24504"/>
                  </a:cubicBezTo>
                  <a:cubicBezTo>
                    <a:pt x="23123" y="24242"/>
                    <a:pt x="23182" y="24075"/>
                    <a:pt x="23123" y="23944"/>
                  </a:cubicBezTo>
                  <a:cubicBezTo>
                    <a:pt x="23063" y="23790"/>
                    <a:pt x="22908" y="23730"/>
                    <a:pt x="22646" y="23647"/>
                  </a:cubicBezTo>
                  <a:cubicBezTo>
                    <a:pt x="22253" y="23492"/>
                    <a:pt x="21849" y="23361"/>
                    <a:pt x="21432" y="23230"/>
                  </a:cubicBezTo>
                  <a:cubicBezTo>
                    <a:pt x="21325" y="23194"/>
                    <a:pt x="21241" y="23182"/>
                    <a:pt x="21146" y="23182"/>
                  </a:cubicBezTo>
                  <a:cubicBezTo>
                    <a:pt x="20956" y="23182"/>
                    <a:pt x="20670" y="23266"/>
                    <a:pt x="20468" y="23647"/>
                  </a:cubicBezTo>
                  <a:cubicBezTo>
                    <a:pt x="20432" y="23706"/>
                    <a:pt x="20384" y="23778"/>
                    <a:pt x="20360" y="23837"/>
                  </a:cubicBezTo>
                  <a:cubicBezTo>
                    <a:pt x="20229" y="24099"/>
                    <a:pt x="20087" y="24349"/>
                    <a:pt x="19932" y="24563"/>
                  </a:cubicBezTo>
                  <a:cubicBezTo>
                    <a:pt x="19872" y="24659"/>
                    <a:pt x="19717" y="24754"/>
                    <a:pt x="19646" y="24754"/>
                  </a:cubicBezTo>
                  <a:lnTo>
                    <a:pt x="19646" y="24754"/>
                  </a:lnTo>
                  <a:cubicBezTo>
                    <a:pt x="19182" y="24694"/>
                    <a:pt x="18705" y="24599"/>
                    <a:pt x="18217" y="24516"/>
                  </a:cubicBezTo>
                  <a:cubicBezTo>
                    <a:pt x="18062" y="24480"/>
                    <a:pt x="17931" y="24456"/>
                    <a:pt x="17789" y="24421"/>
                  </a:cubicBezTo>
                  <a:cubicBezTo>
                    <a:pt x="17789" y="24242"/>
                    <a:pt x="17765" y="24063"/>
                    <a:pt x="17765" y="23897"/>
                  </a:cubicBezTo>
                  <a:cubicBezTo>
                    <a:pt x="17753" y="23456"/>
                    <a:pt x="17741" y="22992"/>
                    <a:pt x="17741" y="22527"/>
                  </a:cubicBezTo>
                  <a:cubicBezTo>
                    <a:pt x="17741" y="22063"/>
                    <a:pt x="17741" y="21587"/>
                    <a:pt x="17729" y="21134"/>
                  </a:cubicBezTo>
                  <a:cubicBezTo>
                    <a:pt x="17705" y="19646"/>
                    <a:pt x="17693" y="18110"/>
                    <a:pt x="17705" y="16586"/>
                  </a:cubicBezTo>
                  <a:cubicBezTo>
                    <a:pt x="17729" y="14503"/>
                    <a:pt x="17765" y="12657"/>
                    <a:pt x="17848" y="10919"/>
                  </a:cubicBezTo>
                  <a:cubicBezTo>
                    <a:pt x="17908" y="9609"/>
                    <a:pt x="17670" y="8276"/>
                    <a:pt x="17134" y="6823"/>
                  </a:cubicBezTo>
                  <a:cubicBezTo>
                    <a:pt x="16848" y="6049"/>
                    <a:pt x="16372" y="5430"/>
                    <a:pt x="15765" y="5001"/>
                  </a:cubicBezTo>
                  <a:cubicBezTo>
                    <a:pt x="15312" y="4668"/>
                    <a:pt x="14848" y="4359"/>
                    <a:pt x="14395" y="4025"/>
                  </a:cubicBezTo>
                  <a:lnTo>
                    <a:pt x="13717" y="3549"/>
                  </a:lnTo>
                  <a:cubicBezTo>
                    <a:pt x="13717" y="3525"/>
                    <a:pt x="13740" y="3489"/>
                    <a:pt x="13752" y="3466"/>
                  </a:cubicBezTo>
                  <a:cubicBezTo>
                    <a:pt x="14229" y="2156"/>
                    <a:pt x="13812" y="1572"/>
                    <a:pt x="12764" y="846"/>
                  </a:cubicBezTo>
                  <a:cubicBezTo>
                    <a:pt x="12276" y="501"/>
                    <a:pt x="11693" y="299"/>
                    <a:pt x="11193" y="132"/>
                  </a:cubicBezTo>
                  <a:cubicBezTo>
                    <a:pt x="10919" y="37"/>
                    <a:pt x="10704" y="1"/>
                    <a:pt x="10490" y="1"/>
                  </a:cubicBezTo>
                  <a:cubicBezTo>
                    <a:pt x="9966" y="1"/>
                    <a:pt x="9585" y="251"/>
                    <a:pt x="9216" y="834"/>
                  </a:cubicBezTo>
                  <a:cubicBezTo>
                    <a:pt x="8478" y="1989"/>
                    <a:pt x="7740" y="3227"/>
                    <a:pt x="7025" y="4490"/>
                  </a:cubicBezTo>
                  <a:cubicBezTo>
                    <a:pt x="6775" y="4954"/>
                    <a:pt x="6454" y="5299"/>
                    <a:pt x="6097" y="5549"/>
                  </a:cubicBezTo>
                  <a:cubicBezTo>
                    <a:pt x="5180" y="6204"/>
                    <a:pt x="4227" y="6847"/>
                    <a:pt x="3299" y="7466"/>
                  </a:cubicBezTo>
                  <a:lnTo>
                    <a:pt x="2870" y="7764"/>
                  </a:lnTo>
                  <a:cubicBezTo>
                    <a:pt x="2013" y="8347"/>
                    <a:pt x="1156" y="8919"/>
                    <a:pt x="525" y="9347"/>
                  </a:cubicBezTo>
                  <a:cubicBezTo>
                    <a:pt x="286" y="9514"/>
                    <a:pt x="144" y="9704"/>
                    <a:pt x="84" y="10026"/>
                  </a:cubicBezTo>
                  <a:cubicBezTo>
                    <a:pt x="1" y="10443"/>
                    <a:pt x="132" y="10705"/>
                    <a:pt x="525" y="10895"/>
                  </a:cubicBezTo>
                  <a:lnTo>
                    <a:pt x="2037" y="11657"/>
                  </a:lnTo>
                  <a:cubicBezTo>
                    <a:pt x="2096" y="11681"/>
                    <a:pt x="2156" y="11717"/>
                    <a:pt x="2215" y="11752"/>
                  </a:cubicBezTo>
                  <a:cubicBezTo>
                    <a:pt x="2322" y="11812"/>
                    <a:pt x="2406" y="11871"/>
                    <a:pt x="2525" y="11919"/>
                  </a:cubicBezTo>
                  <a:cubicBezTo>
                    <a:pt x="2811" y="12038"/>
                    <a:pt x="2906" y="12217"/>
                    <a:pt x="2822" y="12574"/>
                  </a:cubicBezTo>
                  <a:cubicBezTo>
                    <a:pt x="2632" y="13526"/>
                    <a:pt x="2822" y="14467"/>
                    <a:pt x="3394" y="15324"/>
                  </a:cubicBezTo>
                  <a:cubicBezTo>
                    <a:pt x="3775" y="15919"/>
                    <a:pt x="4299" y="16300"/>
                    <a:pt x="4942" y="16431"/>
                  </a:cubicBezTo>
                  <a:lnTo>
                    <a:pt x="4966" y="16431"/>
                  </a:lnTo>
                  <a:cubicBezTo>
                    <a:pt x="5025" y="16443"/>
                    <a:pt x="5073" y="16443"/>
                    <a:pt x="5120" y="16455"/>
                  </a:cubicBezTo>
                  <a:cubicBezTo>
                    <a:pt x="5501" y="16598"/>
                    <a:pt x="5882" y="16670"/>
                    <a:pt x="6240" y="16670"/>
                  </a:cubicBezTo>
                  <a:cubicBezTo>
                    <a:pt x="7097" y="16670"/>
                    <a:pt x="7906" y="16265"/>
                    <a:pt x="8633" y="15479"/>
                  </a:cubicBezTo>
                  <a:cubicBezTo>
                    <a:pt x="8657" y="15443"/>
                    <a:pt x="8692" y="15431"/>
                    <a:pt x="8716" y="15408"/>
                  </a:cubicBezTo>
                  <a:lnTo>
                    <a:pt x="8740" y="15384"/>
                  </a:lnTo>
                  <a:cubicBezTo>
                    <a:pt x="9216" y="15527"/>
                    <a:pt x="9609" y="15777"/>
                    <a:pt x="10050" y="16062"/>
                  </a:cubicBezTo>
                  <a:cubicBezTo>
                    <a:pt x="10192" y="16146"/>
                    <a:pt x="10347" y="16253"/>
                    <a:pt x="10502" y="16336"/>
                  </a:cubicBezTo>
                  <a:cubicBezTo>
                    <a:pt x="10800" y="16515"/>
                    <a:pt x="11133" y="16658"/>
                    <a:pt x="11443" y="16777"/>
                  </a:cubicBezTo>
                  <a:cubicBezTo>
                    <a:pt x="11514" y="16801"/>
                    <a:pt x="11609" y="16824"/>
                    <a:pt x="11681" y="16872"/>
                  </a:cubicBezTo>
                  <a:cubicBezTo>
                    <a:pt x="11728" y="16896"/>
                    <a:pt x="11752" y="16908"/>
                    <a:pt x="11800" y="16908"/>
                  </a:cubicBezTo>
                  <a:cubicBezTo>
                    <a:pt x="11847" y="16908"/>
                    <a:pt x="11871" y="16908"/>
                    <a:pt x="11931" y="16896"/>
                  </a:cubicBezTo>
                  <a:cubicBezTo>
                    <a:pt x="11966" y="16896"/>
                    <a:pt x="12014" y="16872"/>
                    <a:pt x="12050" y="16872"/>
                  </a:cubicBezTo>
                  <a:lnTo>
                    <a:pt x="12193" y="16860"/>
                  </a:lnTo>
                  <a:lnTo>
                    <a:pt x="12193" y="16729"/>
                  </a:lnTo>
                  <a:lnTo>
                    <a:pt x="12193" y="16539"/>
                  </a:lnTo>
                  <a:cubicBezTo>
                    <a:pt x="12193" y="16384"/>
                    <a:pt x="12205" y="16253"/>
                    <a:pt x="12169" y="16098"/>
                  </a:cubicBezTo>
                  <a:cubicBezTo>
                    <a:pt x="11955" y="14705"/>
                    <a:pt x="11907" y="13276"/>
                    <a:pt x="11859" y="11895"/>
                  </a:cubicBezTo>
                  <a:cubicBezTo>
                    <a:pt x="11847" y="11312"/>
                    <a:pt x="11812" y="10705"/>
                    <a:pt x="11788" y="10121"/>
                  </a:cubicBezTo>
                  <a:cubicBezTo>
                    <a:pt x="11776" y="9954"/>
                    <a:pt x="11776" y="9776"/>
                    <a:pt x="11776" y="9609"/>
                  </a:cubicBezTo>
                  <a:cubicBezTo>
                    <a:pt x="11752" y="9192"/>
                    <a:pt x="11740" y="8776"/>
                    <a:pt x="11681" y="8347"/>
                  </a:cubicBezTo>
                  <a:cubicBezTo>
                    <a:pt x="11550" y="7395"/>
                    <a:pt x="12026" y="6728"/>
                    <a:pt x="12526" y="6014"/>
                  </a:cubicBezTo>
                  <a:cubicBezTo>
                    <a:pt x="12586" y="5918"/>
                    <a:pt x="12645" y="5847"/>
                    <a:pt x="12705" y="5763"/>
                  </a:cubicBezTo>
                  <a:cubicBezTo>
                    <a:pt x="14014" y="6133"/>
                    <a:pt x="14836" y="7014"/>
                    <a:pt x="15145" y="8407"/>
                  </a:cubicBezTo>
                  <a:cubicBezTo>
                    <a:pt x="15407" y="9550"/>
                    <a:pt x="15538" y="10716"/>
                    <a:pt x="15550" y="11859"/>
                  </a:cubicBezTo>
                  <a:cubicBezTo>
                    <a:pt x="15562" y="14134"/>
                    <a:pt x="15538" y="16443"/>
                    <a:pt x="15526" y="18682"/>
                  </a:cubicBezTo>
                  <a:cubicBezTo>
                    <a:pt x="15503" y="19718"/>
                    <a:pt x="15491" y="20765"/>
                    <a:pt x="15491" y="21813"/>
                  </a:cubicBezTo>
                  <a:cubicBezTo>
                    <a:pt x="15491" y="22087"/>
                    <a:pt x="15491" y="22373"/>
                    <a:pt x="15503" y="22623"/>
                  </a:cubicBezTo>
                  <a:cubicBezTo>
                    <a:pt x="15526" y="22873"/>
                    <a:pt x="15526" y="23123"/>
                    <a:pt x="15526" y="23361"/>
                  </a:cubicBezTo>
                  <a:cubicBezTo>
                    <a:pt x="15526" y="23587"/>
                    <a:pt x="15503" y="23813"/>
                    <a:pt x="15479" y="24063"/>
                  </a:cubicBezTo>
                  <a:cubicBezTo>
                    <a:pt x="15479" y="24135"/>
                    <a:pt x="15467" y="24230"/>
                    <a:pt x="15467" y="24301"/>
                  </a:cubicBezTo>
                  <a:cubicBezTo>
                    <a:pt x="15407" y="24301"/>
                    <a:pt x="15324" y="24313"/>
                    <a:pt x="15264" y="24313"/>
                  </a:cubicBezTo>
                  <a:cubicBezTo>
                    <a:pt x="15074" y="24337"/>
                    <a:pt x="14895" y="24349"/>
                    <a:pt x="14729" y="24349"/>
                  </a:cubicBezTo>
                  <a:lnTo>
                    <a:pt x="14645" y="24349"/>
                  </a:lnTo>
                  <a:lnTo>
                    <a:pt x="14395" y="24349"/>
                  </a:lnTo>
                  <a:cubicBezTo>
                    <a:pt x="13121" y="24349"/>
                    <a:pt x="11871" y="24647"/>
                    <a:pt x="10585" y="25242"/>
                  </a:cubicBezTo>
                  <a:cubicBezTo>
                    <a:pt x="10252" y="25385"/>
                    <a:pt x="9990" y="25659"/>
                    <a:pt x="9716" y="25909"/>
                  </a:cubicBezTo>
                  <a:lnTo>
                    <a:pt x="9704" y="25921"/>
                  </a:lnTo>
                  <a:cubicBezTo>
                    <a:pt x="9549" y="26064"/>
                    <a:pt x="9430" y="26218"/>
                    <a:pt x="9311" y="26373"/>
                  </a:cubicBezTo>
                  <a:cubicBezTo>
                    <a:pt x="9228" y="26492"/>
                    <a:pt x="9133" y="26599"/>
                    <a:pt x="9049" y="26695"/>
                  </a:cubicBezTo>
                  <a:cubicBezTo>
                    <a:pt x="8823" y="26933"/>
                    <a:pt x="8752" y="27219"/>
                    <a:pt x="8799" y="27576"/>
                  </a:cubicBezTo>
                  <a:cubicBezTo>
                    <a:pt x="8859" y="28028"/>
                    <a:pt x="9133" y="28123"/>
                    <a:pt x="9371" y="28123"/>
                  </a:cubicBezTo>
                  <a:cubicBezTo>
                    <a:pt x="9776" y="28147"/>
                    <a:pt x="10181" y="28159"/>
                    <a:pt x="10597" y="28171"/>
                  </a:cubicBezTo>
                  <a:lnTo>
                    <a:pt x="11204" y="28207"/>
                  </a:lnTo>
                  <a:cubicBezTo>
                    <a:pt x="12347" y="28266"/>
                    <a:pt x="13514" y="28326"/>
                    <a:pt x="14657" y="28385"/>
                  </a:cubicBezTo>
                  <a:cubicBezTo>
                    <a:pt x="15014" y="28397"/>
                    <a:pt x="15372" y="28421"/>
                    <a:pt x="15729" y="28457"/>
                  </a:cubicBezTo>
                  <a:cubicBezTo>
                    <a:pt x="16193" y="28481"/>
                    <a:pt x="16681" y="28528"/>
                    <a:pt x="17158" y="28540"/>
                  </a:cubicBezTo>
                  <a:cubicBezTo>
                    <a:pt x="17908" y="28576"/>
                    <a:pt x="18658" y="28600"/>
                    <a:pt x="19396" y="28635"/>
                  </a:cubicBezTo>
                  <a:cubicBezTo>
                    <a:pt x="20110" y="28659"/>
                    <a:pt x="20837" y="28695"/>
                    <a:pt x="21551" y="28719"/>
                  </a:cubicBezTo>
                  <a:cubicBezTo>
                    <a:pt x="22111" y="28754"/>
                    <a:pt x="22694" y="28778"/>
                    <a:pt x="23265" y="28826"/>
                  </a:cubicBezTo>
                  <a:cubicBezTo>
                    <a:pt x="23635" y="28862"/>
                    <a:pt x="24004" y="28873"/>
                    <a:pt x="24397" y="28897"/>
                  </a:cubicBezTo>
                  <a:lnTo>
                    <a:pt x="24587" y="28897"/>
                  </a:lnTo>
                  <a:cubicBezTo>
                    <a:pt x="24718" y="28897"/>
                    <a:pt x="24849" y="28885"/>
                    <a:pt x="24956" y="28873"/>
                  </a:cubicBezTo>
                  <a:cubicBezTo>
                    <a:pt x="25313" y="28814"/>
                    <a:pt x="25540" y="28659"/>
                    <a:pt x="25623" y="28457"/>
                  </a:cubicBezTo>
                  <a:cubicBezTo>
                    <a:pt x="25659" y="28147"/>
                    <a:pt x="25587" y="27885"/>
                    <a:pt x="25361" y="27588"/>
                  </a:cubicBezTo>
                  <a:close/>
                  <a:moveTo>
                    <a:pt x="23265" y="27981"/>
                  </a:moveTo>
                  <a:cubicBezTo>
                    <a:pt x="22920" y="27969"/>
                    <a:pt x="22563" y="27945"/>
                    <a:pt x="22230" y="27921"/>
                  </a:cubicBezTo>
                  <a:cubicBezTo>
                    <a:pt x="21908" y="27909"/>
                    <a:pt x="21575" y="27873"/>
                    <a:pt x="21230" y="27861"/>
                  </a:cubicBezTo>
                  <a:cubicBezTo>
                    <a:pt x="20682" y="27850"/>
                    <a:pt x="20134" y="27814"/>
                    <a:pt x="19563" y="27802"/>
                  </a:cubicBezTo>
                  <a:cubicBezTo>
                    <a:pt x="18717" y="27766"/>
                    <a:pt x="17836" y="27742"/>
                    <a:pt x="16979" y="27695"/>
                  </a:cubicBezTo>
                  <a:cubicBezTo>
                    <a:pt x="15657" y="27623"/>
                    <a:pt x="14312" y="27528"/>
                    <a:pt x="13014" y="27457"/>
                  </a:cubicBezTo>
                  <a:lnTo>
                    <a:pt x="11859" y="27385"/>
                  </a:lnTo>
                  <a:cubicBezTo>
                    <a:pt x="11288" y="27349"/>
                    <a:pt x="10740" y="27314"/>
                    <a:pt x="10181" y="27266"/>
                  </a:cubicBezTo>
                  <a:lnTo>
                    <a:pt x="9597" y="27219"/>
                  </a:lnTo>
                  <a:lnTo>
                    <a:pt x="9585" y="27195"/>
                  </a:lnTo>
                  <a:cubicBezTo>
                    <a:pt x="9919" y="26623"/>
                    <a:pt x="10252" y="26147"/>
                    <a:pt x="10800" y="25885"/>
                  </a:cubicBezTo>
                  <a:cubicBezTo>
                    <a:pt x="11288" y="25647"/>
                    <a:pt x="11835" y="25444"/>
                    <a:pt x="12347" y="25302"/>
                  </a:cubicBezTo>
                  <a:cubicBezTo>
                    <a:pt x="13109" y="25111"/>
                    <a:pt x="13919" y="25004"/>
                    <a:pt x="14753" y="25004"/>
                  </a:cubicBezTo>
                  <a:cubicBezTo>
                    <a:pt x="15253" y="25004"/>
                    <a:pt x="15776" y="25028"/>
                    <a:pt x="16324" y="25111"/>
                  </a:cubicBezTo>
                  <a:cubicBezTo>
                    <a:pt x="16836" y="25171"/>
                    <a:pt x="17336" y="25242"/>
                    <a:pt x="17836" y="25302"/>
                  </a:cubicBezTo>
                  <a:cubicBezTo>
                    <a:pt x="18801" y="25421"/>
                    <a:pt x="19777" y="25540"/>
                    <a:pt x="20741" y="25683"/>
                  </a:cubicBezTo>
                  <a:cubicBezTo>
                    <a:pt x="21110" y="25742"/>
                    <a:pt x="21611" y="25837"/>
                    <a:pt x="21980" y="26040"/>
                  </a:cubicBezTo>
                  <a:cubicBezTo>
                    <a:pt x="22587" y="26373"/>
                    <a:pt x="23230" y="26802"/>
                    <a:pt x="23944" y="27338"/>
                  </a:cubicBezTo>
                  <a:cubicBezTo>
                    <a:pt x="24158" y="27504"/>
                    <a:pt x="24373" y="27683"/>
                    <a:pt x="24456" y="27981"/>
                  </a:cubicBezTo>
                  <a:lnTo>
                    <a:pt x="24170" y="27981"/>
                  </a:lnTo>
                  <a:lnTo>
                    <a:pt x="23754" y="27981"/>
                  </a:lnTo>
                  <a:cubicBezTo>
                    <a:pt x="23587" y="27992"/>
                    <a:pt x="23420" y="27992"/>
                    <a:pt x="23265" y="27981"/>
                  </a:cubicBezTo>
                  <a:close/>
                  <a:moveTo>
                    <a:pt x="4049" y="11990"/>
                  </a:moveTo>
                  <a:cubicBezTo>
                    <a:pt x="3346" y="11609"/>
                    <a:pt x="2644" y="11181"/>
                    <a:pt x="1965" y="10764"/>
                  </a:cubicBezTo>
                  <a:cubicBezTo>
                    <a:pt x="1751" y="10621"/>
                    <a:pt x="1537" y="10490"/>
                    <a:pt x="1322" y="10371"/>
                  </a:cubicBezTo>
                  <a:cubicBezTo>
                    <a:pt x="1215" y="10312"/>
                    <a:pt x="1132" y="10240"/>
                    <a:pt x="1013" y="10133"/>
                  </a:cubicBezTo>
                  <a:cubicBezTo>
                    <a:pt x="1001" y="10121"/>
                    <a:pt x="965" y="10109"/>
                    <a:pt x="953" y="10085"/>
                  </a:cubicBezTo>
                  <a:cubicBezTo>
                    <a:pt x="1084" y="9990"/>
                    <a:pt x="1203" y="9895"/>
                    <a:pt x="1322" y="9812"/>
                  </a:cubicBezTo>
                  <a:cubicBezTo>
                    <a:pt x="1668" y="9538"/>
                    <a:pt x="1977" y="9300"/>
                    <a:pt x="2322" y="9097"/>
                  </a:cubicBezTo>
                  <a:cubicBezTo>
                    <a:pt x="3596" y="8300"/>
                    <a:pt x="5263" y="7228"/>
                    <a:pt x="6847" y="5978"/>
                  </a:cubicBezTo>
                  <a:cubicBezTo>
                    <a:pt x="6966" y="5894"/>
                    <a:pt x="7073" y="5847"/>
                    <a:pt x="7168" y="5847"/>
                  </a:cubicBezTo>
                  <a:cubicBezTo>
                    <a:pt x="7263" y="5847"/>
                    <a:pt x="7347" y="5883"/>
                    <a:pt x="7490" y="5954"/>
                  </a:cubicBezTo>
                  <a:cubicBezTo>
                    <a:pt x="8097" y="6275"/>
                    <a:pt x="8716" y="6609"/>
                    <a:pt x="9311" y="6918"/>
                  </a:cubicBezTo>
                  <a:cubicBezTo>
                    <a:pt x="9597" y="7073"/>
                    <a:pt x="9895" y="7216"/>
                    <a:pt x="10181" y="7371"/>
                  </a:cubicBezTo>
                  <a:cubicBezTo>
                    <a:pt x="10240" y="7395"/>
                    <a:pt x="10300" y="7442"/>
                    <a:pt x="10359" y="7466"/>
                  </a:cubicBezTo>
                  <a:cubicBezTo>
                    <a:pt x="10431" y="7514"/>
                    <a:pt x="10502" y="7561"/>
                    <a:pt x="10597" y="7609"/>
                  </a:cubicBezTo>
                  <a:cubicBezTo>
                    <a:pt x="10788" y="7704"/>
                    <a:pt x="10883" y="7823"/>
                    <a:pt x="10895" y="8061"/>
                  </a:cubicBezTo>
                  <a:cubicBezTo>
                    <a:pt x="10943" y="9252"/>
                    <a:pt x="11002" y="10502"/>
                    <a:pt x="11062" y="11788"/>
                  </a:cubicBezTo>
                  <a:cubicBezTo>
                    <a:pt x="11085" y="12455"/>
                    <a:pt x="11133" y="13122"/>
                    <a:pt x="11181" y="13800"/>
                  </a:cubicBezTo>
                  <a:cubicBezTo>
                    <a:pt x="11204" y="14348"/>
                    <a:pt x="11252" y="14884"/>
                    <a:pt x="11276" y="15431"/>
                  </a:cubicBezTo>
                  <a:cubicBezTo>
                    <a:pt x="11276" y="15539"/>
                    <a:pt x="11276" y="15658"/>
                    <a:pt x="11264" y="15824"/>
                  </a:cubicBezTo>
                  <a:lnTo>
                    <a:pt x="11264" y="15884"/>
                  </a:lnTo>
                  <a:cubicBezTo>
                    <a:pt x="11240" y="15860"/>
                    <a:pt x="11193" y="15848"/>
                    <a:pt x="11157" y="15824"/>
                  </a:cubicBezTo>
                  <a:cubicBezTo>
                    <a:pt x="10966" y="15717"/>
                    <a:pt x="10800" y="15646"/>
                    <a:pt x="10657" y="15562"/>
                  </a:cubicBezTo>
                  <a:cubicBezTo>
                    <a:pt x="10323" y="15384"/>
                    <a:pt x="10002" y="15205"/>
                    <a:pt x="9669" y="15015"/>
                  </a:cubicBezTo>
                  <a:cubicBezTo>
                    <a:pt x="9109" y="14705"/>
                    <a:pt x="8514" y="14372"/>
                    <a:pt x="7930" y="14062"/>
                  </a:cubicBezTo>
                  <a:cubicBezTo>
                    <a:pt x="7394" y="13776"/>
                    <a:pt x="6859" y="13503"/>
                    <a:pt x="6335" y="13229"/>
                  </a:cubicBezTo>
                  <a:cubicBezTo>
                    <a:pt x="5585" y="12812"/>
                    <a:pt x="4811" y="12407"/>
                    <a:pt x="4049" y="11990"/>
                  </a:cubicBezTo>
                  <a:close/>
                  <a:moveTo>
                    <a:pt x="11812" y="5609"/>
                  </a:moveTo>
                  <a:cubicBezTo>
                    <a:pt x="11574" y="6085"/>
                    <a:pt x="11324" y="6561"/>
                    <a:pt x="10895" y="6930"/>
                  </a:cubicBezTo>
                  <a:cubicBezTo>
                    <a:pt x="10550" y="6752"/>
                    <a:pt x="10204" y="6573"/>
                    <a:pt x="9871" y="6418"/>
                  </a:cubicBezTo>
                  <a:cubicBezTo>
                    <a:pt x="9109" y="6037"/>
                    <a:pt x="8299" y="5656"/>
                    <a:pt x="7609" y="5109"/>
                  </a:cubicBezTo>
                  <a:cubicBezTo>
                    <a:pt x="7609" y="5085"/>
                    <a:pt x="7621" y="5073"/>
                    <a:pt x="7621" y="5073"/>
                  </a:cubicBezTo>
                  <a:cubicBezTo>
                    <a:pt x="7633" y="5013"/>
                    <a:pt x="7656" y="4954"/>
                    <a:pt x="7680" y="4930"/>
                  </a:cubicBezTo>
                  <a:lnTo>
                    <a:pt x="7835" y="4644"/>
                  </a:lnTo>
                  <a:cubicBezTo>
                    <a:pt x="8252" y="3918"/>
                    <a:pt x="8692" y="3156"/>
                    <a:pt x="9133" y="2430"/>
                  </a:cubicBezTo>
                  <a:cubicBezTo>
                    <a:pt x="9395" y="2013"/>
                    <a:pt x="9585" y="1692"/>
                    <a:pt x="9788" y="1430"/>
                  </a:cubicBezTo>
                  <a:cubicBezTo>
                    <a:pt x="10061" y="1072"/>
                    <a:pt x="10300" y="918"/>
                    <a:pt x="10585" y="918"/>
                  </a:cubicBezTo>
                  <a:cubicBezTo>
                    <a:pt x="10645" y="918"/>
                    <a:pt x="10716" y="941"/>
                    <a:pt x="10788" y="953"/>
                  </a:cubicBezTo>
                  <a:cubicBezTo>
                    <a:pt x="11550" y="1156"/>
                    <a:pt x="12228" y="1501"/>
                    <a:pt x="12824" y="1989"/>
                  </a:cubicBezTo>
                  <a:cubicBezTo>
                    <a:pt x="13145" y="2251"/>
                    <a:pt x="13229" y="2549"/>
                    <a:pt x="13098" y="2918"/>
                  </a:cubicBezTo>
                  <a:cubicBezTo>
                    <a:pt x="13038" y="3085"/>
                    <a:pt x="12967" y="3239"/>
                    <a:pt x="12883" y="3406"/>
                  </a:cubicBezTo>
                  <a:lnTo>
                    <a:pt x="12859" y="3466"/>
                  </a:lnTo>
                  <a:cubicBezTo>
                    <a:pt x="12776" y="3644"/>
                    <a:pt x="12693" y="3823"/>
                    <a:pt x="12621" y="4001"/>
                  </a:cubicBezTo>
                  <a:cubicBezTo>
                    <a:pt x="12443" y="4418"/>
                    <a:pt x="12252" y="4871"/>
                    <a:pt x="12026" y="5263"/>
                  </a:cubicBezTo>
                  <a:cubicBezTo>
                    <a:pt x="11955" y="5359"/>
                    <a:pt x="11895" y="5478"/>
                    <a:pt x="11812" y="5609"/>
                  </a:cubicBezTo>
                  <a:close/>
                  <a:moveTo>
                    <a:pt x="17027" y="12324"/>
                  </a:moveTo>
                  <a:cubicBezTo>
                    <a:pt x="17015" y="13407"/>
                    <a:pt x="16979" y="14526"/>
                    <a:pt x="16979" y="15622"/>
                  </a:cubicBezTo>
                  <a:lnTo>
                    <a:pt x="16979" y="19313"/>
                  </a:lnTo>
                  <a:lnTo>
                    <a:pt x="16979" y="22396"/>
                  </a:lnTo>
                  <a:cubicBezTo>
                    <a:pt x="16979" y="22873"/>
                    <a:pt x="16967" y="23361"/>
                    <a:pt x="16931" y="23825"/>
                  </a:cubicBezTo>
                  <a:cubicBezTo>
                    <a:pt x="16931" y="23992"/>
                    <a:pt x="16919" y="24159"/>
                    <a:pt x="16919" y="24337"/>
                  </a:cubicBezTo>
                  <a:cubicBezTo>
                    <a:pt x="16800" y="24349"/>
                    <a:pt x="16717" y="24349"/>
                    <a:pt x="16658" y="24349"/>
                  </a:cubicBezTo>
                  <a:cubicBezTo>
                    <a:pt x="16360" y="24349"/>
                    <a:pt x="16312" y="24337"/>
                    <a:pt x="16300" y="23825"/>
                  </a:cubicBezTo>
                  <a:cubicBezTo>
                    <a:pt x="16265" y="23147"/>
                    <a:pt x="16241" y="22230"/>
                    <a:pt x="16241" y="21325"/>
                  </a:cubicBezTo>
                  <a:lnTo>
                    <a:pt x="16241" y="19646"/>
                  </a:lnTo>
                  <a:cubicBezTo>
                    <a:pt x="16241" y="17694"/>
                    <a:pt x="16253" y="15669"/>
                    <a:pt x="16312" y="13681"/>
                  </a:cubicBezTo>
                  <a:cubicBezTo>
                    <a:pt x="16372" y="12074"/>
                    <a:pt x="16277" y="10562"/>
                    <a:pt x="16074" y="9062"/>
                  </a:cubicBezTo>
                  <a:cubicBezTo>
                    <a:pt x="15979" y="8466"/>
                    <a:pt x="15848" y="7990"/>
                    <a:pt x="15669" y="7585"/>
                  </a:cubicBezTo>
                  <a:cubicBezTo>
                    <a:pt x="15050" y="6240"/>
                    <a:pt x="14241" y="5406"/>
                    <a:pt x="13157" y="4942"/>
                  </a:cubicBezTo>
                  <a:cubicBezTo>
                    <a:pt x="13157" y="4942"/>
                    <a:pt x="13121" y="4894"/>
                    <a:pt x="13121" y="4882"/>
                  </a:cubicBezTo>
                  <a:lnTo>
                    <a:pt x="13336" y="4287"/>
                  </a:lnTo>
                  <a:cubicBezTo>
                    <a:pt x="13467" y="4359"/>
                    <a:pt x="13598" y="4430"/>
                    <a:pt x="13717" y="4513"/>
                  </a:cubicBezTo>
                  <a:cubicBezTo>
                    <a:pt x="14098" y="4716"/>
                    <a:pt x="14419" y="4894"/>
                    <a:pt x="14717" y="5109"/>
                  </a:cubicBezTo>
                  <a:cubicBezTo>
                    <a:pt x="15384" y="5585"/>
                    <a:pt x="16122" y="6180"/>
                    <a:pt x="16443" y="7097"/>
                  </a:cubicBezTo>
                  <a:cubicBezTo>
                    <a:pt x="16872" y="8323"/>
                    <a:pt x="17074" y="9359"/>
                    <a:pt x="17050" y="10359"/>
                  </a:cubicBezTo>
                  <a:cubicBezTo>
                    <a:pt x="17039" y="11014"/>
                    <a:pt x="17039" y="11669"/>
                    <a:pt x="17027" y="12324"/>
                  </a:cubicBezTo>
                  <a:close/>
                  <a:moveTo>
                    <a:pt x="21241" y="24159"/>
                  </a:moveTo>
                  <a:lnTo>
                    <a:pt x="21241" y="24159"/>
                  </a:lnTo>
                  <a:lnTo>
                    <a:pt x="21241" y="24159"/>
                  </a:lnTo>
                  <a:cubicBezTo>
                    <a:pt x="21313" y="24171"/>
                    <a:pt x="21372" y="24182"/>
                    <a:pt x="21444" y="24182"/>
                  </a:cubicBezTo>
                  <a:cubicBezTo>
                    <a:pt x="21718" y="24230"/>
                    <a:pt x="21968" y="24254"/>
                    <a:pt x="22170" y="24432"/>
                  </a:cubicBezTo>
                  <a:lnTo>
                    <a:pt x="22170" y="24456"/>
                  </a:lnTo>
                  <a:cubicBezTo>
                    <a:pt x="22158" y="24528"/>
                    <a:pt x="22146" y="24599"/>
                    <a:pt x="22134" y="24659"/>
                  </a:cubicBezTo>
                  <a:cubicBezTo>
                    <a:pt x="22027" y="25052"/>
                    <a:pt x="21992" y="25063"/>
                    <a:pt x="21908" y="25063"/>
                  </a:cubicBezTo>
                  <a:lnTo>
                    <a:pt x="21908" y="25063"/>
                  </a:lnTo>
                  <a:cubicBezTo>
                    <a:pt x="21837" y="25063"/>
                    <a:pt x="21718" y="25028"/>
                    <a:pt x="21563" y="25004"/>
                  </a:cubicBezTo>
                  <a:cubicBezTo>
                    <a:pt x="21384" y="24968"/>
                    <a:pt x="21206" y="24944"/>
                    <a:pt x="20979" y="24909"/>
                  </a:cubicBezTo>
                  <a:cubicBezTo>
                    <a:pt x="20920" y="24897"/>
                    <a:pt x="20849" y="24897"/>
                    <a:pt x="20789" y="24885"/>
                  </a:cubicBezTo>
                  <a:lnTo>
                    <a:pt x="20837" y="24790"/>
                  </a:lnTo>
                  <a:cubicBezTo>
                    <a:pt x="20908" y="24587"/>
                    <a:pt x="20979" y="24421"/>
                    <a:pt x="21075" y="24254"/>
                  </a:cubicBezTo>
                  <a:cubicBezTo>
                    <a:pt x="21087" y="24218"/>
                    <a:pt x="21182" y="24159"/>
                    <a:pt x="21241" y="24159"/>
                  </a:cubicBezTo>
                  <a:close/>
                  <a:moveTo>
                    <a:pt x="6180" y="15658"/>
                  </a:moveTo>
                  <a:cubicBezTo>
                    <a:pt x="5680" y="15658"/>
                    <a:pt x="5144" y="15503"/>
                    <a:pt x="4596" y="15229"/>
                  </a:cubicBezTo>
                  <a:cubicBezTo>
                    <a:pt x="3811" y="14812"/>
                    <a:pt x="3382" y="13526"/>
                    <a:pt x="3692" y="12645"/>
                  </a:cubicBezTo>
                  <a:lnTo>
                    <a:pt x="7871" y="14848"/>
                  </a:lnTo>
                  <a:cubicBezTo>
                    <a:pt x="7406" y="15384"/>
                    <a:pt x="6847" y="15658"/>
                    <a:pt x="6180" y="156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3994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45"/>
          <p:cNvSpPr txBox="1">
            <a:spLocks noGrp="1"/>
          </p:cNvSpPr>
          <p:nvPr>
            <p:ph type="title" idx="9"/>
          </p:nvPr>
        </p:nvSpPr>
        <p:spPr>
          <a:xfrm>
            <a:off x="626464" y="2021732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 smtClean="0"/>
              <a:t>Writing</a:t>
            </a:r>
            <a:endParaRPr sz="7200" dirty="0"/>
          </a:p>
        </p:txBody>
      </p:sp>
      <p:sp>
        <p:nvSpPr>
          <p:cNvPr id="958" name="Google Shape;958;p45"/>
          <p:cNvSpPr/>
          <p:nvPr/>
        </p:nvSpPr>
        <p:spPr>
          <a:xfrm>
            <a:off x="5370300" y="1135950"/>
            <a:ext cx="3435000" cy="3643800"/>
          </a:xfrm>
          <a:prstGeom prst="roundRect">
            <a:avLst>
              <a:gd name="adj" fmla="val 20099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9" name="Google Shape;95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3695" y="776025"/>
            <a:ext cx="3367200" cy="3643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60" name="Google Shape;960;p45"/>
          <p:cNvSpPr/>
          <p:nvPr/>
        </p:nvSpPr>
        <p:spPr>
          <a:xfrm rot="2006840">
            <a:off x="4809695" y="1360549"/>
            <a:ext cx="474234" cy="45593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45"/>
          <p:cNvSpPr/>
          <p:nvPr/>
        </p:nvSpPr>
        <p:spPr>
          <a:xfrm>
            <a:off x="7213904" y="445025"/>
            <a:ext cx="1372214" cy="137221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45"/>
          <p:cNvGrpSpPr/>
          <p:nvPr/>
        </p:nvGrpSpPr>
        <p:grpSpPr>
          <a:xfrm>
            <a:off x="7686399" y="699433"/>
            <a:ext cx="427238" cy="863428"/>
            <a:chOff x="656025" y="2751350"/>
            <a:chExt cx="311375" cy="629275"/>
          </a:xfrm>
        </p:grpSpPr>
        <p:sp>
          <p:nvSpPr>
            <p:cNvPr id="963" name="Google Shape;963;p4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" name="Google Shape;973;p45"/>
          <p:cNvSpPr/>
          <p:nvPr/>
        </p:nvSpPr>
        <p:spPr>
          <a:xfrm rot="623763">
            <a:off x="7901599" y="3946841"/>
            <a:ext cx="662068" cy="63648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4" name="Google Shape;974;p45"/>
          <p:cNvGrpSpPr/>
          <p:nvPr/>
        </p:nvGrpSpPr>
        <p:grpSpPr>
          <a:xfrm rot="996599">
            <a:off x="4603159" y="3041483"/>
            <a:ext cx="887300" cy="953679"/>
            <a:chOff x="5455725" y="3107050"/>
            <a:chExt cx="641475" cy="722450"/>
          </a:xfrm>
        </p:grpSpPr>
        <p:sp>
          <p:nvSpPr>
            <p:cNvPr id="975" name="Google Shape;975;p45"/>
            <p:cNvSpPr/>
            <p:nvPr/>
          </p:nvSpPr>
          <p:spPr>
            <a:xfrm>
              <a:off x="5474775" y="3247550"/>
              <a:ext cx="267025" cy="261375"/>
            </a:xfrm>
            <a:custGeom>
              <a:avLst/>
              <a:gdLst/>
              <a:ahLst/>
              <a:cxnLst/>
              <a:rect l="l" t="t" r="r" b="b"/>
              <a:pathLst>
                <a:path w="10681" h="10455" extrusionOk="0">
                  <a:moveTo>
                    <a:pt x="10657" y="10454"/>
                  </a:moveTo>
                  <a:cubicBezTo>
                    <a:pt x="10669" y="10145"/>
                    <a:pt x="10681" y="9966"/>
                    <a:pt x="10681" y="9764"/>
                  </a:cubicBezTo>
                  <a:cubicBezTo>
                    <a:pt x="10609" y="8549"/>
                    <a:pt x="10538" y="7347"/>
                    <a:pt x="10454" y="6120"/>
                  </a:cubicBezTo>
                  <a:cubicBezTo>
                    <a:pt x="10395" y="4882"/>
                    <a:pt x="10335" y="3656"/>
                    <a:pt x="10300" y="2406"/>
                  </a:cubicBezTo>
                  <a:cubicBezTo>
                    <a:pt x="10276" y="2120"/>
                    <a:pt x="10157" y="1941"/>
                    <a:pt x="9919" y="1822"/>
                  </a:cubicBezTo>
                  <a:cubicBezTo>
                    <a:pt x="9788" y="1751"/>
                    <a:pt x="9657" y="1656"/>
                    <a:pt x="9526" y="1584"/>
                  </a:cubicBezTo>
                  <a:cubicBezTo>
                    <a:pt x="8633" y="1108"/>
                    <a:pt x="7716" y="655"/>
                    <a:pt x="6823" y="167"/>
                  </a:cubicBezTo>
                  <a:cubicBezTo>
                    <a:pt x="6525" y="1"/>
                    <a:pt x="6311" y="1"/>
                    <a:pt x="6037" y="227"/>
                  </a:cubicBezTo>
                  <a:cubicBezTo>
                    <a:pt x="4608" y="1358"/>
                    <a:pt x="3072" y="2370"/>
                    <a:pt x="1525" y="3322"/>
                  </a:cubicBezTo>
                  <a:cubicBezTo>
                    <a:pt x="1025" y="3632"/>
                    <a:pt x="548" y="4037"/>
                    <a:pt x="1" y="4454"/>
                  </a:cubicBezTo>
                  <a:cubicBezTo>
                    <a:pt x="215" y="4632"/>
                    <a:pt x="370" y="4763"/>
                    <a:pt x="536" y="4870"/>
                  </a:cubicBezTo>
                  <a:cubicBezTo>
                    <a:pt x="1441" y="5418"/>
                    <a:pt x="2334" y="6001"/>
                    <a:pt x="3251" y="6501"/>
                  </a:cubicBezTo>
                  <a:cubicBezTo>
                    <a:pt x="4537" y="7204"/>
                    <a:pt x="5859" y="7859"/>
                    <a:pt x="7144" y="8549"/>
                  </a:cubicBezTo>
                  <a:cubicBezTo>
                    <a:pt x="8049" y="9037"/>
                    <a:pt x="8954" y="9549"/>
                    <a:pt x="9859" y="10049"/>
                  </a:cubicBezTo>
                  <a:cubicBezTo>
                    <a:pt x="10061" y="10169"/>
                    <a:pt x="10300" y="10276"/>
                    <a:pt x="10657" y="1045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5"/>
            <p:cNvSpPr/>
            <p:nvPr/>
          </p:nvSpPr>
          <p:spPr>
            <a:xfrm>
              <a:off x="5690875" y="3727375"/>
              <a:ext cx="380425" cy="83675"/>
            </a:xfrm>
            <a:custGeom>
              <a:avLst/>
              <a:gdLst/>
              <a:ahLst/>
              <a:cxnLst/>
              <a:rect l="l" t="t" r="r" b="b"/>
              <a:pathLst>
                <a:path w="15217" h="3347" extrusionOk="0">
                  <a:moveTo>
                    <a:pt x="84" y="2572"/>
                  </a:moveTo>
                  <a:cubicBezTo>
                    <a:pt x="882" y="2632"/>
                    <a:pt x="1656" y="2691"/>
                    <a:pt x="2441" y="2739"/>
                  </a:cubicBezTo>
                  <a:cubicBezTo>
                    <a:pt x="4156" y="2858"/>
                    <a:pt x="5858" y="2977"/>
                    <a:pt x="7573" y="3060"/>
                  </a:cubicBezTo>
                  <a:cubicBezTo>
                    <a:pt x="8990" y="3132"/>
                    <a:pt x="10419" y="3168"/>
                    <a:pt x="11824" y="3227"/>
                  </a:cubicBezTo>
                  <a:cubicBezTo>
                    <a:pt x="12502" y="3251"/>
                    <a:pt x="13181" y="3310"/>
                    <a:pt x="13848" y="3334"/>
                  </a:cubicBezTo>
                  <a:cubicBezTo>
                    <a:pt x="14300" y="3346"/>
                    <a:pt x="14729" y="3334"/>
                    <a:pt x="15217" y="3334"/>
                  </a:cubicBezTo>
                  <a:cubicBezTo>
                    <a:pt x="15181" y="2870"/>
                    <a:pt x="14883" y="2620"/>
                    <a:pt x="14621" y="2417"/>
                  </a:cubicBezTo>
                  <a:cubicBezTo>
                    <a:pt x="14002" y="1941"/>
                    <a:pt x="13348" y="1501"/>
                    <a:pt x="12645" y="1132"/>
                  </a:cubicBezTo>
                  <a:cubicBezTo>
                    <a:pt x="12264" y="917"/>
                    <a:pt x="11800" y="834"/>
                    <a:pt x="11347" y="751"/>
                  </a:cubicBezTo>
                  <a:cubicBezTo>
                    <a:pt x="9883" y="548"/>
                    <a:pt x="8406" y="370"/>
                    <a:pt x="6930" y="179"/>
                  </a:cubicBezTo>
                  <a:cubicBezTo>
                    <a:pt x="5573" y="0"/>
                    <a:pt x="4227" y="24"/>
                    <a:pt x="2894" y="370"/>
                  </a:cubicBezTo>
                  <a:cubicBezTo>
                    <a:pt x="2370" y="501"/>
                    <a:pt x="1822" y="715"/>
                    <a:pt x="1322" y="953"/>
                  </a:cubicBezTo>
                  <a:cubicBezTo>
                    <a:pt x="691" y="1251"/>
                    <a:pt x="346" y="1810"/>
                    <a:pt x="1" y="2382"/>
                  </a:cubicBezTo>
                  <a:cubicBezTo>
                    <a:pt x="24" y="2441"/>
                    <a:pt x="60" y="2501"/>
                    <a:pt x="84" y="25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5"/>
            <p:cNvSpPr/>
            <p:nvPr/>
          </p:nvSpPr>
          <p:spPr>
            <a:xfrm>
              <a:off x="5641475" y="3122825"/>
              <a:ext cx="148550" cy="161950"/>
            </a:xfrm>
            <a:custGeom>
              <a:avLst/>
              <a:gdLst/>
              <a:ahLst/>
              <a:cxnLst/>
              <a:rect l="l" t="t" r="r" b="b"/>
              <a:pathLst>
                <a:path w="5942" h="6478" extrusionOk="0">
                  <a:moveTo>
                    <a:pt x="0" y="4513"/>
                  </a:moveTo>
                  <a:cubicBezTo>
                    <a:pt x="1072" y="5394"/>
                    <a:pt x="2334" y="5847"/>
                    <a:pt x="3477" y="6478"/>
                  </a:cubicBezTo>
                  <a:cubicBezTo>
                    <a:pt x="4120" y="5990"/>
                    <a:pt x="4370" y="5287"/>
                    <a:pt x="4715" y="4668"/>
                  </a:cubicBezTo>
                  <a:cubicBezTo>
                    <a:pt x="5025" y="4085"/>
                    <a:pt x="5263" y="3466"/>
                    <a:pt x="5548" y="2846"/>
                  </a:cubicBezTo>
                  <a:cubicBezTo>
                    <a:pt x="5632" y="2668"/>
                    <a:pt x="5715" y="2477"/>
                    <a:pt x="5787" y="2299"/>
                  </a:cubicBezTo>
                  <a:cubicBezTo>
                    <a:pt x="5941" y="1870"/>
                    <a:pt x="5834" y="1513"/>
                    <a:pt x="5477" y="1215"/>
                  </a:cubicBezTo>
                  <a:cubicBezTo>
                    <a:pt x="4846" y="703"/>
                    <a:pt x="4144" y="346"/>
                    <a:pt x="3393" y="144"/>
                  </a:cubicBezTo>
                  <a:cubicBezTo>
                    <a:pt x="2881" y="1"/>
                    <a:pt x="2524" y="299"/>
                    <a:pt x="2239" y="680"/>
                  </a:cubicBezTo>
                  <a:cubicBezTo>
                    <a:pt x="2000" y="1001"/>
                    <a:pt x="1786" y="1346"/>
                    <a:pt x="1572" y="1692"/>
                  </a:cubicBezTo>
                  <a:cubicBezTo>
                    <a:pt x="1084" y="2525"/>
                    <a:pt x="607" y="3358"/>
                    <a:pt x="119" y="4192"/>
                  </a:cubicBezTo>
                  <a:cubicBezTo>
                    <a:pt x="72" y="4275"/>
                    <a:pt x="60" y="4370"/>
                    <a:pt x="0" y="4513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5"/>
            <p:cNvSpPr/>
            <p:nvPr/>
          </p:nvSpPr>
          <p:spPr>
            <a:xfrm>
              <a:off x="5779275" y="3208850"/>
              <a:ext cx="106600" cy="511700"/>
            </a:xfrm>
            <a:custGeom>
              <a:avLst/>
              <a:gdLst/>
              <a:ahLst/>
              <a:cxnLst/>
              <a:rect l="l" t="t" r="r" b="b"/>
              <a:pathLst>
                <a:path w="4264" h="20468" extrusionOk="0">
                  <a:moveTo>
                    <a:pt x="298" y="1"/>
                  </a:moveTo>
                  <a:cubicBezTo>
                    <a:pt x="167" y="394"/>
                    <a:pt x="84" y="632"/>
                    <a:pt x="1" y="834"/>
                  </a:cubicBezTo>
                  <a:cubicBezTo>
                    <a:pt x="60" y="929"/>
                    <a:pt x="96" y="989"/>
                    <a:pt x="120" y="1001"/>
                  </a:cubicBezTo>
                  <a:cubicBezTo>
                    <a:pt x="1322" y="1489"/>
                    <a:pt x="2061" y="2465"/>
                    <a:pt x="2584" y="3596"/>
                  </a:cubicBezTo>
                  <a:cubicBezTo>
                    <a:pt x="2787" y="4037"/>
                    <a:pt x="2906" y="4525"/>
                    <a:pt x="2965" y="5025"/>
                  </a:cubicBezTo>
                  <a:cubicBezTo>
                    <a:pt x="3192" y="6537"/>
                    <a:pt x="3251" y="8073"/>
                    <a:pt x="3204" y="9609"/>
                  </a:cubicBezTo>
                  <a:cubicBezTo>
                    <a:pt x="3108" y="12145"/>
                    <a:pt x="3132" y="14693"/>
                    <a:pt x="3108" y="17253"/>
                  </a:cubicBezTo>
                  <a:cubicBezTo>
                    <a:pt x="3108" y="18086"/>
                    <a:pt x="3132" y="18920"/>
                    <a:pt x="3180" y="19753"/>
                  </a:cubicBezTo>
                  <a:cubicBezTo>
                    <a:pt x="3204" y="20420"/>
                    <a:pt x="3299" y="20468"/>
                    <a:pt x="4108" y="20396"/>
                  </a:cubicBezTo>
                  <a:cubicBezTo>
                    <a:pt x="4144" y="19706"/>
                    <a:pt x="4168" y="19027"/>
                    <a:pt x="4168" y="18324"/>
                  </a:cubicBezTo>
                  <a:cubicBezTo>
                    <a:pt x="4192" y="16062"/>
                    <a:pt x="4156" y="13812"/>
                    <a:pt x="4168" y="11550"/>
                  </a:cubicBezTo>
                  <a:cubicBezTo>
                    <a:pt x="4192" y="9800"/>
                    <a:pt x="4227" y="8038"/>
                    <a:pt x="4251" y="6287"/>
                  </a:cubicBezTo>
                  <a:cubicBezTo>
                    <a:pt x="4263" y="5132"/>
                    <a:pt x="3989" y="4049"/>
                    <a:pt x="3620" y="2977"/>
                  </a:cubicBezTo>
                  <a:cubicBezTo>
                    <a:pt x="3299" y="2072"/>
                    <a:pt x="2608" y="1441"/>
                    <a:pt x="1834" y="906"/>
                  </a:cubicBezTo>
                  <a:cubicBezTo>
                    <a:pt x="1406" y="584"/>
                    <a:pt x="894" y="334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5"/>
            <p:cNvSpPr/>
            <p:nvPr/>
          </p:nvSpPr>
          <p:spPr>
            <a:xfrm>
              <a:off x="5534900" y="3418100"/>
              <a:ext cx="123250" cy="92900"/>
            </a:xfrm>
            <a:custGeom>
              <a:avLst/>
              <a:gdLst/>
              <a:ahLst/>
              <a:cxnLst/>
              <a:rect l="l" t="t" r="r" b="b"/>
              <a:pathLst>
                <a:path w="4930" h="3716" extrusionOk="0">
                  <a:moveTo>
                    <a:pt x="453" y="1"/>
                  </a:moveTo>
                  <a:cubicBezTo>
                    <a:pt x="1" y="941"/>
                    <a:pt x="453" y="2442"/>
                    <a:pt x="1358" y="2918"/>
                  </a:cubicBezTo>
                  <a:cubicBezTo>
                    <a:pt x="2430" y="3477"/>
                    <a:pt x="3870" y="3716"/>
                    <a:pt x="4930" y="2370"/>
                  </a:cubicBezTo>
                  <a:cubicBezTo>
                    <a:pt x="3442" y="1561"/>
                    <a:pt x="1953" y="787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5"/>
            <p:cNvSpPr/>
            <p:nvPr/>
          </p:nvSpPr>
          <p:spPr>
            <a:xfrm>
              <a:off x="5969775" y="3707125"/>
              <a:ext cx="44075" cy="31575"/>
            </a:xfrm>
            <a:custGeom>
              <a:avLst/>
              <a:gdLst/>
              <a:ahLst/>
              <a:cxnLst/>
              <a:rect l="l" t="t" r="r" b="b"/>
              <a:pathLst>
                <a:path w="1763" h="1263" extrusionOk="0">
                  <a:moveTo>
                    <a:pt x="1" y="1001"/>
                  </a:moveTo>
                  <a:cubicBezTo>
                    <a:pt x="441" y="1060"/>
                    <a:pt x="703" y="1084"/>
                    <a:pt x="953" y="1144"/>
                  </a:cubicBezTo>
                  <a:cubicBezTo>
                    <a:pt x="1513" y="1263"/>
                    <a:pt x="1537" y="1251"/>
                    <a:pt x="1703" y="703"/>
                  </a:cubicBezTo>
                  <a:cubicBezTo>
                    <a:pt x="1727" y="596"/>
                    <a:pt x="1751" y="489"/>
                    <a:pt x="1763" y="394"/>
                  </a:cubicBezTo>
                  <a:cubicBezTo>
                    <a:pt x="1453" y="72"/>
                    <a:pt x="1049" y="72"/>
                    <a:pt x="691" y="13"/>
                  </a:cubicBezTo>
                  <a:cubicBezTo>
                    <a:pt x="584" y="1"/>
                    <a:pt x="417" y="96"/>
                    <a:pt x="358" y="179"/>
                  </a:cubicBezTo>
                  <a:cubicBezTo>
                    <a:pt x="227" y="418"/>
                    <a:pt x="144" y="691"/>
                    <a:pt x="1" y="10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5"/>
            <p:cNvSpPr/>
            <p:nvPr/>
          </p:nvSpPr>
          <p:spPr>
            <a:xfrm>
              <a:off x="5455725" y="3107050"/>
              <a:ext cx="641475" cy="722450"/>
            </a:xfrm>
            <a:custGeom>
              <a:avLst/>
              <a:gdLst/>
              <a:ahLst/>
              <a:cxnLst/>
              <a:rect l="l" t="t" r="r" b="b"/>
              <a:pathLst>
                <a:path w="25659" h="28898" extrusionOk="0">
                  <a:moveTo>
                    <a:pt x="25361" y="27588"/>
                  </a:moveTo>
                  <a:cubicBezTo>
                    <a:pt x="24849" y="26933"/>
                    <a:pt x="24218" y="26385"/>
                    <a:pt x="23337" y="25849"/>
                  </a:cubicBezTo>
                  <a:cubicBezTo>
                    <a:pt x="22670" y="25433"/>
                    <a:pt x="22670" y="25433"/>
                    <a:pt x="22944" y="24706"/>
                  </a:cubicBezTo>
                  <a:cubicBezTo>
                    <a:pt x="22968" y="24671"/>
                    <a:pt x="22980" y="24647"/>
                    <a:pt x="22980" y="24611"/>
                  </a:cubicBezTo>
                  <a:cubicBezTo>
                    <a:pt x="22992" y="24587"/>
                    <a:pt x="23004" y="24552"/>
                    <a:pt x="23027" y="24504"/>
                  </a:cubicBezTo>
                  <a:cubicBezTo>
                    <a:pt x="23123" y="24242"/>
                    <a:pt x="23182" y="24075"/>
                    <a:pt x="23123" y="23944"/>
                  </a:cubicBezTo>
                  <a:cubicBezTo>
                    <a:pt x="23063" y="23790"/>
                    <a:pt x="22908" y="23730"/>
                    <a:pt x="22646" y="23647"/>
                  </a:cubicBezTo>
                  <a:cubicBezTo>
                    <a:pt x="22253" y="23492"/>
                    <a:pt x="21849" y="23361"/>
                    <a:pt x="21432" y="23230"/>
                  </a:cubicBezTo>
                  <a:cubicBezTo>
                    <a:pt x="21325" y="23194"/>
                    <a:pt x="21241" y="23182"/>
                    <a:pt x="21146" y="23182"/>
                  </a:cubicBezTo>
                  <a:cubicBezTo>
                    <a:pt x="20956" y="23182"/>
                    <a:pt x="20670" y="23266"/>
                    <a:pt x="20468" y="23647"/>
                  </a:cubicBezTo>
                  <a:cubicBezTo>
                    <a:pt x="20432" y="23706"/>
                    <a:pt x="20384" y="23778"/>
                    <a:pt x="20360" y="23837"/>
                  </a:cubicBezTo>
                  <a:cubicBezTo>
                    <a:pt x="20229" y="24099"/>
                    <a:pt x="20087" y="24349"/>
                    <a:pt x="19932" y="24563"/>
                  </a:cubicBezTo>
                  <a:cubicBezTo>
                    <a:pt x="19872" y="24659"/>
                    <a:pt x="19717" y="24754"/>
                    <a:pt x="19646" y="24754"/>
                  </a:cubicBezTo>
                  <a:lnTo>
                    <a:pt x="19646" y="24754"/>
                  </a:lnTo>
                  <a:cubicBezTo>
                    <a:pt x="19182" y="24694"/>
                    <a:pt x="18705" y="24599"/>
                    <a:pt x="18217" y="24516"/>
                  </a:cubicBezTo>
                  <a:cubicBezTo>
                    <a:pt x="18062" y="24480"/>
                    <a:pt x="17931" y="24456"/>
                    <a:pt x="17789" y="24421"/>
                  </a:cubicBezTo>
                  <a:cubicBezTo>
                    <a:pt x="17789" y="24242"/>
                    <a:pt x="17765" y="24063"/>
                    <a:pt x="17765" y="23897"/>
                  </a:cubicBezTo>
                  <a:cubicBezTo>
                    <a:pt x="17753" y="23456"/>
                    <a:pt x="17741" y="22992"/>
                    <a:pt x="17741" y="22527"/>
                  </a:cubicBezTo>
                  <a:cubicBezTo>
                    <a:pt x="17741" y="22063"/>
                    <a:pt x="17741" y="21587"/>
                    <a:pt x="17729" y="21134"/>
                  </a:cubicBezTo>
                  <a:cubicBezTo>
                    <a:pt x="17705" y="19646"/>
                    <a:pt x="17693" y="18110"/>
                    <a:pt x="17705" y="16586"/>
                  </a:cubicBezTo>
                  <a:cubicBezTo>
                    <a:pt x="17729" y="14503"/>
                    <a:pt x="17765" y="12657"/>
                    <a:pt x="17848" y="10919"/>
                  </a:cubicBezTo>
                  <a:cubicBezTo>
                    <a:pt x="17908" y="9609"/>
                    <a:pt x="17670" y="8276"/>
                    <a:pt x="17134" y="6823"/>
                  </a:cubicBezTo>
                  <a:cubicBezTo>
                    <a:pt x="16848" y="6049"/>
                    <a:pt x="16372" y="5430"/>
                    <a:pt x="15765" y="5001"/>
                  </a:cubicBezTo>
                  <a:cubicBezTo>
                    <a:pt x="15312" y="4668"/>
                    <a:pt x="14848" y="4359"/>
                    <a:pt x="14395" y="4025"/>
                  </a:cubicBezTo>
                  <a:lnTo>
                    <a:pt x="13717" y="3549"/>
                  </a:lnTo>
                  <a:cubicBezTo>
                    <a:pt x="13717" y="3525"/>
                    <a:pt x="13740" y="3489"/>
                    <a:pt x="13752" y="3466"/>
                  </a:cubicBezTo>
                  <a:cubicBezTo>
                    <a:pt x="14229" y="2156"/>
                    <a:pt x="13812" y="1572"/>
                    <a:pt x="12764" y="846"/>
                  </a:cubicBezTo>
                  <a:cubicBezTo>
                    <a:pt x="12276" y="501"/>
                    <a:pt x="11693" y="299"/>
                    <a:pt x="11193" y="132"/>
                  </a:cubicBezTo>
                  <a:cubicBezTo>
                    <a:pt x="10919" y="37"/>
                    <a:pt x="10704" y="1"/>
                    <a:pt x="10490" y="1"/>
                  </a:cubicBezTo>
                  <a:cubicBezTo>
                    <a:pt x="9966" y="1"/>
                    <a:pt x="9585" y="251"/>
                    <a:pt x="9216" y="834"/>
                  </a:cubicBezTo>
                  <a:cubicBezTo>
                    <a:pt x="8478" y="1989"/>
                    <a:pt x="7740" y="3227"/>
                    <a:pt x="7025" y="4490"/>
                  </a:cubicBezTo>
                  <a:cubicBezTo>
                    <a:pt x="6775" y="4954"/>
                    <a:pt x="6454" y="5299"/>
                    <a:pt x="6097" y="5549"/>
                  </a:cubicBezTo>
                  <a:cubicBezTo>
                    <a:pt x="5180" y="6204"/>
                    <a:pt x="4227" y="6847"/>
                    <a:pt x="3299" y="7466"/>
                  </a:cubicBezTo>
                  <a:lnTo>
                    <a:pt x="2870" y="7764"/>
                  </a:lnTo>
                  <a:cubicBezTo>
                    <a:pt x="2013" y="8347"/>
                    <a:pt x="1156" y="8919"/>
                    <a:pt x="525" y="9347"/>
                  </a:cubicBezTo>
                  <a:cubicBezTo>
                    <a:pt x="286" y="9514"/>
                    <a:pt x="144" y="9704"/>
                    <a:pt x="84" y="10026"/>
                  </a:cubicBezTo>
                  <a:cubicBezTo>
                    <a:pt x="1" y="10443"/>
                    <a:pt x="132" y="10705"/>
                    <a:pt x="525" y="10895"/>
                  </a:cubicBezTo>
                  <a:lnTo>
                    <a:pt x="2037" y="11657"/>
                  </a:lnTo>
                  <a:cubicBezTo>
                    <a:pt x="2096" y="11681"/>
                    <a:pt x="2156" y="11717"/>
                    <a:pt x="2215" y="11752"/>
                  </a:cubicBezTo>
                  <a:cubicBezTo>
                    <a:pt x="2322" y="11812"/>
                    <a:pt x="2406" y="11871"/>
                    <a:pt x="2525" y="11919"/>
                  </a:cubicBezTo>
                  <a:cubicBezTo>
                    <a:pt x="2811" y="12038"/>
                    <a:pt x="2906" y="12217"/>
                    <a:pt x="2822" y="12574"/>
                  </a:cubicBezTo>
                  <a:cubicBezTo>
                    <a:pt x="2632" y="13526"/>
                    <a:pt x="2822" y="14467"/>
                    <a:pt x="3394" y="15324"/>
                  </a:cubicBezTo>
                  <a:cubicBezTo>
                    <a:pt x="3775" y="15919"/>
                    <a:pt x="4299" y="16300"/>
                    <a:pt x="4942" y="16431"/>
                  </a:cubicBezTo>
                  <a:lnTo>
                    <a:pt x="4966" y="16431"/>
                  </a:lnTo>
                  <a:cubicBezTo>
                    <a:pt x="5025" y="16443"/>
                    <a:pt x="5073" y="16443"/>
                    <a:pt x="5120" y="16455"/>
                  </a:cubicBezTo>
                  <a:cubicBezTo>
                    <a:pt x="5501" y="16598"/>
                    <a:pt x="5882" y="16670"/>
                    <a:pt x="6240" y="16670"/>
                  </a:cubicBezTo>
                  <a:cubicBezTo>
                    <a:pt x="7097" y="16670"/>
                    <a:pt x="7906" y="16265"/>
                    <a:pt x="8633" y="15479"/>
                  </a:cubicBezTo>
                  <a:cubicBezTo>
                    <a:pt x="8657" y="15443"/>
                    <a:pt x="8692" y="15431"/>
                    <a:pt x="8716" y="15408"/>
                  </a:cubicBezTo>
                  <a:lnTo>
                    <a:pt x="8740" y="15384"/>
                  </a:lnTo>
                  <a:cubicBezTo>
                    <a:pt x="9216" y="15527"/>
                    <a:pt x="9609" y="15777"/>
                    <a:pt x="10050" y="16062"/>
                  </a:cubicBezTo>
                  <a:cubicBezTo>
                    <a:pt x="10192" y="16146"/>
                    <a:pt x="10347" y="16253"/>
                    <a:pt x="10502" y="16336"/>
                  </a:cubicBezTo>
                  <a:cubicBezTo>
                    <a:pt x="10800" y="16515"/>
                    <a:pt x="11133" y="16658"/>
                    <a:pt x="11443" y="16777"/>
                  </a:cubicBezTo>
                  <a:cubicBezTo>
                    <a:pt x="11514" y="16801"/>
                    <a:pt x="11609" y="16824"/>
                    <a:pt x="11681" y="16872"/>
                  </a:cubicBezTo>
                  <a:cubicBezTo>
                    <a:pt x="11728" y="16896"/>
                    <a:pt x="11752" y="16908"/>
                    <a:pt x="11800" y="16908"/>
                  </a:cubicBezTo>
                  <a:cubicBezTo>
                    <a:pt x="11847" y="16908"/>
                    <a:pt x="11871" y="16908"/>
                    <a:pt x="11931" y="16896"/>
                  </a:cubicBezTo>
                  <a:cubicBezTo>
                    <a:pt x="11966" y="16896"/>
                    <a:pt x="12014" y="16872"/>
                    <a:pt x="12050" y="16872"/>
                  </a:cubicBezTo>
                  <a:lnTo>
                    <a:pt x="12193" y="16860"/>
                  </a:lnTo>
                  <a:lnTo>
                    <a:pt x="12193" y="16729"/>
                  </a:lnTo>
                  <a:lnTo>
                    <a:pt x="12193" y="16539"/>
                  </a:lnTo>
                  <a:cubicBezTo>
                    <a:pt x="12193" y="16384"/>
                    <a:pt x="12205" y="16253"/>
                    <a:pt x="12169" y="16098"/>
                  </a:cubicBezTo>
                  <a:cubicBezTo>
                    <a:pt x="11955" y="14705"/>
                    <a:pt x="11907" y="13276"/>
                    <a:pt x="11859" y="11895"/>
                  </a:cubicBezTo>
                  <a:cubicBezTo>
                    <a:pt x="11847" y="11312"/>
                    <a:pt x="11812" y="10705"/>
                    <a:pt x="11788" y="10121"/>
                  </a:cubicBezTo>
                  <a:cubicBezTo>
                    <a:pt x="11776" y="9954"/>
                    <a:pt x="11776" y="9776"/>
                    <a:pt x="11776" y="9609"/>
                  </a:cubicBezTo>
                  <a:cubicBezTo>
                    <a:pt x="11752" y="9192"/>
                    <a:pt x="11740" y="8776"/>
                    <a:pt x="11681" y="8347"/>
                  </a:cubicBezTo>
                  <a:cubicBezTo>
                    <a:pt x="11550" y="7395"/>
                    <a:pt x="12026" y="6728"/>
                    <a:pt x="12526" y="6014"/>
                  </a:cubicBezTo>
                  <a:cubicBezTo>
                    <a:pt x="12586" y="5918"/>
                    <a:pt x="12645" y="5847"/>
                    <a:pt x="12705" y="5763"/>
                  </a:cubicBezTo>
                  <a:cubicBezTo>
                    <a:pt x="14014" y="6133"/>
                    <a:pt x="14836" y="7014"/>
                    <a:pt x="15145" y="8407"/>
                  </a:cubicBezTo>
                  <a:cubicBezTo>
                    <a:pt x="15407" y="9550"/>
                    <a:pt x="15538" y="10716"/>
                    <a:pt x="15550" y="11859"/>
                  </a:cubicBezTo>
                  <a:cubicBezTo>
                    <a:pt x="15562" y="14134"/>
                    <a:pt x="15538" y="16443"/>
                    <a:pt x="15526" y="18682"/>
                  </a:cubicBezTo>
                  <a:cubicBezTo>
                    <a:pt x="15503" y="19718"/>
                    <a:pt x="15491" y="20765"/>
                    <a:pt x="15491" y="21813"/>
                  </a:cubicBezTo>
                  <a:cubicBezTo>
                    <a:pt x="15491" y="22087"/>
                    <a:pt x="15491" y="22373"/>
                    <a:pt x="15503" y="22623"/>
                  </a:cubicBezTo>
                  <a:cubicBezTo>
                    <a:pt x="15526" y="22873"/>
                    <a:pt x="15526" y="23123"/>
                    <a:pt x="15526" y="23361"/>
                  </a:cubicBezTo>
                  <a:cubicBezTo>
                    <a:pt x="15526" y="23587"/>
                    <a:pt x="15503" y="23813"/>
                    <a:pt x="15479" y="24063"/>
                  </a:cubicBezTo>
                  <a:cubicBezTo>
                    <a:pt x="15479" y="24135"/>
                    <a:pt x="15467" y="24230"/>
                    <a:pt x="15467" y="24301"/>
                  </a:cubicBezTo>
                  <a:cubicBezTo>
                    <a:pt x="15407" y="24301"/>
                    <a:pt x="15324" y="24313"/>
                    <a:pt x="15264" y="24313"/>
                  </a:cubicBezTo>
                  <a:cubicBezTo>
                    <a:pt x="15074" y="24337"/>
                    <a:pt x="14895" y="24349"/>
                    <a:pt x="14729" y="24349"/>
                  </a:cubicBezTo>
                  <a:lnTo>
                    <a:pt x="14645" y="24349"/>
                  </a:lnTo>
                  <a:lnTo>
                    <a:pt x="14395" y="24349"/>
                  </a:lnTo>
                  <a:cubicBezTo>
                    <a:pt x="13121" y="24349"/>
                    <a:pt x="11871" y="24647"/>
                    <a:pt x="10585" y="25242"/>
                  </a:cubicBezTo>
                  <a:cubicBezTo>
                    <a:pt x="10252" y="25385"/>
                    <a:pt x="9990" y="25659"/>
                    <a:pt x="9716" y="25909"/>
                  </a:cubicBezTo>
                  <a:lnTo>
                    <a:pt x="9704" y="25921"/>
                  </a:lnTo>
                  <a:cubicBezTo>
                    <a:pt x="9549" y="26064"/>
                    <a:pt x="9430" y="26218"/>
                    <a:pt x="9311" y="26373"/>
                  </a:cubicBezTo>
                  <a:cubicBezTo>
                    <a:pt x="9228" y="26492"/>
                    <a:pt x="9133" y="26599"/>
                    <a:pt x="9049" y="26695"/>
                  </a:cubicBezTo>
                  <a:cubicBezTo>
                    <a:pt x="8823" y="26933"/>
                    <a:pt x="8752" y="27219"/>
                    <a:pt x="8799" y="27576"/>
                  </a:cubicBezTo>
                  <a:cubicBezTo>
                    <a:pt x="8859" y="28028"/>
                    <a:pt x="9133" y="28123"/>
                    <a:pt x="9371" y="28123"/>
                  </a:cubicBezTo>
                  <a:cubicBezTo>
                    <a:pt x="9776" y="28147"/>
                    <a:pt x="10181" y="28159"/>
                    <a:pt x="10597" y="28171"/>
                  </a:cubicBezTo>
                  <a:lnTo>
                    <a:pt x="11204" y="28207"/>
                  </a:lnTo>
                  <a:cubicBezTo>
                    <a:pt x="12347" y="28266"/>
                    <a:pt x="13514" y="28326"/>
                    <a:pt x="14657" y="28385"/>
                  </a:cubicBezTo>
                  <a:cubicBezTo>
                    <a:pt x="15014" y="28397"/>
                    <a:pt x="15372" y="28421"/>
                    <a:pt x="15729" y="28457"/>
                  </a:cubicBezTo>
                  <a:cubicBezTo>
                    <a:pt x="16193" y="28481"/>
                    <a:pt x="16681" y="28528"/>
                    <a:pt x="17158" y="28540"/>
                  </a:cubicBezTo>
                  <a:cubicBezTo>
                    <a:pt x="17908" y="28576"/>
                    <a:pt x="18658" y="28600"/>
                    <a:pt x="19396" y="28635"/>
                  </a:cubicBezTo>
                  <a:cubicBezTo>
                    <a:pt x="20110" y="28659"/>
                    <a:pt x="20837" y="28695"/>
                    <a:pt x="21551" y="28719"/>
                  </a:cubicBezTo>
                  <a:cubicBezTo>
                    <a:pt x="22111" y="28754"/>
                    <a:pt x="22694" y="28778"/>
                    <a:pt x="23265" y="28826"/>
                  </a:cubicBezTo>
                  <a:cubicBezTo>
                    <a:pt x="23635" y="28862"/>
                    <a:pt x="24004" y="28873"/>
                    <a:pt x="24397" y="28897"/>
                  </a:cubicBezTo>
                  <a:lnTo>
                    <a:pt x="24587" y="28897"/>
                  </a:lnTo>
                  <a:cubicBezTo>
                    <a:pt x="24718" y="28897"/>
                    <a:pt x="24849" y="28885"/>
                    <a:pt x="24956" y="28873"/>
                  </a:cubicBezTo>
                  <a:cubicBezTo>
                    <a:pt x="25313" y="28814"/>
                    <a:pt x="25540" y="28659"/>
                    <a:pt x="25623" y="28457"/>
                  </a:cubicBezTo>
                  <a:cubicBezTo>
                    <a:pt x="25659" y="28147"/>
                    <a:pt x="25587" y="27885"/>
                    <a:pt x="25361" y="27588"/>
                  </a:cubicBezTo>
                  <a:close/>
                  <a:moveTo>
                    <a:pt x="23265" y="27981"/>
                  </a:moveTo>
                  <a:cubicBezTo>
                    <a:pt x="22920" y="27969"/>
                    <a:pt x="22563" y="27945"/>
                    <a:pt x="22230" y="27921"/>
                  </a:cubicBezTo>
                  <a:cubicBezTo>
                    <a:pt x="21908" y="27909"/>
                    <a:pt x="21575" y="27873"/>
                    <a:pt x="21230" y="27861"/>
                  </a:cubicBezTo>
                  <a:cubicBezTo>
                    <a:pt x="20682" y="27850"/>
                    <a:pt x="20134" y="27814"/>
                    <a:pt x="19563" y="27802"/>
                  </a:cubicBezTo>
                  <a:cubicBezTo>
                    <a:pt x="18717" y="27766"/>
                    <a:pt x="17836" y="27742"/>
                    <a:pt x="16979" y="27695"/>
                  </a:cubicBezTo>
                  <a:cubicBezTo>
                    <a:pt x="15657" y="27623"/>
                    <a:pt x="14312" y="27528"/>
                    <a:pt x="13014" y="27457"/>
                  </a:cubicBezTo>
                  <a:lnTo>
                    <a:pt x="11859" y="27385"/>
                  </a:lnTo>
                  <a:cubicBezTo>
                    <a:pt x="11288" y="27349"/>
                    <a:pt x="10740" y="27314"/>
                    <a:pt x="10181" y="27266"/>
                  </a:cubicBezTo>
                  <a:lnTo>
                    <a:pt x="9597" y="27219"/>
                  </a:lnTo>
                  <a:lnTo>
                    <a:pt x="9585" y="27195"/>
                  </a:lnTo>
                  <a:cubicBezTo>
                    <a:pt x="9919" y="26623"/>
                    <a:pt x="10252" y="26147"/>
                    <a:pt x="10800" y="25885"/>
                  </a:cubicBezTo>
                  <a:cubicBezTo>
                    <a:pt x="11288" y="25647"/>
                    <a:pt x="11835" y="25444"/>
                    <a:pt x="12347" y="25302"/>
                  </a:cubicBezTo>
                  <a:cubicBezTo>
                    <a:pt x="13109" y="25111"/>
                    <a:pt x="13919" y="25004"/>
                    <a:pt x="14753" y="25004"/>
                  </a:cubicBezTo>
                  <a:cubicBezTo>
                    <a:pt x="15253" y="25004"/>
                    <a:pt x="15776" y="25028"/>
                    <a:pt x="16324" y="25111"/>
                  </a:cubicBezTo>
                  <a:cubicBezTo>
                    <a:pt x="16836" y="25171"/>
                    <a:pt x="17336" y="25242"/>
                    <a:pt x="17836" y="25302"/>
                  </a:cubicBezTo>
                  <a:cubicBezTo>
                    <a:pt x="18801" y="25421"/>
                    <a:pt x="19777" y="25540"/>
                    <a:pt x="20741" y="25683"/>
                  </a:cubicBezTo>
                  <a:cubicBezTo>
                    <a:pt x="21110" y="25742"/>
                    <a:pt x="21611" y="25837"/>
                    <a:pt x="21980" y="26040"/>
                  </a:cubicBezTo>
                  <a:cubicBezTo>
                    <a:pt x="22587" y="26373"/>
                    <a:pt x="23230" y="26802"/>
                    <a:pt x="23944" y="27338"/>
                  </a:cubicBezTo>
                  <a:cubicBezTo>
                    <a:pt x="24158" y="27504"/>
                    <a:pt x="24373" y="27683"/>
                    <a:pt x="24456" y="27981"/>
                  </a:cubicBezTo>
                  <a:lnTo>
                    <a:pt x="24170" y="27981"/>
                  </a:lnTo>
                  <a:lnTo>
                    <a:pt x="23754" y="27981"/>
                  </a:lnTo>
                  <a:cubicBezTo>
                    <a:pt x="23587" y="27992"/>
                    <a:pt x="23420" y="27992"/>
                    <a:pt x="23265" y="27981"/>
                  </a:cubicBezTo>
                  <a:close/>
                  <a:moveTo>
                    <a:pt x="4049" y="11990"/>
                  </a:moveTo>
                  <a:cubicBezTo>
                    <a:pt x="3346" y="11609"/>
                    <a:pt x="2644" y="11181"/>
                    <a:pt x="1965" y="10764"/>
                  </a:cubicBezTo>
                  <a:cubicBezTo>
                    <a:pt x="1751" y="10621"/>
                    <a:pt x="1537" y="10490"/>
                    <a:pt x="1322" y="10371"/>
                  </a:cubicBezTo>
                  <a:cubicBezTo>
                    <a:pt x="1215" y="10312"/>
                    <a:pt x="1132" y="10240"/>
                    <a:pt x="1013" y="10133"/>
                  </a:cubicBezTo>
                  <a:cubicBezTo>
                    <a:pt x="1001" y="10121"/>
                    <a:pt x="965" y="10109"/>
                    <a:pt x="953" y="10085"/>
                  </a:cubicBezTo>
                  <a:cubicBezTo>
                    <a:pt x="1084" y="9990"/>
                    <a:pt x="1203" y="9895"/>
                    <a:pt x="1322" y="9812"/>
                  </a:cubicBezTo>
                  <a:cubicBezTo>
                    <a:pt x="1668" y="9538"/>
                    <a:pt x="1977" y="9300"/>
                    <a:pt x="2322" y="9097"/>
                  </a:cubicBezTo>
                  <a:cubicBezTo>
                    <a:pt x="3596" y="8300"/>
                    <a:pt x="5263" y="7228"/>
                    <a:pt x="6847" y="5978"/>
                  </a:cubicBezTo>
                  <a:cubicBezTo>
                    <a:pt x="6966" y="5894"/>
                    <a:pt x="7073" y="5847"/>
                    <a:pt x="7168" y="5847"/>
                  </a:cubicBezTo>
                  <a:cubicBezTo>
                    <a:pt x="7263" y="5847"/>
                    <a:pt x="7347" y="5883"/>
                    <a:pt x="7490" y="5954"/>
                  </a:cubicBezTo>
                  <a:cubicBezTo>
                    <a:pt x="8097" y="6275"/>
                    <a:pt x="8716" y="6609"/>
                    <a:pt x="9311" y="6918"/>
                  </a:cubicBezTo>
                  <a:cubicBezTo>
                    <a:pt x="9597" y="7073"/>
                    <a:pt x="9895" y="7216"/>
                    <a:pt x="10181" y="7371"/>
                  </a:cubicBezTo>
                  <a:cubicBezTo>
                    <a:pt x="10240" y="7395"/>
                    <a:pt x="10300" y="7442"/>
                    <a:pt x="10359" y="7466"/>
                  </a:cubicBezTo>
                  <a:cubicBezTo>
                    <a:pt x="10431" y="7514"/>
                    <a:pt x="10502" y="7561"/>
                    <a:pt x="10597" y="7609"/>
                  </a:cubicBezTo>
                  <a:cubicBezTo>
                    <a:pt x="10788" y="7704"/>
                    <a:pt x="10883" y="7823"/>
                    <a:pt x="10895" y="8061"/>
                  </a:cubicBezTo>
                  <a:cubicBezTo>
                    <a:pt x="10943" y="9252"/>
                    <a:pt x="11002" y="10502"/>
                    <a:pt x="11062" y="11788"/>
                  </a:cubicBezTo>
                  <a:cubicBezTo>
                    <a:pt x="11085" y="12455"/>
                    <a:pt x="11133" y="13122"/>
                    <a:pt x="11181" y="13800"/>
                  </a:cubicBezTo>
                  <a:cubicBezTo>
                    <a:pt x="11204" y="14348"/>
                    <a:pt x="11252" y="14884"/>
                    <a:pt x="11276" y="15431"/>
                  </a:cubicBezTo>
                  <a:cubicBezTo>
                    <a:pt x="11276" y="15539"/>
                    <a:pt x="11276" y="15658"/>
                    <a:pt x="11264" y="15824"/>
                  </a:cubicBezTo>
                  <a:lnTo>
                    <a:pt x="11264" y="15884"/>
                  </a:lnTo>
                  <a:cubicBezTo>
                    <a:pt x="11240" y="15860"/>
                    <a:pt x="11193" y="15848"/>
                    <a:pt x="11157" y="15824"/>
                  </a:cubicBezTo>
                  <a:cubicBezTo>
                    <a:pt x="10966" y="15717"/>
                    <a:pt x="10800" y="15646"/>
                    <a:pt x="10657" y="15562"/>
                  </a:cubicBezTo>
                  <a:cubicBezTo>
                    <a:pt x="10323" y="15384"/>
                    <a:pt x="10002" y="15205"/>
                    <a:pt x="9669" y="15015"/>
                  </a:cubicBezTo>
                  <a:cubicBezTo>
                    <a:pt x="9109" y="14705"/>
                    <a:pt x="8514" y="14372"/>
                    <a:pt x="7930" y="14062"/>
                  </a:cubicBezTo>
                  <a:cubicBezTo>
                    <a:pt x="7394" y="13776"/>
                    <a:pt x="6859" y="13503"/>
                    <a:pt x="6335" y="13229"/>
                  </a:cubicBezTo>
                  <a:cubicBezTo>
                    <a:pt x="5585" y="12812"/>
                    <a:pt x="4811" y="12407"/>
                    <a:pt x="4049" y="11990"/>
                  </a:cubicBezTo>
                  <a:close/>
                  <a:moveTo>
                    <a:pt x="11812" y="5609"/>
                  </a:moveTo>
                  <a:cubicBezTo>
                    <a:pt x="11574" y="6085"/>
                    <a:pt x="11324" y="6561"/>
                    <a:pt x="10895" y="6930"/>
                  </a:cubicBezTo>
                  <a:cubicBezTo>
                    <a:pt x="10550" y="6752"/>
                    <a:pt x="10204" y="6573"/>
                    <a:pt x="9871" y="6418"/>
                  </a:cubicBezTo>
                  <a:cubicBezTo>
                    <a:pt x="9109" y="6037"/>
                    <a:pt x="8299" y="5656"/>
                    <a:pt x="7609" y="5109"/>
                  </a:cubicBezTo>
                  <a:cubicBezTo>
                    <a:pt x="7609" y="5085"/>
                    <a:pt x="7621" y="5073"/>
                    <a:pt x="7621" y="5073"/>
                  </a:cubicBezTo>
                  <a:cubicBezTo>
                    <a:pt x="7633" y="5013"/>
                    <a:pt x="7656" y="4954"/>
                    <a:pt x="7680" y="4930"/>
                  </a:cubicBezTo>
                  <a:lnTo>
                    <a:pt x="7835" y="4644"/>
                  </a:lnTo>
                  <a:cubicBezTo>
                    <a:pt x="8252" y="3918"/>
                    <a:pt x="8692" y="3156"/>
                    <a:pt x="9133" y="2430"/>
                  </a:cubicBezTo>
                  <a:cubicBezTo>
                    <a:pt x="9395" y="2013"/>
                    <a:pt x="9585" y="1692"/>
                    <a:pt x="9788" y="1430"/>
                  </a:cubicBezTo>
                  <a:cubicBezTo>
                    <a:pt x="10061" y="1072"/>
                    <a:pt x="10300" y="918"/>
                    <a:pt x="10585" y="918"/>
                  </a:cubicBezTo>
                  <a:cubicBezTo>
                    <a:pt x="10645" y="918"/>
                    <a:pt x="10716" y="941"/>
                    <a:pt x="10788" y="953"/>
                  </a:cubicBezTo>
                  <a:cubicBezTo>
                    <a:pt x="11550" y="1156"/>
                    <a:pt x="12228" y="1501"/>
                    <a:pt x="12824" y="1989"/>
                  </a:cubicBezTo>
                  <a:cubicBezTo>
                    <a:pt x="13145" y="2251"/>
                    <a:pt x="13229" y="2549"/>
                    <a:pt x="13098" y="2918"/>
                  </a:cubicBezTo>
                  <a:cubicBezTo>
                    <a:pt x="13038" y="3085"/>
                    <a:pt x="12967" y="3239"/>
                    <a:pt x="12883" y="3406"/>
                  </a:cubicBezTo>
                  <a:lnTo>
                    <a:pt x="12859" y="3466"/>
                  </a:lnTo>
                  <a:cubicBezTo>
                    <a:pt x="12776" y="3644"/>
                    <a:pt x="12693" y="3823"/>
                    <a:pt x="12621" y="4001"/>
                  </a:cubicBezTo>
                  <a:cubicBezTo>
                    <a:pt x="12443" y="4418"/>
                    <a:pt x="12252" y="4871"/>
                    <a:pt x="12026" y="5263"/>
                  </a:cubicBezTo>
                  <a:cubicBezTo>
                    <a:pt x="11955" y="5359"/>
                    <a:pt x="11895" y="5478"/>
                    <a:pt x="11812" y="5609"/>
                  </a:cubicBezTo>
                  <a:close/>
                  <a:moveTo>
                    <a:pt x="17027" y="12324"/>
                  </a:moveTo>
                  <a:cubicBezTo>
                    <a:pt x="17015" y="13407"/>
                    <a:pt x="16979" y="14526"/>
                    <a:pt x="16979" y="15622"/>
                  </a:cubicBezTo>
                  <a:lnTo>
                    <a:pt x="16979" y="19313"/>
                  </a:lnTo>
                  <a:lnTo>
                    <a:pt x="16979" y="22396"/>
                  </a:lnTo>
                  <a:cubicBezTo>
                    <a:pt x="16979" y="22873"/>
                    <a:pt x="16967" y="23361"/>
                    <a:pt x="16931" y="23825"/>
                  </a:cubicBezTo>
                  <a:cubicBezTo>
                    <a:pt x="16931" y="23992"/>
                    <a:pt x="16919" y="24159"/>
                    <a:pt x="16919" y="24337"/>
                  </a:cubicBezTo>
                  <a:cubicBezTo>
                    <a:pt x="16800" y="24349"/>
                    <a:pt x="16717" y="24349"/>
                    <a:pt x="16658" y="24349"/>
                  </a:cubicBezTo>
                  <a:cubicBezTo>
                    <a:pt x="16360" y="24349"/>
                    <a:pt x="16312" y="24337"/>
                    <a:pt x="16300" y="23825"/>
                  </a:cubicBezTo>
                  <a:cubicBezTo>
                    <a:pt x="16265" y="23147"/>
                    <a:pt x="16241" y="22230"/>
                    <a:pt x="16241" y="21325"/>
                  </a:cubicBezTo>
                  <a:lnTo>
                    <a:pt x="16241" y="19646"/>
                  </a:lnTo>
                  <a:cubicBezTo>
                    <a:pt x="16241" y="17694"/>
                    <a:pt x="16253" y="15669"/>
                    <a:pt x="16312" y="13681"/>
                  </a:cubicBezTo>
                  <a:cubicBezTo>
                    <a:pt x="16372" y="12074"/>
                    <a:pt x="16277" y="10562"/>
                    <a:pt x="16074" y="9062"/>
                  </a:cubicBezTo>
                  <a:cubicBezTo>
                    <a:pt x="15979" y="8466"/>
                    <a:pt x="15848" y="7990"/>
                    <a:pt x="15669" y="7585"/>
                  </a:cubicBezTo>
                  <a:cubicBezTo>
                    <a:pt x="15050" y="6240"/>
                    <a:pt x="14241" y="5406"/>
                    <a:pt x="13157" y="4942"/>
                  </a:cubicBezTo>
                  <a:cubicBezTo>
                    <a:pt x="13157" y="4942"/>
                    <a:pt x="13121" y="4894"/>
                    <a:pt x="13121" y="4882"/>
                  </a:cubicBezTo>
                  <a:lnTo>
                    <a:pt x="13336" y="4287"/>
                  </a:lnTo>
                  <a:cubicBezTo>
                    <a:pt x="13467" y="4359"/>
                    <a:pt x="13598" y="4430"/>
                    <a:pt x="13717" y="4513"/>
                  </a:cubicBezTo>
                  <a:cubicBezTo>
                    <a:pt x="14098" y="4716"/>
                    <a:pt x="14419" y="4894"/>
                    <a:pt x="14717" y="5109"/>
                  </a:cubicBezTo>
                  <a:cubicBezTo>
                    <a:pt x="15384" y="5585"/>
                    <a:pt x="16122" y="6180"/>
                    <a:pt x="16443" y="7097"/>
                  </a:cubicBezTo>
                  <a:cubicBezTo>
                    <a:pt x="16872" y="8323"/>
                    <a:pt x="17074" y="9359"/>
                    <a:pt x="17050" y="10359"/>
                  </a:cubicBezTo>
                  <a:cubicBezTo>
                    <a:pt x="17039" y="11014"/>
                    <a:pt x="17039" y="11669"/>
                    <a:pt x="17027" y="12324"/>
                  </a:cubicBezTo>
                  <a:close/>
                  <a:moveTo>
                    <a:pt x="21241" y="24159"/>
                  </a:moveTo>
                  <a:lnTo>
                    <a:pt x="21241" y="24159"/>
                  </a:lnTo>
                  <a:lnTo>
                    <a:pt x="21241" y="24159"/>
                  </a:lnTo>
                  <a:cubicBezTo>
                    <a:pt x="21313" y="24171"/>
                    <a:pt x="21372" y="24182"/>
                    <a:pt x="21444" y="24182"/>
                  </a:cubicBezTo>
                  <a:cubicBezTo>
                    <a:pt x="21718" y="24230"/>
                    <a:pt x="21968" y="24254"/>
                    <a:pt x="22170" y="24432"/>
                  </a:cubicBezTo>
                  <a:lnTo>
                    <a:pt x="22170" y="24456"/>
                  </a:lnTo>
                  <a:cubicBezTo>
                    <a:pt x="22158" y="24528"/>
                    <a:pt x="22146" y="24599"/>
                    <a:pt x="22134" y="24659"/>
                  </a:cubicBezTo>
                  <a:cubicBezTo>
                    <a:pt x="22027" y="25052"/>
                    <a:pt x="21992" y="25063"/>
                    <a:pt x="21908" y="25063"/>
                  </a:cubicBezTo>
                  <a:lnTo>
                    <a:pt x="21908" y="25063"/>
                  </a:lnTo>
                  <a:cubicBezTo>
                    <a:pt x="21837" y="25063"/>
                    <a:pt x="21718" y="25028"/>
                    <a:pt x="21563" y="25004"/>
                  </a:cubicBezTo>
                  <a:cubicBezTo>
                    <a:pt x="21384" y="24968"/>
                    <a:pt x="21206" y="24944"/>
                    <a:pt x="20979" y="24909"/>
                  </a:cubicBezTo>
                  <a:cubicBezTo>
                    <a:pt x="20920" y="24897"/>
                    <a:pt x="20849" y="24897"/>
                    <a:pt x="20789" y="24885"/>
                  </a:cubicBezTo>
                  <a:lnTo>
                    <a:pt x="20837" y="24790"/>
                  </a:lnTo>
                  <a:cubicBezTo>
                    <a:pt x="20908" y="24587"/>
                    <a:pt x="20979" y="24421"/>
                    <a:pt x="21075" y="24254"/>
                  </a:cubicBezTo>
                  <a:cubicBezTo>
                    <a:pt x="21087" y="24218"/>
                    <a:pt x="21182" y="24159"/>
                    <a:pt x="21241" y="24159"/>
                  </a:cubicBezTo>
                  <a:close/>
                  <a:moveTo>
                    <a:pt x="6180" y="15658"/>
                  </a:moveTo>
                  <a:cubicBezTo>
                    <a:pt x="5680" y="15658"/>
                    <a:pt x="5144" y="15503"/>
                    <a:pt x="4596" y="15229"/>
                  </a:cubicBezTo>
                  <a:cubicBezTo>
                    <a:pt x="3811" y="14812"/>
                    <a:pt x="3382" y="13526"/>
                    <a:pt x="3692" y="12645"/>
                  </a:cubicBezTo>
                  <a:lnTo>
                    <a:pt x="7871" y="14848"/>
                  </a:lnTo>
                  <a:cubicBezTo>
                    <a:pt x="7406" y="15384"/>
                    <a:pt x="6847" y="15658"/>
                    <a:pt x="6180" y="156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24;p52"/>
          <p:cNvGrpSpPr/>
          <p:nvPr/>
        </p:nvGrpSpPr>
        <p:grpSpPr>
          <a:xfrm>
            <a:off x="294041" y="4016219"/>
            <a:ext cx="943916" cy="967513"/>
            <a:chOff x="5363150" y="2409925"/>
            <a:chExt cx="444125" cy="512025"/>
          </a:xfrm>
        </p:grpSpPr>
        <p:sp>
          <p:nvSpPr>
            <p:cNvPr id="49" name="Google Shape;1625;p52"/>
            <p:cNvSpPr/>
            <p:nvPr/>
          </p:nvSpPr>
          <p:spPr>
            <a:xfrm>
              <a:off x="5363150" y="2409925"/>
              <a:ext cx="444125" cy="512025"/>
            </a:xfrm>
            <a:custGeom>
              <a:avLst/>
              <a:gdLst/>
              <a:ahLst/>
              <a:cxnLst/>
              <a:rect l="l" t="t" r="r" b="b"/>
              <a:pathLst>
                <a:path w="17765" h="20481" extrusionOk="0">
                  <a:moveTo>
                    <a:pt x="16483" y="917"/>
                  </a:moveTo>
                  <a:cubicBezTo>
                    <a:pt x="16652" y="917"/>
                    <a:pt x="16765" y="1022"/>
                    <a:pt x="16812" y="1097"/>
                  </a:cubicBezTo>
                  <a:cubicBezTo>
                    <a:pt x="16932" y="1264"/>
                    <a:pt x="16932" y="1418"/>
                    <a:pt x="16801" y="1597"/>
                  </a:cubicBezTo>
                  <a:cubicBezTo>
                    <a:pt x="16681" y="1764"/>
                    <a:pt x="16562" y="1883"/>
                    <a:pt x="16443" y="1978"/>
                  </a:cubicBezTo>
                  <a:cubicBezTo>
                    <a:pt x="15515" y="2668"/>
                    <a:pt x="14538" y="3419"/>
                    <a:pt x="13550" y="4133"/>
                  </a:cubicBezTo>
                  <a:cubicBezTo>
                    <a:pt x="13110" y="4454"/>
                    <a:pt x="12657" y="4776"/>
                    <a:pt x="12229" y="5085"/>
                  </a:cubicBezTo>
                  <a:cubicBezTo>
                    <a:pt x="11633" y="5502"/>
                    <a:pt x="11026" y="5943"/>
                    <a:pt x="10431" y="6395"/>
                  </a:cubicBezTo>
                  <a:cubicBezTo>
                    <a:pt x="9788" y="6824"/>
                    <a:pt x="9181" y="7300"/>
                    <a:pt x="8597" y="7776"/>
                  </a:cubicBezTo>
                  <a:cubicBezTo>
                    <a:pt x="8252" y="8050"/>
                    <a:pt x="7895" y="8324"/>
                    <a:pt x="7561" y="8598"/>
                  </a:cubicBezTo>
                  <a:cubicBezTo>
                    <a:pt x="7502" y="8645"/>
                    <a:pt x="7442" y="8669"/>
                    <a:pt x="7359" y="8717"/>
                  </a:cubicBezTo>
                  <a:lnTo>
                    <a:pt x="6859" y="7657"/>
                  </a:lnTo>
                  <a:cubicBezTo>
                    <a:pt x="6918" y="7610"/>
                    <a:pt x="6978" y="7550"/>
                    <a:pt x="7049" y="7514"/>
                  </a:cubicBezTo>
                  <a:cubicBezTo>
                    <a:pt x="7287" y="7312"/>
                    <a:pt x="7537" y="7121"/>
                    <a:pt x="7799" y="6943"/>
                  </a:cubicBezTo>
                  <a:cubicBezTo>
                    <a:pt x="8288" y="6586"/>
                    <a:pt x="8788" y="6240"/>
                    <a:pt x="9288" y="5895"/>
                  </a:cubicBezTo>
                  <a:cubicBezTo>
                    <a:pt x="9943" y="5443"/>
                    <a:pt x="10609" y="4978"/>
                    <a:pt x="11276" y="4502"/>
                  </a:cubicBezTo>
                  <a:cubicBezTo>
                    <a:pt x="12145" y="3895"/>
                    <a:pt x="13002" y="3252"/>
                    <a:pt x="13836" y="2645"/>
                  </a:cubicBezTo>
                  <a:cubicBezTo>
                    <a:pt x="14479" y="2168"/>
                    <a:pt x="15134" y="1692"/>
                    <a:pt x="15789" y="1228"/>
                  </a:cubicBezTo>
                  <a:cubicBezTo>
                    <a:pt x="15967" y="1109"/>
                    <a:pt x="16146" y="1002"/>
                    <a:pt x="16336" y="942"/>
                  </a:cubicBezTo>
                  <a:cubicBezTo>
                    <a:pt x="16389" y="924"/>
                    <a:pt x="16438" y="917"/>
                    <a:pt x="16483" y="917"/>
                  </a:cubicBezTo>
                  <a:close/>
                  <a:moveTo>
                    <a:pt x="6107" y="8296"/>
                  </a:moveTo>
                  <a:cubicBezTo>
                    <a:pt x="6116" y="8296"/>
                    <a:pt x="6125" y="8297"/>
                    <a:pt x="6133" y="8300"/>
                  </a:cubicBezTo>
                  <a:cubicBezTo>
                    <a:pt x="6192" y="8300"/>
                    <a:pt x="6264" y="8372"/>
                    <a:pt x="6335" y="8491"/>
                  </a:cubicBezTo>
                  <a:cubicBezTo>
                    <a:pt x="6430" y="8622"/>
                    <a:pt x="6502" y="8788"/>
                    <a:pt x="6573" y="8979"/>
                  </a:cubicBezTo>
                  <a:cubicBezTo>
                    <a:pt x="6645" y="9181"/>
                    <a:pt x="6645" y="9181"/>
                    <a:pt x="6454" y="9265"/>
                  </a:cubicBezTo>
                  <a:cubicBezTo>
                    <a:pt x="6430" y="9276"/>
                    <a:pt x="6394" y="9300"/>
                    <a:pt x="6371" y="9300"/>
                  </a:cubicBezTo>
                  <a:cubicBezTo>
                    <a:pt x="6168" y="9003"/>
                    <a:pt x="6013" y="8741"/>
                    <a:pt x="5847" y="8491"/>
                  </a:cubicBezTo>
                  <a:cubicBezTo>
                    <a:pt x="5859" y="8479"/>
                    <a:pt x="5859" y="8467"/>
                    <a:pt x="5871" y="8443"/>
                  </a:cubicBezTo>
                  <a:cubicBezTo>
                    <a:pt x="5964" y="8360"/>
                    <a:pt x="6048" y="8296"/>
                    <a:pt x="6107" y="8296"/>
                  </a:cubicBezTo>
                  <a:close/>
                  <a:moveTo>
                    <a:pt x="5430" y="9336"/>
                  </a:moveTo>
                  <a:cubicBezTo>
                    <a:pt x="5490" y="9419"/>
                    <a:pt x="5502" y="9455"/>
                    <a:pt x="5502" y="9538"/>
                  </a:cubicBezTo>
                  <a:cubicBezTo>
                    <a:pt x="5418" y="9574"/>
                    <a:pt x="5359" y="9610"/>
                    <a:pt x="5299" y="9610"/>
                  </a:cubicBezTo>
                  <a:lnTo>
                    <a:pt x="5430" y="9336"/>
                  </a:lnTo>
                  <a:close/>
                  <a:moveTo>
                    <a:pt x="1108" y="1299"/>
                  </a:moveTo>
                  <a:cubicBezTo>
                    <a:pt x="1287" y="1299"/>
                    <a:pt x="1453" y="1323"/>
                    <a:pt x="1632" y="1347"/>
                  </a:cubicBezTo>
                  <a:cubicBezTo>
                    <a:pt x="2477" y="1466"/>
                    <a:pt x="3335" y="1573"/>
                    <a:pt x="4180" y="1692"/>
                  </a:cubicBezTo>
                  <a:lnTo>
                    <a:pt x="5418" y="1859"/>
                  </a:lnTo>
                  <a:cubicBezTo>
                    <a:pt x="5573" y="1871"/>
                    <a:pt x="5728" y="1895"/>
                    <a:pt x="5894" y="1918"/>
                  </a:cubicBezTo>
                  <a:cubicBezTo>
                    <a:pt x="6204" y="1942"/>
                    <a:pt x="6549" y="1990"/>
                    <a:pt x="6859" y="2049"/>
                  </a:cubicBezTo>
                  <a:cubicBezTo>
                    <a:pt x="7680" y="2228"/>
                    <a:pt x="8490" y="2407"/>
                    <a:pt x="9300" y="2597"/>
                  </a:cubicBezTo>
                  <a:cubicBezTo>
                    <a:pt x="9657" y="2692"/>
                    <a:pt x="10014" y="2764"/>
                    <a:pt x="10383" y="2847"/>
                  </a:cubicBezTo>
                  <a:cubicBezTo>
                    <a:pt x="10419" y="2847"/>
                    <a:pt x="10443" y="2871"/>
                    <a:pt x="10478" y="2871"/>
                  </a:cubicBezTo>
                  <a:cubicBezTo>
                    <a:pt x="10693" y="2907"/>
                    <a:pt x="10693" y="2930"/>
                    <a:pt x="10693" y="2966"/>
                  </a:cubicBezTo>
                  <a:cubicBezTo>
                    <a:pt x="10716" y="3192"/>
                    <a:pt x="10716" y="3419"/>
                    <a:pt x="10693" y="3645"/>
                  </a:cubicBezTo>
                  <a:cubicBezTo>
                    <a:pt x="10693" y="3704"/>
                    <a:pt x="10693" y="3776"/>
                    <a:pt x="10681" y="3835"/>
                  </a:cubicBezTo>
                  <a:cubicBezTo>
                    <a:pt x="10621" y="3883"/>
                    <a:pt x="10562" y="3919"/>
                    <a:pt x="10502" y="3978"/>
                  </a:cubicBezTo>
                  <a:cubicBezTo>
                    <a:pt x="10301" y="4151"/>
                    <a:pt x="10277" y="4215"/>
                    <a:pt x="10114" y="4215"/>
                  </a:cubicBezTo>
                  <a:cubicBezTo>
                    <a:pt x="10075" y="4215"/>
                    <a:pt x="10027" y="4211"/>
                    <a:pt x="9966" y="4204"/>
                  </a:cubicBezTo>
                  <a:cubicBezTo>
                    <a:pt x="9407" y="4133"/>
                    <a:pt x="8728" y="4014"/>
                    <a:pt x="8180" y="3966"/>
                  </a:cubicBezTo>
                  <a:cubicBezTo>
                    <a:pt x="7859" y="3942"/>
                    <a:pt x="7478" y="3919"/>
                    <a:pt x="7156" y="3895"/>
                  </a:cubicBezTo>
                  <a:lnTo>
                    <a:pt x="5680" y="3764"/>
                  </a:lnTo>
                  <a:cubicBezTo>
                    <a:pt x="5216" y="3716"/>
                    <a:pt x="4716" y="3800"/>
                    <a:pt x="4287" y="3609"/>
                  </a:cubicBezTo>
                  <a:cubicBezTo>
                    <a:pt x="3727" y="3371"/>
                    <a:pt x="2870" y="3478"/>
                    <a:pt x="2239" y="3419"/>
                  </a:cubicBezTo>
                  <a:cubicBezTo>
                    <a:pt x="2229" y="3418"/>
                    <a:pt x="2218" y="3417"/>
                    <a:pt x="2208" y="3417"/>
                  </a:cubicBezTo>
                  <a:cubicBezTo>
                    <a:pt x="2103" y="3417"/>
                    <a:pt x="2020" y="3468"/>
                    <a:pt x="1965" y="3490"/>
                  </a:cubicBezTo>
                  <a:cubicBezTo>
                    <a:pt x="1942" y="3502"/>
                    <a:pt x="1918" y="3502"/>
                    <a:pt x="1894" y="3526"/>
                  </a:cubicBezTo>
                  <a:lnTo>
                    <a:pt x="1703" y="3597"/>
                  </a:lnTo>
                  <a:lnTo>
                    <a:pt x="1763" y="3788"/>
                  </a:lnTo>
                  <a:cubicBezTo>
                    <a:pt x="1882" y="4181"/>
                    <a:pt x="2096" y="4335"/>
                    <a:pt x="2287" y="4359"/>
                  </a:cubicBezTo>
                  <a:lnTo>
                    <a:pt x="2323" y="4359"/>
                  </a:lnTo>
                  <a:cubicBezTo>
                    <a:pt x="3632" y="4454"/>
                    <a:pt x="4775" y="4562"/>
                    <a:pt x="5811" y="4669"/>
                  </a:cubicBezTo>
                  <a:cubicBezTo>
                    <a:pt x="6490" y="4740"/>
                    <a:pt x="7168" y="4812"/>
                    <a:pt x="7823" y="4907"/>
                  </a:cubicBezTo>
                  <a:lnTo>
                    <a:pt x="8430" y="4978"/>
                  </a:lnTo>
                  <a:cubicBezTo>
                    <a:pt x="8482" y="4987"/>
                    <a:pt x="8530" y="4990"/>
                    <a:pt x="8576" y="4990"/>
                  </a:cubicBezTo>
                  <a:cubicBezTo>
                    <a:pt x="8686" y="4990"/>
                    <a:pt x="8784" y="4972"/>
                    <a:pt x="8901" y="4972"/>
                  </a:cubicBezTo>
                  <a:cubicBezTo>
                    <a:pt x="8937" y="4972"/>
                    <a:pt x="8974" y="4974"/>
                    <a:pt x="9014" y="4978"/>
                  </a:cubicBezTo>
                  <a:cubicBezTo>
                    <a:pt x="9002" y="4990"/>
                    <a:pt x="8835" y="5133"/>
                    <a:pt x="8823" y="5133"/>
                  </a:cubicBezTo>
                  <a:cubicBezTo>
                    <a:pt x="8657" y="5228"/>
                    <a:pt x="8597" y="5288"/>
                    <a:pt x="8430" y="5395"/>
                  </a:cubicBezTo>
                  <a:cubicBezTo>
                    <a:pt x="8180" y="5562"/>
                    <a:pt x="7859" y="5728"/>
                    <a:pt x="7597" y="5907"/>
                  </a:cubicBezTo>
                  <a:cubicBezTo>
                    <a:pt x="7324" y="6103"/>
                    <a:pt x="7198" y="6207"/>
                    <a:pt x="6991" y="6207"/>
                  </a:cubicBezTo>
                  <a:cubicBezTo>
                    <a:pt x="6909" y="6207"/>
                    <a:pt x="6814" y="6191"/>
                    <a:pt x="6692" y="6157"/>
                  </a:cubicBezTo>
                  <a:cubicBezTo>
                    <a:pt x="6656" y="6142"/>
                    <a:pt x="6619" y="6137"/>
                    <a:pt x="6581" y="6137"/>
                  </a:cubicBezTo>
                  <a:cubicBezTo>
                    <a:pt x="6532" y="6137"/>
                    <a:pt x="6483" y="6145"/>
                    <a:pt x="6442" y="6145"/>
                  </a:cubicBezTo>
                  <a:lnTo>
                    <a:pt x="6347" y="6145"/>
                  </a:lnTo>
                  <a:cubicBezTo>
                    <a:pt x="6204" y="6121"/>
                    <a:pt x="6049" y="6121"/>
                    <a:pt x="5894" y="6109"/>
                  </a:cubicBezTo>
                  <a:cubicBezTo>
                    <a:pt x="5478" y="6086"/>
                    <a:pt x="5025" y="6062"/>
                    <a:pt x="4609" y="6026"/>
                  </a:cubicBezTo>
                  <a:cubicBezTo>
                    <a:pt x="4085" y="5967"/>
                    <a:pt x="3549" y="5883"/>
                    <a:pt x="3049" y="5812"/>
                  </a:cubicBezTo>
                  <a:cubicBezTo>
                    <a:pt x="2894" y="5788"/>
                    <a:pt x="2739" y="5764"/>
                    <a:pt x="2584" y="5740"/>
                  </a:cubicBezTo>
                  <a:cubicBezTo>
                    <a:pt x="2563" y="5737"/>
                    <a:pt x="2542" y="5735"/>
                    <a:pt x="2521" y="5735"/>
                  </a:cubicBezTo>
                  <a:cubicBezTo>
                    <a:pt x="2250" y="5735"/>
                    <a:pt x="2019" y="6010"/>
                    <a:pt x="1942" y="6264"/>
                  </a:cubicBezTo>
                  <a:lnTo>
                    <a:pt x="1930" y="6336"/>
                  </a:lnTo>
                  <a:lnTo>
                    <a:pt x="1965" y="6407"/>
                  </a:lnTo>
                  <a:cubicBezTo>
                    <a:pt x="2093" y="6757"/>
                    <a:pt x="2381" y="6776"/>
                    <a:pt x="2560" y="6776"/>
                  </a:cubicBezTo>
                  <a:cubicBezTo>
                    <a:pt x="2582" y="6776"/>
                    <a:pt x="2602" y="6776"/>
                    <a:pt x="2620" y="6776"/>
                  </a:cubicBezTo>
                  <a:cubicBezTo>
                    <a:pt x="2689" y="6773"/>
                    <a:pt x="2759" y="6772"/>
                    <a:pt x="2830" y="6772"/>
                  </a:cubicBezTo>
                  <a:cubicBezTo>
                    <a:pt x="3044" y="6772"/>
                    <a:pt x="3272" y="6785"/>
                    <a:pt x="3513" y="6812"/>
                  </a:cubicBezTo>
                  <a:cubicBezTo>
                    <a:pt x="4311" y="6895"/>
                    <a:pt x="5121" y="6990"/>
                    <a:pt x="5906" y="7074"/>
                  </a:cubicBezTo>
                  <a:lnTo>
                    <a:pt x="5871" y="7121"/>
                  </a:lnTo>
                  <a:cubicBezTo>
                    <a:pt x="5799" y="7193"/>
                    <a:pt x="5740" y="7252"/>
                    <a:pt x="5668" y="7288"/>
                  </a:cubicBezTo>
                  <a:cubicBezTo>
                    <a:pt x="4906" y="7693"/>
                    <a:pt x="4775" y="8324"/>
                    <a:pt x="4478" y="8979"/>
                  </a:cubicBezTo>
                  <a:cubicBezTo>
                    <a:pt x="4370" y="9217"/>
                    <a:pt x="4204" y="9515"/>
                    <a:pt x="4073" y="9729"/>
                  </a:cubicBezTo>
                  <a:cubicBezTo>
                    <a:pt x="4001" y="9860"/>
                    <a:pt x="4001" y="10217"/>
                    <a:pt x="4061" y="10348"/>
                  </a:cubicBezTo>
                  <a:cubicBezTo>
                    <a:pt x="4082" y="10399"/>
                    <a:pt x="4141" y="10413"/>
                    <a:pt x="4215" y="10413"/>
                  </a:cubicBezTo>
                  <a:cubicBezTo>
                    <a:pt x="4318" y="10413"/>
                    <a:pt x="4450" y="10385"/>
                    <a:pt x="4555" y="10385"/>
                  </a:cubicBezTo>
                  <a:cubicBezTo>
                    <a:pt x="4588" y="10385"/>
                    <a:pt x="4618" y="10388"/>
                    <a:pt x="4644" y="10396"/>
                  </a:cubicBezTo>
                  <a:lnTo>
                    <a:pt x="4680" y="10467"/>
                  </a:lnTo>
                  <a:cubicBezTo>
                    <a:pt x="4838" y="10500"/>
                    <a:pt x="5020" y="10540"/>
                    <a:pt x="5197" y="10540"/>
                  </a:cubicBezTo>
                  <a:cubicBezTo>
                    <a:pt x="5272" y="10540"/>
                    <a:pt x="5347" y="10533"/>
                    <a:pt x="5418" y="10515"/>
                  </a:cubicBezTo>
                  <a:cubicBezTo>
                    <a:pt x="5775" y="10443"/>
                    <a:pt x="6252" y="10503"/>
                    <a:pt x="6585" y="10396"/>
                  </a:cubicBezTo>
                  <a:cubicBezTo>
                    <a:pt x="6752" y="10348"/>
                    <a:pt x="6883" y="10277"/>
                    <a:pt x="7049" y="10217"/>
                  </a:cubicBezTo>
                  <a:cubicBezTo>
                    <a:pt x="7121" y="10205"/>
                    <a:pt x="7121" y="9955"/>
                    <a:pt x="7216" y="9955"/>
                  </a:cubicBezTo>
                  <a:cubicBezTo>
                    <a:pt x="7835" y="9967"/>
                    <a:pt x="8466" y="9979"/>
                    <a:pt x="9085" y="9979"/>
                  </a:cubicBezTo>
                  <a:cubicBezTo>
                    <a:pt x="9538" y="9991"/>
                    <a:pt x="9978" y="9991"/>
                    <a:pt x="10431" y="10015"/>
                  </a:cubicBezTo>
                  <a:cubicBezTo>
                    <a:pt x="10502" y="10015"/>
                    <a:pt x="10562" y="9991"/>
                    <a:pt x="10609" y="9979"/>
                  </a:cubicBezTo>
                  <a:cubicBezTo>
                    <a:pt x="10621" y="9979"/>
                    <a:pt x="10633" y="9967"/>
                    <a:pt x="10669" y="9967"/>
                  </a:cubicBezTo>
                  <a:lnTo>
                    <a:pt x="10836" y="9931"/>
                  </a:lnTo>
                  <a:lnTo>
                    <a:pt x="10847" y="9777"/>
                  </a:lnTo>
                  <a:cubicBezTo>
                    <a:pt x="10871" y="9610"/>
                    <a:pt x="10836" y="9431"/>
                    <a:pt x="10740" y="9324"/>
                  </a:cubicBezTo>
                  <a:cubicBezTo>
                    <a:pt x="10657" y="9217"/>
                    <a:pt x="10514" y="9181"/>
                    <a:pt x="10335" y="9181"/>
                  </a:cubicBezTo>
                  <a:lnTo>
                    <a:pt x="8311" y="9181"/>
                  </a:lnTo>
                  <a:cubicBezTo>
                    <a:pt x="8216" y="9181"/>
                    <a:pt x="8296" y="9196"/>
                    <a:pt x="8271" y="9196"/>
                  </a:cubicBezTo>
                  <a:cubicBezTo>
                    <a:pt x="8265" y="9196"/>
                    <a:pt x="8252" y="9195"/>
                    <a:pt x="8228" y="9193"/>
                  </a:cubicBezTo>
                  <a:cubicBezTo>
                    <a:pt x="8931" y="8586"/>
                    <a:pt x="9490" y="8288"/>
                    <a:pt x="10181" y="7764"/>
                  </a:cubicBezTo>
                  <a:cubicBezTo>
                    <a:pt x="10514" y="7514"/>
                    <a:pt x="10871" y="7240"/>
                    <a:pt x="11217" y="6955"/>
                  </a:cubicBezTo>
                  <a:lnTo>
                    <a:pt x="11217" y="6955"/>
                  </a:lnTo>
                  <a:cubicBezTo>
                    <a:pt x="11264" y="7395"/>
                    <a:pt x="11193" y="7598"/>
                    <a:pt x="11228" y="8050"/>
                  </a:cubicBezTo>
                  <a:cubicBezTo>
                    <a:pt x="11288" y="8669"/>
                    <a:pt x="11336" y="9300"/>
                    <a:pt x="11395" y="9919"/>
                  </a:cubicBezTo>
                  <a:cubicBezTo>
                    <a:pt x="11431" y="10217"/>
                    <a:pt x="11455" y="10515"/>
                    <a:pt x="11514" y="10908"/>
                  </a:cubicBezTo>
                  <a:cubicBezTo>
                    <a:pt x="11562" y="11158"/>
                    <a:pt x="11586" y="11408"/>
                    <a:pt x="11633" y="11682"/>
                  </a:cubicBezTo>
                  <a:cubicBezTo>
                    <a:pt x="11705" y="12134"/>
                    <a:pt x="11788" y="12598"/>
                    <a:pt x="11848" y="13075"/>
                  </a:cubicBezTo>
                  <a:cubicBezTo>
                    <a:pt x="11967" y="14158"/>
                    <a:pt x="12062" y="15277"/>
                    <a:pt x="12157" y="16349"/>
                  </a:cubicBezTo>
                  <a:cubicBezTo>
                    <a:pt x="12205" y="16896"/>
                    <a:pt x="12264" y="17432"/>
                    <a:pt x="12300" y="17992"/>
                  </a:cubicBezTo>
                  <a:cubicBezTo>
                    <a:pt x="12324" y="18182"/>
                    <a:pt x="12348" y="18373"/>
                    <a:pt x="12360" y="18563"/>
                  </a:cubicBezTo>
                  <a:cubicBezTo>
                    <a:pt x="12395" y="18849"/>
                    <a:pt x="12419" y="19159"/>
                    <a:pt x="12455" y="19444"/>
                  </a:cubicBezTo>
                  <a:cubicBezTo>
                    <a:pt x="12467" y="19587"/>
                    <a:pt x="12455" y="19623"/>
                    <a:pt x="12455" y="19623"/>
                  </a:cubicBezTo>
                  <a:cubicBezTo>
                    <a:pt x="12455" y="19623"/>
                    <a:pt x="12419" y="19659"/>
                    <a:pt x="12288" y="19659"/>
                  </a:cubicBezTo>
                  <a:cubicBezTo>
                    <a:pt x="12240" y="19659"/>
                    <a:pt x="12181" y="19659"/>
                    <a:pt x="12145" y="19635"/>
                  </a:cubicBezTo>
                  <a:lnTo>
                    <a:pt x="12086" y="19635"/>
                  </a:lnTo>
                  <a:cubicBezTo>
                    <a:pt x="11705" y="19599"/>
                    <a:pt x="11324" y="19552"/>
                    <a:pt x="10955" y="19516"/>
                  </a:cubicBezTo>
                  <a:cubicBezTo>
                    <a:pt x="10097" y="19432"/>
                    <a:pt x="9204" y="19325"/>
                    <a:pt x="8347" y="19242"/>
                  </a:cubicBezTo>
                  <a:cubicBezTo>
                    <a:pt x="6633" y="19040"/>
                    <a:pt x="4799" y="18825"/>
                    <a:pt x="2573" y="18539"/>
                  </a:cubicBezTo>
                  <a:cubicBezTo>
                    <a:pt x="2382" y="18504"/>
                    <a:pt x="2168" y="18492"/>
                    <a:pt x="2120" y="18444"/>
                  </a:cubicBezTo>
                  <a:cubicBezTo>
                    <a:pt x="2084" y="18409"/>
                    <a:pt x="2061" y="18182"/>
                    <a:pt x="2049" y="18028"/>
                  </a:cubicBezTo>
                  <a:cubicBezTo>
                    <a:pt x="2001" y="17480"/>
                    <a:pt x="1977" y="16932"/>
                    <a:pt x="1930" y="16396"/>
                  </a:cubicBezTo>
                  <a:cubicBezTo>
                    <a:pt x="1906" y="15872"/>
                    <a:pt x="1870" y="15337"/>
                    <a:pt x="1822" y="14813"/>
                  </a:cubicBezTo>
                  <a:lnTo>
                    <a:pt x="1430" y="10265"/>
                  </a:lnTo>
                  <a:cubicBezTo>
                    <a:pt x="1322" y="9062"/>
                    <a:pt x="1215" y="7836"/>
                    <a:pt x="1108" y="6633"/>
                  </a:cubicBezTo>
                  <a:cubicBezTo>
                    <a:pt x="1037" y="5800"/>
                    <a:pt x="977" y="4907"/>
                    <a:pt x="918" y="3907"/>
                  </a:cubicBezTo>
                  <a:cubicBezTo>
                    <a:pt x="906" y="3669"/>
                    <a:pt x="906" y="3419"/>
                    <a:pt x="906" y="3180"/>
                  </a:cubicBezTo>
                  <a:lnTo>
                    <a:pt x="906" y="2692"/>
                  </a:lnTo>
                  <a:cubicBezTo>
                    <a:pt x="906" y="2526"/>
                    <a:pt x="894" y="2359"/>
                    <a:pt x="894" y="2216"/>
                  </a:cubicBezTo>
                  <a:cubicBezTo>
                    <a:pt x="870" y="1978"/>
                    <a:pt x="858" y="1716"/>
                    <a:pt x="870" y="1478"/>
                  </a:cubicBezTo>
                  <a:cubicBezTo>
                    <a:pt x="870" y="1359"/>
                    <a:pt x="894" y="1335"/>
                    <a:pt x="894" y="1335"/>
                  </a:cubicBezTo>
                  <a:cubicBezTo>
                    <a:pt x="894" y="1335"/>
                    <a:pt x="918" y="1323"/>
                    <a:pt x="1037" y="1299"/>
                  </a:cubicBezTo>
                  <a:close/>
                  <a:moveTo>
                    <a:pt x="16506" y="1"/>
                  </a:moveTo>
                  <a:cubicBezTo>
                    <a:pt x="16320" y="1"/>
                    <a:pt x="16132" y="49"/>
                    <a:pt x="15955" y="144"/>
                  </a:cubicBezTo>
                  <a:cubicBezTo>
                    <a:pt x="15324" y="490"/>
                    <a:pt x="14729" y="883"/>
                    <a:pt x="14253" y="1240"/>
                  </a:cubicBezTo>
                  <a:cubicBezTo>
                    <a:pt x="13645" y="1692"/>
                    <a:pt x="13026" y="2133"/>
                    <a:pt x="12431" y="2585"/>
                  </a:cubicBezTo>
                  <a:cubicBezTo>
                    <a:pt x="12157" y="2788"/>
                    <a:pt x="11871" y="3014"/>
                    <a:pt x="11586" y="3216"/>
                  </a:cubicBezTo>
                  <a:cubicBezTo>
                    <a:pt x="11574" y="3240"/>
                    <a:pt x="11538" y="3252"/>
                    <a:pt x="11526" y="3264"/>
                  </a:cubicBezTo>
                  <a:cubicBezTo>
                    <a:pt x="11526" y="3133"/>
                    <a:pt x="11514" y="3014"/>
                    <a:pt x="11514" y="2895"/>
                  </a:cubicBezTo>
                  <a:cubicBezTo>
                    <a:pt x="11502" y="2347"/>
                    <a:pt x="11145" y="2168"/>
                    <a:pt x="10847" y="2109"/>
                  </a:cubicBezTo>
                  <a:cubicBezTo>
                    <a:pt x="10669" y="2073"/>
                    <a:pt x="10490" y="2026"/>
                    <a:pt x="10312" y="1990"/>
                  </a:cubicBezTo>
                  <a:cubicBezTo>
                    <a:pt x="10169" y="1954"/>
                    <a:pt x="10038" y="1930"/>
                    <a:pt x="9895" y="1895"/>
                  </a:cubicBezTo>
                  <a:cubicBezTo>
                    <a:pt x="8954" y="1704"/>
                    <a:pt x="8002" y="1525"/>
                    <a:pt x="7061" y="1335"/>
                  </a:cubicBezTo>
                  <a:cubicBezTo>
                    <a:pt x="7002" y="1311"/>
                    <a:pt x="6954" y="1311"/>
                    <a:pt x="6906" y="1299"/>
                  </a:cubicBezTo>
                  <a:cubicBezTo>
                    <a:pt x="6680" y="1252"/>
                    <a:pt x="6454" y="1216"/>
                    <a:pt x="6216" y="1192"/>
                  </a:cubicBezTo>
                  <a:cubicBezTo>
                    <a:pt x="4894" y="1121"/>
                    <a:pt x="3549" y="859"/>
                    <a:pt x="2382" y="633"/>
                  </a:cubicBezTo>
                  <a:cubicBezTo>
                    <a:pt x="1977" y="561"/>
                    <a:pt x="1584" y="513"/>
                    <a:pt x="1144" y="478"/>
                  </a:cubicBezTo>
                  <a:cubicBezTo>
                    <a:pt x="1104" y="475"/>
                    <a:pt x="1063" y="474"/>
                    <a:pt x="1022" y="474"/>
                  </a:cubicBezTo>
                  <a:cubicBezTo>
                    <a:pt x="879" y="474"/>
                    <a:pt x="729" y="491"/>
                    <a:pt x="572" y="537"/>
                  </a:cubicBezTo>
                  <a:cubicBezTo>
                    <a:pt x="72" y="680"/>
                    <a:pt x="1" y="859"/>
                    <a:pt x="13" y="1347"/>
                  </a:cubicBezTo>
                  <a:cubicBezTo>
                    <a:pt x="37" y="1883"/>
                    <a:pt x="60" y="2430"/>
                    <a:pt x="72" y="2966"/>
                  </a:cubicBezTo>
                  <a:cubicBezTo>
                    <a:pt x="84" y="3490"/>
                    <a:pt x="96" y="4026"/>
                    <a:pt x="132" y="4562"/>
                  </a:cubicBezTo>
                  <a:cubicBezTo>
                    <a:pt x="144" y="4931"/>
                    <a:pt x="191" y="5300"/>
                    <a:pt x="215" y="5657"/>
                  </a:cubicBezTo>
                  <a:lnTo>
                    <a:pt x="251" y="5943"/>
                  </a:lnTo>
                  <a:cubicBezTo>
                    <a:pt x="275" y="6169"/>
                    <a:pt x="298" y="6371"/>
                    <a:pt x="322" y="6598"/>
                  </a:cubicBezTo>
                  <a:cubicBezTo>
                    <a:pt x="358" y="6895"/>
                    <a:pt x="394" y="7193"/>
                    <a:pt x="429" y="7491"/>
                  </a:cubicBezTo>
                  <a:lnTo>
                    <a:pt x="501" y="8360"/>
                  </a:lnTo>
                  <a:cubicBezTo>
                    <a:pt x="632" y="9824"/>
                    <a:pt x="775" y="11348"/>
                    <a:pt x="894" y="12848"/>
                  </a:cubicBezTo>
                  <a:cubicBezTo>
                    <a:pt x="953" y="13682"/>
                    <a:pt x="1013" y="14551"/>
                    <a:pt x="1049" y="15384"/>
                  </a:cubicBezTo>
                  <a:cubicBezTo>
                    <a:pt x="1072" y="15718"/>
                    <a:pt x="1084" y="16063"/>
                    <a:pt x="1108" y="16408"/>
                  </a:cubicBezTo>
                  <a:cubicBezTo>
                    <a:pt x="1132" y="16611"/>
                    <a:pt x="1132" y="16813"/>
                    <a:pt x="1144" y="17015"/>
                  </a:cubicBezTo>
                  <a:cubicBezTo>
                    <a:pt x="1156" y="17420"/>
                    <a:pt x="1191" y="17825"/>
                    <a:pt x="1215" y="18218"/>
                  </a:cubicBezTo>
                  <a:cubicBezTo>
                    <a:pt x="1227" y="18397"/>
                    <a:pt x="1287" y="18575"/>
                    <a:pt x="1334" y="18742"/>
                  </a:cubicBezTo>
                  <a:cubicBezTo>
                    <a:pt x="1465" y="19135"/>
                    <a:pt x="1739" y="19337"/>
                    <a:pt x="2144" y="19373"/>
                  </a:cubicBezTo>
                  <a:cubicBezTo>
                    <a:pt x="2525" y="19397"/>
                    <a:pt x="2930" y="19456"/>
                    <a:pt x="3299" y="19504"/>
                  </a:cubicBezTo>
                  <a:cubicBezTo>
                    <a:pt x="3489" y="19528"/>
                    <a:pt x="3692" y="19552"/>
                    <a:pt x="3882" y="19575"/>
                  </a:cubicBezTo>
                  <a:lnTo>
                    <a:pt x="4954" y="19694"/>
                  </a:lnTo>
                  <a:cubicBezTo>
                    <a:pt x="5930" y="19813"/>
                    <a:pt x="6930" y="19921"/>
                    <a:pt x="7918" y="20040"/>
                  </a:cubicBezTo>
                  <a:cubicBezTo>
                    <a:pt x="9431" y="20206"/>
                    <a:pt x="10681" y="20349"/>
                    <a:pt x="11990" y="20468"/>
                  </a:cubicBezTo>
                  <a:cubicBezTo>
                    <a:pt x="12062" y="20468"/>
                    <a:pt x="12157" y="20480"/>
                    <a:pt x="12229" y="20480"/>
                  </a:cubicBezTo>
                  <a:cubicBezTo>
                    <a:pt x="12395" y="20480"/>
                    <a:pt x="12562" y="20468"/>
                    <a:pt x="12717" y="20456"/>
                  </a:cubicBezTo>
                  <a:cubicBezTo>
                    <a:pt x="12824" y="20444"/>
                    <a:pt x="12943" y="20444"/>
                    <a:pt x="13062" y="20421"/>
                  </a:cubicBezTo>
                  <a:lnTo>
                    <a:pt x="13276" y="20409"/>
                  </a:lnTo>
                  <a:lnTo>
                    <a:pt x="13276" y="20206"/>
                  </a:lnTo>
                  <a:lnTo>
                    <a:pt x="13276" y="20028"/>
                  </a:lnTo>
                  <a:lnTo>
                    <a:pt x="13276" y="19730"/>
                  </a:lnTo>
                  <a:lnTo>
                    <a:pt x="13169" y="18694"/>
                  </a:lnTo>
                  <a:cubicBezTo>
                    <a:pt x="13038" y="17349"/>
                    <a:pt x="12883" y="15944"/>
                    <a:pt x="12717" y="14575"/>
                  </a:cubicBezTo>
                  <a:cubicBezTo>
                    <a:pt x="12645" y="13932"/>
                    <a:pt x="12574" y="13301"/>
                    <a:pt x="12502" y="12670"/>
                  </a:cubicBezTo>
                  <a:cubicBezTo>
                    <a:pt x="12395" y="11777"/>
                    <a:pt x="12276" y="10872"/>
                    <a:pt x="12181" y="9967"/>
                  </a:cubicBezTo>
                  <a:cubicBezTo>
                    <a:pt x="12109" y="9229"/>
                    <a:pt x="12062" y="8491"/>
                    <a:pt x="12026" y="7764"/>
                  </a:cubicBezTo>
                  <a:cubicBezTo>
                    <a:pt x="11990" y="7348"/>
                    <a:pt x="11979" y="6931"/>
                    <a:pt x="11943" y="6514"/>
                  </a:cubicBezTo>
                  <a:cubicBezTo>
                    <a:pt x="11931" y="6240"/>
                    <a:pt x="12002" y="6074"/>
                    <a:pt x="12229" y="5931"/>
                  </a:cubicBezTo>
                  <a:cubicBezTo>
                    <a:pt x="13348" y="5145"/>
                    <a:pt x="14479" y="4335"/>
                    <a:pt x="15681" y="3442"/>
                  </a:cubicBezTo>
                  <a:cubicBezTo>
                    <a:pt x="16324" y="2978"/>
                    <a:pt x="16824" y="2585"/>
                    <a:pt x="17265" y="2192"/>
                  </a:cubicBezTo>
                  <a:cubicBezTo>
                    <a:pt x="17646" y="1883"/>
                    <a:pt x="17765" y="1418"/>
                    <a:pt x="17622" y="906"/>
                  </a:cubicBezTo>
                  <a:cubicBezTo>
                    <a:pt x="17515" y="525"/>
                    <a:pt x="17265" y="228"/>
                    <a:pt x="16920" y="85"/>
                  </a:cubicBezTo>
                  <a:cubicBezTo>
                    <a:pt x="16786" y="28"/>
                    <a:pt x="16647" y="1"/>
                    <a:pt x="16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26;p52"/>
            <p:cNvSpPr/>
            <p:nvPr/>
          </p:nvSpPr>
          <p:spPr>
            <a:xfrm>
              <a:off x="5527475" y="2424525"/>
              <a:ext cx="263725" cy="210775"/>
            </a:xfrm>
            <a:custGeom>
              <a:avLst/>
              <a:gdLst/>
              <a:ahLst/>
              <a:cxnLst/>
              <a:rect l="l" t="t" r="r" b="b"/>
              <a:pathLst>
                <a:path w="10549" h="8431" extrusionOk="0">
                  <a:moveTo>
                    <a:pt x="0" y="7002"/>
                  </a:moveTo>
                  <a:cubicBezTo>
                    <a:pt x="250" y="7526"/>
                    <a:pt x="453" y="7954"/>
                    <a:pt x="667" y="8431"/>
                  </a:cubicBezTo>
                  <a:cubicBezTo>
                    <a:pt x="822" y="8335"/>
                    <a:pt x="976" y="8276"/>
                    <a:pt x="1107" y="8180"/>
                  </a:cubicBezTo>
                  <a:cubicBezTo>
                    <a:pt x="2060" y="7430"/>
                    <a:pt x="2977" y="6668"/>
                    <a:pt x="3941" y="5942"/>
                  </a:cubicBezTo>
                  <a:cubicBezTo>
                    <a:pt x="4977" y="5168"/>
                    <a:pt x="6037" y="4454"/>
                    <a:pt x="7072" y="3692"/>
                  </a:cubicBezTo>
                  <a:cubicBezTo>
                    <a:pt x="8037" y="2977"/>
                    <a:pt x="9001" y="2251"/>
                    <a:pt x="9954" y="1537"/>
                  </a:cubicBezTo>
                  <a:cubicBezTo>
                    <a:pt x="10108" y="1418"/>
                    <a:pt x="10239" y="1275"/>
                    <a:pt x="10359" y="1120"/>
                  </a:cubicBezTo>
                  <a:cubicBezTo>
                    <a:pt x="10549" y="870"/>
                    <a:pt x="10549" y="584"/>
                    <a:pt x="10370" y="346"/>
                  </a:cubicBezTo>
                  <a:cubicBezTo>
                    <a:pt x="10216" y="108"/>
                    <a:pt x="9942" y="1"/>
                    <a:pt x="9632" y="108"/>
                  </a:cubicBezTo>
                  <a:cubicBezTo>
                    <a:pt x="9418" y="179"/>
                    <a:pt x="9216" y="299"/>
                    <a:pt x="9037" y="418"/>
                  </a:cubicBezTo>
                  <a:cubicBezTo>
                    <a:pt x="7537" y="1513"/>
                    <a:pt x="6048" y="2620"/>
                    <a:pt x="4536" y="3716"/>
                  </a:cubicBezTo>
                  <a:cubicBezTo>
                    <a:pt x="3393" y="4549"/>
                    <a:pt x="2215" y="5335"/>
                    <a:pt x="1060" y="6168"/>
                  </a:cubicBezTo>
                  <a:cubicBezTo>
                    <a:pt x="714" y="6430"/>
                    <a:pt x="345" y="6728"/>
                    <a:pt x="0" y="70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27;p52"/>
            <p:cNvSpPr/>
            <p:nvPr/>
          </p:nvSpPr>
          <p:spPr>
            <a:xfrm>
              <a:off x="5502450" y="2609075"/>
              <a:ext cx="33375" cy="39625"/>
            </a:xfrm>
            <a:custGeom>
              <a:avLst/>
              <a:gdLst/>
              <a:ahLst/>
              <a:cxnLst/>
              <a:rect l="l" t="t" r="r" b="b"/>
              <a:pathLst>
                <a:path w="1335" h="1585" extrusionOk="0">
                  <a:moveTo>
                    <a:pt x="692" y="1584"/>
                  </a:moveTo>
                  <a:cubicBezTo>
                    <a:pt x="763" y="1572"/>
                    <a:pt x="870" y="1537"/>
                    <a:pt x="977" y="1513"/>
                  </a:cubicBezTo>
                  <a:cubicBezTo>
                    <a:pt x="1287" y="1370"/>
                    <a:pt x="1334" y="1251"/>
                    <a:pt x="1215" y="941"/>
                  </a:cubicBezTo>
                  <a:cubicBezTo>
                    <a:pt x="1132" y="763"/>
                    <a:pt x="1061" y="584"/>
                    <a:pt x="953" y="417"/>
                  </a:cubicBezTo>
                  <a:cubicBezTo>
                    <a:pt x="715" y="36"/>
                    <a:pt x="453" y="1"/>
                    <a:pt x="144" y="334"/>
                  </a:cubicBezTo>
                  <a:cubicBezTo>
                    <a:pt x="84" y="394"/>
                    <a:pt x="49" y="465"/>
                    <a:pt x="1" y="525"/>
                  </a:cubicBezTo>
                  <a:cubicBezTo>
                    <a:pt x="227" y="858"/>
                    <a:pt x="441" y="1191"/>
                    <a:pt x="692" y="15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28;p52"/>
            <p:cNvSpPr/>
            <p:nvPr/>
          </p:nvSpPr>
          <p:spPr>
            <a:xfrm>
              <a:off x="5487575" y="2634975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382" y="1"/>
                  </a:moveTo>
                  <a:lnTo>
                    <a:pt x="1" y="739"/>
                  </a:lnTo>
                  <a:cubicBezTo>
                    <a:pt x="298" y="917"/>
                    <a:pt x="525" y="775"/>
                    <a:pt x="751" y="667"/>
                  </a:cubicBezTo>
                  <a:cubicBezTo>
                    <a:pt x="810" y="358"/>
                    <a:pt x="644" y="179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29;p52"/>
            <p:cNvSpPr/>
            <p:nvPr/>
          </p:nvSpPr>
          <p:spPr>
            <a:xfrm>
              <a:off x="5378625" y="2437325"/>
              <a:ext cx="302150" cy="470025"/>
            </a:xfrm>
            <a:custGeom>
              <a:avLst/>
              <a:gdLst/>
              <a:ahLst/>
              <a:cxnLst/>
              <a:rect l="l" t="t" r="r" b="b"/>
              <a:pathLst>
                <a:path w="12086" h="18801" extrusionOk="0">
                  <a:moveTo>
                    <a:pt x="12074" y="18348"/>
                  </a:moveTo>
                  <a:cubicBezTo>
                    <a:pt x="12038" y="17860"/>
                    <a:pt x="11967" y="17384"/>
                    <a:pt x="11919" y="16896"/>
                  </a:cubicBezTo>
                  <a:cubicBezTo>
                    <a:pt x="11776" y="15253"/>
                    <a:pt x="11621" y="13622"/>
                    <a:pt x="11467" y="11979"/>
                  </a:cubicBezTo>
                  <a:cubicBezTo>
                    <a:pt x="11383" y="11252"/>
                    <a:pt x="11240" y="10538"/>
                    <a:pt x="11133" y="9812"/>
                  </a:cubicBezTo>
                  <a:cubicBezTo>
                    <a:pt x="11086" y="9478"/>
                    <a:pt x="11050" y="9169"/>
                    <a:pt x="11014" y="8835"/>
                  </a:cubicBezTo>
                  <a:cubicBezTo>
                    <a:pt x="10907" y="7776"/>
                    <a:pt x="10824" y="6728"/>
                    <a:pt x="10728" y="5668"/>
                  </a:cubicBezTo>
                  <a:cubicBezTo>
                    <a:pt x="10169" y="6085"/>
                    <a:pt x="9585" y="6502"/>
                    <a:pt x="9121" y="6835"/>
                  </a:cubicBezTo>
                  <a:lnTo>
                    <a:pt x="9121" y="6835"/>
                  </a:lnTo>
                  <a:cubicBezTo>
                    <a:pt x="9121" y="6835"/>
                    <a:pt x="8312" y="7454"/>
                    <a:pt x="7478" y="8109"/>
                  </a:cubicBezTo>
                  <a:cubicBezTo>
                    <a:pt x="7692" y="8145"/>
                    <a:pt x="8038" y="8169"/>
                    <a:pt x="8371" y="8169"/>
                  </a:cubicBezTo>
                  <a:cubicBezTo>
                    <a:pt x="8883" y="8157"/>
                    <a:pt x="9931" y="8049"/>
                    <a:pt x="10097" y="8240"/>
                  </a:cubicBezTo>
                  <a:cubicBezTo>
                    <a:pt x="10252" y="8454"/>
                    <a:pt x="10300" y="8704"/>
                    <a:pt x="10181" y="8740"/>
                  </a:cubicBezTo>
                  <a:cubicBezTo>
                    <a:pt x="10074" y="8764"/>
                    <a:pt x="7299" y="8740"/>
                    <a:pt x="6704" y="8740"/>
                  </a:cubicBezTo>
                  <a:cubicBezTo>
                    <a:pt x="5764" y="9478"/>
                    <a:pt x="3680" y="9431"/>
                    <a:pt x="3513" y="9133"/>
                  </a:cubicBezTo>
                  <a:cubicBezTo>
                    <a:pt x="3347" y="8835"/>
                    <a:pt x="4109" y="7549"/>
                    <a:pt x="4371" y="7085"/>
                  </a:cubicBezTo>
                  <a:cubicBezTo>
                    <a:pt x="4644" y="6621"/>
                    <a:pt x="5466" y="6025"/>
                    <a:pt x="5466" y="6025"/>
                  </a:cubicBezTo>
                  <a:lnTo>
                    <a:pt x="5621" y="5906"/>
                  </a:lnTo>
                  <a:cubicBezTo>
                    <a:pt x="4728" y="5835"/>
                    <a:pt x="2549" y="5621"/>
                    <a:pt x="1846" y="5454"/>
                  </a:cubicBezTo>
                  <a:cubicBezTo>
                    <a:pt x="1775" y="5454"/>
                    <a:pt x="1692" y="5430"/>
                    <a:pt x="1632" y="5394"/>
                  </a:cubicBezTo>
                  <a:lnTo>
                    <a:pt x="1632" y="5394"/>
                  </a:lnTo>
                  <a:cubicBezTo>
                    <a:pt x="1323" y="5204"/>
                    <a:pt x="1454" y="4835"/>
                    <a:pt x="1799" y="4751"/>
                  </a:cubicBezTo>
                  <a:cubicBezTo>
                    <a:pt x="2144" y="4668"/>
                    <a:pt x="4942" y="5168"/>
                    <a:pt x="5406" y="5132"/>
                  </a:cubicBezTo>
                  <a:cubicBezTo>
                    <a:pt x="5716" y="5121"/>
                    <a:pt x="6133" y="5192"/>
                    <a:pt x="6371" y="5252"/>
                  </a:cubicBezTo>
                  <a:lnTo>
                    <a:pt x="7680" y="4478"/>
                  </a:lnTo>
                  <a:cubicBezTo>
                    <a:pt x="7931" y="4287"/>
                    <a:pt x="8276" y="4037"/>
                    <a:pt x="8585" y="3811"/>
                  </a:cubicBezTo>
                  <a:cubicBezTo>
                    <a:pt x="7859" y="3704"/>
                    <a:pt x="5906" y="3442"/>
                    <a:pt x="4394" y="3275"/>
                  </a:cubicBezTo>
                  <a:cubicBezTo>
                    <a:pt x="3823" y="3216"/>
                    <a:pt x="3239" y="3168"/>
                    <a:pt x="2668" y="3120"/>
                  </a:cubicBezTo>
                  <a:cubicBezTo>
                    <a:pt x="1977" y="3096"/>
                    <a:pt x="1727" y="3085"/>
                    <a:pt x="1596" y="3037"/>
                  </a:cubicBezTo>
                  <a:cubicBezTo>
                    <a:pt x="1477" y="3013"/>
                    <a:pt x="1382" y="2989"/>
                    <a:pt x="1311" y="2870"/>
                  </a:cubicBezTo>
                  <a:lnTo>
                    <a:pt x="1311" y="2870"/>
                  </a:lnTo>
                  <a:cubicBezTo>
                    <a:pt x="1013" y="2704"/>
                    <a:pt x="1192" y="2561"/>
                    <a:pt x="1608" y="2406"/>
                  </a:cubicBezTo>
                  <a:cubicBezTo>
                    <a:pt x="2025" y="2263"/>
                    <a:pt x="9419" y="3227"/>
                    <a:pt x="9419" y="3227"/>
                  </a:cubicBezTo>
                  <a:cubicBezTo>
                    <a:pt x="9645" y="3061"/>
                    <a:pt x="9943" y="2858"/>
                    <a:pt x="10288" y="2620"/>
                  </a:cubicBezTo>
                  <a:cubicBezTo>
                    <a:pt x="10300" y="2358"/>
                    <a:pt x="10312" y="2108"/>
                    <a:pt x="10288" y="1858"/>
                  </a:cubicBezTo>
                  <a:cubicBezTo>
                    <a:pt x="10252" y="1584"/>
                    <a:pt x="10002" y="1584"/>
                    <a:pt x="9788" y="1525"/>
                  </a:cubicBezTo>
                  <a:cubicBezTo>
                    <a:pt x="8621" y="1263"/>
                    <a:pt x="7442" y="977"/>
                    <a:pt x="6264" y="739"/>
                  </a:cubicBezTo>
                  <a:cubicBezTo>
                    <a:pt x="5787" y="632"/>
                    <a:pt x="5299" y="608"/>
                    <a:pt x="4811" y="549"/>
                  </a:cubicBezTo>
                  <a:cubicBezTo>
                    <a:pt x="3537" y="382"/>
                    <a:pt x="2287" y="203"/>
                    <a:pt x="1025" y="37"/>
                  </a:cubicBezTo>
                  <a:cubicBezTo>
                    <a:pt x="822" y="13"/>
                    <a:pt x="608" y="1"/>
                    <a:pt x="382" y="1"/>
                  </a:cubicBezTo>
                  <a:cubicBezTo>
                    <a:pt x="108" y="13"/>
                    <a:pt x="1" y="96"/>
                    <a:pt x="1" y="382"/>
                  </a:cubicBezTo>
                  <a:cubicBezTo>
                    <a:pt x="1" y="787"/>
                    <a:pt x="25" y="1203"/>
                    <a:pt x="49" y="1608"/>
                  </a:cubicBezTo>
                  <a:cubicBezTo>
                    <a:pt x="60" y="2001"/>
                    <a:pt x="25" y="2418"/>
                    <a:pt x="60" y="2823"/>
                  </a:cubicBezTo>
                  <a:cubicBezTo>
                    <a:pt x="120" y="3728"/>
                    <a:pt x="180" y="4644"/>
                    <a:pt x="251" y="5549"/>
                  </a:cubicBezTo>
                  <a:cubicBezTo>
                    <a:pt x="489" y="8276"/>
                    <a:pt x="739" y="10990"/>
                    <a:pt x="965" y="13729"/>
                  </a:cubicBezTo>
                  <a:cubicBezTo>
                    <a:pt x="1061" y="14812"/>
                    <a:pt x="1096" y="15872"/>
                    <a:pt x="1192" y="16955"/>
                  </a:cubicBezTo>
                  <a:cubicBezTo>
                    <a:pt x="1251" y="17563"/>
                    <a:pt x="1275" y="17574"/>
                    <a:pt x="1906" y="17646"/>
                  </a:cubicBezTo>
                  <a:cubicBezTo>
                    <a:pt x="3823" y="17884"/>
                    <a:pt x="5764" y="18110"/>
                    <a:pt x="7680" y="18348"/>
                  </a:cubicBezTo>
                  <a:cubicBezTo>
                    <a:pt x="8931" y="18503"/>
                    <a:pt x="10169" y="18634"/>
                    <a:pt x="11419" y="18765"/>
                  </a:cubicBezTo>
                  <a:cubicBezTo>
                    <a:pt x="11490" y="18777"/>
                    <a:pt x="11574" y="18801"/>
                    <a:pt x="11657" y="18777"/>
                  </a:cubicBezTo>
                  <a:cubicBezTo>
                    <a:pt x="11979" y="18765"/>
                    <a:pt x="12086" y="18682"/>
                    <a:pt x="12074" y="18348"/>
                  </a:cubicBezTo>
                  <a:close/>
                  <a:moveTo>
                    <a:pt x="5490" y="12979"/>
                  </a:moveTo>
                  <a:cubicBezTo>
                    <a:pt x="4740" y="13741"/>
                    <a:pt x="4382" y="14717"/>
                    <a:pt x="3870" y="15646"/>
                  </a:cubicBezTo>
                  <a:cubicBezTo>
                    <a:pt x="3787" y="15800"/>
                    <a:pt x="3680" y="15967"/>
                    <a:pt x="3525" y="16122"/>
                  </a:cubicBezTo>
                  <a:cubicBezTo>
                    <a:pt x="3156" y="15372"/>
                    <a:pt x="3013" y="14586"/>
                    <a:pt x="2799" y="13824"/>
                  </a:cubicBezTo>
                  <a:cubicBezTo>
                    <a:pt x="2787" y="13764"/>
                    <a:pt x="2882" y="13693"/>
                    <a:pt x="2989" y="13526"/>
                  </a:cubicBezTo>
                  <a:cubicBezTo>
                    <a:pt x="3180" y="14181"/>
                    <a:pt x="3347" y="14753"/>
                    <a:pt x="3513" y="15312"/>
                  </a:cubicBezTo>
                  <a:cubicBezTo>
                    <a:pt x="3573" y="15312"/>
                    <a:pt x="3632" y="15324"/>
                    <a:pt x="3680" y="15324"/>
                  </a:cubicBezTo>
                  <a:cubicBezTo>
                    <a:pt x="3978" y="14836"/>
                    <a:pt x="4251" y="14336"/>
                    <a:pt x="4573" y="13836"/>
                  </a:cubicBezTo>
                  <a:cubicBezTo>
                    <a:pt x="4871" y="13360"/>
                    <a:pt x="5204" y="12919"/>
                    <a:pt x="5549" y="12443"/>
                  </a:cubicBezTo>
                  <a:cubicBezTo>
                    <a:pt x="5716" y="12693"/>
                    <a:pt x="5609" y="12836"/>
                    <a:pt x="5490" y="129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30;p52"/>
            <p:cNvSpPr/>
            <p:nvPr/>
          </p:nvSpPr>
          <p:spPr>
            <a:xfrm>
              <a:off x="5444425" y="2740950"/>
              <a:ext cx="82475" cy="103000"/>
            </a:xfrm>
            <a:custGeom>
              <a:avLst/>
              <a:gdLst/>
              <a:ahLst/>
              <a:cxnLst/>
              <a:rect l="l" t="t" r="r" b="b"/>
              <a:pathLst>
                <a:path w="3299" h="4120" extrusionOk="0">
                  <a:moveTo>
                    <a:pt x="3072" y="203"/>
                  </a:moveTo>
                  <a:lnTo>
                    <a:pt x="2953" y="0"/>
                  </a:lnTo>
                  <a:lnTo>
                    <a:pt x="2822" y="191"/>
                  </a:lnTo>
                  <a:cubicBezTo>
                    <a:pt x="2715" y="345"/>
                    <a:pt x="2608" y="488"/>
                    <a:pt x="2501" y="619"/>
                  </a:cubicBezTo>
                  <a:cubicBezTo>
                    <a:pt x="2262" y="953"/>
                    <a:pt x="2048" y="1262"/>
                    <a:pt x="1834" y="1596"/>
                  </a:cubicBezTo>
                  <a:cubicBezTo>
                    <a:pt x="1608" y="1929"/>
                    <a:pt x="1405" y="2286"/>
                    <a:pt x="1215" y="2631"/>
                  </a:cubicBezTo>
                  <a:cubicBezTo>
                    <a:pt x="1131" y="2751"/>
                    <a:pt x="1072" y="2870"/>
                    <a:pt x="1000" y="2977"/>
                  </a:cubicBezTo>
                  <a:cubicBezTo>
                    <a:pt x="857" y="2453"/>
                    <a:pt x="441" y="1012"/>
                    <a:pt x="441" y="1012"/>
                  </a:cubicBezTo>
                  <a:lnTo>
                    <a:pt x="238" y="1262"/>
                  </a:lnTo>
                  <a:cubicBezTo>
                    <a:pt x="215" y="1322"/>
                    <a:pt x="167" y="1369"/>
                    <a:pt x="143" y="1393"/>
                  </a:cubicBezTo>
                  <a:cubicBezTo>
                    <a:pt x="60" y="1488"/>
                    <a:pt x="0" y="1560"/>
                    <a:pt x="36" y="1679"/>
                  </a:cubicBezTo>
                  <a:cubicBezTo>
                    <a:pt x="60" y="1810"/>
                    <a:pt x="107" y="1941"/>
                    <a:pt x="143" y="2084"/>
                  </a:cubicBezTo>
                  <a:cubicBezTo>
                    <a:pt x="286" y="2727"/>
                    <a:pt x="453" y="3382"/>
                    <a:pt x="774" y="4001"/>
                  </a:cubicBezTo>
                  <a:cubicBezTo>
                    <a:pt x="774" y="4001"/>
                    <a:pt x="834" y="4096"/>
                    <a:pt x="893" y="4108"/>
                  </a:cubicBezTo>
                  <a:cubicBezTo>
                    <a:pt x="953" y="4120"/>
                    <a:pt x="1012" y="4048"/>
                    <a:pt x="1012" y="4048"/>
                  </a:cubicBezTo>
                  <a:cubicBezTo>
                    <a:pt x="1191" y="3870"/>
                    <a:pt x="1298" y="3691"/>
                    <a:pt x="1393" y="3536"/>
                  </a:cubicBezTo>
                  <a:cubicBezTo>
                    <a:pt x="1512" y="3322"/>
                    <a:pt x="1619" y="3084"/>
                    <a:pt x="1750" y="2858"/>
                  </a:cubicBezTo>
                  <a:cubicBezTo>
                    <a:pt x="2108" y="2143"/>
                    <a:pt x="2429" y="1477"/>
                    <a:pt x="2977" y="917"/>
                  </a:cubicBezTo>
                  <a:cubicBezTo>
                    <a:pt x="3036" y="846"/>
                    <a:pt x="3298" y="607"/>
                    <a:pt x="3072" y="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9"/>
          <p:cNvSpPr/>
          <p:nvPr/>
        </p:nvSpPr>
        <p:spPr>
          <a:xfrm>
            <a:off x="5216489" y="857047"/>
            <a:ext cx="3245228" cy="3117003"/>
          </a:xfrm>
          <a:prstGeom prst="roundRect">
            <a:avLst>
              <a:gd name="adj" fmla="val 28003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39"/>
          <p:cNvSpPr/>
          <p:nvPr/>
        </p:nvSpPr>
        <p:spPr>
          <a:xfrm>
            <a:off x="4353952" y="979418"/>
            <a:ext cx="3908130" cy="3873936"/>
          </a:xfrm>
          <a:prstGeom prst="roundRect">
            <a:avLst>
              <a:gd name="adj" fmla="val 2800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7" name="Google Shape;657;p39"/>
          <p:cNvGrpSpPr/>
          <p:nvPr/>
        </p:nvGrpSpPr>
        <p:grpSpPr>
          <a:xfrm>
            <a:off x="8187650" y="161544"/>
            <a:ext cx="571517" cy="782875"/>
            <a:chOff x="1731150" y="1748550"/>
            <a:chExt cx="228625" cy="313175"/>
          </a:xfrm>
        </p:grpSpPr>
        <p:sp>
          <p:nvSpPr>
            <p:cNvPr id="658" name="Google Shape;658;p39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7" name="Google Shape;667;p39"/>
          <p:cNvSpPr txBox="1">
            <a:spLocks noGrp="1"/>
          </p:cNvSpPr>
          <p:nvPr>
            <p:ph type="subTitle" idx="3"/>
          </p:nvPr>
        </p:nvSpPr>
        <p:spPr>
          <a:xfrm>
            <a:off x="892214" y="1429861"/>
            <a:ext cx="3737385" cy="30290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250000"/>
              </a:lnSpc>
            </a:pPr>
            <a:r>
              <a:rPr lang="en-US" b="0" dirty="0">
                <a:solidFill>
                  <a:srgbClr val="000000"/>
                </a:solidFill>
              </a:rPr>
              <a:t>1. Who is the person?</a:t>
            </a:r>
          </a:p>
          <a:p>
            <a:pPr>
              <a:lnSpc>
                <a:spcPct val="250000"/>
              </a:lnSpc>
            </a:pPr>
            <a:r>
              <a:rPr lang="en-US" b="0" dirty="0">
                <a:solidFill>
                  <a:srgbClr val="000000"/>
                </a:solidFill>
              </a:rPr>
              <a:t>2. How old is he / she?</a:t>
            </a:r>
          </a:p>
          <a:p>
            <a:pPr>
              <a:lnSpc>
                <a:spcPct val="250000"/>
              </a:lnSpc>
            </a:pPr>
            <a:r>
              <a:rPr lang="en-US" b="0" dirty="0">
                <a:solidFill>
                  <a:srgbClr val="000000"/>
                </a:solidFill>
              </a:rPr>
              <a:t>3. What does he / she look like?</a:t>
            </a:r>
          </a:p>
          <a:p>
            <a:pPr>
              <a:lnSpc>
                <a:spcPct val="250000"/>
              </a:lnSpc>
            </a:pPr>
            <a:r>
              <a:rPr lang="en-US" b="0" dirty="0">
                <a:solidFill>
                  <a:srgbClr val="000000"/>
                </a:solidFill>
              </a:rPr>
              <a:t>4. What is he / she like</a:t>
            </a:r>
            <a:r>
              <a:rPr lang="en-US" b="0" dirty="0" smtClean="0">
                <a:solidFill>
                  <a:srgbClr val="000000"/>
                </a:solidFill>
              </a:rPr>
              <a:t>?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668" name="Google Shape;668;p39"/>
          <p:cNvSpPr txBox="1">
            <a:spLocks noGrp="1"/>
          </p:cNvSpPr>
          <p:nvPr>
            <p:ph type="subTitle" idx="4"/>
          </p:nvPr>
        </p:nvSpPr>
        <p:spPr>
          <a:xfrm>
            <a:off x="4566294" y="1447897"/>
            <a:ext cx="3496200" cy="25261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</a:rPr>
              <a:t>Hi___________,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</a:rPr>
              <a:t>Thanks for your email. Now I’ll 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tell you </a:t>
            </a:r>
            <a:r>
              <a:rPr lang="en-US" sz="1800" dirty="0">
                <a:solidFill>
                  <a:srgbClr val="000000"/>
                </a:solidFill>
              </a:rPr>
              <a:t>about my___________.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___________________________</a:t>
            </a:r>
            <a:endParaRPr lang="en-US" sz="18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</a:rPr>
              <a:t>Write me soon and tell </a:t>
            </a:r>
            <a:r>
              <a:rPr lang="en-US" sz="1800" dirty="0" smtClean="0">
                <a:solidFill>
                  <a:srgbClr val="000000"/>
                </a:solidFill>
              </a:rPr>
              <a:t>me 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about a </a:t>
            </a:r>
            <a:r>
              <a:rPr lang="en-US" sz="1800" dirty="0">
                <a:solidFill>
                  <a:srgbClr val="000000"/>
                </a:solidFill>
              </a:rPr>
              <a:t>member in </a:t>
            </a:r>
            <a:r>
              <a:rPr lang="en-US" sz="1800" dirty="0" smtClean="0">
                <a:solidFill>
                  <a:srgbClr val="000000"/>
                </a:solidFill>
              </a:rPr>
              <a:t>your family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</a:rPr>
              <a:t>Best</a:t>
            </a:r>
            <a:r>
              <a:rPr lang="en-US" sz="1800" dirty="0" smtClean="0">
                <a:solidFill>
                  <a:srgbClr val="000000"/>
                </a:solidFill>
              </a:rPr>
              <a:t>,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6" name="Google Shape;484;p36"/>
          <p:cNvSpPr txBox="1">
            <a:spLocks/>
          </p:cNvSpPr>
          <p:nvPr/>
        </p:nvSpPr>
        <p:spPr>
          <a:xfrm>
            <a:off x="139255" y="161544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dirty="0" smtClean="0"/>
              <a:t>Ex 5. (p 37) Write </a:t>
            </a:r>
            <a:r>
              <a:rPr lang="en-US" sz="1800" dirty="0" smtClean="0">
                <a:solidFill>
                  <a:srgbClr val="FF0000"/>
                </a:solidFill>
              </a:rPr>
              <a:t>an email of about 50 words </a:t>
            </a:r>
            <a:r>
              <a:rPr lang="en-US" sz="1800" dirty="0" smtClean="0"/>
              <a:t>to your friend.</a:t>
            </a:r>
          </a:p>
          <a:p>
            <a:r>
              <a:rPr lang="en-US" sz="1800" dirty="0"/>
              <a:t>	 </a:t>
            </a:r>
            <a:r>
              <a:rPr lang="en-US" sz="1800" dirty="0" smtClean="0"/>
              <a:t>   Tell him/ her </a:t>
            </a:r>
            <a:r>
              <a:rPr lang="en-US" sz="1800" dirty="0" smtClean="0">
                <a:solidFill>
                  <a:srgbClr val="FF0000"/>
                </a:solidFill>
              </a:rPr>
              <a:t>about a family member.</a:t>
            </a:r>
          </a:p>
          <a:p>
            <a:r>
              <a:rPr lang="en-US" sz="1800" dirty="0"/>
              <a:t>	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    Use these questions below.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6" name="Google Shape;626;p39"/>
          <p:cNvSpPr/>
          <p:nvPr/>
        </p:nvSpPr>
        <p:spPr>
          <a:xfrm>
            <a:off x="4353952" y="979418"/>
            <a:ext cx="3908130" cy="3873936"/>
          </a:xfrm>
          <a:prstGeom prst="roundRect">
            <a:avLst>
              <a:gd name="adj" fmla="val 2800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302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1200" b="1" dirty="0" smtClean="0">
                <a:latin typeface="Baloo 2"/>
                <a:ea typeface="Baloo 2"/>
                <a:cs typeface="Baloo 2"/>
                <a:sym typeface="Baloo 2"/>
              </a:rPr>
              <a:t>Hi </a:t>
            </a:r>
            <a:r>
              <a:rPr lang="en-US" sz="1200" b="1" dirty="0" err="1" smtClean="0">
                <a:latin typeface="Baloo 2"/>
                <a:ea typeface="Baloo 2"/>
                <a:cs typeface="Baloo 2"/>
                <a:sym typeface="Baloo 2"/>
              </a:rPr>
              <a:t>Linh</a:t>
            </a:r>
            <a:r>
              <a:rPr lang="en-US" sz="1200" b="1" dirty="0" smtClean="0">
                <a:latin typeface="Baloo 2"/>
                <a:ea typeface="Baloo 2"/>
                <a:cs typeface="Baloo 2"/>
                <a:sym typeface="Baloo 2"/>
              </a:rPr>
              <a:t>,</a:t>
            </a:r>
            <a:endParaRPr lang="en-US" sz="1200" b="1" dirty="0">
              <a:latin typeface="Baloo 2"/>
              <a:ea typeface="Baloo 2"/>
              <a:cs typeface="Baloo 2"/>
              <a:sym typeface="Baloo 2"/>
            </a:endParaRPr>
          </a:p>
          <a:p>
            <a:pPr marL="457200" indent="-3302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1200" b="1" dirty="0">
                <a:latin typeface="Baloo 2"/>
                <a:ea typeface="Baloo 2"/>
                <a:cs typeface="Baloo 2"/>
                <a:sym typeface="Baloo 2"/>
              </a:rPr>
              <a:t>Thanks for your email. Now I’ll tell you </a:t>
            </a:r>
          </a:p>
          <a:p>
            <a:pPr marL="457200" indent="-3302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1200" b="1" dirty="0">
                <a:latin typeface="Baloo 2"/>
                <a:ea typeface="Baloo 2"/>
                <a:cs typeface="Baloo 2"/>
                <a:sym typeface="Baloo 2"/>
              </a:rPr>
              <a:t>about </a:t>
            </a:r>
            <a:r>
              <a:rPr lang="en-US" sz="1200" b="1" dirty="0">
                <a:solidFill>
                  <a:srgbClr val="FF0000"/>
                </a:solidFill>
                <a:latin typeface="Baloo 2"/>
                <a:ea typeface="Baloo 2"/>
                <a:cs typeface="Baloo 2"/>
                <a:sym typeface="Baloo 2"/>
              </a:rPr>
              <a:t>my mother. She is </a:t>
            </a:r>
            <a:r>
              <a:rPr lang="en-US" sz="1200" b="1" dirty="0" smtClean="0">
                <a:solidFill>
                  <a:srgbClr val="FF0000"/>
                </a:solidFill>
                <a:latin typeface="Baloo 2"/>
                <a:ea typeface="Baloo 2"/>
                <a:cs typeface="Baloo 2"/>
                <a:sym typeface="Baloo 2"/>
              </a:rPr>
              <a:t>45 </a:t>
            </a:r>
            <a:r>
              <a:rPr lang="en-US" sz="1200" b="1" dirty="0">
                <a:solidFill>
                  <a:srgbClr val="FF0000"/>
                </a:solidFill>
                <a:latin typeface="Baloo 2"/>
                <a:ea typeface="Baloo 2"/>
                <a:cs typeface="Baloo 2"/>
                <a:sym typeface="Baloo 2"/>
              </a:rPr>
              <a:t>years old.</a:t>
            </a:r>
          </a:p>
          <a:p>
            <a:pPr marL="457200" indent="-3302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1200" b="1" dirty="0">
                <a:solidFill>
                  <a:srgbClr val="FF0000"/>
                </a:solidFill>
                <a:latin typeface="Baloo 2"/>
                <a:ea typeface="Baloo 2"/>
                <a:cs typeface="Baloo 2"/>
                <a:sym typeface="Baloo 2"/>
              </a:rPr>
              <a:t>She's tall and beautiful with long black</a:t>
            </a:r>
          </a:p>
          <a:p>
            <a:pPr marL="457200" indent="-3302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1200" b="1" dirty="0">
                <a:solidFill>
                  <a:srgbClr val="FF0000"/>
                </a:solidFill>
                <a:latin typeface="Baloo 2"/>
                <a:ea typeface="Baloo 2"/>
                <a:cs typeface="Baloo 2"/>
                <a:sym typeface="Baloo 2"/>
              </a:rPr>
              <a:t>hair. She is caring because she always </a:t>
            </a:r>
            <a:r>
              <a:rPr lang="en-US" sz="1200" b="1" dirty="0" smtClean="0">
                <a:solidFill>
                  <a:srgbClr val="FF0000"/>
                </a:solidFill>
                <a:latin typeface="Baloo 2"/>
                <a:ea typeface="Baloo 2"/>
                <a:cs typeface="Baloo 2"/>
                <a:sym typeface="Baloo 2"/>
              </a:rPr>
              <a:t> </a:t>
            </a:r>
          </a:p>
          <a:p>
            <a:pPr marL="457200" indent="-3302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1200" b="1" dirty="0" smtClean="0">
                <a:solidFill>
                  <a:srgbClr val="FF0000"/>
                </a:solidFill>
                <a:latin typeface="Baloo 2"/>
                <a:ea typeface="Baloo 2"/>
                <a:cs typeface="Baloo 2"/>
                <a:sym typeface="Baloo 2"/>
              </a:rPr>
              <a:t>takes </a:t>
            </a:r>
            <a:r>
              <a:rPr lang="en-US" sz="1200" b="1" dirty="0">
                <a:solidFill>
                  <a:srgbClr val="FF0000"/>
                </a:solidFill>
                <a:latin typeface="Baloo 2"/>
                <a:ea typeface="Baloo 2"/>
                <a:cs typeface="Baloo 2"/>
                <a:sym typeface="Baloo 2"/>
              </a:rPr>
              <a:t>good care of me. She prepares food</a:t>
            </a:r>
          </a:p>
          <a:p>
            <a:pPr marL="457200" indent="-3302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1200" b="1" dirty="0">
                <a:solidFill>
                  <a:srgbClr val="FF0000"/>
                </a:solidFill>
                <a:latin typeface="Baloo 2"/>
                <a:ea typeface="Baloo 2"/>
                <a:cs typeface="Baloo 2"/>
                <a:sym typeface="Baloo 2"/>
              </a:rPr>
              <a:t>and uniform for me to go to school every </a:t>
            </a:r>
          </a:p>
          <a:p>
            <a:pPr marL="457200" indent="-3302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1200" b="1" dirty="0">
                <a:solidFill>
                  <a:srgbClr val="FF0000"/>
                </a:solidFill>
                <a:latin typeface="Baloo 2"/>
                <a:ea typeface="Baloo 2"/>
                <a:cs typeface="Baloo 2"/>
                <a:sym typeface="Baloo 2"/>
              </a:rPr>
              <a:t>morning. She's also kind because she </a:t>
            </a:r>
          </a:p>
          <a:p>
            <a:pPr marL="457200" indent="-3302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1200" b="1" dirty="0">
                <a:solidFill>
                  <a:srgbClr val="FF0000"/>
                </a:solidFill>
                <a:latin typeface="Baloo 2"/>
                <a:ea typeface="Baloo 2"/>
                <a:cs typeface="Baloo 2"/>
                <a:sym typeface="Baloo 2"/>
              </a:rPr>
              <a:t>usually helps the </a:t>
            </a:r>
            <a:r>
              <a:rPr lang="en-US" sz="1200" b="1" dirty="0" err="1">
                <a:solidFill>
                  <a:srgbClr val="FF0000"/>
                </a:solidFill>
                <a:latin typeface="Baloo 2"/>
                <a:ea typeface="Baloo 2"/>
                <a:cs typeface="Baloo 2"/>
                <a:sym typeface="Baloo 2"/>
              </a:rPr>
              <a:t>neighbours</a:t>
            </a:r>
            <a:r>
              <a:rPr lang="en-US" sz="1200" b="1" dirty="0">
                <a:solidFill>
                  <a:srgbClr val="FF0000"/>
                </a:solidFill>
                <a:latin typeface="Baloo 2"/>
                <a:ea typeface="Baloo 2"/>
                <a:cs typeface="Baloo 2"/>
                <a:sym typeface="Baloo 2"/>
              </a:rPr>
              <a:t> whenever </a:t>
            </a:r>
          </a:p>
          <a:p>
            <a:pPr marL="457200" indent="-3302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1200" b="1" dirty="0">
                <a:solidFill>
                  <a:srgbClr val="FF0000"/>
                </a:solidFill>
                <a:latin typeface="Baloo 2"/>
                <a:ea typeface="Baloo 2"/>
                <a:cs typeface="Baloo 2"/>
                <a:sym typeface="Baloo 2"/>
              </a:rPr>
              <a:t>they get trouble.</a:t>
            </a:r>
          </a:p>
          <a:p>
            <a:pPr marL="457200" indent="-3302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1200" b="1" dirty="0">
                <a:latin typeface="Baloo 2"/>
                <a:ea typeface="Baloo 2"/>
                <a:cs typeface="Baloo 2"/>
                <a:sym typeface="Baloo 2"/>
              </a:rPr>
              <a:t>Write me soon and tell me about a </a:t>
            </a:r>
            <a:r>
              <a:rPr lang="en-US" sz="1200" b="1" dirty="0" smtClean="0">
                <a:latin typeface="Baloo 2"/>
                <a:ea typeface="Baloo 2"/>
                <a:cs typeface="Baloo 2"/>
                <a:sym typeface="Baloo 2"/>
              </a:rPr>
              <a:t>member</a:t>
            </a:r>
          </a:p>
          <a:p>
            <a:pPr marL="457200" indent="-3302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1200" b="1" dirty="0" smtClean="0">
                <a:latin typeface="Baloo 2"/>
                <a:ea typeface="Baloo 2"/>
                <a:cs typeface="Baloo 2"/>
                <a:sym typeface="Baloo 2"/>
              </a:rPr>
              <a:t>in your </a:t>
            </a:r>
            <a:r>
              <a:rPr lang="en-US" sz="1200" b="1" dirty="0">
                <a:latin typeface="Baloo 2"/>
                <a:ea typeface="Baloo 2"/>
                <a:cs typeface="Baloo 2"/>
                <a:sym typeface="Baloo 2"/>
              </a:rPr>
              <a:t>family.</a:t>
            </a:r>
          </a:p>
          <a:p>
            <a:pPr marL="457200" indent="-3302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1200" b="1" dirty="0">
                <a:latin typeface="Baloo 2"/>
                <a:ea typeface="Baloo 2"/>
                <a:cs typeface="Baloo 2"/>
                <a:sym typeface="Baloo 2"/>
              </a:rPr>
              <a:t>Best,</a:t>
            </a:r>
            <a:endParaRPr lang="en-US" sz="1200" b="1" dirty="0"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630" name="Google Shape;630;p39"/>
          <p:cNvSpPr/>
          <p:nvPr/>
        </p:nvSpPr>
        <p:spPr>
          <a:xfrm>
            <a:off x="7608670" y="4178840"/>
            <a:ext cx="674514" cy="67451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9" name="Google Shape;639;p39"/>
          <p:cNvGrpSpPr/>
          <p:nvPr/>
        </p:nvGrpSpPr>
        <p:grpSpPr>
          <a:xfrm>
            <a:off x="7767796" y="4351785"/>
            <a:ext cx="356284" cy="328628"/>
            <a:chOff x="712875" y="2205450"/>
            <a:chExt cx="233675" cy="215550"/>
          </a:xfrm>
        </p:grpSpPr>
        <p:sp>
          <p:nvSpPr>
            <p:cNvPr id="640" name="Google Shape;640;p39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9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9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9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9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6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6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6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6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" grpId="0" animBg="1"/>
      <p:bldP spid="626" grpId="0" animBg="1"/>
      <p:bldP spid="668" grpId="0" uiExpand="1" build="p"/>
      <p:bldP spid="76" grpId="0" animBg="1"/>
      <p:bldP spid="6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5"/>
          <p:cNvSpPr/>
          <p:nvPr/>
        </p:nvSpPr>
        <p:spPr>
          <a:xfrm>
            <a:off x="4705360" y="597325"/>
            <a:ext cx="731803" cy="74914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434" name="Google Shape;434;p35"/>
          <p:cNvSpPr/>
          <p:nvPr/>
        </p:nvSpPr>
        <p:spPr>
          <a:xfrm>
            <a:off x="4705360" y="1722952"/>
            <a:ext cx="731803" cy="74914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435" name="Google Shape;435;p35"/>
          <p:cNvSpPr/>
          <p:nvPr/>
        </p:nvSpPr>
        <p:spPr>
          <a:xfrm>
            <a:off x="4705360" y="2848579"/>
            <a:ext cx="731803" cy="74914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grpSp>
        <p:nvGrpSpPr>
          <p:cNvPr id="436" name="Google Shape;436;p35"/>
          <p:cNvGrpSpPr/>
          <p:nvPr/>
        </p:nvGrpSpPr>
        <p:grpSpPr>
          <a:xfrm>
            <a:off x="6999675" y="4238205"/>
            <a:ext cx="1996490" cy="658597"/>
            <a:chOff x="6999675" y="4238205"/>
            <a:chExt cx="1996490" cy="658597"/>
          </a:xfrm>
        </p:grpSpPr>
        <p:grpSp>
          <p:nvGrpSpPr>
            <p:cNvPr id="437" name="Google Shape;437;p35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8" name="Google Shape;438;p35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5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5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5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5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5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5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5" name="Google Shape;445;p35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6" name="Google Shape;446;p35"/>
          <p:cNvSpPr txBox="1">
            <a:spLocks noGrp="1"/>
          </p:cNvSpPr>
          <p:nvPr>
            <p:ph type="title"/>
          </p:nvPr>
        </p:nvSpPr>
        <p:spPr>
          <a:xfrm>
            <a:off x="523047" y="480707"/>
            <a:ext cx="3938246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/>
              <a:t>P</a:t>
            </a:r>
            <a:r>
              <a:rPr lang="en" sz="4800" dirty="0" smtClean="0"/>
              <a:t>eer check</a:t>
            </a:r>
            <a:endParaRPr sz="4800" dirty="0"/>
          </a:p>
        </p:txBody>
      </p:sp>
      <p:sp>
        <p:nvSpPr>
          <p:cNvPr id="447" name="Google Shape;447;p35"/>
          <p:cNvSpPr txBox="1">
            <a:spLocks noGrp="1"/>
          </p:cNvSpPr>
          <p:nvPr>
            <p:ph type="title" idx="2"/>
          </p:nvPr>
        </p:nvSpPr>
        <p:spPr>
          <a:xfrm>
            <a:off x="4804686" y="787313"/>
            <a:ext cx="578463" cy="4549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01</a:t>
            </a:r>
            <a:endParaRPr sz="2400"/>
          </a:p>
        </p:txBody>
      </p:sp>
      <p:sp>
        <p:nvSpPr>
          <p:cNvPr id="448" name="Google Shape;448;p35"/>
          <p:cNvSpPr txBox="1">
            <a:spLocks noGrp="1"/>
          </p:cNvSpPr>
          <p:nvPr>
            <p:ph type="subTitle" idx="1"/>
          </p:nvPr>
        </p:nvSpPr>
        <p:spPr>
          <a:xfrm>
            <a:off x="5482475" y="801701"/>
            <a:ext cx="4063864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buSzPts val="2800"/>
            </a:pPr>
            <a:r>
              <a:rPr lang="en-US" dirty="0">
                <a:sym typeface="Calibri"/>
              </a:rPr>
              <a:t>Are the verbs in the correct form?</a:t>
            </a:r>
          </a:p>
        </p:txBody>
      </p:sp>
      <p:sp>
        <p:nvSpPr>
          <p:cNvPr id="450" name="Google Shape;450;p35"/>
          <p:cNvSpPr txBox="1">
            <a:spLocks noGrp="1"/>
          </p:cNvSpPr>
          <p:nvPr>
            <p:ph type="title" idx="4"/>
          </p:nvPr>
        </p:nvSpPr>
        <p:spPr>
          <a:xfrm>
            <a:off x="4804686" y="1915189"/>
            <a:ext cx="578463" cy="4549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02</a:t>
            </a:r>
            <a:endParaRPr sz="2400"/>
          </a:p>
        </p:txBody>
      </p:sp>
      <p:sp>
        <p:nvSpPr>
          <p:cNvPr id="451" name="Google Shape;451;p35"/>
          <p:cNvSpPr txBox="1">
            <a:spLocks noGrp="1"/>
          </p:cNvSpPr>
          <p:nvPr>
            <p:ph type="subTitle" idx="5"/>
          </p:nvPr>
        </p:nvSpPr>
        <p:spPr>
          <a:xfrm>
            <a:off x="5436415" y="1944801"/>
            <a:ext cx="4155983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SzPts val="2800"/>
            </a:pPr>
            <a:r>
              <a:rPr lang="en-US" dirty="0">
                <a:sym typeface="Calibri"/>
              </a:rPr>
              <a:t>Are the nouns in the correct form?</a:t>
            </a:r>
          </a:p>
        </p:txBody>
      </p:sp>
      <p:sp>
        <p:nvSpPr>
          <p:cNvPr id="453" name="Google Shape;453;p35"/>
          <p:cNvSpPr txBox="1">
            <a:spLocks noGrp="1"/>
          </p:cNvSpPr>
          <p:nvPr>
            <p:ph type="title" idx="7"/>
          </p:nvPr>
        </p:nvSpPr>
        <p:spPr>
          <a:xfrm>
            <a:off x="4804686" y="3040791"/>
            <a:ext cx="578463" cy="4549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03</a:t>
            </a:r>
            <a:endParaRPr sz="2400"/>
          </a:p>
        </p:txBody>
      </p:sp>
      <p:sp>
        <p:nvSpPr>
          <p:cNvPr id="454" name="Google Shape;454;p35"/>
          <p:cNvSpPr txBox="1">
            <a:spLocks noGrp="1"/>
          </p:cNvSpPr>
          <p:nvPr>
            <p:ph type="subTitle" idx="8"/>
          </p:nvPr>
        </p:nvSpPr>
        <p:spPr>
          <a:xfrm>
            <a:off x="5482475" y="2991330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buSzPts val="2800"/>
            </a:pPr>
            <a:r>
              <a:rPr lang="vi-VN" dirty="0">
                <a:sym typeface="Calibri"/>
              </a:rPr>
              <a:t>Is the spelling correct?</a:t>
            </a:r>
          </a:p>
        </p:txBody>
      </p:sp>
      <p:pic>
        <p:nvPicPr>
          <p:cNvPr id="456" name="Google Shape;45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100" y="1636325"/>
            <a:ext cx="2563800" cy="2967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457" name="Google Shape;457;p35"/>
          <p:cNvGrpSpPr/>
          <p:nvPr/>
        </p:nvGrpSpPr>
        <p:grpSpPr>
          <a:xfrm>
            <a:off x="2132114" y="1480922"/>
            <a:ext cx="1196349" cy="1006757"/>
            <a:chOff x="6075750" y="3009125"/>
            <a:chExt cx="550400" cy="463175"/>
          </a:xfrm>
        </p:grpSpPr>
        <p:sp>
          <p:nvSpPr>
            <p:cNvPr id="458" name="Google Shape;458;p3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" name="Google Shape;466;p35"/>
          <p:cNvSpPr/>
          <p:nvPr/>
        </p:nvSpPr>
        <p:spPr>
          <a:xfrm rot="2006702">
            <a:off x="483176" y="413666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435;p35"/>
          <p:cNvSpPr/>
          <p:nvPr/>
        </p:nvSpPr>
        <p:spPr>
          <a:xfrm>
            <a:off x="4705360" y="3974206"/>
            <a:ext cx="731803" cy="74914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8" name="Google Shape;453;p35"/>
          <p:cNvSpPr txBox="1">
            <a:spLocks/>
          </p:cNvSpPr>
          <p:nvPr/>
        </p:nvSpPr>
        <p:spPr>
          <a:xfrm>
            <a:off x="4804686" y="4166418"/>
            <a:ext cx="578463" cy="454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" sz="2400" dirty="0" smtClean="0"/>
              <a:t>04</a:t>
            </a:r>
            <a:endParaRPr lang="en" sz="2400" dirty="0"/>
          </a:p>
        </p:txBody>
      </p:sp>
      <p:sp>
        <p:nvSpPr>
          <p:cNvPr id="3" name="Rectangle 2"/>
          <p:cNvSpPr/>
          <p:nvPr/>
        </p:nvSpPr>
        <p:spPr>
          <a:xfrm>
            <a:off x="5536489" y="4094084"/>
            <a:ext cx="3801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2800"/>
            </a:pPr>
            <a:r>
              <a:rPr lang="en-US" sz="1800" b="1" dirty="0">
                <a:solidFill>
                  <a:schemeClr val="dk1"/>
                </a:solidFill>
                <a:latin typeface="Pangolin"/>
                <a:ea typeface="Pangolin"/>
                <a:cs typeface="Pangolin"/>
                <a:sym typeface="Calibri"/>
              </a:rPr>
              <a:t>Has the paragraph answered all questions?</a:t>
            </a:r>
          </a:p>
        </p:txBody>
      </p:sp>
      <p:grpSp>
        <p:nvGrpSpPr>
          <p:cNvPr id="45" name="Google Shape;1568;p52"/>
          <p:cNvGrpSpPr/>
          <p:nvPr/>
        </p:nvGrpSpPr>
        <p:grpSpPr>
          <a:xfrm>
            <a:off x="72934" y="104973"/>
            <a:ext cx="656160" cy="616697"/>
            <a:chOff x="1177525" y="2233150"/>
            <a:chExt cx="544125" cy="511400"/>
          </a:xfrm>
        </p:grpSpPr>
        <p:sp>
          <p:nvSpPr>
            <p:cNvPr id="46" name="Google Shape;1569;p52"/>
            <p:cNvSpPr/>
            <p:nvPr/>
          </p:nvSpPr>
          <p:spPr>
            <a:xfrm>
              <a:off x="1449575" y="2489425"/>
              <a:ext cx="71175" cy="120575"/>
            </a:xfrm>
            <a:custGeom>
              <a:avLst/>
              <a:gdLst/>
              <a:ahLst/>
              <a:cxnLst/>
              <a:rect l="l" t="t" r="r" b="b"/>
              <a:pathLst>
                <a:path w="2847" h="4823" extrusionOk="0">
                  <a:moveTo>
                    <a:pt x="12" y="72"/>
                  </a:moveTo>
                  <a:cubicBezTo>
                    <a:pt x="358" y="24"/>
                    <a:pt x="1941" y="0"/>
                    <a:pt x="2620" y="24"/>
                  </a:cubicBezTo>
                  <a:cubicBezTo>
                    <a:pt x="2679" y="24"/>
                    <a:pt x="2739" y="48"/>
                    <a:pt x="2810" y="60"/>
                  </a:cubicBezTo>
                  <a:cubicBezTo>
                    <a:pt x="2834" y="167"/>
                    <a:pt x="2846" y="262"/>
                    <a:pt x="2846" y="358"/>
                  </a:cubicBezTo>
                  <a:lnTo>
                    <a:pt x="2846" y="2215"/>
                  </a:lnTo>
                  <a:cubicBezTo>
                    <a:pt x="2846" y="2394"/>
                    <a:pt x="2798" y="2560"/>
                    <a:pt x="2727" y="2715"/>
                  </a:cubicBezTo>
                  <a:cubicBezTo>
                    <a:pt x="2632" y="2917"/>
                    <a:pt x="2560" y="3108"/>
                    <a:pt x="2489" y="3298"/>
                  </a:cubicBezTo>
                  <a:cubicBezTo>
                    <a:pt x="2370" y="3584"/>
                    <a:pt x="2191" y="3810"/>
                    <a:pt x="2013" y="4060"/>
                  </a:cubicBezTo>
                  <a:cubicBezTo>
                    <a:pt x="1941" y="4168"/>
                    <a:pt x="1858" y="4287"/>
                    <a:pt x="1739" y="4430"/>
                  </a:cubicBezTo>
                  <a:cubicBezTo>
                    <a:pt x="1465" y="4525"/>
                    <a:pt x="1143" y="4703"/>
                    <a:pt x="774" y="4680"/>
                  </a:cubicBezTo>
                  <a:cubicBezTo>
                    <a:pt x="667" y="4680"/>
                    <a:pt x="548" y="4727"/>
                    <a:pt x="453" y="4763"/>
                  </a:cubicBezTo>
                  <a:cubicBezTo>
                    <a:pt x="358" y="4787"/>
                    <a:pt x="250" y="4822"/>
                    <a:pt x="143" y="4775"/>
                  </a:cubicBezTo>
                  <a:cubicBezTo>
                    <a:pt x="72" y="4668"/>
                    <a:pt x="108" y="4537"/>
                    <a:pt x="108" y="4418"/>
                  </a:cubicBezTo>
                  <a:lnTo>
                    <a:pt x="108" y="1739"/>
                  </a:lnTo>
                  <a:cubicBezTo>
                    <a:pt x="108" y="1560"/>
                    <a:pt x="120" y="1370"/>
                    <a:pt x="24" y="1191"/>
                  </a:cubicBezTo>
                  <a:cubicBezTo>
                    <a:pt x="12" y="1143"/>
                    <a:pt x="0" y="1096"/>
                    <a:pt x="0" y="1036"/>
                  </a:cubicBezTo>
                  <a:cubicBezTo>
                    <a:pt x="12" y="727"/>
                    <a:pt x="12" y="417"/>
                    <a:pt x="12" y="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70;p52"/>
            <p:cNvSpPr/>
            <p:nvPr/>
          </p:nvSpPr>
          <p:spPr>
            <a:xfrm>
              <a:off x="1366825" y="2489725"/>
              <a:ext cx="72350" cy="119375"/>
            </a:xfrm>
            <a:custGeom>
              <a:avLst/>
              <a:gdLst/>
              <a:ahLst/>
              <a:cxnLst/>
              <a:rect l="l" t="t" r="r" b="b"/>
              <a:pathLst>
                <a:path w="2894" h="4775" extrusionOk="0">
                  <a:moveTo>
                    <a:pt x="48" y="155"/>
                  </a:moveTo>
                  <a:cubicBezTo>
                    <a:pt x="346" y="48"/>
                    <a:pt x="643" y="0"/>
                    <a:pt x="941" y="0"/>
                  </a:cubicBezTo>
                  <a:cubicBezTo>
                    <a:pt x="1405" y="12"/>
                    <a:pt x="1870" y="0"/>
                    <a:pt x="2334" y="0"/>
                  </a:cubicBezTo>
                  <a:lnTo>
                    <a:pt x="2715" y="0"/>
                  </a:lnTo>
                  <a:cubicBezTo>
                    <a:pt x="2727" y="96"/>
                    <a:pt x="2763" y="167"/>
                    <a:pt x="2763" y="227"/>
                  </a:cubicBezTo>
                  <a:lnTo>
                    <a:pt x="2763" y="893"/>
                  </a:lnTo>
                  <a:cubicBezTo>
                    <a:pt x="2763" y="1072"/>
                    <a:pt x="2763" y="1239"/>
                    <a:pt x="2834" y="1405"/>
                  </a:cubicBezTo>
                  <a:cubicBezTo>
                    <a:pt x="2870" y="1477"/>
                    <a:pt x="2882" y="1560"/>
                    <a:pt x="2882" y="1655"/>
                  </a:cubicBezTo>
                  <a:cubicBezTo>
                    <a:pt x="2882" y="2632"/>
                    <a:pt x="2882" y="3620"/>
                    <a:pt x="2894" y="4596"/>
                  </a:cubicBezTo>
                  <a:cubicBezTo>
                    <a:pt x="2894" y="4632"/>
                    <a:pt x="2882" y="4680"/>
                    <a:pt x="2870" y="4739"/>
                  </a:cubicBezTo>
                  <a:cubicBezTo>
                    <a:pt x="2810" y="4751"/>
                    <a:pt x="2751" y="4775"/>
                    <a:pt x="2703" y="4763"/>
                  </a:cubicBezTo>
                  <a:cubicBezTo>
                    <a:pt x="2417" y="4715"/>
                    <a:pt x="2132" y="4668"/>
                    <a:pt x="1941" y="4418"/>
                  </a:cubicBezTo>
                  <a:cubicBezTo>
                    <a:pt x="1917" y="4370"/>
                    <a:pt x="1858" y="4334"/>
                    <a:pt x="1798" y="4299"/>
                  </a:cubicBezTo>
                  <a:cubicBezTo>
                    <a:pt x="1596" y="4215"/>
                    <a:pt x="1477" y="4060"/>
                    <a:pt x="1382" y="3882"/>
                  </a:cubicBezTo>
                  <a:cubicBezTo>
                    <a:pt x="1322" y="3775"/>
                    <a:pt x="1227" y="3691"/>
                    <a:pt x="1144" y="3596"/>
                  </a:cubicBezTo>
                  <a:cubicBezTo>
                    <a:pt x="977" y="3453"/>
                    <a:pt x="846" y="3263"/>
                    <a:pt x="751" y="3060"/>
                  </a:cubicBezTo>
                  <a:lnTo>
                    <a:pt x="477" y="2524"/>
                  </a:lnTo>
                  <a:cubicBezTo>
                    <a:pt x="358" y="2310"/>
                    <a:pt x="274" y="2084"/>
                    <a:pt x="239" y="1834"/>
                  </a:cubicBezTo>
                  <a:cubicBezTo>
                    <a:pt x="215" y="1536"/>
                    <a:pt x="120" y="1251"/>
                    <a:pt x="60" y="965"/>
                  </a:cubicBezTo>
                  <a:cubicBezTo>
                    <a:pt x="1" y="715"/>
                    <a:pt x="1" y="429"/>
                    <a:pt x="48" y="155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71;p52"/>
            <p:cNvSpPr/>
            <p:nvPr/>
          </p:nvSpPr>
          <p:spPr>
            <a:xfrm>
              <a:off x="1448075" y="2363225"/>
              <a:ext cx="71475" cy="114025"/>
            </a:xfrm>
            <a:custGeom>
              <a:avLst/>
              <a:gdLst/>
              <a:ahLst/>
              <a:cxnLst/>
              <a:rect l="l" t="t" r="r" b="b"/>
              <a:pathLst>
                <a:path w="2859" h="4561" extrusionOk="0">
                  <a:moveTo>
                    <a:pt x="60" y="36"/>
                  </a:moveTo>
                  <a:cubicBezTo>
                    <a:pt x="215" y="36"/>
                    <a:pt x="346" y="0"/>
                    <a:pt x="477" y="36"/>
                  </a:cubicBezTo>
                  <a:cubicBezTo>
                    <a:pt x="775" y="95"/>
                    <a:pt x="1072" y="179"/>
                    <a:pt x="1370" y="274"/>
                  </a:cubicBezTo>
                  <a:cubicBezTo>
                    <a:pt x="1584" y="334"/>
                    <a:pt x="1715" y="465"/>
                    <a:pt x="1799" y="655"/>
                  </a:cubicBezTo>
                  <a:cubicBezTo>
                    <a:pt x="1906" y="846"/>
                    <a:pt x="2013" y="1048"/>
                    <a:pt x="2132" y="1250"/>
                  </a:cubicBezTo>
                  <a:cubicBezTo>
                    <a:pt x="2180" y="1346"/>
                    <a:pt x="2239" y="1429"/>
                    <a:pt x="2263" y="1524"/>
                  </a:cubicBezTo>
                  <a:cubicBezTo>
                    <a:pt x="2382" y="1893"/>
                    <a:pt x="2513" y="2250"/>
                    <a:pt x="2620" y="2620"/>
                  </a:cubicBezTo>
                  <a:cubicBezTo>
                    <a:pt x="2668" y="2786"/>
                    <a:pt x="2680" y="2965"/>
                    <a:pt x="2692" y="3143"/>
                  </a:cubicBezTo>
                  <a:cubicBezTo>
                    <a:pt x="2716" y="3203"/>
                    <a:pt x="2692" y="3274"/>
                    <a:pt x="2716" y="3322"/>
                  </a:cubicBezTo>
                  <a:cubicBezTo>
                    <a:pt x="2858" y="3703"/>
                    <a:pt x="2751" y="4108"/>
                    <a:pt x="2799" y="4513"/>
                  </a:cubicBezTo>
                  <a:cubicBezTo>
                    <a:pt x="2716" y="4525"/>
                    <a:pt x="2632" y="4560"/>
                    <a:pt x="2561" y="4560"/>
                  </a:cubicBezTo>
                  <a:lnTo>
                    <a:pt x="322" y="4560"/>
                  </a:lnTo>
                  <a:cubicBezTo>
                    <a:pt x="251" y="4560"/>
                    <a:pt x="180" y="4536"/>
                    <a:pt x="120" y="4525"/>
                  </a:cubicBezTo>
                  <a:cubicBezTo>
                    <a:pt x="108" y="4501"/>
                    <a:pt x="96" y="4501"/>
                    <a:pt x="96" y="4477"/>
                  </a:cubicBezTo>
                  <a:cubicBezTo>
                    <a:pt x="72" y="4453"/>
                    <a:pt x="60" y="4406"/>
                    <a:pt x="60" y="4382"/>
                  </a:cubicBezTo>
                  <a:cubicBezTo>
                    <a:pt x="49" y="2965"/>
                    <a:pt x="13" y="1548"/>
                    <a:pt x="1" y="119"/>
                  </a:cubicBezTo>
                  <a:cubicBezTo>
                    <a:pt x="13" y="107"/>
                    <a:pt x="49" y="72"/>
                    <a:pt x="60" y="36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72;p52"/>
            <p:cNvSpPr/>
            <p:nvPr/>
          </p:nvSpPr>
          <p:spPr>
            <a:xfrm>
              <a:off x="1366525" y="2365900"/>
              <a:ext cx="70575" cy="113425"/>
            </a:xfrm>
            <a:custGeom>
              <a:avLst/>
              <a:gdLst/>
              <a:ahLst/>
              <a:cxnLst/>
              <a:rect l="l" t="t" r="r" b="b"/>
              <a:pathLst>
                <a:path w="2823" h="4537" extrusionOk="0">
                  <a:moveTo>
                    <a:pt x="2739" y="4429"/>
                  </a:moveTo>
                  <a:cubicBezTo>
                    <a:pt x="1834" y="4513"/>
                    <a:pt x="953" y="4358"/>
                    <a:pt x="84" y="4537"/>
                  </a:cubicBezTo>
                  <a:cubicBezTo>
                    <a:pt x="1" y="4334"/>
                    <a:pt x="36" y="4132"/>
                    <a:pt x="48" y="3941"/>
                  </a:cubicBezTo>
                  <a:cubicBezTo>
                    <a:pt x="84" y="3620"/>
                    <a:pt x="96" y="3286"/>
                    <a:pt x="167" y="2989"/>
                  </a:cubicBezTo>
                  <a:cubicBezTo>
                    <a:pt x="239" y="2667"/>
                    <a:pt x="227" y="2322"/>
                    <a:pt x="417" y="2024"/>
                  </a:cubicBezTo>
                  <a:cubicBezTo>
                    <a:pt x="465" y="1965"/>
                    <a:pt x="465" y="1870"/>
                    <a:pt x="465" y="1810"/>
                  </a:cubicBezTo>
                  <a:cubicBezTo>
                    <a:pt x="453" y="1536"/>
                    <a:pt x="584" y="1322"/>
                    <a:pt x="763" y="1120"/>
                  </a:cubicBezTo>
                  <a:cubicBezTo>
                    <a:pt x="858" y="1000"/>
                    <a:pt x="941" y="881"/>
                    <a:pt x="1048" y="774"/>
                  </a:cubicBezTo>
                  <a:cubicBezTo>
                    <a:pt x="1334" y="429"/>
                    <a:pt x="1691" y="191"/>
                    <a:pt x="2132" y="108"/>
                  </a:cubicBezTo>
                  <a:cubicBezTo>
                    <a:pt x="2227" y="84"/>
                    <a:pt x="2299" y="72"/>
                    <a:pt x="2382" y="48"/>
                  </a:cubicBezTo>
                  <a:cubicBezTo>
                    <a:pt x="2525" y="0"/>
                    <a:pt x="2656" y="0"/>
                    <a:pt x="2775" y="12"/>
                  </a:cubicBezTo>
                  <a:cubicBezTo>
                    <a:pt x="2787" y="24"/>
                    <a:pt x="2799" y="48"/>
                    <a:pt x="2799" y="60"/>
                  </a:cubicBezTo>
                  <a:cubicBezTo>
                    <a:pt x="2799" y="72"/>
                    <a:pt x="2822" y="72"/>
                    <a:pt x="2822" y="84"/>
                  </a:cubicBezTo>
                  <a:cubicBezTo>
                    <a:pt x="2787" y="1512"/>
                    <a:pt x="2775" y="2965"/>
                    <a:pt x="2739" y="442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73;p52"/>
            <p:cNvSpPr/>
            <p:nvPr/>
          </p:nvSpPr>
          <p:spPr>
            <a:xfrm>
              <a:off x="1516550" y="2492400"/>
              <a:ext cx="64900" cy="99750"/>
            </a:xfrm>
            <a:custGeom>
              <a:avLst/>
              <a:gdLst/>
              <a:ahLst/>
              <a:cxnLst/>
              <a:rect l="l" t="t" r="r" b="b"/>
              <a:pathLst>
                <a:path w="2596" h="3990" extrusionOk="0">
                  <a:moveTo>
                    <a:pt x="0" y="3989"/>
                  </a:moveTo>
                  <a:cubicBezTo>
                    <a:pt x="227" y="3477"/>
                    <a:pt x="429" y="3060"/>
                    <a:pt x="596" y="2632"/>
                  </a:cubicBezTo>
                  <a:cubicBezTo>
                    <a:pt x="655" y="2501"/>
                    <a:pt x="667" y="2346"/>
                    <a:pt x="667" y="2203"/>
                  </a:cubicBezTo>
                  <a:lnTo>
                    <a:pt x="667" y="382"/>
                  </a:lnTo>
                  <a:cubicBezTo>
                    <a:pt x="667" y="262"/>
                    <a:pt x="691" y="143"/>
                    <a:pt x="691" y="1"/>
                  </a:cubicBezTo>
                  <a:cubicBezTo>
                    <a:pt x="1298" y="48"/>
                    <a:pt x="1905" y="1"/>
                    <a:pt x="2513" y="24"/>
                  </a:cubicBezTo>
                  <a:cubicBezTo>
                    <a:pt x="2596" y="239"/>
                    <a:pt x="2572" y="441"/>
                    <a:pt x="2536" y="655"/>
                  </a:cubicBezTo>
                  <a:cubicBezTo>
                    <a:pt x="2501" y="822"/>
                    <a:pt x="2477" y="965"/>
                    <a:pt x="2429" y="1132"/>
                  </a:cubicBezTo>
                  <a:cubicBezTo>
                    <a:pt x="2370" y="1322"/>
                    <a:pt x="2274" y="1513"/>
                    <a:pt x="2191" y="1703"/>
                  </a:cubicBezTo>
                  <a:cubicBezTo>
                    <a:pt x="2096" y="1882"/>
                    <a:pt x="2001" y="2048"/>
                    <a:pt x="1893" y="2227"/>
                  </a:cubicBezTo>
                  <a:cubicBezTo>
                    <a:pt x="1858" y="2287"/>
                    <a:pt x="1834" y="2346"/>
                    <a:pt x="1786" y="2394"/>
                  </a:cubicBezTo>
                  <a:cubicBezTo>
                    <a:pt x="1524" y="2644"/>
                    <a:pt x="1310" y="2929"/>
                    <a:pt x="1084" y="3215"/>
                  </a:cubicBezTo>
                  <a:cubicBezTo>
                    <a:pt x="941" y="3394"/>
                    <a:pt x="762" y="3560"/>
                    <a:pt x="548" y="3656"/>
                  </a:cubicBezTo>
                  <a:cubicBezTo>
                    <a:pt x="393" y="3715"/>
                    <a:pt x="227" y="3834"/>
                    <a:pt x="0" y="398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74;p52"/>
            <p:cNvSpPr/>
            <p:nvPr/>
          </p:nvSpPr>
          <p:spPr>
            <a:xfrm>
              <a:off x="1509400" y="2382875"/>
              <a:ext cx="69375" cy="97350"/>
            </a:xfrm>
            <a:custGeom>
              <a:avLst/>
              <a:gdLst/>
              <a:ahLst/>
              <a:cxnLst/>
              <a:rect l="l" t="t" r="r" b="b"/>
              <a:pathLst>
                <a:path w="2775" h="3894" extrusionOk="0">
                  <a:moveTo>
                    <a:pt x="2775" y="3846"/>
                  </a:moveTo>
                  <a:cubicBezTo>
                    <a:pt x="2680" y="3858"/>
                    <a:pt x="2596" y="3870"/>
                    <a:pt x="2525" y="3870"/>
                  </a:cubicBezTo>
                  <a:lnTo>
                    <a:pt x="1513" y="3870"/>
                  </a:lnTo>
                  <a:cubicBezTo>
                    <a:pt x="1453" y="3870"/>
                    <a:pt x="1370" y="3893"/>
                    <a:pt x="1334" y="3858"/>
                  </a:cubicBezTo>
                  <a:cubicBezTo>
                    <a:pt x="977" y="3762"/>
                    <a:pt x="858" y="3798"/>
                    <a:pt x="870" y="3322"/>
                  </a:cubicBezTo>
                  <a:cubicBezTo>
                    <a:pt x="870" y="3012"/>
                    <a:pt x="882" y="2715"/>
                    <a:pt x="775" y="2393"/>
                  </a:cubicBezTo>
                  <a:cubicBezTo>
                    <a:pt x="715" y="2238"/>
                    <a:pt x="763" y="2048"/>
                    <a:pt x="703" y="1893"/>
                  </a:cubicBezTo>
                  <a:cubicBezTo>
                    <a:pt x="572" y="1453"/>
                    <a:pt x="417" y="988"/>
                    <a:pt x="274" y="560"/>
                  </a:cubicBezTo>
                  <a:cubicBezTo>
                    <a:pt x="215" y="381"/>
                    <a:pt x="96" y="226"/>
                    <a:pt x="1" y="60"/>
                  </a:cubicBezTo>
                  <a:cubicBezTo>
                    <a:pt x="48" y="0"/>
                    <a:pt x="96" y="36"/>
                    <a:pt x="120" y="48"/>
                  </a:cubicBezTo>
                  <a:cubicBezTo>
                    <a:pt x="441" y="191"/>
                    <a:pt x="715" y="357"/>
                    <a:pt x="941" y="607"/>
                  </a:cubicBezTo>
                  <a:cubicBezTo>
                    <a:pt x="953" y="631"/>
                    <a:pt x="977" y="655"/>
                    <a:pt x="1001" y="667"/>
                  </a:cubicBezTo>
                  <a:cubicBezTo>
                    <a:pt x="1501" y="1024"/>
                    <a:pt x="1846" y="1536"/>
                    <a:pt x="2179" y="2036"/>
                  </a:cubicBezTo>
                  <a:cubicBezTo>
                    <a:pt x="2191" y="2060"/>
                    <a:pt x="2203" y="2084"/>
                    <a:pt x="2227" y="2096"/>
                  </a:cubicBezTo>
                  <a:cubicBezTo>
                    <a:pt x="2596" y="2500"/>
                    <a:pt x="2715" y="3012"/>
                    <a:pt x="2763" y="3524"/>
                  </a:cubicBezTo>
                  <a:cubicBezTo>
                    <a:pt x="2763" y="3572"/>
                    <a:pt x="2775" y="3631"/>
                    <a:pt x="2775" y="367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75;p52"/>
            <p:cNvSpPr/>
            <p:nvPr/>
          </p:nvSpPr>
          <p:spPr>
            <a:xfrm>
              <a:off x="1318300" y="2492100"/>
              <a:ext cx="72075" cy="104800"/>
            </a:xfrm>
            <a:custGeom>
              <a:avLst/>
              <a:gdLst/>
              <a:ahLst/>
              <a:cxnLst/>
              <a:rect l="l" t="t" r="r" b="b"/>
              <a:pathLst>
                <a:path w="2883" h="4192" extrusionOk="0">
                  <a:moveTo>
                    <a:pt x="2882" y="4192"/>
                  </a:moveTo>
                  <a:cubicBezTo>
                    <a:pt x="2537" y="4073"/>
                    <a:pt x="2275" y="3930"/>
                    <a:pt x="2025" y="3727"/>
                  </a:cubicBezTo>
                  <a:cubicBezTo>
                    <a:pt x="1727" y="3489"/>
                    <a:pt x="1430" y="3239"/>
                    <a:pt x="1132" y="3001"/>
                  </a:cubicBezTo>
                  <a:cubicBezTo>
                    <a:pt x="1049" y="2941"/>
                    <a:pt x="977" y="2882"/>
                    <a:pt x="953" y="2775"/>
                  </a:cubicBezTo>
                  <a:cubicBezTo>
                    <a:pt x="906" y="2596"/>
                    <a:pt x="775" y="2477"/>
                    <a:pt x="656" y="2358"/>
                  </a:cubicBezTo>
                  <a:cubicBezTo>
                    <a:pt x="358" y="2084"/>
                    <a:pt x="179" y="1739"/>
                    <a:pt x="144" y="1322"/>
                  </a:cubicBezTo>
                  <a:cubicBezTo>
                    <a:pt x="144" y="1263"/>
                    <a:pt x="132" y="1203"/>
                    <a:pt x="108" y="1144"/>
                  </a:cubicBezTo>
                  <a:cubicBezTo>
                    <a:pt x="1" y="822"/>
                    <a:pt x="25" y="501"/>
                    <a:pt x="48" y="203"/>
                  </a:cubicBezTo>
                  <a:cubicBezTo>
                    <a:pt x="72" y="179"/>
                    <a:pt x="84" y="155"/>
                    <a:pt x="120" y="143"/>
                  </a:cubicBezTo>
                  <a:cubicBezTo>
                    <a:pt x="382" y="120"/>
                    <a:pt x="656" y="132"/>
                    <a:pt x="918" y="36"/>
                  </a:cubicBezTo>
                  <a:cubicBezTo>
                    <a:pt x="1072" y="1"/>
                    <a:pt x="1263" y="13"/>
                    <a:pt x="1430" y="60"/>
                  </a:cubicBezTo>
                  <a:cubicBezTo>
                    <a:pt x="1501" y="179"/>
                    <a:pt x="1477" y="310"/>
                    <a:pt x="1477" y="429"/>
                  </a:cubicBezTo>
                  <a:cubicBezTo>
                    <a:pt x="1477" y="679"/>
                    <a:pt x="1441" y="953"/>
                    <a:pt x="1561" y="1203"/>
                  </a:cubicBezTo>
                  <a:cubicBezTo>
                    <a:pt x="1537" y="1513"/>
                    <a:pt x="1691" y="1798"/>
                    <a:pt x="1715" y="2108"/>
                  </a:cubicBezTo>
                  <a:cubicBezTo>
                    <a:pt x="1715" y="2215"/>
                    <a:pt x="1775" y="2322"/>
                    <a:pt x="1811" y="2418"/>
                  </a:cubicBezTo>
                  <a:cubicBezTo>
                    <a:pt x="1965" y="2715"/>
                    <a:pt x="2108" y="3013"/>
                    <a:pt x="2263" y="3334"/>
                  </a:cubicBezTo>
                  <a:cubicBezTo>
                    <a:pt x="2346" y="3525"/>
                    <a:pt x="2465" y="3692"/>
                    <a:pt x="2632" y="3834"/>
                  </a:cubicBezTo>
                  <a:cubicBezTo>
                    <a:pt x="2727" y="3930"/>
                    <a:pt x="2834" y="4001"/>
                    <a:pt x="2882" y="419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76;p52"/>
            <p:cNvSpPr/>
            <p:nvPr/>
          </p:nvSpPr>
          <p:spPr>
            <a:xfrm>
              <a:off x="1318300" y="2391200"/>
              <a:ext cx="53600" cy="92300"/>
            </a:xfrm>
            <a:custGeom>
              <a:avLst/>
              <a:gdLst/>
              <a:ahLst/>
              <a:cxnLst/>
              <a:rect l="l" t="t" r="r" b="b"/>
              <a:pathLst>
                <a:path w="2144" h="3692" extrusionOk="0">
                  <a:moveTo>
                    <a:pt x="1453" y="3537"/>
                  </a:moveTo>
                  <a:lnTo>
                    <a:pt x="1072" y="3537"/>
                  </a:lnTo>
                  <a:cubicBezTo>
                    <a:pt x="906" y="3537"/>
                    <a:pt x="739" y="3560"/>
                    <a:pt x="596" y="3620"/>
                  </a:cubicBezTo>
                  <a:cubicBezTo>
                    <a:pt x="418" y="3691"/>
                    <a:pt x="239" y="3668"/>
                    <a:pt x="72" y="3644"/>
                  </a:cubicBezTo>
                  <a:cubicBezTo>
                    <a:pt x="1" y="3525"/>
                    <a:pt x="48" y="3417"/>
                    <a:pt x="72" y="3334"/>
                  </a:cubicBezTo>
                  <a:cubicBezTo>
                    <a:pt x="203" y="2917"/>
                    <a:pt x="346" y="2513"/>
                    <a:pt x="477" y="2096"/>
                  </a:cubicBezTo>
                  <a:cubicBezTo>
                    <a:pt x="489" y="2036"/>
                    <a:pt x="501" y="1965"/>
                    <a:pt x="548" y="1929"/>
                  </a:cubicBezTo>
                  <a:cubicBezTo>
                    <a:pt x="727" y="1751"/>
                    <a:pt x="787" y="1501"/>
                    <a:pt x="918" y="1286"/>
                  </a:cubicBezTo>
                  <a:cubicBezTo>
                    <a:pt x="1144" y="953"/>
                    <a:pt x="1418" y="631"/>
                    <a:pt x="1680" y="334"/>
                  </a:cubicBezTo>
                  <a:cubicBezTo>
                    <a:pt x="1787" y="215"/>
                    <a:pt x="1965" y="131"/>
                    <a:pt x="2144" y="0"/>
                  </a:cubicBezTo>
                  <a:cubicBezTo>
                    <a:pt x="2108" y="84"/>
                    <a:pt x="2108" y="131"/>
                    <a:pt x="2084" y="179"/>
                  </a:cubicBezTo>
                  <a:cubicBezTo>
                    <a:pt x="1989" y="334"/>
                    <a:pt x="1918" y="500"/>
                    <a:pt x="1918" y="691"/>
                  </a:cubicBezTo>
                  <a:cubicBezTo>
                    <a:pt x="1918" y="798"/>
                    <a:pt x="1858" y="905"/>
                    <a:pt x="1811" y="1012"/>
                  </a:cubicBezTo>
                  <a:cubicBezTo>
                    <a:pt x="1739" y="1143"/>
                    <a:pt x="1691" y="1274"/>
                    <a:pt x="1691" y="1429"/>
                  </a:cubicBezTo>
                  <a:cubicBezTo>
                    <a:pt x="1691" y="1489"/>
                    <a:pt x="1691" y="1560"/>
                    <a:pt x="1668" y="1608"/>
                  </a:cubicBezTo>
                  <a:cubicBezTo>
                    <a:pt x="1572" y="1786"/>
                    <a:pt x="1572" y="1965"/>
                    <a:pt x="1561" y="2155"/>
                  </a:cubicBezTo>
                  <a:cubicBezTo>
                    <a:pt x="1549" y="2382"/>
                    <a:pt x="1489" y="2596"/>
                    <a:pt x="1477" y="2822"/>
                  </a:cubicBezTo>
                  <a:cubicBezTo>
                    <a:pt x="1453" y="3048"/>
                    <a:pt x="1477" y="3275"/>
                    <a:pt x="1453" y="3537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77;p52"/>
            <p:cNvSpPr/>
            <p:nvPr/>
          </p:nvSpPr>
          <p:spPr>
            <a:xfrm>
              <a:off x="1300450" y="2349825"/>
              <a:ext cx="297975" cy="277150"/>
            </a:xfrm>
            <a:custGeom>
              <a:avLst/>
              <a:gdLst/>
              <a:ahLst/>
              <a:cxnLst/>
              <a:rect l="l" t="t" r="r" b="b"/>
              <a:pathLst>
                <a:path w="11919" h="11086" extrusionOk="0">
                  <a:moveTo>
                    <a:pt x="60" y="5787"/>
                  </a:moveTo>
                  <a:cubicBezTo>
                    <a:pt x="0" y="5358"/>
                    <a:pt x="119" y="4834"/>
                    <a:pt x="310" y="4334"/>
                  </a:cubicBezTo>
                  <a:cubicBezTo>
                    <a:pt x="417" y="4084"/>
                    <a:pt x="489" y="3810"/>
                    <a:pt x="560" y="3560"/>
                  </a:cubicBezTo>
                  <a:cubicBezTo>
                    <a:pt x="620" y="3382"/>
                    <a:pt x="679" y="3215"/>
                    <a:pt x="834" y="3072"/>
                  </a:cubicBezTo>
                  <a:cubicBezTo>
                    <a:pt x="870" y="3025"/>
                    <a:pt x="905" y="2941"/>
                    <a:pt x="929" y="2870"/>
                  </a:cubicBezTo>
                  <a:cubicBezTo>
                    <a:pt x="953" y="2822"/>
                    <a:pt x="965" y="2786"/>
                    <a:pt x="989" y="2739"/>
                  </a:cubicBezTo>
                  <a:cubicBezTo>
                    <a:pt x="1143" y="2417"/>
                    <a:pt x="1846" y="1596"/>
                    <a:pt x="2120" y="1370"/>
                  </a:cubicBezTo>
                  <a:cubicBezTo>
                    <a:pt x="2227" y="1298"/>
                    <a:pt x="2346" y="1203"/>
                    <a:pt x="2453" y="1120"/>
                  </a:cubicBezTo>
                  <a:cubicBezTo>
                    <a:pt x="2679" y="929"/>
                    <a:pt x="2929" y="786"/>
                    <a:pt x="3227" y="691"/>
                  </a:cubicBezTo>
                  <a:cubicBezTo>
                    <a:pt x="3572" y="548"/>
                    <a:pt x="3929" y="429"/>
                    <a:pt x="4287" y="358"/>
                  </a:cubicBezTo>
                  <a:cubicBezTo>
                    <a:pt x="4358" y="346"/>
                    <a:pt x="4430" y="310"/>
                    <a:pt x="4489" y="298"/>
                  </a:cubicBezTo>
                  <a:cubicBezTo>
                    <a:pt x="4787" y="179"/>
                    <a:pt x="5084" y="60"/>
                    <a:pt x="5430" y="108"/>
                  </a:cubicBezTo>
                  <a:cubicBezTo>
                    <a:pt x="5739" y="0"/>
                    <a:pt x="6073" y="12"/>
                    <a:pt x="6382" y="36"/>
                  </a:cubicBezTo>
                  <a:cubicBezTo>
                    <a:pt x="6632" y="48"/>
                    <a:pt x="6870" y="72"/>
                    <a:pt x="7108" y="155"/>
                  </a:cubicBezTo>
                  <a:cubicBezTo>
                    <a:pt x="7501" y="274"/>
                    <a:pt x="7882" y="405"/>
                    <a:pt x="8251" y="584"/>
                  </a:cubicBezTo>
                  <a:cubicBezTo>
                    <a:pt x="8609" y="751"/>
                    <a:pt x="8954" y="953"/>
                    <a:pt x="9299" y="1143"/>
                  </a:cubicBezTo>
                  <a:cubicBezTo>
                    <a:pt x="9418" y="1227"/>
                    <a:pt x="9502" y="1310"/>
                    <a:pt x="9609" y="1405"/>
                  </a:cubicBezTo>
                  <a:cubicBezTo>
                    <a:pt x="9656" y="1429"/>
                    <a:pt x="9668" y="1477"/>
                    <a:pt x="9716" y="1501"/>
                  </a:cubicBezTo>
                  <a:cubicBezTo>
                    <a:pt x="10025" y="1715"/>
                    <a:pt x="10276" y="1977"/>
                    <a:pt x="10502" y="2275"/>
                  </a:cubicBezTo>
                  <a:cubicBezTo>
                    <a:pt x="10597" y="2417"/>
                    <a:pt x="10692" y="2536"/>
                    <a:pt x="10799" y="2667"/>
                  </a:cubicBezTo>
                  <a:cubicBezTo>
                    <a:pt x="10954" y="2858"/>
                    <a:pt x="11085" y="3037"/>
                    <a:pt x="11216" y="3227"/>
                  </a:cubicBezTo>
                  <a:cubicBezTo>
                    <a:pt x="11288" y="3334"/>
                    <a:pt x="11347" y="3441"/>
                    <a:pt x="11395" y="3560"/>
                  </a:cubicBezTo>
                  <a:cubicBezTo>
                    <a:pt x="11490" y="3799"/>
                    <a:pt x="11561" y="4049"/>
                    <a:pt x="11645" y="4299"/>
                  </a:cubicBezTo>
                  <a:cubicBezTo>
                    <a:pt x="11669" y="4334"/>
                    <a:pt x="11680" y="4382"/>
                    <a:pt x="11680" y="4406"/>
                  </a:cubicBezTo>
                  <a:cubicBezTo>
                    <a:pt x="11752" y="5013"/>
                    <a:pt x="11919" y="5632"/>
                    <a:pt x="11823" y="6251"/>
                  </a:cubicBezTo>
                  <a:cubicBezTo>
                    <a:pt x="11752" y="6823"/>
                    <a:pt x="11645" y="7382"/>
                    <a:pt x="11288" y="7859"/>
                  </a:cubicBezTo>
                  <a:cubicBezTo>
                    <a:pt x="11276" y="7870"/>
                    <a:pt x="11264" y="7906"/>
                    <a:pt x="11252" y="7918"/>
                  </a:cubicBezTo>
                  <a:cubicBezTo>
                    <a:pt x="11085" y="8287"/>
                    <a:pt x="10847" y="8609"/>
                    <a:pt x="10549" y="8871"/>
                  </a:cubicBezTo>
                  <a:cubicBezTo>
                    <a:pt x="10359" y="9061"/>
                    <a:pt x="10204" y="9287"/>
                    <a:pt x="10025" y="9490"/>
                  </a:cubicBezTo>
                  <a:cubicBezTo>
                    <a:pt x="9895" y="9644"/>
                    <a:pt x="9740" y="9775"/>
                    <a:pt x="9561" y="9871"/>
                  </a:cubicBezTo>
                  <a:lnTo>
                    <a:pt x="9347" y="10002"/>
                  </a:lnTo>
                  <a:cubicBezTo>
                    <a:pt x="9013" y="10252"/>
                    <a:pt x="8644" y="10430"/>
                    <a:pt x="8240" y="10537"/>
                  </a:cubicBezTo>
                  <a:cubicBezTo>
                    <a:pt x="8156" y="10561"/>
                    <a:pt x="8061" y="10585"/>
                    <a:pt x="8001" y="10645"/>
                  </a:cubicBezTo>
                  <a:cubicBezTo>
                    <a:pt x="7835" y="10787"/>
                    <a:pt x="7620" y="10811"/>
                    <a:pt x="7442" y="10895"/>
                  </a:cubicBezTo>
                  <a:cubicBezTo>
                    <a:pt x="7382" y="10918"/>
                    <a:pt x="7287" y="10907"/>
                    <a:pt x="7216" y="10907"/>
                  </a:cubicBezTo>
                  <a:cubicBezTo>
                    <a:pt x="6966" y="10930"/>
                    <a:pt x="6727" y="10930"/>
                    <a:pt x="6489" y="11002"/>
                  </a:cubicBezTo>
                  <a:cubicBezTo>
                    <a:pt x="6382" y="11026"/>
                    <a:pt x="6263" y="11026"/>
                    <a:pt x="6156" y="11049"/>
                  </a:cubicBezTo>
                  <a:lnTo>
                    <a:pt x="6049" y="11049"/>
                  </a:lnTo>
                  <a:cubicBezTo>
                    <a:pt x="5453" y="11085"/>
                    <a:pt x="4894" y="11014"/>
                    <a:pt x="4322" y="10835"/>
                  </a:cubicBezTo>
                  <a:cubicBezTo>
                    <a:pt x="3834" y="10668"/>
                    <a:pt x="3334" y="10537"/>
                    <a:pt x="2858" y="10299"/>
                  </a:cubicBezTo>
                  <a:cubicBezTo>
                    <a:pt x="2596" y="10168"/>
                    <a:pt x="2358" y="10002"/>
                    <a:pt x="2155" y="9823"/>
                  </a:cubicBezTo>
                  <a:cubicBezTo>
                    <a:pt x="1882" y="9597"/>
                    <a:pt x="1620" y="9383"/>
                    <a:pt x="1334" y="9168"/>
                  </a:cubicBezTo>
                  <a:cubicBezTo>
                    <a:pt x="1191" y="9061"/>
                    <a:pt x="1072" y="8942"/>
                    <a:pt x="1024" y="8763"/>
                  </a:cubicBezTo>
                  <a:cubicBezTo>
                    <a:pt x="989" y="8632"/>
                    <a:pt x="893" y="8525"/>
                    <a:pt x="786" y="8442"/>
                  </a:cubicBezTo>
                  <a:cubicBezTo>
                    <a:pt x="417" y="8085"/>
                    <a:pt x="215" y="7632"/>
                    <a:pt x="143" y="7132"/>
                  </a:cubicBezTo>
                  <a:lnTo>
                    <a:pt x="143" y="7061"/>
                  </a:lnTo>
                  <a:cubicBezTo>
                    <a:pt x="24" y="6704"/>
                    <a:pt x="72" y="6299"/>
                    <a:pt x="60" y="5787"/>
                  </a:cubicBezTo>
                  <a:close/>
                  <a:moveTo>
                    <a:pt x="5977" y="5656"/>
                  </a:moveTo>
                  <a:lnTo>
                    <a:pt x="5977" y="6644"/>
                  </a:lnTo>
                  <a:cubicBezTo>
                    <a:pt x="5977" y="6680"/>
                    <a:pt x="5977" y="6739"/>
                    <a:pt x="6013" y="6787"/>
                  </a:cubicBezTo>
                  <a:cubicBezTo>
                    <a:pt x="6096" y="6966"/>
                    <a:pt x="6085" y="7144"/>
                    <a:pt x="6085" y="7335"/>
                  </a:cubicBezTo>
                  <a:lnTo>
                    <a:pt x="6085" y="10014"/>
                  </a:lnTo>
                  <a:cubicBezTo>
                    <a:pt x="6085" y="10133"/>
                    <a:pt x="6061" y="10276"/>
                    <a:pt x="6132" y="10371"/>
                  </a:cubicBezTo>
                  <a:cubicBezTo>
                    <a:pt x="6227" y="10418"/>
                    <a:pt x="6323" y="10395"/>
                    <a:pt x="6430" y="10359"/>
                  </a:cubicBezTo>
                  <a:cubicBezTo>
                    <a:pt x="6537" y="10335"/>
                    <a:pt x="6656" y="10287"/>
                    <a:pt x="6751" y="10287"/>
                  </a:cubicBezTo>
                  <a:cubicBezTo>
                    <a:pt x="7132" y="10287"/>
                    <a:pt x="7454" y="10121"/>
                    <a:pt x="7728" y="10037"/>
                  </a:cubicBezTo>
                  <a:cubicBezTo>
                    <a:pt x="7823" y="9883"/>
                    <a:pt x="7906" y="9764"/>
                    <a:pt x="7990" y="9656"/>
                  </a:cubicBezTo>
                  <a:cubicBezTo>
                    <a:pt x="8168" y="9418"/>
                    <a:pt x="8347" y="9180"/>
                    <a:pt x="8466" y="8894"/>
                  </a:cubicBezTo>
                  <a:cubicBezTo>
                    <a:pt x="8537" y="8704"/>
                    <a:pt x="8621" y="8513"/>
                    <a:pt x="8704" y="8323"/>
                  </a:cubicBezTo>
                  <a:cubicBezTo>
                    <a:pt x="8775" y="8156"/>
                    <a:pt x="8823" y="8001"/>
                    <a:pt x="8823" y="7811"/>
                  </a:cubicBezTo>
                  <a:lnTo>
                    <a:pt x="8823" y="5954"/>
                  </a:lnTo>
                  <a:cubicBezTo>
                    <a:pt x="8823" y="5870"/>
                    <a:pt x="8811" y="5763"/>
                    <a:pt x="8799" y="5656"/>
                  </a:cubicBezTo>
                  <a:cubicBezTo>
                    <a:pt x="8716" y="5644"/>
                    <a:pt x="8656" y="5632"/>
                    <a:pt x="8597" y="5632"/>
                  </a:cubicBezTo>
                  <a:cubicBezTo>
                    <a:pt x="7918" y="5584"/>
                    <a:pt x="6323" y="5608"/>
                    <a:pt x="5977" y="5656"/>
                  </a:cubicBezTo>
                  <a:close/>
                  <a:moveTo>
                    <a:pt x="2703" y="5751"/>
                  </a:moveTo>
                  <a:cubicBezTo>
                    <a:pt x="2656" y="6025"/>
                    <a:pt x="2656" y="6311"/>
                    <a:pt x="2703" y="6596"/>
                  </a:cubicBezTo>
                  <a:cubicBezTo>
                    <a:pt x="2763" y="6894"/>
                    <a:pt x="2858" y="7180"/>
                    <a:pt x="2882" y="7454"/>
                  </a:cubicBezTo>
                  <a:cubicBezTo>
                    <a:pt x="2917" y="7716"/>
                    <a:pt x="3001" y="7930"/>
                    <a:pt x="3120" y="8156"/>
                  </a:cubicBezTo>
                  <a:lnTo>
                    <a:pt x="3394" y="8692"/>
                  </a:lnTo>
                  <a:cubicBezTo>
                    <a:pt x="3477" y="8906"/>
                    <a:pt x="3620" y="9085"/>
                    <a:pt x="3775" y="9228"/>
                  </a:cubicBezTo>
                  <a:cubicBezTo>
                    <a:pt x="3870" y="9323"/>
                    <a:pt x="3953" y="9406"/>
                    <a:pt x="4013" y="9514"/>
                  </a:cubicBezTo>
                  <a:cubicBezTo>
                    <a:pt x="4120" y="9692"/>
                    <a:pt x="4251" y="9823"/>
                    <a:pt x="4430" y="9930"/>
                  </a:cubicBezTo>
                  <a:cubicBezTo>
                    <a:pt x="4489" y="9954"/>
                    <a:pt x="4537" y="9990"/>
                    <a:pt x="4584" y="10049"/>
                  </a:cubicBezTo>
                  <a:cubicBezTo>
                    <a:pt x="4775" y="10299"/>
                    <a:pt x="5061" y="10347"/>
                    <a:pt x="5346" y="10395"/>
                  </a:cubicBezTo>
                  <a:cubicBezTo>
                    <a:pt x="5406" y="10406"/>
                    <a:pt x="5465" y="10371"/>
                    <a:pt x="5501" y="10359"/>
                  </a:cubicBezTo>
                  <a:cubicBezTo>
                    <a:pt x="5525" y="10299"/>
                    <a:pt x="5537" y="10276"/>
                    <a:pt x="5537" y="10228"/>
                  </a:cubicBezTo>
                  <a:cubicBezTo>
                    <a:pt x="5537" y="9240"/>
                    <a:pt x="5537" y="8263"/>
                    <a:pt x="5525" y="7275"/>
                  </a:cubicBezTo>
                  <a:cubicBezTo>
                    <a:pt x="5525" y="7192"/>
                    <a:pt x="5525" y="7097"/>
                    <a:pt x="5477" y="7025"/>
                  </a:cubicBezTo>
                  <a:cubicBezTo>
                    <a:pt x="5406" y="6858"/>
                    <a:pt x="5406" y="6680"/>
                    <a:pt x="5406" y="6525"/>
                  </a:cubicBezTo>
                  <a:lnTo>
                    <a:pt x="5406" y="5846"/>
                  </a:lnTo>
                  <a:cubicBezTo>
                    <a:pt x="5406" y="5775"/>
                    <a:pt x="5370" y="5715"/>
                    <a:pt x="5358" y="5632"/>
                  </a:cubicBezTo>
                  <a:lnTo>
                    <a:pt x="4965" y="5632"/>
                  </a:lnTo>
                  <a:lnTo>
                    <a:pt x="3584" y="5632"/>
                  </a:lnTo>
                  <a:cubicBezTo>
                    <a:pt x="3298" y="5596"/>
                    <a:pt x="3001" y="5644"/>
                    <a:pt x="2703" y="5751"/>
                  </a:cubicBezTo>
                  <a:close/>
                  <a:moveTo>
                    <a:pt x="5965" y="572"/>
                  </a:moveTo>
                  <a:cubicBezTo>
                    <a:pt x="5954" y="631"/>
                    <a:pt x="5918" y="643"/>
                    <a:pt x="5942" y="667"/>
                  </a:cubicBezTo>
                  <a:cubicBezTo>
                    <a:pt x="5954" y="2084"/>
                    <a:pt x="5965" y="3501"/>
                    <a:pt x="6001" y="4930"/>
                  </a:cubicBezTo>
                  <a:cubicBezTo>
                    <a:pt x="6001" y="4953"/>
                    <a:pt x="6013" y="5001"/>
                    <a:pt x="6025" y="5037"/>
                  </a:cubicBezTo>
                  <a:cubicBezTo>
                    <a:pt x="6025" y="5049"/>
                    <a:pt x="6037" y="5049"/>
                    <a:pt x="6061" y="5072"/>
                  </a:cubicBezTo>
                  <a:cubicBezTo>
                    <a:pt x="6108" y="5072"/>
                    <a:pt x="6192" y="5108"/>
                    <a:pt x="6263" y="5108"/>
                  </a:cubicBezTo>
                  <a:lnTo>
                    <a:pt x="8501" y="5108"/>
                  </a:lnTo>
                  <a:cubicBezTo>
                    <a:pt x="8573" y="5108"/>
                    <a:pt x="8632" y="5072"/>
                    <a:pt x="8740" y="5061"/>
                  </a:cubicBezTo>
                  <a:cubicBezTo>
                    <a:pt x="8680" y="4656"/>
                    <a:pt x="8775" y="4263"/>
                    <a:pt x="8644" y="3870"/>
                  </a:cubicBezTo>
                  <a:cubicBezTo>
                    <a:pt x="8632" y="3810"/>
                    <a:pt x="8632" y="3751"/>
                    <a:pt x="8632" y="3691"/>
                  </a:cubicBezTo>
                  <a:cubicBezTo>
                    <a:pt x="8597" y="3513"/>
                    <a:pt x="8597" y="3346"/>
                    <a:pt x="8549" y="3167"/>
                  </a:cubicBezTo>
                  <a:cubicBezTo>
                    <a:pt x="8454" y="2798"/>
                    <a:pt x="8335" y="2441"/>
                    <a:pt x="8204" y="2072"/>
                  </a:cubicBezTo>
                  <a:cubicBezTo>
                    <a:pt x="8168" y="1977"/>
                    <a:pt x="8109" y="1894"/>
                    <a:pt x="8061" y="1798"/>
                  </a:cubicBezTo>
                  <a:cubicBezTo>
                    <a:pt x="7966" y="1608"/>
                    <a:pt x="7847" y="1417"/>
                    <a:pt x="7739" y="1203"/>
                  </a:cubicBezTo>
                  <a:cubicBezTo>
                    <a:pt x="7644" y="1012"/>
                    <a:pt x="7513" y="881"/>
                    <a:pt x="7311" y="822"/>
                  </a:cubicBezTo>
                  <a:cubicBezTo>
                    <a:pt x="7013" y="727"/>
                    <a:pt x="6716" y="643"/>
                    <a:pt x="6418" y="584"/>
                  </a:cubicBezTo>
                  <a:cubicBezTo>
                    <a:pt x="6251" y="536"/>
                    <a:pt x="6120" y="572"/>
                    <a:pt x="5965" y="572"/>
                  </a:cubicBezTo>
                  <a:close/>
                  <a:moveTo>
                    <a:pt x="5382" y="5072"/>
                  </a:moveTo>
                  <a:cubicBezTo>
                    <a:pt x="5406" y="3608"/>
                    <a:pt x="5430" y="2155"/>
                    <a:pt x="5442" y="715"/>
                  </a:cubicBezTo>
                  <a:cubicBezTo>
                    <a:pt x="5442" y="703"/>
                    <a:pt x="5430" y="703"/>
                    <a:pt x="5430" y="691"/>
                  </a:cubicBezTo>
                  <a:cubicBezTo>
                    <a:pt x="5430" y="667"/>
                    <a:pt x="5418" y="667"/>
                    <a:pt x="5394" y="643"/>
                  </a:cubicBezTo>
                  <a:cubicBezTo>
                    <a:pt x="5275" y="631"/>
                    <a:pt x="5144" y="631"/>
                    <a:pt x="5013" y="667"/>
                  </a:cubicBezTo>
                  <a:cubicBezTo>
                    <a:pt x="4918" y="703"/>
                    <a:pt x="4846" y="715"/>
                    <a:pt x="4763" y="727"/>
                  </a:cubicBezTo>
                  <a:cubicBezTo>
                    <a:pt x="4310" y="822"/>
                    <a:pt x="3953" y="1048"/>
                    <a:pt x="3668" y="1405"/>
                  </a:cubicBezTo>
                  <a:cubicBezTo>
                    <a:pt x="3584" y="1524"/>
                    <a:pt x="3489" y="1643"/>
                    <a:pt x="3394" y="1739"/>
                  </a:cubicBezTo>
                  <a:cubicBezTo>
                    <a:pt x="3227" y="1953"/>
                    <a:pt x="3072" y="2155"/>
                    <a:pt x="3096" y="2441"/>
                  </a:cubicBezTo>
                  <a:cubicBezTo>
                    <a:pt x="3096" y="2513"/>
                    <a:pt x="3096" y="2608"/>
                    <a:pt x="3048" y="2644"/>
                  </a:cubicBezTo>
                  <a:cubicBezTo>
                    <a:pt x="2858" y="2941"/>
                    <a:pt x="2882" y="3287"/>
                    <a:pt x="2798" y="3620"/>
                  </a:cubicBezTo>
                  <a:cubicBezTo>
                    <a:pt x="2715" y="3929"/>
                    <a:pt x="2703" y="4263"/>
                    <a:pt x="2679" y="4572"/>
                  </a:cubicBezTo>
                  <a:cubicBezTo>
                    <a:pt x="2656" y="4763"/>
                    <a:pt x="2632" y="4953"/>
                    <a:pt x="2703" y="5168"/>
                  </a:cubicBezTo>
                  <a:cubicBezTo>
                    <a:pt x="3596" y="5013"/>
                    <a:pt x="4477" y="5156"/>
                    <a:pt x="5382" y="5072"/>
                  </a:cubicBezTo>
                  <a:close/>
                  <a:moveTo>
                    <a:pt x="8644" y="9692"/>
                  </a:moveTo>
                  <a:cubicBezTo>
                    <a:pt x="8871" y="9537"/>
                    <a:pt x="9037" y="9418"/>
                    <a:pt x="9216" y="9335"/>
                  </a:cubicBezTo>
                  <a:cubicBezTo>
                    <a:pt x="9418" y="9228"/>
                    <a:pt x="9597" y="9061"/>
                    <a:pt x="9752" y="8882"/>
                  </a:cubicBezTo>
                  <a:cubicBezTo>
                    <a:pt x="9966" y="8609"/>
                    <a:pt x="10192" y="8323"/>
                    <a:pt x="10442" y="8073"/>
                  </a:cubicBezTo>
                  <a:cubicBezTo>
                    <a:pt x="10490" y="8025"/>
                    <a:pt x="10526" y="7966"/>
                    <a:pt x="10549" y="7906"/>
                  </a:cubicBezTo>
                  <a:cubicBezTo>
                    <a:pt x="10657" y="7728"/>
                    <a:pt x="10764" y="7561"/>
                    <a:pt x="10847" y="7382"/>
                  </a:cubicBezTo>
                  <a:cubicBezTo>
                    <a:pt x="10942" y="7192"/>
                    <a:pt x="11026" y="7001"/>
                    <a:pt x="11085" y="6799"/>
                  </a:cubicBezTo>
                  <a:cubicBezTo>
                    <a:pt x="11133" y="6656"/>
                    <a:pt x="11157" y="6489"/>
                    <a:pt x="11192" y="6323"/>
                  </a:cubicBezTo>
                  <a:cubicBezTo>
                    <a:pt x="11240" y="6120"/>
                    <a:pt x="11252" y="5930"/>
                    <a:pt x="11180" y="5704"/>
                  </a:cubicBezTo>
                  <a:cubicBezTo>
                    <a:pt x="10561" y="5668"/>
                    <a:pt x="9954" y="5715"/>
                    <a:pt x="9347" y="5668"/>
                  </a:cubicBezTo>
                  <a:cubicBezTo>
                    <a:pt x="9347" y="5823"/>
                    <a:pt x="9335" y="5942"/>
                    <a:pt x="9335" y="6061"/>
                  </a:cubicBezTo>
                  <a:lnTo>
                    <a:pt x="9335" y="7870"/>
                  </a:lnTo>
                  <a:cubicBezTo>
                    <a:pt x="9335" y="8025"/>
                    <a:pt x="9311" y="8168"/>
                    <a:pt x="9252" y="8311"/>
                  </a:cubicBezTo>
                  <a:cubicBezTo>
                    <a:pt x="9061" y="8763"/>
                    <a:pt x="8871" y="9204"/>
                    <a:pt x="8644" y="9692"/>
                  </a:cubicBezTo>
                  <a:close/>
                  <a:moveTo>
                    <a:pt x="11133" y="5168"/>
                  </a:moveTo>
                  <a:lnTo>
                    <a:pt x="11133" y="5001"/>
                  </a:lnTo>
                  <a:cubicBezTo>
                    <a:pt x="11133" y="4953"/>
                    <a:pt x="11121" y="4894"/>
                    <a:pt x="11121" y="4858"/>
                  </a:cubicBezTo>
                  <a:cubicBezTo>
                    <a:pt x="11073" y="4334"/>
                    <a:pt x="10954" y="3822"/>
                    <a:pt x="10585" y="3418"/>
                  </a:cubicBezTo>
                  <a:cubicBezTo>
                    <a:pt x="10561" y="3406"/>
                    <a:pt x="10549" y="3382"/>
                    <a:pt x="10537" y="3370"/>
                  </a:cubicBezTo>
                  <a:cubicBezTo>
                    <a:pt x="10192" y="2858"/>
                    <a:pt x="9847" y="2346"/>
                    <a:pt x="9359" y="2001"/>
                  </a:cubicBezTo>
                  <a:lnTo>
                    <a:pt x="9299" y="1941"/>
                  </a:lnTo>
                  <a:cubicBezTo>
                    <a:pt x="9073" y="1679"/>
                    <a:pt x="8775" y="1524"/>
                    <a:pt x="8478" y="1370"/>
                  </a:cubicBezTo>
                  <a:cubicBezTo>
                    <a:pt x="8442" y="1358"/>
                    <a:pt x="8394" y="1310"/>
                    <a:pt x="8359" y="1382"/>
                  </a:cubicBezTo>
                  <a:cubicBezTo>
                    <a:pt x="8454" y="1548"/>
                    <a:pt x="8561" y="1703"/>
                    <a:pt x="8632" y="1882"/>
                  </a:cubicBezTo>
                  <a:cubicBezTo>
                    <a:pt x="8799" y="2322"/>
                    <a:pt x="8930" y="2775"/>
                    <a:pt x="9061" y="3215"/>
                  </a:cubicBezTo>
                  <a:cubicBezTo>
                    <a:pt x="9109" y="3382"/>
                    <a:pt x="9073" y="3572"/>
                    <a:pt x="9133" y="3727"/>
                  </a:cubicBezTo>
                  <a:cubicBezTo>
                    <a:pt x="9240" y="4025"/>
                    <a:pt x="9240" y="4334"/>
                    <a:pt x="9228" y="4644"/>
                  </a:cubicBezTo>
                  <a:cubicBezTo>
                    <a:pt x="9228" y="5108"/>
                    <a:pt x="9347" y="5072"/>
                    <a:pt x="9692" y="5180"/>
                  </a:cubicBezTo>
                  <a:cubicBezTo>
                    <a:pt x="9752" y="5192"/>
                    <a:pt x="9811" y="5192"/>
                    <a:pt x="9871" y="5192"/>
                  </a:cubicBezTo>
                  <a:lnTo>
                    <a:pt x="10883" y="5192"/>
                  </a:lnTo>
                  <a:cubicBezTo>
                    <a:pt x="10954" y="5192"/>
                    <a:pt x="11038" y="5180"/>
                    <a:pt x="11133" y="5168"/>
                  </a:cubicBezTo>
                  <a:close/>
                  <a:moveTo>
                    <a:pt x="3596" y="9883"/>
                  </a:moveTo>
                  <a:cubicBezTo>
                    <a:pt x="3548" y="9692"/>
                    <a:pt x="3429" y="9621"/>
                    <a:pt x="3346" y="9514"/>
                  </a:cubicBezTo>
                  <a:cubicBezTo>
                    <a:pt x="3203" y="9359"/>
                    <a:pt x="3084" y="9192"/>
                    <a:pt x="2977" y="9002"/>
                  </a:cubicBezTo>
                  <a:cubicBezTo>
                    <a:pt x="2822" y="8704"/>
                    <a:pt x="2679" y="8406"/>
                    <a:pt x="2525" y="8097"/>
                  </a:cubicBezTo>
                  <a:cubicBezTo>
                    <a:pt x="2489" y="7990"/>
                    <a:pt x="2429" y="7894"/>
                    <a:pt x="2429" y="7787"/>
                  </a:cubicBezTo>
                  <a:cubicBezTo>
                    <a:pt x="2405" y="7466"/>
                    <a:pt x="2251" y="7192"/>
                    <a:pt x="2275" y="6870"/>
                  </a:cubicBezTo>
                  <a:cubicBezTo>
                    <a:pt x="2167" y="6620"/>
                    <a:pt x="2203" y="6370"/>
                    <a:pt x="2191" y="6096"/>
                  </a:cubicBezTo>
                  <a:cubicBezTo>
                    <a:pt x="2191" y="5977"/>
                    <a:pt x="2215" y="5846"/>
                    <a:pt x="2144" y="5727"/>
                  </a:cubicBezTo>
                  <a:cubicBezTo>
                    <a:pt x="1977" y="5680"/>
                    <a:pt x="1798" y="5668"/>
                    <a:pt x="1632" y="5715"/>
                  </a:cubicBezTo>
                  <a:cubicBezTo>
                    <a:pt x="1370" y="5799"/>
                    <a:pt x="1096" y="5787"/>
                    <a:pt x="834" y="5823"/>
                  </a:cubicBezTo>
                  <a:cubicBezTo>
                    <a:pt x="822" y="5823"/>
                    <a:pt x="786" y="5846"/>
                    <a:pt x="762" y="5882"/>
                  </a:cubicBezTo>
                  <a:cubicBezTo>
                    <a:pt x="727" y="6192"/>
                    <a:pt x="703" y="6501"/>
                    <a:pt x="822" y="6811"/>
                  </a:cubicBezTo>
                  <a:lnTo>
                    <a:pt x="858" y="6989"/>
                  </a:lnTo>
                  <a:cubicBezTo>
                    <a:pt x="893" y="7406"/>
                    <a:pt x="1072" y="7751"/>
                    <a:pt x="1370" y="8037"/>
                  </a:cubicBezTo>
                  <a:cubicBezTo>
                    <a:pt x="1501" y="8156"/>
                    <a:pt x="1620" y="8275"/>
                    <a:pt x="1667" y="8454"/>
                  </a:cubicBezTo>
                  <a:cubicBezTo>
                    <a:pt x="1691" y="8561"/>
                    <a:pt x="1763" y="8621"/>
                    <a:pt x="1846" y="8680"/>
                  </a:cubicBezTo>
                  <a:cubicBezTo>
                    <a:pt x="2144" y="8918"/>
                    <a:pt x="2441" y="9168"/>
                    <a:pt x="2739" y="9406"/>
                  </a:cubicBezTo>
                  <a:cubicBezTo>
                    <a:pt x="2977" y="9621"/>
                    <a:pt x="3239" y="9764"/>
                    <a:pt x="3596" y="9883"/>
                  </a:cubicBezTo>
                  <a:close/>
                  <a:moveTo>
                    <a:pt x="2167" y="5192"/>
                  </a:moveTo>
                  <a:cubicBezTo>
                    <a:pt x="2167" y="4930"/>
                    <a:pt x="2167" y="4703"/>
                    <a:pt x="2191" y="4477"/>
                  </a:cubicBezTo>
                  <a:cubicBezTo>
                    <a:pt x="2203" y="4263"/>
                    <a:pt x="2263" y="4037"/>
                    <a:pt x="2275" y="3810"/>
                  </a:cubicBezTo>
                  <a:cubicBezTo>
                    <a:pt x="2286" y="3620"/>
                    <a:pt x="2286" y="3441"/>
                    <a:pt x="2382" y="3263"/>
                  </a:cubicBezTo>
                  <a:cubicBezTo>
                    <a:pt x="2405" y="3203"/>
                    <a:pt x="2405" y="3144"/>
                    <a:pt x="2405" y="3084"/>
                  </a:cubicBezTo>
                  <a:cubicBezTo>
                    <a:pt x="2405" y="2929"/>
                    <a:pt x="2465" y="2798"/>
                    <a:pt x="2525" y="2667"/>
                  </a:cubicBezTo>
                  <a:cubicBezTo>
                    <a:pt x="2572" y="2560"/>
                    <a:pt x="2632" y="2453"/>
                    <a:pt x="2632" y="2346"/>
                  </a:cubicBezTo>
                  <a:cubicBezTo>
                    <a:pt x="2632" y="2155"/>
                    <a:pt x="2703" y="2001"/>
                    <a:pt x="2798" y="1834"/>
                  </a:cubicBezTo>
                  <a:cubicBezTo>
                    <a:pt x="2810" y="1798"/>
                    <a:pt x="2822" y="1751"/>
                    <a:pt x="2858" y="1655"/>
                  </a:cubicBezTo>
                  <a:cubicBezTo>
                    <a:pt x="2667" y="1786"/>
                    <a:pt x="2501" y="1858"/>
                    <a:pt x="2394" y="2001"/>
                  </a:cubicBezTo>
                  <a:cubicBezTo>
                    <a:pt x="2132" y="2310"/>
                    <a:pt x="1858" y="2620"/>
                    <a:pt x="1632" y="2941"/>
                  </a:cubicBezTo>
                  <a:cubicBezTo>
                    <a:pt x="1501" y="3156"/>
                    <a:pt x="1441" y="3406"/>
                    <a:pt x="1262" y="3584"/>
                  </a:cubicBezTo>
                  <a:cubicBezTo>
                    <a:pt x="1215" y="3632"/>
                    <a:pt x="1215" y="3691"/>
                    <a:pt x="1191" y="3751"/>
                  </a:cubicBezTo>
                  <a:cubicBezTo>
                    <a:pt x="1060" y="4168"/>
                    <a:pt x="905" y="4572"/>
                    <a:pt x="786" y="4989"/>
                  </a:cubicBezTo>
                  <a:cubicBezTo>
                    <a:pt x="762" y="5072"/>
                    <a:pt x="715" y="5168"/>
                    <a:pt x="786" y="5299"/>
                  </a:cubicBezTo>
                  <a:cubicBezTo>
                    <a:pt x="953" y="5311"/>
                    <a:pt x="1143" y="5346"/>
                    <a:pt x="1310" y="5275"/>
                  </a:cubicBezTo>
                  <a:cubicBezTo>
                    <a:pt x="1453" y="5192"/>
                    <a:pt x="1620" y="5180"/>
                    <a:pt x="1786" y="5192"/>
                  </a:cubicBezTo>
                  <a:cubicBezTo>
                    <a:pt x="1905" y="5215"/>
                    <a:pt x="2024" y="5192"/>
                    <a:pt x="2167" y="5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78;p52"/>
            <p:cNvSpPr/>
            <p:nvPr/>
          </p:nvSpPr>
          <p:spPr>
            <a:xfrm>
              <a:off x="1415950" y="22447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0704" y="5858"/>
                  </a:moveTo>
                  <a:cubicBezTo>
                    <a:pt x="10918" y="5763"/>
                    <a:pt x="11097" y="5692"/>
                    <a:pt x="11287" y="5620"/>
                  </a:cubicBezTo>
                  <a:cubicBezTo>
                    <a:pt x="11466" y="5549"/>
                    <a:pt x="11561" y="5370"/>
                    <a:pt x="11752" y="5335"/>
                  </a:cubicBezTo>
                  <a:cubicBezTo>
                    <a:pt x="11835" y="5394"/>
                    <a:pt x="11823" y="5465"/>
                    <a:pt x="11811" y="5549"/>
                  </a:cubicBezTo>
                  <a:cubicBezTo>
                    <a:pt x="11775" y="5763"/>
                    <a:pt x="11763" y="5989"/>
                    <a:pt x="11692" y="6204"/>
                  </a:cubicBezTo>
                  <a:cubicBezTo>
                    <a:pt x="11632" y="6382"/>
                    <a:pt x="11585" y="6549"/>
                    <a:pt x="11585" y="6739"/>
                  </a:cubicBezTo>
                  <a:cubicBezTo>
                    <a:pt x="11585" y="6799"/>
                    <a:pt x="11573" y="6859"/>
                    <a:pt x="11537" y="6918"/>
                  </a:cubicBezTo>
                  <a:cubicBezTo>
                    <a:pt x="11442" y="7156"/>
                    <a:pt x="11418" y="7394"/>
                    <a:pt x="11418" y="7644"/>
                  </a:cubicBezTo>
                  <a:cubicBezTo>
                    <a:pt x="11406" y="8037"/>
                    <a:pt x="11371" y="8430"/>
                    <a:pt x="11347" y="8811"/>
                  </a:cubicBezTo>
                  <a:cubicBezTo>
                    <a:pt x="11109" y="8871"/>
                    <a:pt x="11001" y="8668"/>
                    <a:pt x="10847" y="8597"/>
                  </a:cubicBezTo>
                  <a:cubicBezTo>
                    <a:pt x="10680" y="8513"/>
                    <a:pt x="10513" y="8418"/>
                    <a:pt x="10323" y="8311"/>
                  </a:cubicBezTo>
                  <a:cubicBezTo>
                    <a:pt x="10287" y="8240"/>
                    <a:pt x="10228" y="8144"/>
                    <a:pt x="10192" y="8037"/>
                  </a:cubicBezTo>
                  <a:cubicBezTo>
                    <a:pt x="9906" y="7942"/>
                    <a:pt x="9608" y="7823"/>
                    <a:pt x="9323" y="7716"/>
                  </a:cubicBezTo>
                  <a:cubicBezTo>
                    <a:pt x="9061" y="7609"/>
                    <a:pt x="8775" y="7490"/>
                    <a:pt x="8501" y="7394"/>
                  </a:cubicBezTo>
                  <a:cubicBezTo>
                    <a:pt x="8549" y="7240"/>
                    <a:pt x="8656" y="7168"/>
                    <a:pt x="8763" y="7109"/>
                  </a:cubicBezTo>
                  <a:cubicBezTo>
                    <a:pt x="8846" y="7049"/>
                    <a:pt x="8918" y="7001"/>
                    <a:pt x="9013" y="6942"/>
                  </a:cubicBezTo>
                  <a:cubicBezTo>
                    <a:pt x="9287" y="6739"/>
                    <a:pt x="9358" y="6442"/>
                    <a:pt x="9180" y="6144"/>
                  </a:cubicBezTo>
                  <a:cubicBezTo>
                    <a:pt x="9073" y="5942"/>
                    <a:pt x="8954" y="5751"/>
                    <a:pt x="8894" y="5549"/>
                  </a:cubicBezTo>
                  <a:cubicBezTo>
                    <a:pt x="8823" y="5323"/>
                    <a:pt x="8620" y="5192"/>
                    <a:pt x="8525" y="4989"/>
                  </a:cubicBezTo>
                  <a:cubicBezTo>
                    <a:pt x="8418" y="4811"/>
                    <a:pt x="8358" y="4608"/>
                    <a:pt x="8144" y="4501"/>
                  </a:cubicBezTo>
                  <a:cubicBezTo>
                    <a:pt x="8108" y="4477"/>
                    <a:pt x="8072" y="4418"/>
                    <a:pt x="8025" y="4370"/>
                  </a:cubicBezTo>
                  <a:cubicBezTo>
                    <a:pt x="7870" y="4156"/>
                    <a:pt x="7691" y="3965"/>
                    <a:pt x="7465" y="3846"/>
                  </a:cubicBezTo>
                  <a:cubicBezTo>
                    <a:pt x="7430" y="3834"/>
                    <a:pt x="7406" y="3799"/>
                    <a:pt x="7370" y="3787"/>
                  </a:cubicBezTo>
                  <a:cubicBezTo>
                    <a:pt x="7025" y="3525"/>
                    <a:pt x="6715" y="3227"/>
                    <a:pt x="6358" y="2989"/>
                  </a:cubicBezTo>
                  <a:cubicBezTo>
                    <a:pt x="6120" y="2822"/>
                    <a:pt x="5870" y="2656"/>
                    <a:pt x="5584" y="2572"/>
                  </a:cubicBezTo>
                  <a:cubicBezTo>
                    <a:pt x="5382" y="2513"/>
                    <a:pt x="5191" y="2394"/>
                    <a:pt x="4977" y="2310"/>
                  </a:cubicBezTo>
                  <a:cubicBezTo>
                    <a:pt x="4608" y="2179"/>
                    <a:pt x="4215" y="2060"/>
                    <a:pt x="3846" y="1941"/>
                  </a:cubicBezTo>
                  <a:cubicBezTo>
                    <a:pt x="3774" y="1917"/>
                    <a:pt x="3691" y="1894"/>
                    <a:pt x="3631" y="1870"/>
                  </a:cubicBezTo>
                  <a:cubicBezTo>
                    <a:pt x="3500" y="1810"/>
                    <a:pt x="3358" y="1775"/>
                    <a:pt x="3203" y="1775"/>
                  </a:cubicBezTo>
                  <a:cubicBezTo>
                    <a:pt x="3012" y="1775"/>
                    <a:pt x="2834" y="1775"/>
                    <a:pt x="2655" y="1703"/>
                  </a:cubicBezTo>
                  <a:cubicBezTo>
                    <a:pt x="2584" y="1679"/>
                    <a:pt x="2512" y="1679"/>
                    <a:pt x="2429" y="1679"/>
                  </a:cubicBezTo>
                  <a:cubicBezTo>
                    <a:pt x="1834" y="1656"/>
                    <a:pt x="1238" y="1644"/>
                    <a:pt x="643" y="1644"/>
                  </a:cubicBezTo>
                  <a:cubicBezTo>
                    <a:pt x="512" y="1644"/>
                    <a:pt x="381" y="1644"/>
                    <a:pt x="262" y="1632"/>
                  </a:cubicBezTo>
                  <a:cubicBezTo>
                    <a:pt x="0" y="1298"/>
                    <a:pt x="0" y="941"/>
                    <a:pt x="24" y="572"/>
                  </a:cubicBezTo>
                  <a:cubicBezTo>
                    <a:pt x="36" y="322"/>
                    <a:pt x="333" y="72"/>
                    <a:pt x="619" y="36"/>
                  </a:cubicBezTo>
                  <a:cubicBezTo>
                    <a:pt x="762" y="24"/>
                    <a:pt x="917" y="24"/>
                    <a:pt x="1060" y="24"/>
                  </a:cubicBezTo>
                  <a:cubicBezTo>
                    <a:pt x="1476" y="24"/>
                    <a:pt x="1905" y="1"/>
                    <a:pt x="2322" y="24"/>
                  </a:cubicBezTo>
                  <a:cubicBezTo>
                    <a:pt x="2608" y="36"/>
                    <a:pt x="2893" y="84"/>
                    <a:pt x="3179" y="108"/>
                  </a:cubicBezTo>
                  <a:cubicBezTo>
                    <a:pt x="3393" y="143"/>
                    <a:pt x="3608" y="251"/>
                    <a:pt x="3834" y="167"/>
                  </a:cubicBezTo>
                  <a:cubicBezTo>
                    <a:pt x="4322" y="346"/>
                    <a:pt x="4870" y="251"/>
                    <a:pt x="5346" y="489"/>
                  </a:cubicBezTo>
                  <a:cubicBezTo>
                    <a:pt x="5596" y="608"/>
                    <a:pt x="5870" y="703"/>
                    <a:pt x="6120" y="846"/>
                  </a:cubicBezTo>
                  <a:cubicBezTo>
                    <a:pt x="6191" y="870"/>
                    <a:pt x="6251" y="941"/>
                    <a:pt x="6334" y="989"/>
                  </a:cubicBezTo>
                  <a:cubicBezTo>
                    <a:pt x="6429" y="1084"/>
                    <a:pt x="6548" y="1144"/>
                    <a:pt x="6691" y="1167"/>
                  </a:cubicBezTo>
                  <a:cubicBezTo>
                    <a:pt x="6763" y="1179"/>
                    <a:pt x="6846" y="1239"/>
                    <a:pt x="6906" y="1286"/>
                  </a:cubicBezTo>
                  <a:cubicBezTo>
                    <a:pt x="7144" y="1465"/>
                    <a:pt x="7370" y="1679"/>
                    <a:pt x="7596" y="1858"/>
                  </a:cubicBezTo>
                  <a:cubicBezTo>
                    <a:pt x="7703" y="1941"/>
                    <a:pt x="7799" y="2013"/>
                    <a:pt x="7882" y="2156"/>
                  </a:cubicBezTo>
                  <a:cubicBezTo>
                    <a:pt x="7918" y="2227"/>
                    <a:pt x="7977" y="2298"/>
                    <a:pt x="8061" y="2334"/>
                  </a:cubicBezTo>
                  <a:cubicBezTo>
                    <a:pt x="8215" y="2418"/>
                    <a:pt x="8334" y="2548"/>
                    <a:pt x="8442" y="2715"/>
                  </a:cubicBezTo>
                  <a:cubicBezTo>
                    <a:pt x="8501" y="2810"/>
                    <a:pt x="8573" y="2894"/>
                    <a:pt x="8656" y="2965"/>
                  </a:cubicBezTo>
                  <a:cubicBezTo>
                    <a:pt x="8727" y="3060"/>
                    <a:pt x="8787" y="3144"/>
                    <a:pt x="8858" y="3227"/>
                  </a:cubicBezTo>
                  <a:cubicBezTo>
                    <a:pt x="8930" y="3310"/>
                    <a:pt x="8989" y="3406"/>
                    <a:pt x="9085" y="3465"/>
                  </a:cubicBezTo>
                  <a:cubicBezTo>
                    <a:pt x="9227" y="3561"/>
                    <a:pt x="9335" y="3703"/>
                    <a:pt x="9442" y="3834"/>
                  </a:cubicBezTo>
                  <a:cubicBezTo>
                    <a:pt x="9727" y="4192"/>
                    <a:pt x="9870" y="4608"/>
                    <a:pt x="10120" y="4977"/>
                  </a:cubicBezTo>
                  <a:cubicBezTo>
                    <a:pt x="10335" y="5251"/>
                    <a:pt x="10501" y="5525"/>
                    <a:pt x="10704" y="58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579;p52"/>
            <p:cNvSpPr/>
            <p:nvPr/>
          </p:nvSpPr>
          <p:spPr>
            <a:xfrm>
              <a:off x="1400750" y="2233150"/>
              <a:ext cx="320900" cy="251825"/>
            </a:xfrm>
            <a:custGeom>
              <a:avLst/>
              <a:gdLst/>
              <a:ahLst/>
              <a:cxnLst/>
              <a:rect l="l" t="t" r="r" b="b"/>
              <a:pathLst>
                <a:path w="12836" h="10073" extrusionOk="0">
                  <a:moveTo>
                    <a:pt x="513" y="2560"/>
                  </a:moveTo>
                  <a:cubicBezTo>
                    <a:pt x="275" y="2346"/>
                    <a:pt x="275" y="2048"/>
                    <a:pt x="191" y="1786"/>
                  </a:cubicBezTo>
                  <a:cubicBezTo>
                    <a:pt x="120" y="1500"/>
                    <a:pt x="72" y="1203"/>
                    <a:pt x="37" y="905"/>
                  </a:cubicBezTo>
                  <a:cubicBezTo>
                    <a:pt x="13" y="798"/>
                    <a:pt x="13" y="679"/>
                    <a:pt x="1" y="596"/>
                  </a:cubicBezTo>
                  <a:cubicBezTo>
                    <a:pt x="168" y="417"/>
                    <a:pt x="334" y="274"/>
                    <a:pt x="549" y="203"/>
                  </a:cubicBezTo>
                  <a:cubicBezTo>
                    <a:pt x="703" y="155"/>
                    <a:pt x="834" y="119"/>
                    <a:pt x="989" y="119"/>
                  </a:cubicBezTo>
                  <a:cubicBezTo>
                    <a:pt x="1168" y="119"/>
                    <a:pt x="1358" y="119"/>
                    <a:pt x="1537" y="36"/>
                  </a:cubicBezTo>
                  <a:cubicBezTo>
                    <a:pt x="1620" y="0"/>
                    <a:pt x="1727" y="12"/>
                    <a:pt x="1834" y="12"/>
                  </a:cubicBezTo>
                  <a:cubicBezTo>
                    <a:pt x="2454" y="12"/>
                    <a:pt x="3073" y="12"/>
                    <a:pt x="3692" y="24"/>
                  </a:cubicBezTo>
                  <a:cubicBezTo>
                    <a:pt x="4049" y="36"/>
                    <a:pt x="4406" y="119"/>
                    <a:pt x="4751" y="238"/>
                  </a:cubicBezTo>
                  <a:cubicBezTo>
                    <a:pt x="4870" y="274"/>
                    <a:pt x="4990" y="322"/>
                    <a:pt x="5109" y="310"/>
                  </a:cubicBezTo>
                  <a:cubicBezTo>
                    <a:pt x="5573" y="262"/>
                    <a:pt x="5954" y="441"/>
                    <a:pt x="6359" y="607"/>
                  </a:cubicBezTo>
                  <a:cubicBezTo>
                    <a:pt x="6537" y="679"/>
                    <a:pt x="6704" y="750"/>
                    <a:pt x="6859" y="834"/>
                  </a:cubicBezTo>
                  <a:cubicBezTo>
                    <a:pt x="6906" y="846"/>
                    <a:pt x="6966" y="857"/>
                    <a:pt x="7002" y="893"/>
                  </a:cubicBezTo>
                  <a:cubicBezTo>
                    <a:pt x="7299" y="1191"/>
                    <a:pt x="7740" y="1274"/>
                    <a:pt x="8014" y="1631"/>
                  </a:cubicBezTo>
                  <a:cubicBezTo>
                    <a:pt x="8049" y="1691"/>
                    <a:pt x="8133" y="1727"/>
                    <a:pt x="8192" y="1762"/>
                  </a:cubicBezTo>
                  <a:cubicBezTo>
                    <a:pt x="8430" y="1929"/>
                    <a:pt x="8692" y="2084"/>
                    <a:pt x="8871" y="2334"/>
                  </a:cubicBezTo>
                  <a:cubicBezTo>
                    <a:pt x="8966" y="2453"/>
                    <a:pt x="9109" y="2512"/>
                    <a:pt x="9216" y="2608"/>
                  </a:cubicBezTo>
                  <a:cubicBezTo>
                    <a:pt x="9419" y="2846"/>
                    <a:pt x="9621" y="3108"/>
                    <a:pt x="9823" y="3358"/>
                  </a:cubicBezTo>
                  <a:cubicBezTo>
                    <a:pt x="9883" y="3429"/>
                    <a:pt x="9954" y="3501"/>
                    <a:pt x="10038" y="3560"/>
                  </a:cubicBezTo>
                  <a:cubicBezTo>
                    <a:pt x="10193" y="3679"/>
                    <a:pt x="10335" y="3822"/>
                    <a:pt x="10431" y="4001"/>
                  </a:cubicBezTo>
                  <a:cubicBezTo>
                    <a:pt x="10478" y="4072"/>
                    <a:pt x="10538" y="4132"/>
                    <a:pt x="10585" y="4203"/>
                  </a:cubicBezTo>
                  <a:cubicBezTo>
                    <a:pt x="10788" y="4536"/>
                    <a:pt x="11002" y="4846"/>
                    <a:pt x="11169" y="5191"/>
                  </a:cubicBezTo>
                  <a:cubicBezTo>
                    <a:pt x="11252" y="5346"/>
                    <a:pt x="11288" y="5525"/>
                    <a:pt x="11347" y="5703"/>
                  </a:cubicBezTo>
                  <a:cubicBezTo>
                    <a:pt x="11526" y="5691"/>
                    <a:pt x="11657" y="5644"/>
                    <a:pt x="11764" y="5548"/>
                  </a:cubicBezTo>
                  <a:cubicBezTo>
                    <a:pt x="11943" y="5346"/>
                    <a:pt x="12205" y="5275"/>
                    <a:pt x="12431" y="5156"/>
                  </a:cubicBezTo>
                  <a:cubicBezTo>
                    <a:pt x="12479" y="5132"/>
                    <a:pt x="12550" y="5132"/>
                    <a:pt x="12610" y="5132"/>
                  </a:cubicBezTo>
                  <a:cubicBezTo>
                    <a:pt x="12717" y="5132"/>
                    <a:pt x="12788" y="5203"/>
                    <a:pt x="12800" y="5322"/>
                  </a:cubicBezTo>
                  <a:cubicBezTo>
                    <a:pt x="12812" y="5572"/>
                    <a:pt x="12836" y="5846"/>
                    <a:pt x="12812" y="6096"/>
                  </a:cubicBezTo>
                  <a:cubicBezTo>
                    <a:pt x="12800" y="6346"/>
                    <a:pt x="12741" y="6596"/>
                    <a:pt x="12693" y="6858"/>
                  </a:cubicBezTo>
                  <a:cubicBezTo>
                    <a:pt x="12681" y="6930"/>
                    <a:pt x="12657" y="7001"/>
                    <a:pt x="12657" y="7072"/>
                  </a:cubicBezTo>
                  <a:cubicBezTo>
                    <a:pt x="12681" y="7418"/>
                    <a:pt x="12610" y="7751"/>
                    <a:pt x="12562" y="8073"/>
                  </a:cubicBezTo>
                  <a:cubicBezTo>
                    <a:pt x="12550" y="8204"/>
                    <a:pt x="12538" y="8346"/>
                    <a:pt x="12490" y="8477"/>
                  </a:cubicBezTo>
                  <a:cubicBezTo>
                    <a:pt x="12443" y="8585"/>
                    <a:pt x="12455" y="8704"/>
                    <a:pt x="12443" y="8799"/>
                  </a:cubicBezTo>
                  <a:cubicBezTo>
                    <a:pt x="12431" y="9061"/>
                    <a:pt x="12431" y="9299"/>
                    <a:pt x="12431" y="9549"/>
                  </a:cubicBezTo>
                  <a:cubicBezTo>
                    <a:pt x="12431" y="9668"/>
                    <a:pt x="12383" y="9775"/>
                    <a:pt x="12312" y="9859"/>
                  </a:cubicBezTo>
                  <a:cubicBezTo>
                    <a:pt x="12157" y="10037"/>
                    <a:pt x="11967" y="10073"/>
                    <a:pt x="11788" y="9930"/>
                  </a:cubicBezTo>
                  <a:cubicBezTo>
                    <a:pt x="11705" y="9870"/>
                    <a:pt x="11609" y="9799"/>
                    <a:pt x="11490" y="9787"/>
                  </a:cubicBezTo>
                  <a:cubicBezTo>
                    <a:pt x="11419" y="9775"/>
                    <a:pt x="11347" y="9728"/>
                    <a:pt x="11300" y="9680"/>
                  </a:cubicBezTo>
                  <a:cubicBezTo>
                    <a:pt x="11169" y="9537"/>
                    <a:pt x="10990" y="9442"/>
                    <a:pt x="10812" y="9335"/>
                  </a:cubicBezTo>
                  <a:cubicBezTo>
                    <a:pt x="10752" y="9299"/>
                    <a:pt x="10657" y="9275"/>
                    <a:pt x="10609" y="9216"/>
                  </a:cubicBezTo>
                  <a:cubicBezTo>
                    <a:pt x="10466" y="9013"/>
                    <a:pt x="10240" y="8942"/>
                    <a:pt x="10014" y="8847"/>
                  </a:cubicBezTo>
                  <a:cubicBezTo>
                    <a:pt x="9681" y="8716"/>
                    <a:pt x="9347" y="8525"/>
                    <a:pt x="8978" y="8442"/>
                  </a:cubicBezTo>
                  <a:cubicBezTo>
                    <a:pt x="8788" y="8406"/>
                    <a:pt x="8609" y="8263"/>
                    <a:pt x="8407" y="8168"/>
                  </a:cubicBezTo>
                  <a:cubicBezTo>
                    <a:pt x="8311" y="8108"/>
                    <a:pt x="8276" y="7930"/>
                    <a:pt x="8347" y="7787"/>
                  </a:cubicBezTo>
                  <a:cubicBezTo>
                    <a:pt x="8442" y="7644"/>
                    <a:pt x="8550" y="7513"/>
                    <a:pt x="8669" y="7370"/>
                  </a:cubicBezTo>
                  <a:cubicBezTo>
                    <a:pt x="8764" y="7251"/>
                    <a:pt x="8883" y="7156"/>
                    <a:pt x="9061" y="7120"/>
                  </a:cubicBezTo>
                  <a:cubicBezTo>
                    <a:pt x="9145" y="7108"/>
                    <a:pt x="9204" y="7049"/>
                    <a:pt x="9276" y="7001"/>
                  </a:cubicBezTo>
                  <a:cubicBezTo>
                    <a:pt x="9240" y="6930"/>
                    <a:pt x="9216" y="6870"/>
                    <a:pt x="9181" y="6811"/>
                  </a:cubicBezTo>
                  <a:cubicBezTo>
                    <a:pt x="9109" y="6644"/>
                    <a:pt x="9026" y="6501"/>
                    <a:pt x="8966" y="6334"/>
                  </a:cubicBezTo>
                  <a:cubicBezTo>
                    <a:pt x="8907" y="6180"/>
                    <a:pt x="8847" y="6037"/>
                    <a:pt x="8728" y="5918"/>
                  </a:cubicBezTo>
                  <a:cubicBezTo>
                    <a:pt x="8669" y="5858"/>
                    <a:pt x="8621" y="5787"/>
                    <a:pt x="8585" y="5691"/>
                  </a:cubicBezTo>
                  <a:cubicBezTo>
                    <a:pt x="8526" y="5560"/>
                    <a:pt x="8442" y="5441"/>
                    <a:pt x="8311" y="5346"/>
                  </a:cubicBezTo>
                  <a:cubicBezTo>
                    <a:pt x="8228" y="5310"/>
                    <a:pt x="8204" y="5215"/>
                    <a:pt x="8145" y="5156"/>
                  </a:cubicBezTo>
                  <a:cubicBezTo>
                    <a:pt x="8073" y="5072"/>
                    <a:pt x="8014" y="4965"/>
                    <a:pt x="7918" y="4906"/>
                  </a:cubicBezTo>
                  <a:cubicBezTo>
                    <a:pt x="7668" y="4727"/>
                    <a:pt x="7442" y="4513"/>
                    <a:pt x="7204" y="4310"/>
                  </a:cubicBezTo>
                  <a:cubicBezTo>
                    <a:pt x="7014" y="4144"/>
                    <a:pt x="6823" y="4013"/>
                    <a:pt x="6609" y="3882"/>
                  </a:cubicBezTo>
                  <a:cubicBezTo>
                    <a:pt x="6418" y="3739"/>
                    <a:pt x="6204" y="3644"/>
                    <a:pt x="6013" y="3489"/>
                  </a:cubicBezTo>
                  <a:cubicBezTo>
                    <a:pt x="5775" y="3310"/>
                    <a:pt x="5490" y="3203"/>
                    <a:pt x="5216" y="3108"/>
                  </a:cubicBezTo>
                  <a:cubicBezTo>
                    <a:pt x="4775" y="2953"/>
                    <a:pt x="4335" y="2822"/>
                    <a:pt x="3906" y="2667"/>
                  </a:cubicBezTo>
                  <a:cubicBezTo>
                    <a:pt x="3882" y="2667"/>
                    <a:pt x="3870" y="2655"/>
                    <a:pt x="3870" y="2655"/>
                  </a:cubicBezTo>
                  <a:cubicBezTo>
                    <a:pt x="3251" y="2631"/>
                    <a:pt x="2620" y="2453"/>
                    <a:pt x="1977" y="2524"/>
                  </a:cubicBezTo>
                  <a:cubicBezTo>
                    <a:pt x="1489" y="2584"/>
                    <a:pt x="989" y="2536"/>
                    <a:pt x="489" y="2572"/>
                  </a:cubicBezTo>
                  <a:cubicBezTo>
                    <a:pt x="560" y="2572"/>
                    <a:pt x="537" y="2572"/>
                    <a:pt x="513" y="2560"/>
                  </a:cubicBezTo>
                  <a:close/>
                  <a:moveTo>
                    <a:pt x="11312" y="6322"/>
                  </a:moveTo>
                  <a:cubicBezTo>
                    <a:pt x="11109" y="5989"/>
                    <a:pt x="10943" y="5715"/>
                    <a:pt x="10752" y="5441"/>
                  </a:cubicBezTo>
                  <a:cubicBezTo>
                    <a:pt x="10502" y="5072"/>
                    <a:pt x="10347" y="4656"/>
                    <a:pt x="10062" y="4298"/>
                  </a:cubicBezTo>
                  <a:cubicBezTo>
                    <a:pt x="9966" y="4167"/>
                    <a:pt x="9859" y="4025"/>
                    <a:pt x="9704" y="3929"/>
                  </a:cubicBezTo>
                  <a:cubicBezTo>
                    <a:pt x="9621" y="3870"/>
                    <a:pt x="9550" y="3774"/>
                    <a:pt x="9490" y="3691"/>
                  </a:cubicBezTo>
                  <a:cubicBezTo>
                    <a:pt x="9407" y="3596"/>
                    <a:pt x="9347" y="3513"/>
                    <a:pt x="9276" y="3429"/>
                  </a:cubicBezTo>
                  <a:cubicBezTo>
                    <a:pt x="9204" y="3346"/>
                    <a:pt x="9133" y="3274"/>
                    <a:pt x="9073" y="3179"/>
                  </a:cubicBezTo>
                  <a:cubicBezTo>
                    <a:pt x="8978" y="3012"/>
                    <a:pt x="8847" y="2882"/>
                    <a:pt x="8680" y="2798"/>
                  </a:cubicBezTo>
                  <a:cubicBezTo>
                    <a:pt x="8609" y="2751"/>
                    <a:pt x="8550" y="2691"/>
                    <a:pt x="8502" y="2620"/>
                  </a:cubicBezTo>
                  <a:cubicBezTo>
                    <a:pt x="8430" y="2477"/>
                    <a:pt x="8323" y="2405"/>
                    <a:pt x="8216" y="2322"/>
                  </a:cubicBezTo>
                  <a:cubicBezTo>
                    <a:pt x="8002" y="2120"/>
                    <a:pt x="7764" y="1929"/>
                    <a:pt x="7537" y="1750"/>
                  </a:cubicBezTo>
                  <a:cubicBezTo>
                    <a:pt x="7478" y="1691"/>
                    <a:pt x="7383" y="1643"/>
                    <a:pt x="7311" y="1631"/>
                  </a:cubicBezTo>
                  <a:cubicBezTo>
                    <a:pt x="7168" y="1608"/>
                    <a:pt x="7061" y="1548"/>
                    <a:pt x="6954" y="1453"/>
                  </a:cubicBezTo>
                  <a:cubicBezTo>
                    <a:pt x="6895" y="1393"/>
                    <a:pt x="6823" y="1334"/>
                    <a:pt x="6752" y="1310"/>
                  </a:cubicBezTo>
                  <a:cubicBezTo>
                    <a:pt x="6490" y="1191"/>
                    <a:pt x="6228" y="1084"/>
                    <a:pt x="5978" y="953"/>
                  </a:cubicBezTo>
                  <a:cubicBezTo>
                    <a:pt x="5502" y="715"/>
                    <a:pt x="4942" y="810"/>
                    <a:pt x="4454" y="631"/>
                  </a:cubicBezTo>
                  <a:cubicBezTo>
                    <a:pt x="4228" y="691"/>
                    <a:pt x="4013" y="596"/>
                    <a:pt x="3799" y="572"/>
                  </a:cubicBezTo>
                  <a:cubicBezTo>
                    <a:pt x="3513" y="548"/>
                    <a:pt x="3239" y="500"/>
                    <a:pt x="2954" y="488"/>
                  </a:cubicBezTo>
                  <a:cubicBezTo>
                    <a:pt x="2537" y="476"/>
                    <a:pt x="2108" y="488"/>
                    <a:pt x="1692" y="488"/>
                  </a:cubicBezTo>
                  <a:cubicBezTo>
                    <a:pt x="1537" y="488"/>
                    <a:pt x="1394" y="488"/>
                    <a:pt x="1239" y="500"/>
                  </a:cubicBezTo>
                  <a:cubicBezTo>
                    <a:pt x="953" y="536"/>
                    <a:pt x="656" y="786"/>
                    <a:pt x="644" y="1036"/>
                  </a:cubicBezTo>
                  <a:cubicBezTo>
                    <a:pt x="632" y="1393"/>
                    <a:pt x="620" y="1750"/>
                    <a:pt x="882" y="2096"/>
                  </a:cubicBezTo>
                  <a:cubicBezTo>
                    <a:pt x="1001" y="2096"/>
                    <a:pt x="1132" y="2108"/>
                    <a:pt x="1275" y="2108"/>
                  </a:cubicBezTo>
                  <a:cubicBezTo>
                    <a:pt x="1870" y="2120"/>
                    <a:pt x="2465" y="2120"/>
                    <a:pt x="3061" y="2143"/>
                  </a:cubicBezTo>
                  <a:cubicBezTo>
                    <a:pt x="3132" y="2143"/>
                    <a:pt x="3204" y="2143"/>
                    <a:pt x="3275" y="2167"/>
                  </a:cubicBezTo>
                  <a:cubicBezTo>
                    <a:pt x="3454" y="2239"/>
                    <a:pt x="3632" y="2239"/>
                    <a:pt x="3835" y="2239"/>
                  </a:cubicBezTo>
                  <a:cubicBezTo>
                    <a:pt x="3978" y="2239"/>
                    <a:pt x="4132" y="2262"/>
                    <a:pt x="4263" y="2334"/>
                  </a:cubicBezTo>
                  <a:cubicBezTo>
                    <a:pt x="4323" y="2358"/>
                    <a:pt x="4394" y="2381"/>
                    <a:pt x="4466" y="2405"/>
                  </a:cubicBezTo>
                  <a:cubicBezTo>
                    <a:pt x="4847" y="2524"/>
                    <a:pt x="5228" y="2643"/>
                    <a:pt x="5597" y="2774"/>
                  </a:cubicBezTo>
                  <a:cubicBezTo>
                    <a:pt x="5811" y="2858"/>
                    <a:pt x="6002" y="2953"/>
                    <a:pt x="6216" y="3036"/>
                  </a:cubicBezTo>
                  <a:cubicBezTo>
                    <a:pt x="6490" y="3120"/>
                    <a:pt x="6752" y="3286"/>
                    <a:pt x="6990" y="3453"/>
                  </a:cubicBezTo>
                  <a:cubicBezTo>
                    <a:pt x="7347" y="3691"/>
                    <a:pt x="7668" y="3989"/>
                    <a:pt x="8002" y="4251"/>
                  </a:cubicBezTo>
                  <a:cubicBezTo>
                    <a:pt x="8026" y="4286"/>
                    <a:pt x="8061" y="4298"/>
                    <a:pt x="8085" y="4310"/>
                  </a:cubicBezTo>
                  <a:cubicBezTo>
                    <a:pt x="8323" y="4441"/>
                    <a:pt x="8502" y="4620"/>
                    <a:pt x="8657" y="4834"/>
                  </a:cubicBezTo>
                  <a:cubicBezTo>
                    <a:pt x="8680" y="4882"/>
                    <a:pt x="8728" y="4953"/>
                    <a:pt x="8776" y="4965"/>
                  </a:cubicBezTo>
                  <a:cubicBezTo>
                    <a:pt x="8978" y="5072"/>
                    <a:pt x="9050" y="5275"/>
                    <a:pt x="9145" y="5453"/>
                  </a:cubicBezTo>
                  <a:cubicBezTo>
                    <a:pt x="9252" y="5656"/>
                    <a:pt x="9442" y="5787"/>
                    <a:pt x="9514" y="6013"/>
                  </a:cubicBezTo>
                  <a:cubicBezTo>
                    <a:pt x="9585" y="6215"/>
                    <a:pt x="9693" y="6406"/>
                    <a:pt x="9800" y="6608"/>
                  </a:cubicBezTo>
                  <a:cubicBezTo>
                    <a:pt x="9966" y="6906"/>
                    <a:pt x="9919" y="7215"/>
                    <a:pt x="9633" y="7406"/>
                  </a:cubicBezTo>
                  <a:cubicBezTo>
                    <a:pt x="9562" y="7465"/>
                    <a:pt x="9466" y="7513"/>
                    <a:pt x="9383" y="7573"/>
                  </a:cubicBezTo>
                  <a:cubicBezTo>
                    <a:pt x="9276" y="7644"/>
                    <a:pt x="9169" y="7704"/>
                    <a:pt x="9133" y="7858"/>
                  </a:cubicBezTo>
                  <a:cubicBezTo>
                    <a:pt x="9395" y="7954"/>
                    <a:pt x="9681" y="8073"/>
                    <a:pt x="9943" y="8180"/>
                  </a:cubicBezTo>
                  <a:cubicBezTo>
                    <a:pt x="10228" y="8299"/>
                    <a:pt x="10526" y="8406"/>
                    <a:pt x="10812" y="8513"/>
                  </a:cubicBezTo>
                  <a:cubicBezTo>
                    <a:pt x="10859" y="8608"/>
                    <a:pt x="10895" y="8704"/>
                    <a:pt x="10943" y="8775"/>
                  </a:cubicBezTo>
                  <a:cubicBezTo>
                    <a:pt x="11133" y="8882"/>
                    <a:pt x="11300" y="8989"/>
                    <a:pt x="11467" y="9061"/>
                  </a:cubicBezTo>
                  <a:cubicBezTo>
                    <a:pt x="11633" y="9132"/>
                    <a:pt x="11728" y="9347"/>
                    <a:pt x="11967" y="9287"/>
                  </a:cubicBezTo>
                  <a:cubicBezTo>
                    <a:pt x="12002" y="8894"/>
                    <a:pt x="12014" y="8489"/>
                    <a:pt x="12050" y="8108"/>
                  </a:cubicBezTo>
                  <a:cubicBezTo>
                    <a:pt x="12062" y="7858"/>
                    <a:pt x="12074" y="7620"/>
                    <a:pt x="12169" y="7382"/>
                  </a:cubicBezTo>
                  <a:cubicBezTo>
                    <a:pt x="12193" y="7323"/>
                    <a:pt x="12205" y="7263"/>
                    <a:pt x="12205" y="7203"/>
                  </a:cubicBezTo>
                  <a:cubicBezTo>
                    <a:pt x="12205" y="7001"/>
                    <a:pt x="12252" y="6846"/>
                    <a:pt x="12312" y="6668"/>
                  </a:cubicBezTo>
                  <a:cubicBezTo>
                    <a:pt x="12383" y="6453"/>
                    <a:pt x="12407" y="6227"/>
                    <a:pt x="12431" y="6013"/>
                  </a:cubicBezTo>
                  <a:cubicBezTo>
                    <a:pt x="12443" y="5953"/>
                    <a:pt x="12467" y="5858"/>
                    <a:pt x="12371" y="5799"/>
                  </a:cubicBezTo>
                  <a:cubicBezTo>
                    <a:pt x="12181" y="5810"/>
                    <a:pt x="12074" y="6013"/>
                    <a:pt x="11907" y="6084"/>
                  </a:cubicBezTo>
                  <a:cubicBezTo>
                    <a:pt x="11705" y="6144"/>
                    <a:pt x="11526" y="6227"/>
                    <a:pt x="11312" y="6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580;p52"/>
            <p:cNvSpPr/>
            <p:nvPr/>
          </p:nvSpPr>
          <p:spPr>
            <a:xfrm>
              <a:off x="1187350" y="25108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131" y="3025"/>
                  </a:moveTo>
                  <a:cubicBezTo>
                    <a:pt x="917" y="3120"/>
                    <a:pt x="738" y="3192"/>
                    <a:pt x="548" y="3263"/>
                  </a:cubicBezTo>
                  <a:cubicBezTo>
                    <a:pt x="369" y="3334"/>
                    <a:pt x="286" y="3513"/>
                    <a:pt x="83" y="3549"/>
                  </a:cubicBezTo>
                  <a:cubicBezTo>
                    <a:pt x="0" y="3489"/>
                    <a:pt x="12" y="3418"/>
                    <a:pt x="24" y="3334"/>
                  </a:cubicBezTo>
                  <a:cubicBezTo>
                    <a:pt x="60" y="3120"/>
                    <a:pt x="71" y="2894"/>
                    <a:pt x="143" y="2680"/>
                  </a:cubicBezTo>
                  <a:cubicBezTo>
                    <a:pt x="202" y="2501"/>
                    <a:pt x="250" y="2322"/>
                    <a:pt x="250" y="2144"/>
                  </a:cubicBezTo>
                  <a:cubicBezTo>
                    <a:pt x="250" y="2084"/>
                    <a:pt x="262" y="2025"/>
                    <a:pt x="298" y="1965"/>
                  </a:cubicBezTo>
                  <a:cubicBezTo>
                    <a:pt x="405" y="1727"/>
                    <a:pt x="417" y="1489"/>
                    <a:pt x="417" y="1239"/>
                  </a:cubicBezTo>
                  <a:cubicBezTo>
                    <a:pt x="429" y="834"/>
                    <a:pt x="464" y="453"/>
                    <a:pt x="488" y="60"/>
                  </a:cubicBezTo>
                  <a:cubicBezTo>
                    <a:pt x="726" y="1"/>
                    <a:pt x="833" y="215"/>
                    <a:pt x="1000" y="286"/>
                  </a:cubicBezTo>
                  <a:cubicBezTo>
                    <a:pt x="1155" y="358"/>
                    <a:pt x="1322" y="465"/>
                    <a:pt x="1512" y="572"/>
                  </a:cubicBezTo>
                  <a:cubicBezTo>
                    <a:pt x="1548" y="644"/>
                    <a:pt x="1607" y="739"/>
                    <a:pt x="1655" y="834"/>
                  </a:cubicBezTo>
                  <a:cubicBezTo>
                    <a:pt x="1929" y="941"/>
                    <a:pt x="2227" y="1060"/>
                    <a:pt x="2512" y="1168"/>
                  </a:cubicBezTo>
                  <a:cubicBezTo>
                    <a:pt x="2786" y="1275"/>
                    <a:pt x="3060" y="1394"/>
                    <a:pt x="3334" y="1489"/>
                  </a:cubicBezTo>
                  <a:cubicBezTo>
                    <a:pt x="3286" y="1644"/>
                    <a:pt x="3179" y="1715"/>
                    <a:pt x="3084" y="1775"/>
                  </a:cubicBezTo>
                  <a:cubicBezTo>
                    <a:pt x="2989" y="1834"/>
                    <a:pt x="2917" y="1882"/>
                    <a:pt x="2822" y="1941"/>
                  </a:cubicBezTo>
                  <a:cubicBezTo>
                    <a:pt x="2548" y="2144"/>
                    <a:pt x="2488" y="2441"/>
                    <a:pt x="2667" y="2739"/>
                  </a:cubicBezTo>
                  <a:cubicBezTo>
                    <a:pt x="2762" y="2942"/>
                    <a:pt x="2881" y="3132"/>
                    <a:pt x="2941" y="3334"/>
                  </a:cubicBezTo>
                  <a:cubicBezTo>
                    <a:pt x="3012" y="3561"/>
                    <a:pt x="3215" y="3692"/>
                    <a:pt x="3310" y="3894"/>
                  </a:cubicBezTo>
                  <a:cubicBezTo>
                    <a:pt x="3417" y="4073"/>
                    <a:pt x="3477" y="4275"/>
                    <a:pt x="3691" y="4382"/>
                  </a:cubicBezTo>
                  <a:cubicBezTo>
                    <a:pt x="3739" y="4406"/>
                    <a:pt x="3762" y="4466"/>
                    <a:pt x="3810" y="4513"/>
                  </a:cubicBezTo>
                  <a:cubicBezTo>
                    <a:pt x="3977" y="4727"/>
                    <a:pt x="4155" y="4918"/>
                    <a:pt x="4370" y="5037"/>
                  </a:cubicBezTo>
                  <a:cubicBezTo>
                    <a:pt x="4405" y="5049"/>
                    <a:pt x="4429" y="5085"/>
                    <a:pt x="4465" y="5097"/>
                  </a:cubicBezTo>
                  <a:cubicBezTo>
                    <a:pt x="4810" y="5359"/>
                    <a:pt x="5120" y="5656"/>
                    <a:pt x="5477" y="5894"/>
                  </a:cubicBezTo>
                  <a:cubicBezTo>
                    <a:pt x="5715" y="6061"/>
                    <a:pt x="5965" y="6228"/>
                    <a:pt x="6251" y="6311"/>
                  </a:cubicBezTo>
                  <a:cubicBezTo>
                    <a:pt x="6453" y="6371"/>
                    <a:pt x="6656" y="6490"/>
                    <a:pt x="6858" y="6573"/>
                  </a:cubicBezTo>
                  <a:cubicBezTo>
                    <a:pt x="7227" y="6704"/>
                    <a:pt x="7620" y="6823"/>
                    <a:pt x="7989" y="6942"/>
                  </a:cubicBezTo>
                  <a:cubicBezTo>
                    <a:pt x="8061" y="6966"/>
                    <a:pt x="8144" y="6990"/>
                    <a:pt x="8203" y="7013"/>
                  </a:cubicBezTo>
                  <a:cubicBezTo>
                    <a:pt x="8334" y="7073"/>
                    <a:pt x="8477" y="7109"/>
                    <a:pt x="8632" y="7109"/>
                  </a:cubicBezTo>
                  <a:cubicBezTo>
                    <a:pt x="8823" y="7109"/>
                    <a:pt x="9001" y="7109"/>
                    <a:pt x="9180" y="7180"/>
                  </a:cubicBezTo>
                  <a:cubicBezTo>
                    <a:pt x="9251" y="7204"/>
                    <a:pt x="9335" y="7204"/>
                    <a:pt x="9406" y="7204"/>
                  </a:cubicBezTo>
                  <a:cubicBezTo>
                    <a:pt x="10001" y="7228"/>
                    <a:pt x="10597" y="7240"/>
                    <a:pt x="11192" y="7240"/>
                  </a:cubicBezTo>
                  <a:cubicBezTo>
                    <a:pt x="11323" y="7240"/>
                    <a:pt x="11454" y="7240"/>
                    <a:pt x="11573" y="7252"/>
                  </a:cubicBezTo>
                  <a:cubicBezTo>
                    <a:pt x="11835" y="7585"/>
                    <a:pt x="11835" y="7942"/>
                    <a:pt x="11811" y="8311"/>
                  </a:cubicBezTo>
                  <a:cubicBezTo>
                    <a:pt x="11799" y="8561"/>
                    <a:pt x="11501" y="8811"/>
                    <a:pt x="11216" y="8847"/>
                  </a:cubicBezTo>
                  <a:cubicBezTo>
                    <a:pt x="11073" y="8859"/>
                    <a:pt x="10918" y="8859"/>
                    <a:pt x="10775" y="8859"/>
                  </a:cubicBezTo>
                  <a:cubicBezTo>
                    <a:pt x="10358" y="8859"/>
                    <a:pt x="9930" y="8871"/>
                    <a:pt x="9513" y="8859"/>
                  </a:cubicBezTo>
                  <a:cubicBezTo>
                    <a:pt x="9227" y="8847"/>
                    <a:pt x="8942" y="8799"/>
                    <a:pt x="8656" y="8776"/>
                  </a:cubicBezTo>
                  <a:cubicBezTo>
                    <a:pt x="8442" y="8740"/>
                    <a:pt x="8227" y="8633"/>
                    <a:pt x="8001" y="8716"/>
                  </a:cubicBezTo>
                  <a:cubicBezTo>
                    <a:pt x="7513" y="8537"/>
                    <a:pt x="6965" y="8633"/>
                    <a:pt x="6489" y="8395"/>
                  </a:cubicBezTo>
                  <a:cubicBezTo>
                    <a:pt x="6239" y="8276"/>
                    <a:pt x="5965" y="8180"/>
                    <a:pt x="5715" y="8037"/>
                  </a:cubicBezTo>
                  <a:cubicBezTo>
                    <a:pt x="5644" y="8014"/>
                    <a:pt x="5584" y="7942"/>
                    <a:pt x="5501" y="7895"/>
                  </a:cubicBezTo>
                  <a:cubicBezTo>
                    <a:pt x="5405" y="7799"/>
                    <a:pt x="5286" y="7740"/>
                    <a:pt x="5144" y="7716"/>
                  </a:cubicBezTo>
                  <a:cubicBezTo>
                    <a:pt x="5072" y="7704"/>
                    <a:pt x="4989" y="7645"/>
                    <a:pt x="4929" y="7597"/>
                  </a:cubicBezTo>
                  <a:cubicBezTo>
                    <a:pt x="4691" y="7406"/>
                    <a:pt x="4465" y="7204"/>
                    <a:pt x="4239" y="7025"/>
                  </a:cubicBezTo>
                  <a:cubicBezTo>
                    <a:pt x="4132" y="6942"/>
                    <a:pt x="4036" y="6871"/>
                    <a:pt x="3953" y="6728"/>
                  </a:cubicBezTo>
                  <a:cubicBezTo>
                    <a:pt x="3917" y="6656"/>
                    <a:pt x="3858" y="6585"/>
                    <a:pt x="3774" y="6549"/>
                  </a:cubicBezTo>
                  <a:cubicBezTo>
                    <a:pt x="3620" y="6466"/>
                    <a:pt x="3500" y="6335"/>
                    <a:pt x="3393" y="6168"/>
                  </a:cubicBezTo>
                  <a:cubicBezTo>
                    <a:pt x="3334" y="6073"/>
                    <a:pt x="3262" y="5990"/>
                    <a:pt x="3179" y="5918"/>
                  </a:cubicBezTo>
                  <a:cubicBezTo>
                    <a:pt x="3108" y="5823"/>
                    <a:pt x="3048" y="5740"/>
                    <a:pt x="2977" y="5656"/>
                  </a:cubicBezTo>
                  <a:cubicBezTo>
                    <a:pt x="2905" y="5573"/>
                    <a:pt x="2846" y="5478"/>
                    <a:pt x="2750" y="5418"/>
                  </a:cubicBezTo>
                  <a:cubicBezTo>
                    <a:pt x="2608" y="5323"/>
                    <a:pt x="2500" y="5180"/>
                    <a:pt x="2393" y="5049"/>
                  </a:cubicBezTo>
                  <a:cubicBezTo>
                    <a:pt x="2107" y="4692"/>
                    <a:pt x="1965" y="4275"/>
                    <a:pt x="1715" y="3906"/>
                  </a:cubicBezTo>
                  <a:cubicBezTo>
                    <a:pt x="1500" y="3632"/>
                    <a:pt x="1334" y="3358"/>
                    <a:pt x="1131" y="30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581;p52"/>
            <p:cNvSpPr/>
            <p:nvPr/>
          </p:nvSpPr>
          <p:spPr>
            <a:xfrm>
              <a:off x="1177525" y="2492700"/>
              <a:ext cx="320900" cy="251850"/>
            </a:xfrm>
            <a:custGeom>
              <a:avLst/>
              <a:gdLst/>
              <a:ahLst/>
              <a:cxnLst/>
              <a:rect l="l" t="t" r="r" b="b"/>
              <a:pathLst>
                <a:path w="12836" h="10074" extrusionOk="0">
                  <a:moveTo>
                    <a:pt x="12323" y="7513"/>
                  </a:moveTo>
                  <a:cubicBezTo>
                    <a:pt x="12561" y="7728"/>
                    <a:pt x="12561" y="8025"/>
                    <a:pt x="12645" y="8287"/>
                  </a:cubicBezTo>
                  <a:cubicBezTo>
                    <a:pt x="12716" y="8573"/>
                    <a:pt x="12764" y="8871"/>
                    <a:pt x="12799" y="9168"/>
                  </a:cubicBezTo>
                  <a:cubicBezTo>
                    <a:pt x="12823" y="9275"/>
                    <a:pt x="12823" y="9394"/>
                    <a:pt x="12835" y="9478"/>
                  </a:cubicBezTo>
                  <a:cubicBezTo>
                    <a:pt x="12668" y="9656"/>
                    <a:pt x="12502" y="9799"/>
                    <a:pt x="12287" y="9871"/>
                  </a:cubicBezTo>
                  <a:cubicBezTo>
                    <a:pt x="12133" y="9918"/>
                    <a:pt x="12002" y="9954"/>
                    <a:pt x="11847" y="9954"/>
                  </a:cubicBezTo>
                  <a:cubicBezTo>
                    <a:pt x="11668" y="9954"/>
                    <a:pt x="11478" y="9954"/>
                    <a:pt x="11299" y="10037"/>
                  </a:cubicBezTo>
                  <a:cubicBezTo>
                    <a:pt x="11216" y="10073"/>
                    <a:pt x="11109" y="10061"/>
                    <a:pt x="11002" y="10061"/>
                  </a:cubicBezTo>
                  <a:cubicBezTo>
                    <a:pt x="10382" y="10061"/>
                    <a:pt x="9763" y="10061"/>
                    <a:pt x="9144" y="10049"/>
                  </a:cubicBezTo>
                  <a:cubicBezTo>
                    <a:pt x="8787" y="10025"/>
                    <a:pt x="8430" y="9954"/>
                    <a:pt x="8084" y="9835"/>
                  </a:cubicBezTo>
                  <a:cubicBezTo>
                    <a:pt x="7965" y="9799"/>
                    <a:pt x="7846" y="9752"/>
                    <a:pt x="7727" y="9764"/>
                  </a:cubicBezTo>
                  <a:cubicBezTo>
                    <a:pt x="7287" y="9811"/>
                    <a:pt x="6882" y="9633"/>
                    <a:pt x="6477" y="9466"/>
                  </a:cubicBezTo>
                  <a:cubicBezTo>
                    <a:pt x="6299" y="9394"/>
                    <a:pt x="6132" y="9323"/>
                    <a:pt x="5977" y="9240"/>
                  </a:cubicBezTo>
                  <a:cubicBezTo>
                    <a:pt x="5929" y="9228"/>
                    <a:pt x="5870" y="9216"/>
                    <a:pt x="5834" y="9180"/>
                  </a:cubicBezTo>
                  <a:cubicBezTo>
                    <a:pt x="5537" y="8882"/>
                    <a:pt x="5096" y="8799"/>
                    <a:pt x="4822" y="8442"/>
                  </a:cubicBezTo>
                  <a:cubicBezTo>
                    <a:pt x="4786" y="8382"/>
                    <a:pt x="4703" y="8347"/>
                    <a:pt x="4644" y="8311"/>
                  </a:cubicBezTo>
                  <a:cubicBezTo>
                    <a:pt x="4405" y="8144"/>
                    <a:pt x="4144" y="7990"/>
                    <a:pt x="3965" y="7739"/>
                  </a:cubicBezTo>
                  <a:cubicBezTo>
                    <a:pt x="3870" y="7620"/>
                    <a:pt x="3727" y="7561"/>
                    <a:pt x="3620" y="7454"/>
                  </a:cubicBezTo>
                  <a:cubicBezTo>
                    <a:pt x="3417" y="7216"/>
                    <a:pt x="3215" y="6966"/>
                    <a:pt x="3012" y="6716"/>
                  </a:cubicBezTo>
                  <a:cubicBezTo>
                    <a:pt x="2953" y="6644"/>
                    <a:pt x="2881" y="6561"/>
                    <a:pt x="2798" y="6501"/>
                  </a:cubicBezTo>
                  <a:cubicBezTo>
                    <a:pt x="2643" y="6382"/>
                    <a:pt x="2500" y="6251"/>
                    <a:pt x="2405" y="6073"/>
                  </a:cubicBezTo>
                  <a:cubicBezTo>
                    <a:pt x="2358" y="6001"/>
                    <a:pt x="2298" y="5942"/>
                    <a:pt x="2250" y="5870"/>
                  </a:cubicBezTo>
                  <a:cubicBezTo>
                    <a:pt x="2048" y="5537"/>
                    <a:pt x="1834" y="5227"/>
                    <a:pt x="1667" y="4882"/>
                  </a:cubicBezTo>
                  <a:cubicBezTo>
                    <a:pt x="1584" y="4715"/>
                    <a:pt x="1548" y="4537"/>
                    <a:pt x="1488" y="4358"/>
                  </a:cubicBezTo>
                  <a:cubicBezTo>
                    <a:pt x="1310" y="4382"/>
                    <a:pt x="1179" y="4418"/>
                    <a:pt x="1072" y="4525"/>
                  </a:cubicBezTo>
                  <a:cubicBezTo>
                    <a:pt x="893" y="4715"/>
                    <a:pt x="631" y="4799"/>
                    <a:pt x="405" y="4918"/>
                  </a:cubicBezTo>
                  <a:cubicBezTo>
                    <a:pt x="357" y="4942"/>
                    <a:pt x="286" y="4942"/>
                    <a:pt x="226" y="4942"/>
                  </a:cubicBezTo>
                  <a:cubicBezTo>
                    <a:pt x="119" y="4942"/>
                    <a:pt x="48" y="4870"/>
                    <a:pt x="36" y="4751"/>
                  </a:cubicBezTo>
                  <a:cubicBezTo>
                    <a:pt x="24" y="4501"/>
                    <a:pt x="0" y="4227"/>
                    <a:pt x="24" y="3977"/>
                  </a:cubicBezTo>
                  <a:cubicBezTo>
                    <a:pt x="36" y="3727"/>
                    <a:pt x="95" y="3465"/>
                    <a:pt x="143" y="3215"/>
                  </a:cubicBezTo>
                  <a:cubicBezTo>
                    <a:pt x="155" y="3144"/>
                    <a:pt x="179" y="3072"/>
                    <a:pt x="179" y="2989"/>
                  </a:cubicBezTo>
                  <a:cubicBezTo>
                    <a:pt x="155" y="2656"/>
                    <a:pt x="226" y="2322"/>
                    <a:pt x="274" y="2001"/>
                  </a:cubicBezTo>
                  <a:cubicBezTo>
                    <a:pt x="286" y="1858"/>
                    <a:pt x="298" y="1727"/>
                    <a:pt x="345" y="1596"/>
                  </a:cubicBezTo>
                  <a:cubicBezTo>
                    <a:pt x="393" y="1489"/>
                    <a:pt x="381" y="1370"/>
                    <a:pt x="393" y="1262"/>
                  </a:cubicBezTo>
                  <a:cubicBezTo>
                    <a:pt x="405" y="1012"/>
                    <a:pt x="405" y="774"/>
                    <a:pt x="405" y="524"/>
                  </a:cubicBezTo>
                  <a:cubicBezTo>
                    <a:pt x="405" y="405"/>
                    <a:pt x="453" y="298"/>
                    <a:pt x="524" y="215"/>
                  </a:cubicBezTo>
                  <a:cubicBezTo>
                    <a:pt x="679" y="36"/>
                    <a:pt x="869" y="0"/>
                    <a:pt x="1048" y="131"/>
                  </a:cubicBezTo>
                  <a:cubicBezTo>
                    <a:pt x="1131" y="191"/>
                    <a:pt x="1226" y="274"/>
                    <a:pt x="1346" y="286"/>
                  </a:cubicBezTo>
                  <a:cubicBezTo>
                    <a:pt x="1417" y="298"/>
                    <a:pt x="1488" y="346"/>
                    <a:pt x="1536" y="393"/>
                  </a:cubicBezTo>
                  <a:cubicBezTo>
                    <a:pt x="1667" y="536"/>
                    <a:pt x="1846" y="631"/>
                    <a:pt x="2024" y="727"/>
                  </a:cubicBezTo>
                  <a:cubicBezTo>
                    <a:pt x="2084" y="774"/>
                    <a:pt x="2179" y="786"/>
                    <a:pt x="2227" y="846"/>
                  </a:cubicBezTo>
                  <a:cubicBezTo>
                    <a:pt x="2369" y="1060"/>
                    <a:pt x="2596" y="1132"/>
                    <a:pt x="2822" y="1227"/>
                  </a:cubicBezTo>
                  <a:cubicBezTo>
                    <a:pt x="3155" y="1358"/>
                    <a:pt x="3489" y="1548"/>
                    <a:pt x="3858" y="1620"/>
                  </a:cubicBezTo>
                  <a:cubicBezTo>
                    <a:pt x="4048" y="1667"/>
                    <a:pt x="4227" y="1798"/>
                    <a:pt x="4429" y="1905"/>
                  </a:cubicBezTo>
                  <a:cubicBezTo>
                    <a:pt x="4525" y="1965"/>
                    <a:pt x="4560" y="2144"/>
                    <a:pt x="4489" y="2275"/>
                  </a:cubicBezTo>
                  <a:cubicBezTo>
                    <a:pt x="4394" y="2429"/>
                    <a:pt x="4286" y="2560"/>
                    <a:pt x="4167" y="2691"/>
                  </a:cubicBezTo>
                  <a:cubicBezTo>
                    <a:pt x="4072" y="2810"/>
                    <a:pt x="3953" y="2917"/>
                    <a:pt x="3774" y="2953"/>
                  </a:cubicBezTo>
                  <a:cubicBezTo>
                    <a:pt x="3691" y="2965"/>
                    <a:pt x="3632" y="3025"/>
                    <a:pt x="3560" y="3072"/>
                  </a:cubicBezTo>
                  <a:cubicBezTo>
                    <a:pt x="3596" y="3144"/>
                    <a:pt x="3620" y="3203"/>
                    <a:pt x="3655" y="3263"/>
                  </a:cubicBezTo>
                  <a:cubicBezTo>
                    <a:pt x="3727" y="3429"/>
                    <a:pt x="3810" y="3572"/>
                    <a:pt x="3870" y="3739"/>
                  </a:cubicBezTo>
                  <a:cubicBezTo>
                    <a:pt x="3929" y="3882"/>
                    <a:pt x="3989" y="4037"/>
                    <a:pt x="4108" y="4156"/>
                  </a:cubicBezTo>
                  <a:cubicBezTo>
                    <a:pt x="4167" y="4215"/>
                    <a:pt x="4215" y="4287"/>
                    <a:pt x="4251" y="4382"/>
                  </a:cubicBezTo>
                  <a:cubicBezTo>
                    <a:pt x="4310" y="4513"/>
                    <a:pt x="4394" y="4632"/>
                    <a:pt x="4525" y="4715"/>
                  </a:cubicBezTo>
                  <a:cubicBezTo>
                    <a:pt x="4608" y="4763"/>
                    <a:pt x="4632" y="4858"/>
                    <a:pt x="4691" y="4918"/>
                  </a:cubicBezTo>
                  <a:cubicBezTo>
                    <a:pt x="4763" y="5001"/>
                    <a:pt x="4822" y="5108"/>
                    <a:pt x="4917" y="5168"/>
                  </a:cubicBezTo>
                  <a:cubicBezTo>
                    <a:pt x="5167" y="5346"/>
                    <a:pt x="5394" y="5549"/>
                    <a:pt x="5632" y="5763"/>
                  </a:cubicBezTo>
                  <a:cubicBezTo>
                    <a:pt x="5822" y="5930"/>
                    <a:pt x="6013" y="6061"/>
                    <a:pt x="6227" y="6192"/>
                  </a:cubicBezTo>
                  <a:cubicBezTo>
                    <a:pt x="6418" y="6323"/>
                    <a:pt x="6632" y="6430"/>
                    <a:pt x="6822" y="6585"/>
                  </a:cubicBezTo>
                  <a:cubicBezTo>
                    <a:pt x="7061" y="6763"/>
                    <a:pt x="7346" y="6858"/>
                    <a:pt x="7620" y="6966"/>
                  </a:cubicBezTo>
                  <a:cubicBezTo>
                    <a:pt x="8061" y="7120"/>
                    <a:pt x="8501" y="7251"/>
                    <a:pt x="8930" y="7394"/>
                  </a:cubicBezTo>
                  <a:cubicBezTo>
                    <a:pt x="8954" y="7394"/>
                    <a:pt x="8966" y="7418"/>
                    <a:pt x="8966" y="7418"/>
                  </a:cubicBezTo>
                  <a:cubicBezTo>
                    <a:pt x="9585" y="7442"/>
                    <a:pt x="10216" y="7620"/>
                    <a:pt x="10859" y="7549"/>
                  </a:cubicBezTo>
                  <a:cubicBezTo>
                    <a:pt x="11347" y="7489"/>
                    <a:pt x="11847" y="7537"/>
                    <a:pt x="12347" y="7501"/>
                  </a:cubicBezTo>
                  <a:cubicBezTo>
                    <a:pt x="12287" y="7501"/>
                    <a:pt x="12311" y="7501"/>
                    <a:pt x="12323" y="7513"/>
                  </a:cubicBezTo>
                  <a:close/>
                  <a:moveTo>
                    <a:pt x="1524" y="3751"/>
                  </a:moveTo>
                  <a:cubicBezTo>
                    <a:pt x="1727" y="4084"/>
                    <a:pt x="1893" y="4358"/>
                    <a:pt x="2084" y="4632"/>
                  </a:cubicBezTo>
                  <a:cubicBezTo>
                    <a:pt x="2346" y="5001"/>
                    <a:pt x="2489" y="5418"/>
                    <a:pt x="2774" y="5775"/>
                  </a:cubicBezTo>
                  <a:cubicBezTo>
                    <a:pt x="2881" y="5906"/>
                    <a:pt x="2977" y="6049"/>
                    <a:pt x="3131" y="6144"/>
                  </a:cubicBezTo>
                  <a:cubicBezTo>
                    <a:pt x="3215" y="6204"/>
                    <a:pt x="3298" y="6299"/>
                    <a:pt x="3358" y="6382"/>
                  </a:cubicBezTo>
                  <a:cubicBezTo>
                    <a:pt x="3429" y="6477"/>
                    <a:pt x="3489" y="6561"/>
                    <a:pt x="3560" y="6644"/>
                  </a:cubicBezTo>
                  <a:cubicBezTo>
                    <a:pt x="3632" y="6727"/>
                    <a:pt x="3703" y="6799"/>
                    <a:pt x="3763" y="6894"/>
                  </a:cubicBezTo>
                  <a:cubicBezTo>
                    <a:pt x="3858" y="7061"/>
                    <a:pt x="3989" y="7192"/>
                    <a:pt x="4155" y="7275"/>
                  </a:cubicBezTo>
                  <a:cubicBezTo>
                    <a:pt x="4227" y="7323"/>
                    <a:pt x="4286" y="7382"/>
                    <a:pt x="4334" y="7454"/>
                  </a:cubicBezTo>
                  <a:cubicBezTo>
                    <a:pt x="4405" y="7597"/>
                    <a:pt x="4513" y="7668"/>
                    <a:pt x="4620" y="7751"/>
                  </a:cubicBezTo>
                  <a:cubicBezTo>
                    <a:pt x="4834" y="7954"/>
                    <a:pt x="5072" y="8144"/>
                    <a:pt x="5298" y="8323"/>
                  </a:cubicBezTo>
                  <a:cubicBezTo>
                    <a:pt x="5358" y="8382"/>
                    <a:pt x="5453" y="8430"/>
                    <a:pt x="5525" y="8442"/>
                  </a:cubicBezTo>
                  <a:cubicBezTo>
                    <a:pt x="5668" y="8466"/>
                    <a:pt x="5775" y="8525"/>
                    <a:pt x="5882" y="8621"/>
                  </a:cubicBezTo>
                  <a:cubicBezTo>
                    <a:pt x="5941" y="8680"/>
                    <a:pt x="6013" y="8740"/>
                    <a:pt x="6084" y="8763"/>
                  </a:cubicBezTo>
                  <a:cubicBezTo>
                    <a:pt x="6346" y="8882"/>
                    <a:pt x="6608" y="8990"/>
                    <a:pt x="6858" y="9121"/>
                  </a:cubicBezTo>
                  <a:cubicBezTo>
                    <a:pt x="7334" y="9359"/>
                    <a:pt x="7894" y="9263"/>
                    <a:pt x="8382" y="9442"/>
                  </a:cubicBezTo>
                  <a:cubicBezTo>
                    <a:pt x="8608" y="9383"/>
                    <a:pt x="8823" y="9478"/>
                    <a:pt x="9037" y="9502"/>
                  </a:cubicBezTo>
                  <a:cubicBezTo>
                    <a:pt x="9323" y="9525"/>
                    <a:pt x="9597" y="9573"/>
                    <a:pt x="9882" y="9585"/>
                  </a:cubicBezTo>
                  <a:cubicBezTo>
                    <a:pt x="10299" y="9597"/>
                    <a:pt x="10728" y="9585"/>
                    <a:pt x="11144" y="9585"/>
                  </a:cubicBezTo>
                  <a:cubicBezTo>
                    <a:pt x="11299" y="9585"/>
                    <a:pt x="11442" y="9585"/>
                    <a:pt x="11597" y="9573"/>
                  </a:cubicBezTo>
                  <a:cubicBezTo>
                    <a:pt x="11883" y="9537"/>
                    <a:pt x="12180" y="9287"/>
                    <a:pt x="12192" y="9037"/>
                  </a:cubicBezTo>
                  <a:cubicBezTo>
                    <a:pt x="12204" y="8680"/>
                    <a:pt x="12216" y="8323"/>
                    <a:pt x="11954" y="7978"/>
                  </a:cubicBezTo>
                  <a:cubicBezTo>
                    <a:pt x="11835" y="7978"/>
                    <a:pt x="11704" y="7966"/>
                    <a:pt x="11561" y="7966"/>
                  </a:cubicBezTo>
                  <a:cubicBezTo>
                    <a:pt x="10966" y="7942"/>
                    <a:pt x="10370" y="7942"/>
                    <a:pt x="9775" y="7930"/>
                  </a:cubicBezTo>
                  <a:cubicBezTo>
                    <a:pt x="9704" y="7930"/>
                    <a:pt x="9632" y="7930"/>
                    <a:pt x="9561" y="7906"/>
                  </a:cubicBezTo>
                  <a:cubicBezTo>
                    <a:pt x="9382" y="7823"/>
                    <a:pt x="9204" y="7823"/>
                    <a:pt x="9001" y="7823"/>
                  </a:cubicBezTo>
                  <a:cubicBezTo>
                    <a:pt x="8858" y="7823"/>
                    <a:pt x="8704" y="7811"/>
                    <a:pt x="8573" y="7739"/>
                  </a:cubicBezTo>
                  <a:cubicBezTo>
                    <a:pt x="8513" y="7704"/>
                    <a:pt x="8442" y="7692"/>
                    <a:pt x="8370" y="7668"/>
                  </a:cubicBezTo>
                  <a:cubicBezTo>
                    <a:pt x="7989" y="7549"/>
                    <a:pt x="7608" y="7430"/>
                    <a:pt x="7239" y="7287"/>
                  </a:cubicBezTo>
                  <a:cubicBezTo>
                    <a:pt x="7025" y="7216"/>
                    <a:pt x="6834" y="7108"/>
                    <a:pt x="6620" y="7037"/>
                  </a:cubicBezTo>
                  <a:cubicBezTo>
                    <a:pt x="6346" y="6954"/>
                    <a:pt x="6084" y="6787"/>
                    <a:pt x="5846" y="6620"/>
                  </a:cubicBezTo>
                  <a:cubicBezTo>
                    <a:pt x="5489" y="6382"/>
                    <a:pt x="5167" y="6085"/>
                    <a:pt x="4834" y="5823"/>
                  </a:cubicBezTo>
                  <a:cubicBezTo>
                    <a:pt x="4810" y="5787"/>
                    <a:pt x="4775" y="5775"/>
                    <a:pt x="4751" y="5763"/>
                  </a:cubicBezTo>
                  <a:cubicBezTo>
                    <a:pt x="4513" y="5632"/>
                    <a:pt x="4334" y="5442"/>
                    <a:pt x="4179" y="5239"/>
                  </a:cubicBezTo>
                  <a:cubicBezTo>
                    <a:pt x="4144" y="5192"/>
                    <a:pt x="4108" y="5120"/>
                    <a:pt x="4060" y="5108"/>
                  </a:cubicBezTo>
                  <a:cubicBezTo>
                    <a:pt x="3858" y="5001"/>
                    <a:pt x="3786" y="4799"/>
                    <a:pt x="3691" y="4620"/>
                  </a:cubicBezTo>
                  <a:cubicBezTo>
                    <a:pt x="3584" y="4418"/>
                    <a:pt x="3393" y="4287"/>
                    <a:pt x="3322" y="4060"/>
                  </a:cubicBezTo>
                  <a:cubicBezTo>
                    <a:pt x="3251" y="3858"/>
                    <a:pt x="3143" y="3668"/>
                    <a:pt x="3036" y="3465"/>
                  </a:cubicBezTo>
                  <a:cubicBezTo>
                    <a:pt x="2870" y="3167"/>
                    <a:pt x="2917" y="2858"/>
                    <a:pt x="3203" y="2667"/>
                  </a:cubicBezTo>
                  <a:cubicBezTo>
                    <a:pt x="3274" y="2608"/>
                    <a:pt x="3370" y="2560"/>
                    <a:pt x="3453" y="2501"/>
                  </a:cubicBezTo>
                  <a:cubicBezTo>
                    <a:pt x="3560" y="2429"/>
                    <a:pt x="3667" y="2370"/>
                    <a:pt x="3703" y="2215"/>
                  </a:cubicBezTo>
                  <a:cubicBezTo>
                    <a:pt x="3441" y="2120"/>
                    <a:pt x="3155" y="2001"/>
                    <a:pt x="2893" y="1894"/>
                  </a:cubicBezTo>
                  <a:cubicBezTo>
                    <a:pt x="2608" y="1774"/>
                    <a:pt x="2310" y="1667"/>
                    <a:pt x="2024" y="1560"/>
                  </a:cubicBezTo>
                  <a:cubicBezTo>
                    <a:pt x="1977" y="1465"/>
                    <a:pt x="1941" y="1370"/>
                    <a:pt x="1893" y="1298"/>
                  </a:cubicBezTo>
                  <a:cubicBezTo>
                    <a:pt x="1703" y="1191"/>
                    <a:pt x="1536" y="1084"/>
                    <a:pt x="1369" y="1012"/>
                  </a:cubicBezTo>
                  <a:cubicBezTo>
                    <a:pt x="1203" y="941"/>
                    <a:pt x="1107" y="727"/>
                    <a:pt x="869" y="786"/>
                  </a:cubicBezTo>
                  <a:cubicBezTo>
                    <a:pt x="834" y="1179"/>
                    <a:pt x="822" y="1584"/>
                    <a:pt x="786" y="1965"/>
                  </a:cubicBezTo>
                  <a:cubicBezTo>
                    <a:pt x="774" y="2215"/>
                    <a:pt x="762" y="2453"/>
                    <a:pt x="667" y="2691"/>
                  </a:cubicBezTo>
                  <a:cubicBezTo>
                    <a:pt x="643" y="2751"/>
                    <a:pt x="631" y="2810"/>
                    <a:pt x="631" y="2870"/>
                  </a:cubicBezTo>
                  <a:cubicBezTo>
                    <a:pt x="631" y="3072"/>
                    <a:pt x="584" y="3227"/>
                    <a:pt x="524" y="3406"/>
                  </a:cubicBezTo>
                  <a:cubicBezTo>
                    <a:pt x="453" y="3620"/>
                    <a:pt x="429" y="3846"/>
                    <a:pt x="405" y="4060"/>
                  </a:cubicBezTo>
                  <a:cubicBezTo>
                    <a:pt x="393" y="4120"/>
                    <a:pt x="369" y="4215"/>
                    <a:pt x="464" y="4275"/>
                  </a:cubicBezTo>
                  <a:cubicBezTo>
                    <a:pt x="655" y="4251"/>
                    <a:pt x="762" y="4060"/>
                    <a:pt x="929" y="3989"/>
                  </a:cubicBezTo>
                  <a:cubicBezTo>
                    <a:pt x="1131" y="3918"/>
                    <a:pt x="1310" y="3846"/>
                    <a:pt x="1524" y="37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582;p52"/>
            <p:cNvSpPr/>
            <p:nvPr/>
          </p:nvSpPr>
          <p:spPr>
            <a:xfrm>
              <a:off x="1228125" y="2238200"/>
              <a:ext cx="73825" cy="112550"/>
            </a:xfrm>
            <a:custGeom>
              <a:avLst/>
              <a:gdLst/>
              <a:ahLst/>
              <a:cxnLst/>
              <a:rect l="l" t="t" r="r" b="b"/>
              <a:pathLst>
                <a:path w="2953" h="4502" extrusionOk="0">
                  <a:moveTo>
                    <a:pt x="2012" y="3263"/>
                  </a:moveTo>
                  <a:cubicBezTo>
                    <a:pt x="1572" y="3442"/>
                    <a:pt x="1119" y="3346"/>
                    <a:pt x="691" y="3370"/>
                  </a:cubicBezTo>
                  <a:cubicBezTo>
                    <a:pt x="619" y="3584"/>
                    <a:pt x="584" y="3823"/>
                    <a:pt x="560" y="4049"/>
                  </a:cubicBezTo>
                  <a:cubicBezTo>
                    <a:pt x="536" y="4144"/>
                    <a:pt x="536" y="4227"/>
                    <a:pt x="512" y="4299"/>
                  </a:cubicBezTo>
                  <a:cubicBezTo>
                    <a:pt x="465" y="4418"/>
                    <a:pt x="381" y="4501"/>
                    <a:pt x="262" y="4477"/>
                  </a:cubicBezTo>
                  <a:cubicBezTo>
                    <a:pt x="155" y="4477"/>
                    <a:pt x="48" y="4394"/>
                    <a:pt x="36" y="4275"/>
                  </a:cubicBezTo>
                  <a:cubicBezTo>
                    <a:pt x="24" y="4180"/>
                    <a:pt x="0" y="4084"/>
                    <a:pt x="0" y="3977"/>
                  </a:cubicBezTo>
                  <a:cubicBezTo>
                    <a:pt x="36" y="3584"/>
                    <a:pt x="84" y="3215"/>
                    <a:pt x="203" y="2846"/>
                  </a:cubicBezTo>
                  <a:cubicBezTo>
                    <a:pt x="298" y="2489"/>
                    <a:pt x="381" y="2120"/>
                    <a:pt x="476" y="1751"/>
                  </a:cubicBezTo>
                  <a:cubicBezTo>
                    <a:pt x="572" y="1453"/>
                    <a:pt x="643" y="1156"/>
                    <a:pt x="750" y="858"/>
                  </a:cubicBezTo>
                  <a:cubicBezTo>
                    <a:pt x="822" y="655"/>
                    <a:pt x="941" y="465"/>
                    <a:pt x="1048" y="263"/>
                  </a:cubicBezTo>
                  <a:cubicBezTo>
                    <a:pt x="1155" y="60"/>
                    <a:pt x="1488" y="1"/>
                    <a:pt x="1655" y="251"/>
                  </a:cubicBezTo>
                  <a:cubicBezTo>
                    <a:pt x="1715" y="358"/>
                    <a:pt x="1786" y="477"/>
                    <a:pt x="1786" y="596"/>
                  </a:cubicBezTo>
                  <a:cubicBezTo>
                    <a:pt x="1834" y="1025"/>
                    <a:pt x="2000" y="1417"/>
                    <a:pt x="2179" y="1798"/>
                  </a:cubicBezTo>
                  <a:cubicBezTo>
                    <a:pt x="2370" y="2227"/>
                    <a:pt x="2489" y="2691"/>
                    <a:pt x="2620" y="3144"/>
                  </a:cubicBezTo>
                  <a:cubicBezTo>
                    <a:pt x="2703" y="3406"/>
                    <a:pt x="2762" y="3680"/>
                    <a:pt x="2882" y="3918"/>
                  </a:cubicBezTo>
                  <a:cubicBezTo>
                    <a:pt x="2941" y="4013"/>
                    <a:pt x="2953" y="4120"/>
                    <a:pt x="2917" y="4239"/>
                  </a:cubicBezTo>
                  <a:cubicBezTo>
                    <a:pt x="2893" y="4358"/>
                    <a:pt x="2822" y="4430"/>
                    <a:pt x="2703" y="4465"/>
                  </a:cubicBezTo>
                  <a:cubicBezTo>
                    <a:pt x="2584" y="4489"/>
                    <a:pt x="2477" y="4454"/>
                    <a:pt x="2405" y="4346"/>
                  </a:cubicBezTo>
                  <a:cubicBezTo>
                    <a:pt x="2250" y="4120"/>
                    <a:pt x="2179" y="3870"/>
                    <a:pt x="2108" y="3632"/>
                  </a:cubicBezTo>
                  <a:cubicBezTo>
                    <a:pt x="2072" y="3525"/>
                    <a:pt x="2060" y="3430"/>
                    <a:pt x="2012" y="3263"/>
                  </a:cubicBezTo>
                  <a:close/>
                  <a:moveTo>
                    <a:pt x="834" y="2775"/>
                  </a:moveTo>
                  <a:cubicBezTo>
                    <a:pt x="1334" y="2834"/>
                    <a:pt x="1417" y="2810"/>
                    <a:pt x="1834" y="2632"/>
                  </a:cubicBezTo>
                  <a:cubicBezTo>
                    <a:pt x="1822" y="2560"/>
                    <a:pt x="1822" y="2477"/>
                    <a:pt x="1786" y="2394"/>
                  </a:cubicBezTo>
                  <a:cubicBezTo>
                    <a:pt x="1608" y="2072"/>
                    <a:pt x="1488" y="1715"/>
                    <a:pt x="1381" y="1358"/>
                  </a:cubicBezTo>
                  <a:cubicBezTo>
                    <a:pt x="1369" y="1310"/>
                    <a:pt x="1334" y="1286"/>
                    <a:pt x="1262" y="1203"/>
                  </a:cubicBezTo>
                  <a:cubicBezTo>
                    <a:pt x="1060" y="1727"/>
                    <a:pt x="953" y="2239"/>
                    <a:pt x="834" y="27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583;p52"/>
            <p:cNvSpPr/>
            <p:nvPr/>
          </p:nvSpPr>
          <p:spPr>
            <a:xfrm>
              <a:off x="1621625" y="2571575"/>
              <a:ext cx="89900" cy="110150"/>
            </a:xfrm>
            <a:custGeom>
              <a:avLst/>
              <a:gdLst/>
              <a:ahLst/>
              <a:cxnLst/>
              <a:rect l="l" t="t" r="r" b="b"/>
              <a:pathLst>
                <a:path w="3596" h="4406" extrusionOk="0">
                  <a:moveTo>
                    <a:pt x="1679" y="1834"/>
                  </a:moveTo>
                  <a:cubicBezTo>
                    <a:pt x="1846" y="1489"/>
                    <a:pt x="2024" y="1167"/>
                    <a:pt x="2036" y="763"/>
                  </a:cubicBezTo>
                  <a:cubicBezTo>
                    <a:pt x="1905" y="763"/>
                    <a:pt x="1798" y="774"/>
                    <a:pt x="1679" y="774"/>
                  </a:cubicBezTo>
                  <a:cubicBezTo>
                    <a:pt x="1310" y="822"/>
                    <a:pt x="929" y="870"/>
                    <a:pt x="560" y="894"/>
                  </a:cubicBezTo>
                  <a:cubicBezTo>
                    <a:pt x="441" y="905"/>
                    <a:pt x="334" y="905"/>
                    <a:pt x="215" y="894"/>
                  </a:cubicBezTo>
                  <a:cubicBezTo>
                    <a:pt x="96" y="882"/>
                    <a:pt x="12" y="774"/>
                    <a:pt x="0" y="655"/>
                  </a:cubicBezTo>
                  <a:cubicBezTo>
                    <a:pt x="0" y="548"/>
                    <a:pt x="36" y="453"/>
                    <a:pt x="143" y="417"/>
                  </a:cubicBezTo>
                  <a:cubicBezTo>
                    <a:pt x="274" y="370"/>
                    <a:pt x="417" y="310"/>
                    <a:pt x="560" y="298"/>
                  </a:cubicBezTo>
                  <a:cubicBezTo>
                    <a:pt x="1072" y="203"/>
                    <a:pt x="1584" y="120"/>
                    <a:pt x="2096" y="60"/>
                  </a:cubicBezTo>
                  <a:cubicBezTo>
                    <a:pt x="2572" y="1"/>
                    <a:pt x="2893" y="358"/>
                    <a:pt x="2774" y="834"/>
                  </a:cubicBezTo>
                  <a:cubicBezTo>
                    <a:pt x="2703" y="1120"/>
                    <a:pt x="2596" y="1382"/>
                    <a:pt x="2501" y="1656"/>
                  </a:cubicBezTo>
                  <a:lnTo>
                    <a:pt x="2322" y="2096"/>
                  </a:lnTo>
                  <a:cubicBezTo>
                    <a:pt x="2393" y="2168"/>
                    <a:pt x="2465" y="2215"/>
                    <a:pt x="2512" y="2275"/>
                  </a:cubicBezTo>
                  <a:cubicBezTo>
                    <a:pt x="2643" y="2441"/>
                    <a:pt x="2584" y="2668"/>
                    <a:pt x="2393" y="2727"/>
                  </a:cubicBezTo>
                  <a:cubicBezTo>
                    <a:pt x="2286" y="2751"/>
                    <a:pt x="2167" y="2763"/>
                    <a:pt x="2048" y="2799"/>
                  </a:cubicBezTo>
                  <a:cubicBezTo>
                    <a:pt x="1977" y="3001"/>
                    <a:pt x="1810" y="3203"/>
                    <a:pt x="1905" y="3441"/>
                  </a:cubicBezTo>
                  <a:cubicBezTo>
                    <a:pt x="2036" y="3501"/>
                    <a:pt x="2143" y="3453"/>
                    <a:pt x="2227" y="3394"/>
                  </a:cubicBezTo>
                  <a:cubicBezTo>
                    <a:pt x="2536" y="3215"/>
                    <a:pt x="2893" y="3215"/>
                    <a:pt x="3239" y="3203"/>
                  </a:cubicBezTo>
                  <a:cubicBezTo>
                    <a:pt x="3417" y="3180"/>
                    <a:pt x="3572" y="3322"/>
                    <a:pt x="3584" y="3465"/>
                  </a:cubicBezTo>
                  <a:cubicBezTo>
                    <a:pt x="3596" y="3620"/>
                    <a:pt x="3513" y="3763"/>
                    <a:pt x="3334" y="3822"/>
                  </a:cubicBezTo>
                  <a:cubicBezTo>
                    <a:pt x="3274" y="3834"/>
                    <a:pt x="3227" y="3858"/>
                    <a:pt x="3167" y="3870"/>
                  </a:cubicBezTo>
                  <a:cubicBezTo>
                    <a:pt x="2715" y="3918"/>
                    <a:pt x="2322" y="4120"/>
                    <a:pt x="1905" y="4287"/>
                  </a:cubicBezTo>
                  <a:cubicBezTo>
                    <a:pt x="1727" y="4358"/>
                    <a:pt x="1512" y="4394"/>
                    <a:pt x="1310" y="4394"/>
                  </a:cubicBezTo>
                  <a:cubicBezTo>
                    <a:pt x="1048" y="4406"/>
                    <a:pt x="893" y="4215"/>
                    <a:pt x="953" y="3977"/>
                  </a:cubicBezTo>
                  <a:cubicBezTo>
                    <a:pt x="988" y="3763"/>
                    <a:pt x="977" y="3537"/>
                    <a:pt x="1155" y="3382"/>
                  </a:cubicBezTo>
                  <a:cubicBezTo>
                    <a:pt x="1167" y="3358"/>
                    <a:pt x="1191" y="3322"/>
                    <a:pt x="1191" y="3299"/>
                  </a:cubicBezTo>
                  <a:cubicBezTo>
                    <a:pt x="1155" y="3084"/>
                    <a:pt x="1286" y="2882"/>
                    <a:pt x="1369" y="2691"/>
                  </a:cubicBezTo>
                  <a:cubicBezTo>
                    <a:pt x="1393" y="2632"/>
                    <a:pt x="1393" y="2560"/>
                    <a:pt x="1429" y="2465"/>
                  </a:cubicBezTo>
                  <a:cubicBezTo>
                    <a:pt x="1286" y="2406"/>
                    <a:pt x="1191" y="2370"/>
                    <a:pt x="1072" y="2310"/>
                  </a:cubicBezTo>
                  <a:cubicBezTo>
                    <a:pt x="988" y="2275"/>
                    <a:pt x="905" y="2251"/>
                    <a:pt x="834" y="2203"/>
                  </a:cubicBezTo>
                  <a:cubicBezTo>
                    <a:pt x="727" y="2144"/>
                    <a:pt x="715" y="1989"/>
                    <a:pt x="786" y="1906"/>
                  </a:cubicBezTo>
                  <a:cubicBezTo>
                    <a:pt x="893" y="1775"/>
                    <a:pt x="1036" y="1715"/>
                    <a:pt x="1203" y="1751"/>
                  </a:cubicBezTo>
                  <a:cubicBezTo>
                    <a:pt x="1346" y="1763"/>
                    <a:pt x="1512" y="1787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oogle Shape;1026;p47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7" name="Google Shape;1027;p47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7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9" name="Google Shape;1029;p47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/>
              <a:t>Thank you!</a:t>
            </a:r>
            <a:endParaRPr sz="6000" dirty="0"/>
          </a:p>
        </p:txBody>
      </p:sp>
      <p:grpSp>
        <p:nvGrpSpPr>
          <p:cNvPr id="1030" name="Google Shape;1030;p47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31" name="Google Shape;1031;p47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7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7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7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7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7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7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1038;p47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9" name="Google Shape;1039;p47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7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7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7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7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7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7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7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7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8" name="Google Shape;1048;p47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9" name="Google Shape;1049;p47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7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7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7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7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7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7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5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grpSp>
        <p:nvGrpSpPr>
          <p:cNvPr id="1500" name="Google Shape;1500;p52"/>
          <p:cNvGrpSpPr/>
          <p:nvPr/>
        </p:nvGrpSpPr>
        <p:grpSpPr>
          <a:xfrm>
            <a:off x="2518993" y="1364781"/>
            <a:ext cx="275699" cy="377658"/>
            <a:chOff x="1731150" y="1748550"/>
            <a:chExt cx="228625" cy="313175"/>
          </a:xfrm>
        </p:grpSpPr>
        <p:sp>
          <p:nvSpPr>
            <p:cNvPr id="1501" name="Google Shape;1501;p52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2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2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2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2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2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2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8" name="Google Shape;1508;p52"/>
          <p:cNvGrpSpPr/>
          <p:nvPr/>
        </p:nvGrpSpPr>
        <p:grpSpPr>
          <a:xfrm>
            <a:off x="2867890" y="2054676"/>
            <a:ext cx="294722" cy="374764"/>
            <a:chOff x="2020475" y="2320650"/>
            <a:chExt cx="244400" cy="310775"/>
          </a:xfrm>
        </p:grpSpPr>
        <p:sp>
          <p:nvSpPr>
            <p:cNvPr id="1509" name="Google Shape;1509;p52"/>
            <p:cNvSpPr/>
            <p:nvPr/>
          </p:nvSpPr>
          <p:spPr>
            <a:xfrm>
              <a:off x="2040725" y="2468600"/>
              <a:ext cx="112825" cy="136925"/>
            </a:xfrm>
            <a:custGeom>
              <a:avLst/>
              <a:gdLst/>
              <a:ahLst/>
              <a:cxnLst/>
              <a:rect l="l" t="t" r="r" b="b"/>
              <a:pathLst>
                <a:path w="4513" h="5477" extrusionOk="0">
                  <a:moveTo>
                    <a:pt x="4394" y="619"/>
                  </a:moveTo>
                  <a:lnTo>
                    <a:pt x="4382" y="560"/>
                  </a:lnTo>
                  <a:lnTo>
                    <a:pt x="3501" y="0"/>
                  </a:lnTo>
                  <a:lnTo>
                    <a:pt x="3417" y="71"/>
                  </a:lnTo>
                  <a:cubicBezTo>
                    <a:pt x="3370" y="119"/>
                    <a:pt x="3310" y="167"/>
                    <a:pt x="3263" y="202"/>
                  </a:cubicBezTo>
                  <a:cubicBezTo>
                    <a:pt x="3144" y="298"/>
                    <a:pt x="3036" y="381"/>
                    <a:pt x="2953" y="500"/>
                  </a:cubicBezTo>
                  <a:cubicBezTo>
                    <a:pt x="2298" y="1322"/>
                    <a:pt x="1631" y="2155"/>
                    <a:pt x="988" y="2965"/>
                  </a:cubicBezTo>
                  <a:lnTo>
                    <a:pt x="774" y="3215"/>
                  </a:lnTo>
                  <a:cubicBezTo>
                    <a:pt x="715" y="3286"/>
                    <a:pt x="631" y="3393"/>
                    <a:pt x="631" y="3512"/>
                  </a:cubicBezTo>
                  <a:cubicBezTo>
                    <a:pt x="631" y="3691"/>
                    <a:pt x="524" y="3810"/>
                    <a:pt x="393" y="3941"/>
                  </a:cubicBezTo>
                  <a:cubicBezTo>
                    <a:pt x="262" y="4072"/>
                    <a:pt x="191" y="4239"/>
                    <a:pt x="155" y="4393"/>
                  </a:cubicBezTo>
                  <a:cubicBezTo>
                    <a:pt x="119" y="4441"/>
                    <a:pt x="107" y="4512"/>
                    <a:pt x="72" y="4572"/>
                  </a:cubicBezTo>
                  <a:cubicBezTo>
                    <a:pt x="0" y="4727"/>
                    <a:pt x="48" y="4905"/>
                    <a:pt x="191" y="5024"/>
                  </a:cubicBezTo>
                  <a:cubicBezTo>
                    <a:pt x="238" y="5060"/>
                    <a:pt x="274" y="5084"/>
                    <a:pt x="322" y="5132"/>
                  </a:cubicBezTo>
                  <a:cubicBezTo>
                    <a:pt x="453" y="5251"/>
                    <a:pt x="584" y="5358"/>
                    <a:pt x="750" y="5441"/>
                  </a:cubicBezTo>
                  <a:lnTo>
                    <a:pt x="822" y="5477"/>
                  </a:lnTo>
                  <a:lnTo>
                    <a:pt x="893" y="5417"/>
                  </a:lnTo>
                  <a:cubicBezTo>
                    <a:pt x="1227" y="5179"/>
                    <a:pt x="1584" y="4870"/>
                    <a:pt x="1858" y="4465"/>
                  </a:cubicBezTo>
                  <a:cubicBezTo>
                    <a:pt x="2453" y="3596"/>
                    <a:pt x="3132" y="2786"/>
                    <a:pt x="3763" y="1976"/>
                  </a:cubicBezTo>
                  <a:cubicBezTo>
                    <a:pt x="3906" y="1810"/>
                    <a:pt x="4036" y="1655"/>
                    <a:pt x="4179" y="1476"/>
                  </a:cubicBezTo>
                  <a:cubicBezTo>
                    <a:pt x="4501" y="1095"/>
                    <a:pt x="4513" y="1036"/>
                    <a:pt x="4394" y="6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2"/>
            <p:cNvSpPr/>
            <p:nvPr/>
          </p:nvSpPr>
          <p:spPr>
            <a:xfrm>
              <a:off x="2122575" y="2333450"/>
              <a:ext cx="131300" cy="147675"/>
            </a:xfrm>
            <a:custGeom>
              <a:avLst/>
              <a:gdLst/>
              <a:ahLst/>
              <a:cxnLst/>
              <a:rect l="l" t="t" r="r" b="b"/>
              <a:pathLst>
                <a:path w="5252" h="5907" extrusionOk="0">
                  <a:moveTo>
                    <a:pt x="1608" y="5847"/>
                  </a:moveTo>
                  <a:lnTo>
                    <a:pt x="1715" y="5906"/>
                  </a:lnTo>
                  <a:lnTo>
                    <a:pt x="1882" y="5716"/>
                  </a:lnTo>
                  <a:cubicBezTo>
                    <a:pt x="1941" y="5644"/>
                    <a:pt x="2001" y="5561"/>
                    <a:pt x="2060" y="5513"/>
                  </a:cubicBezTo>
                  <a:cubicBezTo>
                    <a:pt x="2822" y="4561"/>
                    <a:pt x="3572" y="3620"/>
                    <a:pt x="4334" y="2668"/>
                  </a:cubicBezTo>
                  <a:lnTo>
                    <a:pt x="4382" y="2608"/>
                  </a:lnTo>
                  <a:cubicBezTo>
                    <a:pt x="4513" y="2441"/>
                    <a:pt x="4632" y="2287"/>
                    <a:pt x="4703" y="2072"/>
                  </a:cubicBezTo>
                  <a:cubicBezTo>
                    <a:pt x="4727" y="2025"/>
                    <a:pt x="4763" y="1965"/>
                    <a:pt x="4811" y="1906"/>
                  </a:cubicBezTo>
                  <a:cubicBezTo>
                    <a:pt x="4846" y="1870"/>
                    <a:pt x="4858" y="1846"/>
                    <a:pt x="4870" y="1834"/>
                  </a:cubicBezTo>
                  <a:cubicBezTo>
                    <a:pt x="4906" y="1798"/>
                    <a:pt x="4918" y="1775"/>
                    <a:pt x="4942" y="1739"/>
                  </a:cubicBezTo>
                  <a:cubicBezTo>
                    <a:pt x="4989" y="1691"/>
                    <a:pt x="5037" y="1632"/>
                    <a:pt x="5061" y="1572"/>
                  </a:cubicBezTo>
                  <a:cubicBezTo>
                    <a:pt x="5251" y="1275"/>
                    <a:pt x="5227" y="798"/>
                    <a:pt x="4989" y="596"/>
                  </a:cubicBezTo>
                  <a:lnTo>
                    <a:pt x="4501" y="191"/>
                  </a:lnTo>
                  <a:cubicBezTo>
                    <a:pt x="4430" y="132"/>
                    <a:pt x="4370" y="84"/>
                    <a:pt x="4287" y="24"/>
                  </a:cubicBezTo>
                  <a:lnTo>
                    <a:pt x="4251" y="1"/>
                  </a:lnTo>
                  <a:lnTo>
                    <a:pt x="4191" y="1"/>
                  </a:lnTo>
                  <a:cubicBezTo>
                    <a:pt x="4013" y="1"/>
                    <a:pt x="3870" y="60"/>
                    <a:pt x="3751" y="191"/>
                  </a:cubicBezTo>
                  <a:cubicBezTo>
                    <a:pt x="3727" y="227"/>
                    <a:pt x="3691" y="263"/>
                    <a:pt x="3668" y="310"/>
                  </a:cubicBezTo>
                  <a:cubicBezTo>
                    <a:pt x="3656" y="346"/>
                    <a:pt x="3620" y="358"/>
                    <a:pt x="3608" y="382"/>
                  </a:cubicBezTo>
                  <a:cubicBezTo>
                    <a:pt x="3537" y="477"/>
                    <a:pt x="3453" y="584"/>
                    <a:pt x="3382" y="667"/>
                  </a:cubicBezTo>
                  <a:cubicBezTo>
                    <a:pt x="3179" y="941"/>
                    <a:pt x="2977" y="1191"/>
                    <a:pt x="2703" y="1370"/>
                  </a:cubicBezTo>
                  <a:cubicBezTo>
                    <a:pt x="2644" y="1417"/>
                    <a:pt x="2596" y="1453"/>
                    <a:pt x="2560" y="1513"/>
                  </a:cubicBezTo>
                  <a:cubicBezTo>
                    <a:pt x="2548" y="1536"/>
                    <a:pt x="2548" y="1548"/>
                    <a:pt x="2537" y="1548"/>
                  </a:cubicBezTo>
                  <a:cubicBezTo>
                    <a:pt x="1763" y="2525"/>
                    <a:pt x="977" y="3513"/>
                    <a:pt x="203" y="4489"/>
                  </a:cubicBezTo>
                  <a:cubicBezTo>
                    <a:pt x="167" y="4537"/>
                    <a:pt x="143" y="4584"/>
                    <a:pt x="108" y="4644"/>
                  </a:cubicBezTo>
                  <a:cubicBezTo>
                    <a:pt x="96" y="4668"/>
                    <a:pt x="84" y="4692"/>
                    <a:pt x="60" y="4715"/>
                  </a:cubicBezTo>
                  <a:lnTo>
                    <a:pt x="0" y="4823"/>
                  </a:lnTo>
                  <a:lnTo>
                    <a:pt x="96" y="4906"/>
                  </a:lnTo>
                  <a:cubicBezTo>
                    <a:pt x="298" y="5120"/>
                    <a:pt x="512" y="5299"/>
                    <a:pt x="739" y="5430"/>
                  </a:cubicBezTo>
                  <a:cubicBezTo>
                    <a:pt x="917" y="5549"/>
                    <a:pt x="1120" y="5644"/>
                    <a:pt x="1310" y="5739"/>
                  </a:cubicBezTo>
                  <a:cubicBezTo>
                    <a:pt x="1429" y="5763"/>
                    <a:pt x="1524" y="5811"/>
                    <a:pt x="1608" y="58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2"/>
            <p:cNvSpPr/>
            <p:nvPr/>
          </p:nvSpPr>
          <p:spPr>
            <a:xfrm>
              <a:off x="2146675" y="2391800"/>
              <a:ext cx="103925" cy="126225"/>
            </a:xfrm>
            <a:custGeom>
              <a:avLst/>
              <a:gdLst/>
              <a:ahLst/>
              <a:cxnLst/>
              <a:rect l="l" t="t" r="r" b="b"/>
              <a:pathLst>
                <a:path w="4157" h="5049" extrusionOk="0">
                  <a:moveTo>
                    <a:pt x="4037" y="238"/>
                  </a:moveTo>
                  <a:lnTo>
                    <a:pt x="3942" y="0"/>
                  </a:lnTo>
                  <a:lnTo>
                    <a:pt x="3597" y="429"/>
                  </a:lnTo>
                  <a:cubicBezTo>
                    <a:pt x="3597" y="429"/>
                    <a:pt x="2227" y="2179"/>
                    <a:pt x="1858" y="2655"/>
                  </a:cubicBezTo>
                  <a:cubicBezTo>
                    <a:pt x="1656" y="2893"/>
                    <a:pt x="1477" y="3132"/>
                    <a:pt x="1287" y="3370"/>
                  </a:cubicBezTo>
                  <a:lnTo>
                    <a:pt x="965" y="3763"/>
                  </a:lnTo>
                  <a:cubicBezTo>
                    <a:pt x="858" y="3905"/>
                    <a:pt x="799" y="3977"/>
                    <a:pt x="680" y="3977"/>
                  </a:cubicBezTo>
                  <a:cubicBezTo>
                    <a:pt x="572" y="3977"/>
                    <a:pt x="489" y="4048"/>
                    <a:pt x="418" y="4108"/>
                  </a:cubicBezTo>
                  <a:cubicBezTo>
                    <a:pt x="394" y="4155"/>
                    <a:pt x="346" y="4203"/>
                    <a:pt x="322" y="4239"/>
                  </a:cubicBezTo>
                  <a:cubicBezTo>
                    <a:pt x="215" y="4382"/>
                    <a:pt x="96" y="4513"/>
                    <a:pt x="37" y="4679"/>
                  </a:cubicBezTo>
                  <a:lnTo>
                    <a:pt x="1" y="4751"/>
                  </a:lnTo>
                  <a:lnTo>
                    <a:pt x="37" y="4810"/>
                  </a:lnTo>
                  <a:cubicBezTo>
                    <a:pt x="120" y="4977"/>
                    <a:pt x="263" y="5048"/>
                    <a:pt x="441" y="5048"/>
                  </a:cubicBezTo>
                  <a:lnTo>
                    <a:pt x="477" y="5048"/>
                  </a:lnTo>
                  <a:cubicBezTo>
                    <a:pt x="584" y="5048"/>
                    <a:pt x="751" y="5013"/>
                    <a:pt x="870" y="4858"/>
                  </a:cubicBezTo>
                  <a:cubicBezTo>
                    <a:pt x="918" y="4798"/>
                    <a:pt x="941" y="4751"/>
                    <a:pt x="989" y="4703"/>
                  </a:cubicBezTo>
                  <a:cubicBezTo>
                    <a:pt x="1013" y="4679"/>
                    <a:pt x="1037" y="4644"/>
                    <a:pt x="1061" y="4620"/>
                  </a:cubicBezTo>
                  <a:lnTo>
                    <a:pt x="3251" y="1858"/>
                  </a:lnTo>
                  <a:cubicBezTo>
                    <a:pt x="3478" y="1584"/>
                    <a:pt x="3692" y="1298"/>
                    <a:pt x="3942" y="1012"/>
                  </a:cubicBezTo>
                  <a:cubicBezTo>
                    <a:pt x="4049" y="869"/>
                    <a:pt x="4132" y="703"/>
                    <a:pt x="4144" y="512"/>
                  </a:cubicBezTo>
                  <a:cubicBezTo>
                    <a:pt x="4156" y="429"/>
                    <a:pt x="4109" y="369"/>
                    <a:pt x="4085" y="310"/>
                  </a:cubicBezTo>
                  <a:cubicBezTo>
                    <a:pt x="4085" y="322"/>
                    <a:pt x="4073" y="286"/>
                    <a:pt x="4037" y="2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2"/>
            <p:cNvSpPr/>
            <p:nvPr/>
          </p:nvSpPr>
          <p:spPr>
            <a:xfrm>
              <a:off x="2030000" y="2598375"/>
              <a:ext cx="26525" cy="23225"/>
            </a:xfrm>
            <a:custGeom>
              <a:avLst/>
              <a:gdLst/>
              <a:ahLst/>
              <a:cxnLst/>
              <a:rect l="l" t="t" r="r" b="b"/>
              <a:pathLst>
                <a:path w="1061" h="929" extrusionOk="0">
                  <a:moveTo>
                    <a:pt x="941" y="524"/>
                  </a:moveTo>
                  <a:cubicBezTo>
                    <a:pt x="703" y="226"/>
                    <a:pt x="572" y="131"/>
                    <a:pt x="286" y="48"/>
                  </a:cubicBezTo>
                  <a:lnTo>
                    <a:pt x="132" y="0"/>
                  </a:lnTo>
                  <a:lnTo>
                    <a:pt x="1" y="536"/>
                  </a:lnTo>
                  <a:lnTo>
                    <a:pt x="48" y="595"/>
                  </a:lnTo>
                  <a:cubicBezTo>
                    <a:pt x="155" y="726"/>
                    <a:pt x="286" y="845"/>
                    <a:pt x="489" y="905"/>
                  </a:cubicBezTo>
                  <a:lnTo>
                    <a:pt x="548" y="929"/>
                  </a:lnTo>
                  <a:lnTo>
                    <a:pt x="1060" y="66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2"/>
            <p:cNvSpPr/>
            <p:nvPr/>
          </p:nvSpPr>
          <p:spPr>
            <a:xfrm>
              <a:off x="2020475" y="2320650"/>
              <a:ext cx="244400" cy="310775"/>
            </a:xfrm>
            <a:custGeom>
              <a:avLst/>
              <a:gdLst/>
              <a:ahLst/>
              <a:cxnLst/>
              <a:rect l="l" t="t" r="r" b="b"/>
              <a:pathLst>
                <a:path w="9776" h="12431" extrusionOk="0">
                  <a:moveTo>
                    <a:pt x="4918" y="8002"/>
                  </a:moveTo>
                  <a:cubicBezTo>
                    <a:pt x="4775" y="8073"/>
                    <a:pt x="4704" y="8192"/>
                    <a:pt x="4620" y="8311"/>
                  </a:cubicBezTo>
                  <a:cubicBezTo>
                    <a:pt x="4465" y="8621"/>
                    <a:pt x="4227" y="8883"/>
                    <a:pt x="4013" y="9157"/>
                  </a:cubicBezTo>
                  <a:cubicBezTo>
                    <a:pt x="3894" y="9323"/>
                    <a:pt x="3787" y="9502"/>
                    <a:pt x="3692" y="9680"/>
                  </a:cubicBezTo>
                  <a:cubicBezTo>
                    <a:pt x="3596" y="9811"/>
                    <a:pt x="3537" y="9954"/>
                    <a:pt x="3430" y="10073"/>
                  </a:cubicBezTo>
                  <a:lnTo>
                    <a:pt x="2763" y="10919"/>
                  </a:lnTo>
                  <a:cubicBezTo>
                    <a:pt x="2632" y="11085"/>
                    <a:pt x="2513" y="11228"/>
                    <a:pt x="2334" y="11347"/>
                  </a:cubicBezTo>
                  <a:cubicBezTo>
                    <a:pt x="2227" y="11419"/>
                    <a:pt x="2156" y="11526"/>
                    <a:pt x="2060" y="11633"/>
                  </a:cubicBezTo>
                  <a:cubicBezTo>
                    <a:pt x="1977" y="11728"/>
                    <a:pt x="1882" y="11812"/>
                    <a:pt x="1751" y="11835"/>
                  </a:cubicBezTo>
                  <a:cubicBezTo>
                    <a:pt x="1679" y="11847"/>
                    <a:pt x="1584" y="11883"/>
                    <a:pt x="1560" y="11943"/>
                  </a:cubicBezTo>
                  <a:cubicBezTo>
                    <a:pt x="1465" y="12109"/>
                    <a:pt x="1310" y="12145"/>
                    <a:pt x="1191" y="12264"/>
                  </a:cubicBezTo>
                  <a:cubicBezTo>
                    <a:pt x="989" y="12431"/>
                    <a:pt x="786" y="12431"/>
                    <a:pt x="596" y="12288"/>
                  </a:cubicBezTo>
                  <a:cubicBezTo>
                    <a:pt x="477" y="12193"/>
                    <a:pt x="358" y="12085"/>
                    <a:pt x="215" y="12002"/>
                  </a:cubicBezTo>
                  <a:cubicBezTo>
                    <a:pt x="36" y="11871"/>
                    <a:pt x="1" y="11693"/>
                    <a:pt x="60" y="11478"/>
                  </a:cubicBezTo>
                  <a:cubicBezTo>
                    <a:pt x="132" y="11252"/>
                    <a:pt x="215" y="11050"/>
                    <a:pt x="298" y="10823"/>
                  </a:cubicBezTo>
                  <a:cubicBezTo>
                    <a:pt x="310" y="10800"/>
                    <a:pt x="358" y="10752"/>
                    <a:pt x="358" y="10728"/>
                  </a:cubicBezTo>
                  <a:cubicBezTo>
                    <a:pt x="322" y="10466"/>
                    <a:pt x="477" y="10288"/>
                    <a:pt x="560" y="10073"/>
                  </a:cubicBezTo>
                  <a:cubicBezTo>
                    <a:pt x="584" y="9978"/>
                    <a:pt x="632" y="9871"/>
                    <a:pt x="691" y="9799"/>
                  </a:cubicBezTo>
                  <a:cubicBezTo>
                    <a:pt x="906" y="9538"/>
                    <a:pt x="1108" y="9252"/>
                    <a:pt x="1287" y="8942"/>
                  </a:cubicBezTo>
                  <a:cubicBezTo>
                    <a:pt x="1406" y="8728"/>
                    <a:pt x="1572" y="8537"/>
                    <a:pt x="1715" y="8347"/>
                  </a:cubicBezTo>
                  <a:cubicBezTo>
                    <a:pt x="2299" y="7609"/>
                    <a:pt x="2882" y="6882"/>
                    <a:pt x="3465" y="6168"/>
                  </a:cubicBezTo>
                  <a:cubicBezTo>
                    <a:pt x="3584" y="6025"/>
                    <a:pt x="3739" y="5894"/>
                    <a:pt x="3894" y="5751"/>
                  </a:cubicBezTo>
                  <a:cubicBezTo>
                    <a:pt x="3858" y="5704"/>
                    <a:pt x="3823" y="5656"/>
                    <a:pt x="3787" y="5597"/>
                  </a:cubicBezTo>
                  <a:cubicBezTo>
                    <a:pt x="3620" y="5382"/>
                    <a:pt x="3608" y="5204"/>
                    <a:pt x="3775" y="4966"/>
                  </a:cubicBezTo>
                  <a:cubicBezTo>
                    <a:pt x="3834" y="4870"/>
                    <a:pt x="3894" y="4799"/>
                    <a:pt x="3965" y="4727"/>
                  </a:cubicBezTo>
                  <a:cubicBezTo>
                    <a:pt x="4739" y="3751"/>
                    <a:pt x="5513" y="2787"/>
                    <a:pt x="6275" y="1810"/>
                  </a:cubicBezTo>
                  <a:cubicBezTo>
                    <a:pt x="6406" y="1644"/>
                    <a:pt x="6525" y="1489"/>
                    <a:pt x="6704" y="1370"/>
                  </a:cubicBezTo>
                  <a:cubicBezTo>
                    <a:pt x="6799" y="1310"/>
                    <a:pt x="6871" y="1215"/>
                    <a:pt x="6942" y="1120"/>
                  </a:cubicBezTo>
                  <a:cubicBezTo>
                    <a:pt x="7156" y="870"/>
                    <a:pt x="7359" y="596"/>
                    <a:pt x="7573" y="334"/>
                  </a:cubicBezTo>
                  <a:cubicBezTo>
                    <a:pt x="7787" y="48"/>
                    <a:pt x="7966" y="1"/>
                    <a:pt x="8311" y="120"/>
                  </a:cubicBezTo>
                  <a:cubicBezTo>
                    <a:pt x="8406" y="155"/>
                    <a:pt x="8478" y="203"/>
                    <a:pt x="8549" y="263"/>
                  </a:cubicBezTo>
                  <a:cubicBezTo>
                    <a:pt x="8799" y="441"/>
                    <a:pt x="9037" y="632"/>
                    <a:pt x="9299" y="822"/>
                  </a:cubicBezTo>
                  <a:cubicBezTo>
                    <a:pt x="9418" y="917"/>
                    <a:pt x="9502" y="1013"/>
                    <a:pt x="9514" y="1167"/>
                  </a:cubicBezTo>
                  <a:cubicBezTo>
                    <a:pt x="9514" y="1191"/>
                    <a:pt x="9514" y="1227"/>
                    <a:pt x="9538" y="1239"/>
                  </a:cubicBezTo>
                  <a:cubicBezTo>
                    <a:pt x="9776" y="1644"/>
                    <a:pt x="9597" y="1989"/>
                    <a:pt x="9371" y="2310"/>
                  </a:cubicBezTo>
                  <a:cubicBezTo>
                    <a:pt x="9323" y="2370"/>
                    <a:pt x="9276" y="2429"/>
                    <a:pt x="9216" y="2501"/>
                  </a:cubicBezTo>
                  <a:cubicBezTo>
                    <a:pt x="9299" y="2703"/>
                    <a:pt x="9359" y="2894"/>
                    <a:pt x="9430" y="3084"/>
                  </a:cubicBezTo>
                  <a:cubicBezTo>
                    <a:pt x="9478" y="3203"/>
                    <a:pt x="9478" y="3322"/>
                    <a:pt x="9430" y="3453"/>
                  </a:cubicBezTo>
                  <a:cubicBezTo>
                    <a:pt x="9359" y="3692"/>
                    <a:pt x="9252" y="3906"/>
                    <a:pt x="9085" y="4096"/>
                  </a:cubicBezTo>
                  <a:cubicBezTo>
                    <a:pt x="8109" y="5335"/>
                    <a:pt x="7132" y="6573"/>
                    <a:pt x="6156" y="7799"/>
                  </a:cubicBezTo>
                  <a:cubicBezTo>
                    <a:pt x="6109" y="7847"/>
                    <a:pt x="6061" y="7906"/>
                    <a:pt x="6037" y="7954"/>
                  </a:cubicBezTo>
                  <a:cubicBezTo>
                    <a:pt x="5942" y="8073"/>
                    <a:pt x="5847" y="8121"/>
                    <a:pt x="5704" y="8133"/>
                  </a:cubicBezTo>
                  <a:cubicBezTo>
                    <a:pt x="5644" y="8133"/>
                    <a:pt x="5573" y="8144"/>
                    <a:pt x="5513" y="8156"/>
                  </a:cubicBezTo>
                  <a:cubicBezTo>
                    <a:pt x="5335" y="8192"/>
                    <a:pt x="5192" y="8156"/>
                    <a:pt x="5037" y="8037"/>
                  </a:cubicBezTo>
                  <a:cubicBezTo>
                    <a:pt x="5037" y="8061"/>
                    <a:pt x="4977" y="8025"/>
                    <a:pt x="4918" y="8002"/>
                  </a:cubicBezTo>
                  <a:close/>
                  <a:moveTo>
                    <a:pt x="5763" y="6228"/>
                  </a:moveTo>
                  <a:cubicBezTo>
                    <a:pt x="5870" y="6109"/>
                    <a:pt x="5966" y="6025"/>
                    <a:pt x="6037" y="5918"/>
                  </a:cubicBezTo>
                  <a:cubicBezTo>
                    <a:pt x="6799" y="4966"/>
                    <a:pt x="7549" y="4025"/>
                    <a:pt x="8311" y="3072"/>
                  </a:cubicBezTo>
                  <a:cubicBezTo>
                    <a:pt x="8442" y="2906"/>
                    <a:pt x="8597" y="2751"/>
                    <a:pt x="8656" y="2525"/>
                  </a:cubicBezTo>
                  <a:cubicBezTo>
                    <a:pt x="8680" y="2418"/>
                    <a:pt x="8776" y="2322"/>
                    <a:pt x="8847" y="2239"/>
                  </a:cubicBezTo>
                  <a:cubicBezTo>
                    <a:pt x="8907" y="2156"/>
                    <a:pt x="8978" y="2096"/>
                    <a:pt x="9037" y="2001"/>
                  </a:cubicBezTo>
                  <a:cubicBezTo>
                    <a:pt x="9192" y="1763"/>
                    <a:pt x="9180" y="1382"/>
                    <a:pt x="8978" y="1215"/>
                  </a:cubicBezTo>
                  <a:cubicBezTo>
                    <a:pt x="8764" y="1013"/>
                    <a:pt x="8526" y="834"/>
                    <a:pt x="8299" y="667"/>
                  </a:cubicBezTo>
                  <a:cubicBezTo>
                    <a:pt x="8168" y="667"/>
                    <a:pt x="8061" y="715"/>
                    <a:pt x="7990" y="810"/>
                  </a:cubicBezTo>
                  <a:cubicBezTo>
                    <a:pt x="7942" y="870"/>
                    <a:pt x="7883" y="929"/>
                    <a:pt x="7835" y="989"/>
                  </a:cubicBezTo>
                  <a:cubicBezTo>
                    <a:pt x="7537" y="1346"/>
                    <a:pt x="7299" y="1751"/>
                    <a:pt x="6894" y="2001"/>
                  </a:cubicBezTo>
                  <a:cubicBezTo>
                    <a:pt x="6859" y="2025"/>
                    <a:pt x="6811" y="2096"/>
                    <a:pt x="6775" y="2156"/>
                  </a:cubicBezTo>
                  <a:cubicBezTo>
                    <a:pt x="6001" y="3132"/>
                    <a:pt x="5216" y="4108"/>
                    <a:pt x="4442" y="5096"/>
                  </a:cubicBezTo>
                  <a:cubicBezTo>
                    <a:pt x="4394" y="5156"/>
                    <a:pt x="4370" y="5216"/>
                    <a:pt x="4311" y="5299"/>
                  </a:cubicBezTo>
                  <a:cubicBezTo>
                    <a:pt x="4501" y="5501"/>
                    <a:pt x="4692" y="5656"/>
                    <a:pt x="4918" y="5811"/>
                  </a:cubicBezTo>
                  <a:cubicBezTo>
                    <a:pt x="5168" y="5966"/>
                    <a:pt x="5454" y="6085"/>
                    <a:pt x="5763" y="6228"/>
                  </a:cubicBezTo>
                  <a:close/>
                  <a:moveTo>
                    <a:pt x="4323" y="6109"/>
                  </a:moveTo>
                  <a:cubicBezTo>
                    <a:pt x="4168" y="6263"/>
                    <a:pt x="4001" y="6359"/>
                    <a:pt x="3882" y="6513"/>
                  </a:cubicBezTo>
                  <a:cubicBezTo>
                    <a:pt x="3168" y="7406"/>
                    <a:pt x="2453" y="8299"/>
                    <a:pt x="1739" y="9204"/>
                  </a:cubicBezTo>
                  <a:cubicBezTo>
                    <a:pt x="1679" y="9276"/>
                    <a:pt x="1608" y="9359"/>
                    <a:pt x="1608" y="9430"/>
                  </a:cubicBezTo>
                  <a:cubicBezTo>
                    <a:pt x="1608" y="9657"/>
                    <a:pt x="1465" y="9811"/>
                    <a:pt x="1322" y="9966"/>
                  </a:cubicBezTo>
                  <a:cubicBezTo>
                    <a:pt x="1156" y="10133"/>
                    <a:pt x="1132" y="10347"/>
                    <a:pt x="1036" y="10550"/>
                  </a:cubicBezTo>
                  <a:cubicBezTo>
                    <a:pt x="989" y="10633"/>
                    <a:pt x="1025" y="10752"/>
                    <a:pt x="1108" y="10823"/>
                  </a:cubicBezTo>
                  <a:cubicBezTo>
                    <a:pt x="1275" y="10954"/>
                    <a:pt x="1441" y="11121"/>
                    <a:pt x="1632" y="11216"/>
                  </a:cubicBezTo>
                  <a:cubicBezTo>
                    <a:pt x="1989" y="10942"/>
                    <a:pt x="2322" y="10669"/>
                    <a:pt x="2572" y="10288"/>
                  </a:cubicBezTo>
                  <a:cubicBezTo>
                    <a:pt x="3287" y="9252"/>
                    <a:pt x="4108" y="8287"/>
                    <a:pt x="4894" y="7299"/>
                  </a:cubicBezTo>
                  <a:cubicBezTo>
                    <a:pt x="5156" y="6978"/>
                    <a:pt x="5156" y="6978"/>
                    <a:pt x="5061" y="6585"/>
                  </a:cubicBezTo>
                  <a:cubicBezTo>
                    <a:pt x="4823" y="6418"/>
                    <a:pt x="4585" y="6275"/>
                    <a:pt x="4323" y="6109"/>
                  </a:cubicBezTo>
                  <a:close/>
                  <a:moveTo>
                    <a:pt x="8954" y="3144"/>
                  </a:moveTo>
                  <a:cubicBezTo>
                    <a:pt x="8871" y="3263"/>
                    <a:pt x="8811" y="3322"/>
                    <a:pt x="8764" y="3382"/>
                  </a:cubicBezTo>
                  <a:cubicBezTo>
                    <a:pt x="8180" y="4132"/>
                    <a:pt x="7597" y="4858"/>
                    <a:pt x="7025" y="5608"/>
                  </a:cubicBezTo>
                  <a:cubicBezTo>
                    <a:pt x="6740" y="5966"/>
                    <a:pt x="6442" y="6335"/>
                    <a:pt x="6156" y="6692"/>
                  </a:cubicBezTo>
                  <a:cubicBezTo>
                    <a:pt x="6037" y="6835"/>
                    <a:pt x="5954" y="6990"/>
                    <a:pt x="5728" y="6990"/>
                  </a:cubicBezTo>
                  <a:cubicBezTo>
                    <a:pt x="5680" y="6990"/>
                    <a:pt x="5620" y="7013"/>
                    <a:pt x="5597" y="7061"/>
                  </a:cubicBezTo>
                  <a:cubicBezTo>
                    <a:pt x="5454" y="7240"/>
                    <a:pt x="5311" y="7394"/>
                    <a:pt x="5216" y="7585"/>
                  </a:cubicBezTo>
                  <a:cubicBezTo>
                    <a:pt x="5299" y="7716"/>
                    <a:pt x="5394" y="7752"/>
                    <a:pt x="5513" y="7752"/>
                  </a:cubicBezTo>
                  <a:cubicBezTo>
                    <a:pt x="5620" y="7752"/>
                    <a:pt x="5728" y="7716"/>
                    <a:pt x="5787" y="7633"/>
                  </a:cubicBezTo>
                  <a:cubicBezTo>
                    <a:pt x="5847" y="7537"/>
                    <a:pt x="5918" y="7466"/>
                    <a:pt x="5978" y="7394"/>
                  </a:cubicBezTo>
                  <a:cubicBezTo>
                    <a:pt x="6692" y="6501"/>
                    <a:pt x="7394" y="5620"/>
                    <a:pt x="8109" y="4727"/>
                  </a:cubicBezTo>
                  <a:cubicBezTo>
                    <a:pt x="8359" y="4418"/>
                    <a:pt x="8597" y="4096"/>
                    <a:pt x="8871" y="3787"/>
                  </a:cubicBezTo>
                  <a:cubicBezTo>
                    <a:pt x="8966" y="3668"/>
                    <a:pt x="9026" y="3525"/>
                    <a:pt x="9049" y="3370"/>
                  </a:cubicBezTo>
                  <a:cubicBezTo>
                    <a:pt x="9037" y="3311"/>
                    <a:pt x="9002" y="3251"/>
                    <a:pt x="8954" y="3144"/>
                  </a:cubicBezTo>
                  <a:close/>
                  <a:moveTo>
                    <a:pt x="1203" y="11716"/>
                  </a:moveTo>
                  <a:cubicBezTo>
                    <a:pt x="977" y="11454"/>
                    <a:pt x="870" y="11359"/>
                    <a:pt x="620" y="11288"/>
                  </a:cubicBezTo>
                  <a:cubicBezTo>
                    <a:pt x="596" y="11395"/>
                    <a:pt x="572" y="11502"/>
                    <a:pt x="548" y="11597"/>
                  </a:cubicBezTo>
                  <a:cubicBezTo>
                    <a:pt x="655" y="11716"/>
                    <a:pt x="751" y="11824"/>
                    <a:pt x="906" y="11859"/>
                  </a:cubicBezTo>
                  <a:cubicBezTo>
                    <a:pt x="989" y="11824"/>
                    <a:pt x="1096" y="11776"/>
                    <a:pt x="1203" y="11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4" name="Google Shape;1514;p52"/>
          <p:cNvGrpSpPr/>
          <p:nvPr/>
        </p:nvGrpSpPr>
        <p:grpSpPr>
          <a:xfrm>
            <a:off x="3491370" y="2125764"/>
            <a:ext cx="328125" cy="398791"/>
            <a:chOff x="2537500" y="2379600"/>
            <a:chExt cx="272100" cy="330700"/>
          </a:xfrm>
        </p:grpSpPr>
        <p:sp>
          <p:nvSpPr>
            <p:cNvPr id="1515" name="Google Shape;1515;p52"/>
            <p:cNvSpPr/>
            <p:nvPr/>
          </p:nvSpPr>
          <p:spPr>
            <a:xfrm>
              <a:off x="2554775" y="2394175"/>
              <a:ext cx="223275" cy="260475"/>
            </a:xfrm>
            <a:custGeom>
              <a:avLst/>
              <a:gdLst/>
              <a:ahLst/>
              <a:cxnLst/>
              <a:rect l="l" t="t" r="r" b="b"/>
              <a:pathLst>
                <a:path w="8931" h="10419" extrusionOk="0">
                  <a:moveTo>
                    <a:pt x="2155" y="0"/>
                  </a:moveTo>
                  <a:lnTo>
                    <a:pt x="8335" y="0"/>
                  </a:lnTo>
                  <a:cubicBezTo>
                    <a:pt x="8394" y="0"/>
                    <a:pt x="8430" y="12"/>
                    <a:pt x="8525" y="24"/>
                  </a:cubicBezTo>
                  <a:cubicBezTo>
                    <a:pt x="8537" y="179"/>
                    <a:pt x="8537" y="322"/>
                    <a:pt x="8537" y="453"/>
                  </a:cubicBezTo>
                  <a:cubicBezTo>
                    <a:pt x="8537" y="870"/>
                    <a:pt x="8537" y="1298"/>
                    <a:pt x="8632" y="1703"/>
                  </a:cubicBezTo>
                  <a:cubicBezTo>
                    <a:pt x="8692" y="2025"/>
                    <a:pt x="8656" y="2358"/>
                    <a:pt x="8656" y="2703"/>
                  </a:cubicBezTo>
                  <a:cubicBezTo>
                    <a:pt x="8656" y="3048"/>
                    <a:pt x="8668" y="3394"/>
                    <a:pt x="8728" y="3727"/>
                  </a:cubicBezTo>
                  <a:cubicBezTo>
                    <a:pt x="8763" y="3894"/>
                    <a:pt x="8763" y="4072"/>
                    <a:pt x="8763" y="4251"/>
                  </a:cubicBezTo>
                  <a:cubicBezTo>
                    <a:pt x="8763" y="5180"/>
                    <a:pt x="8751" y="6096"/>
                    <a:pt x="8751" y="7025"/>
                  </a:cubicBezTo>
                  <a:cubicBezTo>
                    <a:pt x="8751" y="7180"/>
                    <a:pt x="8763" y="7335"/>
                    <a:pt x="8787" y="7501"/>
                  </a:cubicBezTo>
                  <a:cubicBezTo>
                    <a:pt x="8930" y="8109"/>
                    <a:pt x="8871" y="8728"/>
                    <a:pt x="8835" y="9347"/>
                  </a:cubicBezTo>
                  <a:cubicBezTo>
                    <a:pt x="8835" y="9359"/>
                    <a:pt x="8823" y="9359"/>
                    <a:pt x="8787" y="9383"/>
                  </a:cubicBezTo>
                  <a:lnTo>
                    <a:pt x="8573" y="9168"/>
                  </a:lnTo>
                  <a:cubicBezTo>
                    <a:pt x="8466" y="9061"/>
                    <a:pt x="8347" y="9049"/>
                    <a:pt x="8216" y="9085"/>
                  </a:cubicBezTo>
                  <a:cubicBezTo>
                    <a:pt x="8097" y="9133"/>
                    <a:pt x="7978" y="9180"/>
                    <a:pt x="7823" y="9240"/>
                  </a:cubicBezTo>
                  <a:cubicBezTo>
                    <a:pt x="7799" y="9133"/>
                    <a:pt x="7751" y="9049"/>
                    <a:pt x="7763" y="8990"/>
                  </a:cubicBezTo>
                  <a:cubicBezTo>
                    <a:pt x="7858" y="8632"/>
                    <a:pt x="7751" y="8299"/>
                    <a:pt x="7561" y="7978"/>
                  </a:cubicBezTo>
                  <a:cubicBezTo>
                    <a:pt x="7632" y="7870"/>
                    <a:pt x="7704" y="7751"/>
                    <a:pt x="7775" y="7632"/>
                  </a:cubicBezTo>
                  <a:cubicBezTo>
                    <a:pt x="8180" y="7001"/>
                    <a:pt x="8132" y="7216"/>
                    <a:pt x="8132" y="6466"/>
                  </a:cubicBezTo>
                  <a:lnTo>
                    <a:pt x="8132" y="6132"/>
                  </a:lnTo>
                  <a:cubicBezTo>
                    <a:pt x="8120" y="5477"/>
                    <a:pt x="7942" y="4882"/>
                    <a:pt x="7466" y="4406"/>
                  </a:cubicBezTo>
                  <a:cubicBezTo>
                    <a:pt x="7275" y="4191"/>
                    <a:pt x="7096" y="3965"/>
                    <a:pt x="6906" y="3751"/>
                  </a:cubicBezTo>
                  <a:cubicBezTo>
                    <a:pt x="6977" y="3715"/>
                    <a:pt x="7085" y="3703"/>
                    <a:pt x="7156" y="3644"/>
                  </a:cubicBezTo>
                  <a:cubicBezTo>
                    <a:pt x="7204" y="3608"/>
                    <a:pt x="7263" y="3525"/>
                    <a:pt x="7239" y="3465"/>
                  </a:cubicBezTo>
                  <a:cubicBezTo>
                    <a:pt x="7239" y="3406"/>
                    <a:pt x="7168" y="3346"/>
                    <a:pt x="7120" y="3310"/>
                  </a:cubicBezTo>
                  <a:cubicBezTo>
                    <a:pt x="7085" y="3287"/>
                    <a:pt x="7025" y="3287"/>
                    <a:pt x="6966" y="3287"/>
                  </a:cubicBezTo>
                  <a:cubicBezTo>
                    <a:pt x="6489" y="3287"/>
                    <a:pt x="6013" y="3215"/>
                    <a:pt x="5537" y="3287"/>
                  </a:cubicBezTo>
                  <a:cubicBezTo>
                    <a:pt x="4406" y="3453"/>
                    <a:pt x="3251" y="3358"/>
                    <a:pt x="2120" y="3370"/>
                  </a:cubicBezTo>
                  <a:cubicBezTo>
                    <a:pt x="1810" y="3370"/>
                    <a:pt x="1489" y="3358"/>
                    <a:pt x="1167" y="3370"/>
                  </a:cubicBezTo>
                  <a:cubicBezTo>
                    <a:pt x="929" y="3370"/>
                    <a:pt x="929" y="3394"/>
                    <a:pt x="739" y="3596"/>
                  </a:cubicBezTo>
                  <a:cubicBezTo>
                    <a:pt x="774" y="3727"/>
                    <a:pt x="870" y="3787"/>
                    <a:pt x="977" y="3810"/>
                  </a:cubicBezTo>
                  <a:cubicBezTo>
                    <a:pt x="1108" y="3834"/>
                    <a:pt x="1262" y="3834"/>
                    <a:pt x="1405" y="3834"/>
                  </a:cubicBezTo>
                  <a:cubicBezTo>
                    <a:pt x="2001" y="3834"/>
                    <a:pt x="2584" y="3822"/>
                    <a:pt x="3179" y="3822"/>
                  </a:cubicBezTo>
                  <a:cubicBezTo>
                    <a:pt x="3275" y="3822"/>
                    <a:pt x="3370" y="3834"/>
                    <a:pt x="3465" y="3834"/>
                  </a:cubicBezTo>
                  <a:cubicBezTo>
                    <a:pt x="3513" y="3965"/>
                    <a:pt x="3417" y="4013"/>
                    <a:pt x="3358" y="4072"/>
                  </a:cubicBezTo>
                  <a:cubicBezTo>
                    <a:pt x="3251" y="4180"/>
                    <a:pt x="3132" y="4251"/>
                    <a:pt x="3036" y="4358"/>
                  </a:cubicBezTo>
                  <a:cubicBezTo>
                    <a:pt x="2894" y="4477"/>
                    <a:pt x="2798" y="4596"/>
                    <a:pt x="2763" y="4787"/>
                  </a:cubicBezTo>
                  <a:cubicBezTo>
                    <a:pt x="2751" y="4858"/>
                    <a:pt x="2691" y="4942"/>
                    <a:pt x="2632" y="5013"/>
                  </a:cubicBezTo>
                  <a:lnTo>
                    <a:pt x="1370" y="5013"/>
                  </a:lnTo>
                  <a:cubicBezTo>
                    <a:pt x="1262" y="5013"/>
                    <a:pt x="1155" y="5001"/>
                    <a:pt x="1072" y="5013"/>
                  </a:cubicBezTo>
                  <a:cubicBezTo>
                    <a:pt x="989" y="5025"/>
                    <a:pt x="929" y="5061"/>
                    <a:pt x="870" y="5084"/>
                  </a:cubicBezTo>
                  <a:cubicBezTo>
                    <a:pt x="750" y="5156"/>
                    <a:pt x="750" y="5323"/>
                    <a:pt x="870" y="5418"/>
                  </a:cubicBezTo>
                  <a:cubicBezTo>
                    <a:pt x="977" y="5501"/>
                    <a:pt x="1108" y="5513"/>
                    <a:pt x="1251" y="5513"/>
                  </a:cubicBezTo>
                  <a:lnTo>
                    <a:pt x="2108" y="5513"/>
                  </a:lnTo>
                  <a:cubicBezTo>
                    <a:pt x="2203" y="5513"/>
                    <a:pt x="2274" y="5537"/>
                    <a:pt x="2358" y="5549"/>
                  </a:cubicBezTo>
                  <a:cubicBezTo>
                    <a:pt x="2334" y="5894"/>
                    <a:pt x="2298" y="6216"/>
                    <a:pt x="2286" y="6549"/>
                  </a:cubicBezTo>
                  <a:cubicBezTo>
                    <a:pt x="2120" y="6644"/>
                    <a:pt x="1965" y="6608"/>
                    <a:pt x="1810" y="6620"/>
                  </a:cubicBezTo>
                  <a:cubicBezTo>
                    <a:pt x="1620" y="6632"/>
                    <a:pt x="1405" y="6644"/>
                    <a:pt x="1215" y="6680"/>
                  </a:cubicBezTo>
                  <a:cubicBezTo>
                    <a:pt x="1108" y="6692"/>
                    <a:pt x="1036" y="6787"/>
                    <a:pt x="1084" y="6918"/>
                  </a:cubicBezTo>
                  <a:cubicBezTo>
                    <a:pt x="1501" y="7049"/>
                    <a:pt x="1929" y="6966"/>
                    <a:pt x="2346" y="7025"/>
                  </a:cubicBezTo>
                  <a:cubicBezTo>
                    <a:pt x="2441" y="7228"/>
                    <a:pt x="2501" y="7442"/>
                    <a:pt x="2596" y="7620"/>
                  </a:cubicBezTo>
                  <a:cubicBezTo>
                    <a:pt x="2703" y="7799"/>
                    <a:pt x="2894" y="7930"/>
                    <a:pt x="2977" y="8132"/>
                  </a:cubicBezTo>
                  <a:cubicBezTo>
                    <a:pt x="2941" y="8240"/>
                    <a:pt x="2870" y="8216"/>
                    <a:pt x="2798" y="8228"/>
                  </a:cubicBezTo>
                  <a:cubicBezTo>
                    <a:pt x="2465" y="8228"/>
                    <a:pt x="2120" y="8228"/>
                    <a:pt x="1798" y="8240"/>
                  </a:cubicBezTo>
                  <a:cubicBezTo>
                    <a:pt x="1667" y="8240"/>
                    <a:pt x="1512" y="8287"/>
                    <a:pt x="1381" y="8335"/>
                  </a:cubicBezTo>
                  <a:cubicBezTo>
                    <a:pt x="1334" y="8347"/>
                    <a:pt x="1286" y="8418"/>
                    <a:pt x="1286" y="8466"/>
                  </a:cubicBezTo>
                  <a:cubicBezTo>
                    <a:pt x="1286" y="8513"/>
                    <a:pt x="1334" y="8585"/>
                    <a:pt x="1381" y="8597"/>
                  </a:cubicBezTo>
                  <a:cubicBezTo>
                    <a:pt x="1489" y="8644"/>
                    <a:pt x="1608" y="8668"/>
                    <a:pt x="1703" y="8668"/>
                  </a:cubicBezTo>
                  <a:cubicBezTo>
                    <a:pt x="2179" y="8692"/>
                    <a:pt x="2655" y="8704"/>
                    <a:pt x="3132" y="8692"/>
                  </a:cubicBezTo>
                  <a:cubicBezTo>
                    <a:pt x="3417" y="8692"/>
                    <a:pt x="3667" y="8752"/>
                    <a:pt x="3929" y="8871"/>
                  </a:cubicBezTo>
                  <a:cubicBezTo>
                    <a:pt x="4025" y="8906"/>
                    <a:pt x="4132" y="8954"/>
                    <a:pt x="4239" y="9013"/>
                  </a:cubicBezTo>
                  <a:cubicBezTo>
                    <a:pt x="4703" y="9240"/>
                    <a:pt x="5180" y="9264"/>
                    <a:pt x="5668" y="9073"/>
                  </a:cubicBezTo>
                  <a:cubicBezTo>
                    <a:pt x="5775" y="9025"/>
                    <a:pt x="5894" y="9013"/>
                    <a:pt x="6013" y="9002"/>
                  </a:cubicBezTo>
                  <a:cubicBezTo>
                    <a:pt x="6108" y="9121"/>
                    <a:pt x="6215" y="9204"/>
                    <a:pt x="6311" y="9323"/>
                  </a:cubicBezTo>
                  <a:cubicBezTo>
                    <a:pt x="6442" y="9490"/>
                    <a:pt x="6620" y="9585"/>
                    <a:pt x="6846" y="9561"/>
                  </a:cubicBezTo>
                  <a:cubicBezTo>
                    <a:pt x="6906" y="9561"/>
                    <a:pt x="6966" y="9549"/>
                    <a:pt x="7001" y="9561"/>
                  </a:cubicBezTo>
                  <a:cubicBezTo>
                    <a:pt x="7085" y="9597"/>
                    <a:pt x="7144" y="9656"/>
                    <a:pt x="7180" y="9704"/>
                  </a:cubicBezTo>
                  <a:cubicBezTo>
                    <a:pt x="7049" y="9942"/>
                    <a:pt x="6930" y="10145"/>
                    <a:pt x="6799" y="10371"/>
                  </a:cubicBezTo>
                  <a:cubicBezTo>
                    <a:pt x="6168" y="10418"/>
                    <a:pt x="786" y="10383"/>
                    <a:pt x="417" y="10335"/>
                  </a:cubicBezTo>
                  <a:cubicBezTo>
                    <a:pt x="298" y="10085"/>
                    <a:pt x="250" y="9835"/>
                    <a:pt x="250" y="9549"/>
                  </a:cubicBezTo>
                  <a:cubicBezTo>
                    <a:pt x="250" y="9264"/>
                    <a:pt x="262" y="8966"/>
                    <a:pt x="155" y="8704"/>
                  </a:cubicBezTo>
                  <a:cubicBezTo>
                    <a:pt x="131" y="8597"/>
                    <a:pt x="131" y="8478"/>
                    <a:pt x="131" y="8359"/>
                  </a:cubicBezTo>
                  <a:lnTo>
                    <a:pt x="131" y="7585"/>
                  </a:lnTo>
                  <a:cubicBezTo>
                    <a:pt x="131" y="7466"/>
                    <a:pt x="131" y="7347"/>
                    <a:pt x="96" y="7239"/>
                  </a:cubicBezTo>
                  <a:cubicBezTo>
                    <a:pt x="0" y="6942"/>
                    <a:pt x="24" y="6644"/>
                    <a:pt x="24" y="6346"/>
                  </a:cubicBezTo>
                  <a:lnTo>
                    <a:pt x="24" y="2894"/>
                  </a:lnTo>
                  <a:cubicBezTo>
                    <a:pt x="24" y="2763"/>
                    <a:pt x="12" y="2620"/>
                    <a:pt x="72" y="2453"/>
                  </a:cubicBezTo>
                  <a:cubicBezTo>
                    <a:pt x="429" y="2596"/>
                    <a:pt x="810" y="2513"/>
                    <a:pt x="1167" y="2632"/>
                  </a:cubicBezTo>
                  <a:cubicBezTo>
                    <a:pt x="1346" y="2691"/>
                    <a:pt x="1572" y="2656"/>
                    <a:pt x="1762" y="2644"/>
                  </a:cubicBezTo>
                  <a:cubicBezTo>
                    <a:pt x="1941" y="2632"/>
                    <a:pt x="2048" y="2513"/>
                    <a:pt x="2084" y="2334"/>
                  </a:cubicBezTo>
                  <a:cubicBezTo>
                    <a:pt x="2096" y="2227"/>
                    <a:pt x="2096" y="2120"/>
                    <a:pt x="2096" y="2036"/>
                  </a:cubicBezTo>
                  <a:cubicBezTo>
                    <a:pt x="2096" y="1822"/>
                    <a:pt x="2096" y="1608"/>
                    <a:pt x="2155" y="1393"/>
                  </a:cubicBezTo>
                  <a:cubicBezTo>
                    <a:pt x="2203" y="1251"/>
                    <a:pt x="2179" y="1084"/>
                    <a:pt x="2179" y="917"/>
                  </a:cubicBezTo>
                  <a:cubicBezTo>
                    <a:pt x="2155" y="596"/>
                    <a:pt x="2155" y="322"/>
                    <a:pt x="2155" y="0"/>
                  </a:cubicBezTo>
                  <a:close/>
                  <a:moveTo>
                    <a:pt x="6549" y="1917"/>
                  </a:moveTo>
                  <a:lnTo>
                    <a:pt x="6549" y="1965"/>
                  </a:lnTo>
                  <a:cubicBezTo>
                    <a:pt x="6680" y="1953"/>
                    <a:pt x="6799" y="1965"/>
                    <a:pt x="6930" y="1929"/>
                  </a:cubicBezTo>
                  <a:cubicBezTo>
                    <a:pt x="7061" y="1917"/>
                    <a:pt x="7144" y="1810"/>
                    <a:pt x="7144" y="1691"/>
                  </a:cubicBezTo>
                  <a:cubicBezTo>
                    <a:pt x="7144" y="1596"/>
                    <a:pt x="7049" y="1489"/>
                    <a:pt x="6918" y="1477"/>
                  </a:cubicBezTo>
                  <a:cubicBezTo>
                    <a:pt x="6763" y="1453"/>
                    <a:pt x="6632" y="1453"/>
                    <a:pt x="6489" y="1453"/>
                  </a:cubicBezTo>
                  <a:cubicBezTo>
                    <a:pt x="5787" y="1453"/>
                    <a:pt x="5084" y="1453"/>
                    <a:pt x="4370" y="1477"/>
                  </a:cubicBezTo>
                  <a:cubicBezTo>
                    <a:pt x="4263" y="1477"/>
                    <a:pt x="4168" y="1453"/>
                    <a:pt x="4072" y="1489"/>
                  </a:cubicBezTo>
                  <a:cubicBezTo>
                    <a:pt x="3810" y="1608"/>
                    <a:pt x="3513" y="1596"/>
                    <a:pt x="3227" y="1608"/>
                  </a:cubicBezTo>
                  <a:cubicBezTo>
                    <a:pt x="3108" y="1608"/>
                    <a:pt x="2989" y="1620"/>
                    <a:pt x="2882" y="1655"/>
                  </a:cubicBezTo>
                  <a:cubicBezTo>
                    <a:pt x="2822" y="1667"/>
                    <a:pt x="2763" y="1751"/>
                    <a:pt x="2763" y="1798"/>
                  </a:cubicBezTo>
                  <a:cubicBezTo>
                    <a:pt x="2763" y="1858"/>
                    <a:pt x="2822" y="1917"/>
                    <a:pt x="2870" y="1965"/>
                  </a:cubicBezTo>
                  <a:cubicBezTo>
                    <a:pt x="2894" y="1989"/>
                    <a:pt x="2941" y="2013"/>
                    <a:pt x="2989" y="2013"/>
                  </a:cubicBezTo>
                  <a:cubicBezTo>
                    <a:pt x="3310" y="2036"/>
                    <a:pt x="3644" y="2084"/>
                    <a:pt x="3965" y="1989"/>
                  </a:cubicBezTo>
                  <a:cubicBezTo>
                    <a:pt x="4179" y="1929"/>
                    <a:pt x="4382" y="1905"/>
                    <a:pt x="4608" y="1905"/>
                  </a:cubicBezTo>
                  <a:cubicBezTo>
                    <a:pt x="5263" y="1917"/>
                    <a:pt x="5906" y="1917"/>
                    <a:pt x="6549" y="19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2"/>
            <p:cNvSpPr/>
            <p:nvPr/>
          </p:nvSpPr>
          <p:spPr>
            <a:xfrm>
              <a:off x="2741400" y="2634975"/>
              <a:ext cx="53300" cy="61650"/>
            </a:xfrm>
            <a:custGeom>
              <a:avLst/>
              <a:gdLst/>
              <a:ahLst/>
              <a:cxnLst/>
              <a:rect l="l" t="t" r="r" b="b"/>
              <a:pathLst>
                <a:path w="2132" h="2466" extrusionOk="0">
                  <a:moveTo>
                    <a:pt x="2132" y="2203"/>
                  </a:moveTo>
                  <a:cubicBezTo>
                    <a:pt x="1917" y="2287"/>
                    <a:pt x="1739" y="2382"/>
                    <a:pt x="1560" y="2465"/>
                  </a:cubicBezTo>
                  <a:cubicBezTo>
                    <a:pt x="1477" y="2406"/>
                    <a:pt x="1370" y="2382"/>
                    <a:pt x="1310" y="2299"/>
                  </a:cubicBezTo>
                  <a:cubicBezTo>
                    <a:pt x="1048" y="1989"/>
                    <a:pt x="786" y="1656"/>
                    <a:pt x="524" y="1334"/>
                  </a:cubicBezTo>
                  <a:cubicBezTo>
                    <a:pt x="393" y="1167"/>
                    <a:pt x="251" y="1013"/>
                    <a:pt x="132" y="834"/>
                  </a:cubicBezTo>
                  <a:cubicBezTo>
                    <a:pt x="72" y="751"/>
                    <a:pt x="36" y="655"/>
                    <a:pt x="12" y="560"/>
                  </a:cubicBezTo>
                  <a:cubicBezTo>
                    <a:pt x="1" y="501"/>
                    <a:pt x="48" y="394"/>
                    <a:pt x="96" y="370"/>
                  </a:cubicBezTo>
                  <a:cubicBezTo>
                    <a:pt x="310" y="239"/>
                    <a:pt x="489" y="36"/>
                    <a:pt x="774" y="1"/>
                  </a:cubicBezTo>
                  <a:cubicBezTo>
                    <a:pt x="810" y="24"/>
                    <a:pt x="870" y="36"/>
                    <a:pt x="905" y="84"/>
                  </a:cubicBezTo>
                  <a:cubicBezTo>
                    <a:pt x="953" y="132"/>
                    <a:pt x="1013" y="191"/>
                    <a:pt x="1048" y="251"/>
                  </a:cubicBezTo>
                  <a:cubicBezTo>
                    <a:pt x="1406" y="870"/>
                    <a:pt x="1894" y="1441"/>
                    <a:pt x="2132" y="2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2"/>
            <p:cNvSpPr/>
            <p:nvPr/>
          </p:nvSpPr>
          <p:spPr>
            <a:xfrm>
              <a:off x="2565200" y="2408175"/>
              <a:ext cx="30375" cy="37225"/>
            </a:xfrm>
            <a:custGeom>
              <a:avLst/>
              <a:gdLst/>
              <a:ahLst/>
              <a:cxnLst/>
              <a:rect l="l" t="t" r="r" b="b"/>
              <a:pathLst>
                <a:path w="1215" h="1489" extrusionOk="0">
                  <a:moveTo>
                    <a:pt x="0" y="1250"/>
                  </a:moveTo>
                  <a:cubicBezTo>
                    <a:pt x="24" y="1191"/>
                    <a:pt x="24" y="1131"/>
                    <a:pt x="48" y="1095"/>
                  </a:cubicBezTo>
                  <a:cubicBezTo>
                    <a:pt x="274" y="810"/>
                    <a:pt x="976" y="119"/>
                    <a:pt x="1167" y="0"/>
                  </a:cubicBezTo>
                  <a:cubicBezTo>
                    <a:pt x="1203" y="179"/>
                    <a:pt x="1215" y="357"/>
                    <a:pt x="1167" y="512"/>
                  </a:cubicBezTo>
                  <a:cubicBezTo>
                    <a:pt x="1084" y="786"/>
                    <a:pt x="1036" y="1084"/>
                    <a:pt x="1036" y="1369"/>
                  </a:cubicBezTo>
                  <a:cubicBezTo>
                    <a:pt x="834" y="1488"/>
                    <a:pt x="679" y="1345"/>
                    <a:pt x="512" y="1334"/>
                  </a:cubicBezTo>
                  <a:cubicBezTo>
                    <a:pt x="333" y="1310"/>
                    <a:pt x="179" y="1357"/>
                    <a:pt x="0" y="1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2"/>
            <p:cNvSpPr/>
            <p:nvPr/>
          </p:nvSpPr>
          <p:spPr>
            <a:xfrm>
              <a:off x="2717875" y="2603725"/>
              <a:ext cx="19075" cy="15500"/>
            </a:xfrm>
            <a:custGeom>
              <a:avLst/>
              <a:gdLst/>
              <a:ahLst/>
              <a:cxnLst/>
              <a:rect l="l" t="t" r="r" b="b"/>
              <a:pathLst>
                <a:path w="763" h="620" extrusionOk="0">
                  <a:moveTo>
                    <a:pt x="763" y="310"/>
                  </a:moveTo>
                  <a:cubicBezTo>
                    <a:pt x="632" y="441"/>
                    <a:pt x="525" y="620"/>
                    <a:pt x="287" y="620"/>
                  </a:cubicBezTo>
                  <a:cubicBezTo>
                    <a:pt x="144" y="620"/>
                    <a:pt x="49" y="536"/>
                    <a:pt x="1" y="370"/>
                  </a:cubicBezTo>
                  <a:cubicBezTo>
                    <a:pt x="180" y="250"/>
                    <a:pt x="358" y="120"/>
                    <a:pt x="525" y="0"/>
                  </a:cubicBezTo>
                  <a:cubicBezTo>
                    <a:pt x="715" y="36"/>
                    <a:pt x="751" y="155"/>
                    <a:pt x="763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2"/>
            <p:cNvSpPr/>
            <p:nvPr/>
          </p:nvSpPr>
          <p:spPr>
            <a:xfrm>
              <a:off x="2623525" y="2491725"/>
              <a:ext cx="121175" cy="116725"/>
            </a:xfrm>
            <a:custGeom>
              <a:avLst/>
              <a:gdLst/>
              <a:ahLst/>
              <a:cxnLst/>
              <a:rect l="l" t="t" r="r" b="b"/>
              <a:pathLst>
                <a:path w="4847" h="4669" extrusionOk="0">
                  <a:moveTo>
                    <a:pt x="2463" y="1"/>
                  </a:moveTo>
                  <a:cubicBezTo>
                    <a:pt x="2337" y="1"/>
                    <a:pt x="2211" y="9"/>
                    <a:pt x="2084" y="28"/>
                  </a:cubicBezTo>
                  <a:cubicBezTo>
                    <a:pt x="1608" y="99"/>
                    <a:pt x="1179" y="289"/>
                    <a:pt x="775" y="528"/>
                  </a:cubicBezTo>
                  <a:cubicBezTo>
                    <a:pt x="560" y="647"/>
                    <a:pt x="382" y="766"/>
                    <a:pt x="358" y="1040"/>
                  </a:cubicBezTo>
                  <a:cubicBezTo>
                    <a:pt x="346" y="1123"/>
                    <a:pt x="286" y="1218"/>
                    <a:pt x="239" y="1301"/>
                  </a:cubicBezTo>
                  <a:cubicBezTo>
                    <a:pt x="84" y="1575"/>
                    <a:pt x="1" y="1861"/>
                    <a:pt x="108" y="2171"/>
                  </a:cubicBezTo>
                  <a:cubicBezTo>
                    <a:pt x="120" y="2218"/>
                    <a:pt x="120" y="2254"/>
                    <a:pt x="120" y="2302"/>
                  </a:cubicBezTo>
                  <a:cubicBezTo>
                    <a:pt x="167" y="2575"/>
                    <a:pt x="239" y="2837"/>
                    <a:pt x="263" y="3099"/>
                  </a:cubicBezTo>
                  <a:cubicBezTo>
                    <a:pt x="298" y="3421"/>
                    <a:pt x="548" y="3599"/>
                    <a:pt x="727" y="3814"/>
                  </a:cubicBezTo>
                  <a:cubicBezTo>
                    <a:pt x="965" y="4147"/>
                    <a:pt x="1275" y="4397"/>
                    <a:pt x="1715" y="4445"/>
                  </a:cubicBezTo>
                  <a:cubicBezTo>
                    <a:pt x="1787" y="4457"/>
                    <a:pt x="1858" y="4469"/>
                    <a:pt x="1906" y="4516"/>
                  </a:cubicBezTo>
                  <a:cubicBezTo>
                    <a:pt x="2016" y="4626"/>
                    <a:pt x="2134" y="4669"/>
                    <a:pt x="2261" y="4669"/>
                  </a:cubicBezTo>
                  <a:cubicBezTo>
                    <a:pt x="2352" y="4669"/>
                    <a:pt x="2448" y="4646"/>
                    <a:pt x="2549" y="4611"/>
                  </a:cubicBezTo>
                  <a:cubicBezTo>
                    <a:pt x="2632" y="4576"/>
                    <a:pt x="2739" y="4552"/>
                    <a:pt x="2822" y="4516"/>
                  </a:cubicBezTo>
                  <a:cubicBezTo>
                    <a:pt x="3418" y="4409"/>
                    <a:pt x="3870" y="4052"/>
                    <a:pt x="4287" y="3659"/>
                  </a:cubicBezTo>
                  <a:cubicBezTo>
                    <a:pt x="4597" y="3349"/>
                    <a:pt x="4847" y="2956"/>
                    <a:pt x="4763" y="2433"/>
                  </a:cubicBezTo>
                  <a:cubicBezTo>
                    <a:pt x="4787" y="1813"/>
                    <a:pt x="4644" y="1242"/>
                    <a:pt x="4180" y="801"/>
                  </a:cubicBezTo>
                  <a:cubicBezTo>
                    <a:pt x="4168" y="790"/>
                    <a:pt x="4156" y="754"/>
                    <a:pt x="4132" y="730"/>
                  </a:cubicBezTo>
                  <a:cubicBezTo>
                    <a:pt x="4001" y="492"/>
                    <a:pt x="3799" y="337"/>
                    <a:pt x="3561" y="230"/>
                  </a:cubicBezTo>
                  <a:cubicBezTo>
                    <a:pt x="3205" y="79"/>
                    <a:pt x="2836" y="1"/>
                    <a:pt x="2463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2"/>
            <p:cNvSpPr/>
            <p:nvPr/>
          </p:nvSpPr>
          <p:spPr>
            <a:xfrm>
              <a:off x="2537500" y="2379600"/>
              <a:ext cx="272100" cy="330700"/>
            </a:xfrm>
            <a:custGeom>
              <a:avLst/>
              <a:gdLst/>
              <a:ahLst/>
              <a:cxnLst/>
              <a:rect l="l" t="t" r="r" b="b"/>
              <a:pathLst>
                <a:path w="10884" h="13228" extrusionOk="0">
                  <a:moveTo>
                    <a:pt x="10121" y="10966"/>
                  </a:moveTo>
                  <a:cubicBezTo>
                    <a:pt x="10312" y="11299"/>
                    <a:pt x="10514" y="11656"/>
                    <a:pt x="10728" y="12013"/>
                  </a:cubicBezTo>
                  <a:cubicBezTo>
                    <a:pt x="10812" y="12144"/>
                    <a:pt x="10847" y="12263"/>
                    <a:pt x="10871" y="12418"/>
                  </a:cubicBezTo>
                  <a:cubicBezTo>
                    <a:pt x="10883" y="12621"/>
                    <a:pt x="10812" y="12787"/>
                    <a:pt x="10633" y="12895"/>
                  </a:cubicBezTo>
                  <a:cubicBezTo>
                    <a:pt x="10335" y="13049"/>
                    <a:pt x="10014" y="13204"/>
                    <a:pt x="9657" y="13216"/>
                  </a:cubicBezTo>
                  <a:cubicBezTo>
                    <a:pt x="9359" y="13228"/>
                    <a:pt x="9157" y="13097"/>
                    <a:pt x="9002" y="12895"/>
                  </a:cubicBezTo>
                  <a:cubicBezTo>
                    <a:pt x="8692" y="12442"/>
                    <a:pt x="8335" y="12025"/>
                    <a:pt x="7966" y="11597"/>
                  </a:cubicBezTo>
                  <a:lnTo>
                    <a:pt x="7502" y="11597"/>
                  </a:lnTo>
                  <a:cubicBezTo>
                    <a:pt x="5382" y="11597"/>
                    <a:pt x="3263" y="11609"/>
                    <a:pt x="1144" y="11609"/>
                  </a:cubicBezTo>
                  <a:lnTo>
                    <a:pt x="715" y="11609"/>
                  </a:lnTo>
                  <a:cubicBezTo>
                    <a:pt x="489" y="11597"/>
                    <a:pt x="358" y="11478"/>
                    <a:pt x="358" y="11251"/>
                  </a:cubicBezTo>
                  <a:cubicBezTo>
                    <a:pt x="346" y="10990"/>
                    <a:pt x="251" y="10728"/>
                    <a:pt x="251" y="10489"/>
                  </a:cubicBezTo>
                  <a:cubicBezTo>
                    <a:pt x="263" y="9775"/>
                    <a:pt x="72" y="9061"/>
                    <a:pt x="132" y="8346"/>
                  </a:cubicBezTo>
                  <a:cubicBezTo>
                    <a:pt x="156" y="8156"/>
                    <a:pt x="120" y="7977"/>
                    <a:pt x="72" y="7799"/>
                  </a:cubicBezTo>
                  <a:cubicBezTo>
                    <a:pt x="37" y="7668"/>
                    <a:pt x="13" y="7513"/>
                    <a:pt x="13" y="7370"/>
                  </a:cubicBezTo>
                  <a:cubicBezTo>
                    <a:pt x="13" y="5846"/>
                    <a:pt x="13" y="4346"/>
                    <a:pt x="1" y="2834"/>
                  </a:cubicBezTo>
                  <a:cubicBezTo>
                    <a:pt x="1" y="2631"/>
                    <a:pt x="60" y="2500"/>
                    <a:pt x="227" y="2393"/>
                  </a:cubicBezTo>
                  <a:cubicBezTo>
                    <a:pt x="310" y="2334"/>
                    <a:pt x="418" y="2262"/>
                    <a:pt x="477" y="2179"/>
                  </a:cubicBezTo>
                  <a:cubicBezTo>
                    <a:pt x="715" y="1822"/>
                    <a:pt x="1025" y="1536"/>
                    <a:pt x="1346" y="1262"/>
                  </a:cubicBezTo>
                  <a:cubicBezTo>
                    <a:pt x="1668" y="988"/>
                    <a:pt x="1942" y="643"/>
                    <a:pt x="2239" y="333"/>
                  </a:cubicBezTo>
                  <a:cubicBezTo>
                    <a:pt x="2299" y="250"/>
                    <a:pt x="2334" y="167"/>
                    <a:pt x="2382" y="60"/>
                  </a:cubicBezTo>
                  <a:cubicBezTo>
                    <a:pt x="2477" y="48"/>
                    <a:pt x="2573" y="36"/>
                    <a:pt x="2680" y="36"/>
                  </a:cubicBezTo>
                  <a:lnTo>
                    <a:pt x="9121" y="36"/>
                  </a:lnTo>
                  <a:lnTo>
                    <a:pt x="9169" y="36"/>
                  </a:lnTo>
                  <a:cubicBezTo>
                    <a:pt x="9633" y="0"/>
                    <a:pt x="9859" y="286"/>
                    <a:pt x="9835" y="667"/>
                  </a:cubicBezTo>
                  <a:cubicBezTo>
                    <a:pt x="9823" y="929"/>
                    <a:pt x="9835" y="1191"/>
                    <a:pt x="9835" y="1441"/>
                  </a:cubicBezTo>
                  <a:cubicBezTo>
                    <a:pt x="9835" y="1679"/>
                    <a:pt x="9835" y="1941"/>
                    <a:pt x="9907" y="2179"/>
                  </a:cubicBezTo>
                  <a:cubicBezTo>
                    <a:pt x="9943" y="2298"/>
                    <a:pt x="9943" y="2429"/>
                    <a:pt x="9943" y="2560"/>
                  </a:cubicBezTo>
                  <a:lnTo>
                    <a:pt x="9943" y="3429"/>
                  </a:lnTo>
                  <a:cubicBezTo>
                    <a:pt x="9943" y="3679"/>
                    <a:pt x="9954" y="3941"/>
                    <a:pt x="10002" y="4203"/>
                  </a:cubicBezTo>
                  <a:cubicBezTo>
                    <a:pt x="10050" y="4393"/>
                    <a:pt x="10050" y="4596"/>
                    <a:pt x="10050" y="4798"/>
                  </a:cubicBezTo>
                  <a:cubicBezTo>
                    <a:pt x="10062" y="5691"/>
                    <a:pt x="10062" y="6584"/>
                    <a:pt x="10073" y="7477"/>
                  </a:cubicBezTo>
                  <a:cubicBezTo>
                    <a:pt x="10073" y="7715"/>
                    <a:pt x="10121" y="7965"/>
                    <a:pt x="10157" y="8203"/>
                  </a:cubicBezTo>
                  <a:cubicBezTo>
                    <a:pt x="10169" y="8334"/>
                    <a:pt x="10193" y="8453"/>
                    <a:pt x="10193" y="8584"/>
                  </a:cubicBezTo>
                  <a:lnTo>
                    <a:pt x="10193" y="10489"/>
                  </a:lnTo>
                  <a:cubicBezTo>
                    <a:pt x="10181" y="10609"/>
                    <a:pt x="10157" y="10775"/>
                    <a:pt x="10121" y="10966"/>
                  </a:cubicBezTo>
                  <a:close/>
                  <a:moveTo>
                    <a:pt x="2846" y="583"/>
                  </a:moveTo>
                  <a:lnTo>
                    <a:pt x="2846" y="1441"/>
                  </a:lnTo>
                  <a:cubicBezTo>
                    <a:pt x="2846" y="1607"/>
                    <a:pt x="2858" y="1774"/>
                    <a:pt x="2811" y="1917"/>
                  </a:cubicBezTo>
                  <a:cubicBezTo>
                    <a:pt x="2739" y="2131"/>
                    <a:pt x="2751" y="2346"/>
                    <a:pt x="2751" y="2560"/>
                  </a:cubicBezTo>
                  <a:cubicBezTo>
                    <a:pt x="2751" y="2667"/>
                    <a:pt x="2751" y="2774"/>
                    <a:pt x="2739" y="2858"/>
                  </a:cubicBezTo>
                  <a:cubicBezTo>
                    <a:pt x="2704" y="3036"/>
                    <a:pt x="2608" y="3155"/>
                    <a:pt x="2430" y="3167"/>
                  </a:cubicBezTo>
                  <a:cubicBezTo>
                    <a:pt x="2239" y="3191"/>
                    <a:pt x="2013" y="3215"/>
                    <a:pt x="1834" y="3155"/>
                  </a:cubicBezTo>
                  <a:cubicBezTo>
                    <a:pt x="1477" y="3036"/>
                    <a:pt x="1084" y="3143"/>
                    <a:pt x="727" y="2977"/>
                  </a:cubicBezTo>
                  <a:cubicBezTo>
                    <a:pt x="656" y="3143"/>
                    <a:pt x="691" y="3286"/>
                    <a:pt x="691" y="3429"/>
                  </a:cubicBezTo>
                  <a:lnTo>
                    <a:pt x="691" y="6882"/>
                  </a:lnTo>
                  <a:cubicBezTo>
                    <a:pt x="691" y="7180"/>
                    <a:pt x="668" y="7489"/>
                    <a:pt x="763" y="7775"/>
                  </a:cubicBezTo>
                  <a:cubicBezTo>
                    <a:pt x="787" y="7870"/>
                    <a:pt x="787" y="7989"/>
                    <a:pt x="787" y="8108"/>
                  </a:cubicBezTo>
                  <a:lnTo>
                    <a:pt x="787" y="8882"/>
                  </a:lnTo>
                  <a:cubicBezTo>
                    <a:pt x="787" y="9001"/>
                    <a:pt x="787" y="9120"/>
                    <a:pt x="822" y="9227"/>
                  </a:cubicBezTo>
                  <a:cubicBezTo>
                    <a:pt x="906" y="9513"/>
                    <a:pt x="906" y="9799"/>
                    <a:pt x="906" y="10073"/>
                  </a:cubicBezTo>
                  <a:cubicBezTo>
                    <a:pt x="906" y="10358"/>
                    <a:pt x="953" y="10609"/>
                    <a:pt x="1072" y="10870"/>
                  </a:cubicBezTo>
                  <a:cubicBezTo>
                    <a:pt x="1430" y="10930"/>
                    <a:pt x="6823" y="10942"/>
                    <a:pt x="7454" y="10894"/>
                  </a:cubicBezTo>
                  <a:cubicBezTo>
                    <a:pt x="7573" y="10668"/>
                    <a:pt x="7716" y="10466"/>
                    <a:pt x="7847" y="10228"/>
                  </a:cubicBezTo>
                  <a:cubicBezTo>
                    <a:pt x="7799" y="10180"/>
                    <a:pt x="7740" y="10120"/>
                    <a:pt x="7668" y="10097"/>
                  </a:cubicBezTo>
                  <a:cubicBezTo>
                    <a:pt x="7621" y="10073"/>
                    <a:pt x="7549" y="10073"/>
                    <a:pt x="7502" y="10097"/>
                  </a:cubicBezTo>
                  <a:cubicBezTo>
                    <a:pt x="7276" y="10108"/>
                    <a:pt x="7121" y="10013"/>
                    <a:pt x="6966" y="9858"/>
                  </a:cubicBezTo>
                  <a:cubicBezTo>
                    <a:pt x="6883" y="9751"/>
                    <a:pt x="6775" y="9644"/>
                    <a:pt x="6668" y="9525"/>
                  </a:cubicBezTo>
                  <a:cubicBezTo>
                    <a:pt x="6549" y="9561"/>
                    <a:pt x="6430" y="9573"/>
                    <a:pt x="6323" y="9596"/>
                  </a:cubicBezTo>
                  <a:cubicBezTo>
                    <a:pt x="5835" y="9799"/>
                    <a:pt x="5371" y="9763"/>
                    <a:pt x="4894" y="9537"/>
                  </a:cubicBezTo>
                  <a:cubicBezTo>
                    <a:pt x="4799" y="9501"/>
                    <a:pt x="4692" y="9454"/>
                    <a:pt x="4585" y="9394"/>
                  </a:cubicBezTo>
                  <a:cubicBezTo>
                    <a:pt x="4335" y="9275"/>
                    <a:pt x="4085" y="9204"/>
                    <a:pt x="3799" y="9215"/>
                  </a:cubicBezTo>
                  <a:cubicBezTo>
                    <a:pt x="3323" y="9227"/>
                    <a:pt x="2846" y="9215"/>
                    <a:pt x="2370" y="9204"/>
                  </a:cubicBezTo>
                  <a:cubicBezTo>
                    <a:pt x="2263" y="9204"/>
                    <a:pt x="2144" y="9168"/>
                    <a:pt x="2037" y="9120"/>
                  </a:cubicBezTo>
                  <a:cubicBezTo>
                    <a:pt x="2001" y="9108"/>
                    <a:pt x="1953" y="9037"/>
                    <a:pt x="1953" y="8989"/>
                  </a:cubicBezTo>
                  <a:cubicBezTo>
                    <a:pt x="1953" y="8942"/>
                    <a:pt x="2001" y="8870"/>
                    <a:pt x="2037" y="8858"/>
                  </a:cubicBezTo>
                  <a:cubicBezTo>
                    <a:pt x="2180" y="8811"/>
                    <a:pt x="2323" y="8787"/>
                    <a:pt x="2453" y="8763"/>
                  </a:cubicBezTo>
                  <a:cubicBezTo>
                    <a:pt x="2787" y="8751"/>
                    <a:pt x="3132" y="8751"/>
                    <a:pt x="3454" y="8751"/>
                  </a:cubicBezTo>
                  <a:cubicBezTo>
                    <a:pt x="3513" y="8751"/>
                    <a:pt x="3608" y="8763"/>
                    <a:pt x="3632" y="8668"/>
                  </a:cubicBezTo>
                  <a:cubicBezTo>
                    <a:pt x="3573" y="8442"/>
                    <a:pt x="3370" y="8323"/>
                    <a:pt x="3263" y="8144"/>
                  </a:cubicBezTo>
                  <a:cubicBezTo>
                    <a:pt x="3156" y="7965"/>
                    <a:pt x="3096" y="7751"/>
                    <a:pt x="3013" y="7549"/>
                  </a:cubicBezTo>
                  <a:cubicBezTo>
                    <a:pt x="2596" y="7489"/>
                    <a:pt x="2144" y="7572"/>
                    <a:pt x="1739" y="7441"/>
                  </a:cubicBezTo>
                  <a:cubicBezTo>
                    <a:pt x="1703" y="7310"/>
                    <a:pt x="1775" y="7215"/>
                    <a:pt x="1882" y="7203"/>
                  </a:cubicBezTo>
                  <a:cubicBezTo>
                    <a:pt x="2072" y="7180"/>
                    <a:pt x="2275" y="7156"/>
                    <a:pt x="2477" y="7144"/>
                  </a:cubicBezTo>
                  <a:cubicBezTo>
                    <a:pt x="2620" y="7132"/>
                    <a:pt x="2787" y="7180"/>
                    <a:pt x="2954" y="7072"/>
                  </a:cubicBezTo>
                  <a:cubicBezTo>
                    <a:pt x="2977" y="6763"/>
                    <a:pt x="2989" y="6429"/>
                    <a:pt x="3025" y="6072"/>
                  </a:cubicBezTo>
                  <a:cubicBezTo>
                    <a:pt x="2930" y="6060"/>
                    <a:pt x="2858" y="6048"/>
                    <a:pt x="2775" y="6048"/>
                  </a:cubicBezTo>
                  <a:lnTo>
                    <a:pt x="1906" y="6048"/>
                  </a:lnTo>
                  <a:cubicBezTo>
                    <a:pt x="1775" y="6048"/>
                    <a:pt x="1656" y="6025"/>
                    <a:pt x="1537" y="5941"/>
                  </a:cubicBezTo>
                  <a:cubicBezTo>
                    <a:pt x="1430" y="5846"/>
                    <a:pt x="1418" y="5691"/>
                    <a:pt x="1537" y="5608"/>
                  </a:cubicBezTo>
                  <a:cubicBezTo>
                    <a:pt x="1596" y="5572"/>
                    <a:pt x="1668" y="5536"/>
                    <a:pt x="1727" y="5536"/>
                  </a:cubicBezTo>
                  <a:cubicBezTo>
                    <a:pt x="1834" y="5525"/>
                    <a:pt x="1942" y="5536"/>
                    <a:pt x="2025" y="5536"/>
                  </a:cubicBezTo>
                  <a:lnTo>
                    <a:pt x="3287" y="5536"/>
                  </a:lnTo>
                  <a:cubicBezTo>
                    <a:pt x="3335" y="5453"/>
                    <a:pt x="3406" y="5394"/>
                    <a:pt x="3430" y="5310"/>
                  </a:cubicBezTo>
                  <a:cubicBezTo>
                    <a:pt x="3454" y="5120"/>
                    <a:pt x="3561" y="5001"/>
                    <a:pt x="3692" y="4882"/>
                  </a:cubicBezTo>
                  <a:cubicBezTo>
                    <a:pt x="3799" y="4774"/>
                    <a:pt x="3918" y="4703"/>
                    <a:pt x="4025" y="4596"/>
                  </a:cubicBezTo>
                  <a:cubicBezTo>
                    <a:pt x="4085" y="4536"/>
                    <a:pt x="4168" y="4501"/>
                    <a:pt x="4120" y="4358"/>
                  </a:cubicBezTo>
                  <a:cubicBezTo>
                    <a:pt x="4037" y="4358"/>
                    <a:pt x="3942" y="4346"/>
                    <a:pt x="3847" y="4346"/>
                  </a:cubicBezTo>
                  <a:cubicBezTo>
                    <a:pt x="3251" y="4346"/>
                    <a:pt x="2668" y="4358"/>
                    <a:pt x="2072" y="4358"/>
                  </a:cubicBezTo>
                  <a:cubicBezTo>
                    <a:pt x="1918" y="4358"/>
                    <a:pt x="1787" y="4358"/>
                    <a:pt x="1644" y="4334"/>
                  </a:cubicBezTo>
                  <a:cubicBezTo>
                    <a:pt x="1525" y="4322"/>
                    <a:pt x="1418" y="4262"/>
                    <a:pt x="1406" y="4120"/>
                  </a:cubicBezTo>
                  <a:cubicBezTo>
                    <a:pt x="1596" y="3917"/>
                    <a:pt x="1596" y="3917"/>
                    <a:pt x="1834" y="3905"/>
                  </a:cubicBezTo>
                  <a:lnTo>
                    <a:pt x="2787" y="3905"/>
                  </a:lnTo>
                  <a:cubicBezTo>
                    <a:pt x="3918" y="3881"/>
                    <a:pt x="5061" y="3977"/>
                    <a:pt x="6192" y="3810"/>
                  </a:cubicBezTo>
                  <a:cubicBezTo>
                    <a:pt x="6656" y="3739"/>
                    <a:pt x="7145" y="3810"/>
                    <a:pt x="7621" y="3810"/>
                  </a:cubicBezTo>
                  <a:cubicBezTo>
                    <a:pt x="7680" y="3810"/>
                    <a:pt x="7740" y="3810"/>
                    <a:pt x="7787" y="3846"/>
                  </a:cubicBezTo>
                  <a:cubicBezTo>
                    <a:pt x="7847" y="3870"/>
                    <a:pt x="7907" y="3941"/>
                    <a:pt x="7907" y="3989"/>
                  </a:cubicBezTo>
                  <a:cubicBezTo>
                    <a:pt x="7907" y="4048"/>
                    <a:pt x="7859" y="4120"/>
                    <a:pt x="7811" y="4167"/>
                  </a:cubicBezTo>
                  <a:cubicBezTo>
                    <a:pt x="7740" y="4215"/>
                    <a:pt x="7633" y="4239"/>
                    <a:pt x="7561" y="4274"/>
                  </a:cubicBezTo>
                  <a:cubicBezTo>
                    <a:pt x="7752" y="4501"/>
                    <a:pt x="7930" y="4739"/>
                    <a:pt x="8121" y="4929"/>
                  </a:cubicBezTo>
                  <a:cubicBezTo>
                    <a:pt x="8609" y="5405"/>
                    <a:pt x="8800" y="6001"/>
                    <a:pt x="8800" y="6656"/>
                  </a:cubicBezTo>
                  <a:lnTo>
                    <a:pt x="8800" y="7001"/>
                  </a:lnTo>
                  <a:cubicBezTo>
                    <a:pt x="8800" y="7739"/>
                    <a:pt x="8835" y="7537"/>
                    <a:pt x="8442" y="8156"/>
                  </a:cubicBezTo>
                  <a:cubicBezTo>
                    <a:pt x="8371" y="8275"/>
                    <a:pt x="8288" y="8394"/>
                    <a:pt x="8216" y="8501"/>
                  </a:cubicBezTo>
                  <a:cubicBezTo>
                    <a:pt x="8407" y="8823"/>
                    <a:pt x="8514" y="9144"/>
                    <a:pt x="8419" y="9513"/>
                  </a:cubicBezTo>
                  <a:cubicBezTo>
                    <a:pt x="8407" y="9573"/>
                    <a:pt x="8454" y="9656"/>
                    <a:pt x="8478" y="9763"/>
                  </a:cubicBezTo>
                  <a:cubicBezTo>
                    <a:pt x="8633" y="9704"/>
                    <a:pt x="8752" y="9656"/>
                    <a:pt x="8871" y="9620"/>
                  </a:cubicBezTo>
                  <a:cubicBezTo>
                    <a:pt x="9002" y="9573"/>
                    <a:pt x="9121" y="9585"/>
                    <a:pt x="9228" y="9692"/>
                  </a:cubicBezTo>
                  <a:lnTo>
                    <a:pt x="9454" y="9918"/>
                  </a:lnTo>
                  <a:cubicBezTo>
                    <a:pt x="9478" y="9882"/>
                    <a:pt x="9490" y="9882"/>
                    <a:pt x="9490" y="9870"/>
                  </a:cubicBezTo>
                  <a:cubicBezTo>
                    <a:pt x="9514" y="9263"/>
                    <a:pt x="9573" y="8632"/>
                    <a:pt x="9454" y="8025"/>
                  </a:cubicBezTo>
                  <a:cubicBezTo>
                    <a:pt x="9419" y="7870"/>
                    <a:pt x="9407" y="7715"/>
                    <a:pt x="9407" y="7549"/>
                  </a:cubicBezTo>
                  <a:cubicBezTo>
                    <a:pt x="9407" y="6620"/>
                    <a:pt x="9419" y="5703"/>
                    <a:pt x="9419" y="4774"/>
                  </a:cubicBezTo>
                  <a:cubicBezTo>
                    <a:pt x="9419" y="4596"/>
                    <a:pt x="9419" y="4441"/>
                    <a:pt x="9395" y="4262"/>
                  </a:cubicBezTo>
                  <a:cubicBezTo>
                    <a:pt x="9311" y="3917"/>
                    <a:pt x="9311" y="3572"/>
                    <a:pt x="9311" y="3227"/>
                  </a:cubicBezTo>
                  <a:cubicBezTo>
                    <a:pt x="9311" y="2905"/>
                    <a:pt x="9359" y="2560"/>
                    <a:pt x="9288" y="2238"/>
                  </a:cubicBezTo>
                  <a:cubicBezTo>
                    <a:pt x="9216" y="1822"/>
                    <a:pt x="9216" y="1405"/>
                    <a:pt x="9192" y="988"/>
                  </a:cubicBezTo>
                  <a:cubicBezTo>
                    <a:pt x="9192" y="845"/>
                    <a:pt x="9181" y="703"/>
                    <a:pt x="9181" y="548"/>
                  </a:cubicBezTo>
                  <a:cubicBezTo>
                    <a:pt x="9109" y="536"/>
                    <a:pt x="9050" y="524"/>
                    <a:pt x="8990" y="524"/>
                  </a:cubicBezTo>
                  <a:cubicBezTo>
                    <a:pt x="6966" y="583"/>
                    <a:pt x="4930" y="583"/>
                    <a:pt x="2846" y="583"/>
                  </a:cubicBezTo>
                  <a:close/>
                  <a:moveTo>
                    <a:pt x="8204" y="6918"/>
                  </a:moveTo>
                  <a:cubicBezTo>
                    <a:pt x="8228" y="6298"/>
                    <a:pt x="8085" y="5727"/>
                    <a:pt x="7621" y="5286"/>
                  </a:cubicBezTo>
                  <a:cubicBezTo>
                    <a:pt x="7609" y="5275"/>
                    <a:pt x="7597" y="5239"/>
                    <a:pt x="7573" y="5215"/>
                  </a:cubicBezTo>
                  <a:cubicBezTo>
                    <a:pt x="7442" y="4977"/>
                    <a:pt x="7240" y="4822"/>
                    <a:pt x="7002" y="4715"/>
                  </a:cubicBezTo>
                  <a:cubicBezTo>
                    <a:pt x="6525" y="4513"/>
                    <a:pt x="6025" y="4441"/>
                    <a:pt x="5525" y="4513"/>
                  </a:cubicBezTo>
                  <a:cubicBezTo>
                    <a:pt x="5049" y="4584"/>
                    <a:pt x="4620" y="4774"/>
                    <a:pt x="4216" y="5013"/>
                  </a:cubicBezTo>
                  <a:cubicBezTo>
                    <a:pt x="4001" y="5132"/>
                    <a:pt x="3823" y="5251"/>
                    <a:pt x="3799" y="5525"/>
                  </a:cubicBezTo>
                  <a:cubicBezTo>
                    <a:pt x="3787" y="5608"/>
                    <a:pt x="3727" y="5703"/>
                    <a:pt x="3680" y="5786"/>
                  </a:cubicBezTo>
                  <a:cubicBezTo>
                    <a:pt x="3525" y="6060"/>
                    <a:pt x="3442" y="6346"/>
                    <a:pt x="3549" y="6656"/>
                  </a:cubicBezTo>
                  <a:cubicBezTo>
                    <a:pt x="3561" y="6703"/>
                    <a:pt x="3561" y="6739"/>
                    <a:pt x="3561" y="6787"/>
                  </a:cubicBezTo>
                  <a:cubicBezTo>
                    <a:pt x="3608" y="7060"/>
                    <a:pt x="3680" y="7322"/>
                    <a:pt x="3704" y="7584"/>
                  </a:cubicBezTo>
                  <a:cubicBezTo>
                    <a:pt x="3739" y="7906"/>
                    <a:pt x="3989" y="8084"/>
                    <a:pt x="4168" y="8299"/>
                  </a:cubicBezTo>
                  <a:cubicBezTo>
                    <a:pt x="4406" y="8632"/>
                    <a:pt x="4716" y="8882"/>
                    <a:pt x="5156" y="8930"/>
                  </a:cubicBezTo>
                  <a:cubicBezTo>
                    <a:pt x="5228" y="8942"/>
                    <a:pt x="5299" y="8954"/>
                    <a:pt x="5347" y="9001"/>
                  </a:cubicBezTo>
                  <a:cubicBezTo>
                    <a:pt x="5537" y="9192"/>
                    <a:pt x="5752" y="9180"/>
                    <a:pt x="5990" y="9096"/>
                  </a:cubicBezTo>
                  <a:cubicBezTo>
                    <a:pt x="6073" y="9061"/>
                    <a:pt x="6180" y="9037"/>
                    <a:pt x="6263" y="9001"/>
                  </a:cubicBezTo>
                  <a:cubicBezTo>
                    <a:pt x="6859" y="8894"/>
                    <a:pt x="7311" y="8537"/>
                    <a:pt x="7728" y="8144"/>
                  </a:cubicBezTo>
                  <a:cubicBezTo>
                    <a:pt x="8038" y="7834"/>
                    <a:pt x="8288" y="7441"/>
                    <a:pt x="8204" y="6918"/>
                  </a:cubicBezTo>
                  <a:close/>
                  <a:moveTo>
                    <a:pt x="10288" y="12418"/>
                  </a:moveTo>
                  <a:cubicBezTo>
                    <a:pt x="10050" y="11656"/>
                    <a:pt x="9573" y="11085"/>
                    <a:pt x="9181" y="10466"/>
                  </a:cubicBezTo>
                  <a:cubicBezTo>
                    <a:pt x="9157" y="10406"/>
                    <a:pt x="9097" y="10347"/>
                    <a:pt x="9050" y="10299"/>
                  </a:cubicBezTo>
                  <a:cubicBezTo>
                    <a:pt x="9002" y="10251"/>
                    <a:pt x="8966" y="10239"/>
                    <a:pt x="8919" y="10204"/>
                  </a:cubicBezTo>
                  <a:cubicBezTo>
                    <a:pt x="8633" y="10251"/>
                    <a:pt x="8454" y="10466"/>
                    <a:pt x="8228" y="10585"/>
                  </a:cubicBezTo>
                  <a:cubicBezTo>
                    <a:pt x="8192" y="10609"/>
                    <a:pt x="8145" y="10716"/>
                    <a:pt x="8157" y="10775"/>
                  </a:cubicBezTo>
                  <a:cubicBezTo>
                    <a:pt x="8168" y="10859"/>
                    <a:pt x="8216" y="10966"/>
                    <a:pt x="8276" y="11037"/>
                  </a:cubicBezTo>
                  <a:cubicBezTo>
                    <a:pt x="8395" y="11216"/>
                    <a:pt x="8526" y="11382"/>
                    <a:pt x="8669" y="11549"/>
                  </a:cubicBezTo>
                  <a:cubicBezTo>
                    <a:pt x="8919" y="11871"/>
                    <a:pt x="9181" y="12204"/>
                    <a:pt x="9454" y="12514"/>
                  </a:cubicBezTo>
                  <a:cubicBezTo>
                    <a:pt x="9514" y="12585"/>
                    <a:pt x="9621" y="12621"/>
                    <a:pt x="9704" y="12680"/>
                  </a:cubicBezTo>
                  <a:cubicBezTo>
                    <a:pt x="9895" y="12597"/>
                    <a:pt x="10073" y="12502"/>
                    <a:pt x="10288" y="12418"/>
                  </a:cubicBezTo>
                  <a:close/>
                  <a:moveTo>
                    <a:pt x="1108" y="2393"/>
                  </a:moveTo>
                  <a:cubicBezTo>
                    <a:pt x="1287" y="2500"/>
                    <a:pt x="1453" y="2453"/>
                    <a:pt x="1620" y="2477"/>
                  </a:cubicBezTo>
                  <a:cubicBezTo>
                    <a:pt x="1787" y="2488"/>
                    <a:pt x="1942" y="2631"/>
                    <a:pt x="2144" y="2512"/>
                  </a:cubicBezTo>
                  <a:cubicBezTo>
                    <a:pt x="2156" y="2238"/>
                    <a:pt x="2203" y="1941"/>
                    <a:pt x="2275" y="1655"/>
                  </a:cubicBezTo>
                  <a:cubicBezTo>
                    <a:pt x="2323" y="1500"/>
                    <a:pt x="2323" y="1322"/>
                    <a:pt x="2275" y="1143"/>
                  </a:cubicBezTo>
                  <a:cubicBezTo>
                    <a:pt x="2084" y="1262"/>
                    <a:pt x="1406" y="1953"/>
                    <a:pt x="1156" y="2238"/>
                  </a:cubicBezTo>
                  <a:cubicBezTo>
                    <a:pt x="1132" y="2274"/>
                    <a:pt x="1120" y="2334"/>
                    <a:pt x="1108" y="2393"/>
                  </a:cubicBezTo>
                  <a:close/>
                  <a:moveTo>
                    <a:pt x="7978" y="9275"/>
                  </a:moveTo>
                  <a:cubicBezTo>
                    <a:pt x="7966" y="9120"/>
                    <a:pt x="7930" y="9001"/>
                    <a:pt x="7752" y="8942"/>
                  </a:cubicBezTo>
                  <a:cubicBezTo>
                    <a:pt x="7597" y="9061"/>
                    <a:pt x="7418" y="9204"/>
                    <a:pt x="7240" y="9323"/>
                  </a:cubicBezTo>
                  <a:cubicBezTo>
                    <a:pt x="7276" y="9477"/>
                    <a:pt x="7371" y="9573"/>
                    <a:pt x="7514" y="9573"/>
                  </a:cubicBezTo>
                  <a:cubicBezTo>
                    <a:pt x="7728" y="9585"/>
                    <a:pt x="7847" y="9406"/>
                    <a:pt x="7978" y="9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2"/>
            <p:cNvSpPr/>
            <p:nvPr/>
          </p:nvSpPr>
          <p:spPr>
            <a:xfrm>
              <a:off x="2623825" y="2430500"/>
              <a:ext cx="109575" cy="16075"/>
            </a:xfrm>
            <a:custGeom>
              <a:avLst/>
              <a:gdLst/>
              <a:ahLst/>
              <a:cxnLst/>
              <a:rect l="l" t="t" r="r" b="b"/>
              <a:pathLst>
                <a:path w="4383" h="643" extrusionOk="0">
                  <a:moveTo>
                    <a:pt x="3787" y="464"/>
                  </a:moveTo>
                  <a:lnTo>
                    <a:pt x="1846" y="464"/>
                  </a:lnTo>
                  <a:cubicBezTo>
                    <a:pt x="1644" y="464"/>
                    <a:pt x="1429" y="500"/>
                    <a:pt x="1203" y="560"/>
                  </a:cubicBezTo>
                  <a:cubicBezTo>
                    <a:pt x="894" y="643"/>
                    <a:pt x="548" y="595"/>
                    <a:pt x="227" y="572"/>
                  </a:cubicBezTo>
                  <a:cubicBezTo>
                    <a:pt x="179" y="572"/>
                    <a:pt x="132" y="560"/>
                    <a:pt x="108" y="524"/>
                  </a:cubicBezTo>
                  <a:cubicBezTo>
                    <a:pt x="60" y="476"/>
                    <a:pt x="1" y="417"/>
                    <a:pt x="1" y="357"/>
                  </a:cubicBezTo>
                  <a:cubicBezTo>
                    <a:pt x="1" y="298"/>
                    <a:pt x="72" y="226"/>
                    <a:pt x="120" y="214"/>
                  </a:cubicBezTo>
                  <a:cubicBezTo>
                    <a:pt x="227" y="179"/>
                    <a:pt x="346" y="167"/>
                    <a:pt x="465" y="167"/>
                  </a:cubicBezTo>
                  <a:cubicBezTo>
                    <a:pt x="739" y="155"/>
                    <a:pt x="1025" y="179"/>
                    <a:pt x="1310" y="48"/>
                  </a:cubicBezTo>
                  <a:cubicBezTo>
                    <a:pt x="1406" y="0"/>
                    <a:pt x="1501" y="36"/>
                    <a:pt x="1608" y="36"/>
                  </a:cubicBezTo>
                  <a:cubicBezTo>
                    <a:pt x="2310" y="36"/>
                    <a:pt x="3013" y="36"/>
                    <a:pt x="3727" y="12"/>
                  </a:cubicBezTo>
                  <a:cubicBezTo>
                    <a:pt x="3870" y="12"/>
                    <a:pt x="4001" y="12"/>
                    <a:pt x="4156" y="36"/>
                  </a:cubicBezTo>
                  <a:cubicBezTo>
                    <a:pt x="4287" y="48"/>
                    <a:pt x="4382" y="143"/>
                    <a:pt x="4382" y="262"/>
                  </a:cubicBezTo>
                  <a:cubicBezTo>
                    <a:pt x="4382" y="357"/>
                    <a:pt x="4299" y="476"/>
                    <a:pt x="4168" y="500"/>
                  </a:cubicBezTo>
                  <a:cubicBezTo>
                    <a:pt x="4037" y="512"/>
                    <a:pt x="3918" y="512"/>
                    <a:pt x="3787" y="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2"/>
            <p:cNvSpPr/>
            <p:nvPr/>
          </p:nvSpPr>
          <p:spPr>
            <a:xfrm>
              <a:off x="2645550" y="2505800"/>
              <a:ext cx="71475" cy="75625"/>
            </a:xfrm>
            <a:custGeom>
              <a:avLst/>
              <a:gdLst/>
              <a:ahLst/>
              <a:cxnLst/>
              <a:rect l="l" t="t" r="r" b="b"/>
              <a:pathLst>
                <a:path w="2859" h="3025" extrusionOk="0">
                  <a:moveTo>
                    <a:pt x="1906" y="2191"/>
                  </a:moveTo>
                  <a:cubicBezTo>
                    <a:pt x="1346" y="2108"/>
                    <a:pt x="1025" y="2132"/>
                    <a:pt x="739" y="2215"/>
                  </a:cubicBezTo>
                  <a:cubicBezTo>
                    <a:pt x="656" y="2322"/>
                    <a:pt x="691" y="2465"/>
                    <a:pt x="668" y="2584"/>
                  </a:cubicBezTo>
                  <a:cubicBezTo>
                    <a:pt x="632" y="2810"/>
                    <a:pt x="537" y="2965"/>
                    <a:pt x="382" y="2977"/>
                  </a:cubicBezTo>
                  <a:cubicBezTo>
                    <a:pt x="239" y="2989"/>
                    <a:pt x="84" y="2822"/>
                    <a:pt x="36" y="2584"/>
                  </a:cubicBezTo>
                  <a:cubicBezTo>
                    <a:pt x="25" y="2513"/>
                    <a:pt x="1" y="2441"/>
                    <a:pt x="25" y="2382"/>
                  </a:cubicBezTo>
                  <a:cubicBezTo>
                    <a:pt x="179" y="1953"/>
                    <a:pt x="215" y="1489"/>
                    <a:pt x="429" y="1072"/>
                  </a:cubicBezTo>
                  <a:cubicBezTo>
                    <a:pt x="537" y="858"/>
                    <a:pt x="632" y="667"/>
                    <a:pt x="739" y="465"/>
                  </a:cubicBezTo>
                  <a:cubicBezTo>
                    <a:pt x="906" y="131"/>
                    <a:pt x="1263" y="0"/>
                    <a:pt x="1560" y="179"/>
                  </a:cubicBezTo>
                  <a:cubicBezTo>
                    <a:pt x="1882" y="381"/>
                    <a:pt x="2168" y="655"/>
                    <a:pt x="2227" y="1084"/>
                  </a:cubicBezTo>
                  <a:cubicBezTo>
                    <a:pt x="2227" y="1131"/>
                    <a:pt x="2227" y="1179"/>
                    <a:pt x="2263" y="1203"/>
                  </a:cubicBezTo>
                  <a:cubicBezTo>
                    <a:pt x="2394" y="1548"/>
                    <a:pt x="2537" y="1893"/>
                    <a:pt x="2692" y="2227"/>
                  </a:cubicBezTo>
                  <a:cubicBezTo>
                    <a:pt x="2715" y="2310"/>
                    <a:pt x="2763" y="2382"/>
                    <a:pt x="2799" y="2465"/>
                  </a:cubicBezTo>
                  <a:cubicBezTo>
                    <a:pt x="2858" y="2608"/>
                    <a:pt x="2823" y="2727"/>
                    <a:pt x="2751" y="2846"/>
                  </a:cubicBezTo>
                  <a:cubicBezTo>
                    <a:pt x="2644" y="3001"/>
                    <a:pt x="2418" y="3024"/>
                    <a:pt x="2299" y="2870"/>
                  </a:cubicBezTo>
                  <a:cubicBezTo>
                    <a:pt x="2215" y="2751"/>
                    <a:pt x="2144" y="2608"/>
                    <a:pt x="2061" y="2465"/>
                  </a:cubicBezTo>
                  <a:cubicBezTo>
                    <a:pt x="2001" y="2370"/>
                    <a:pt x="1941" y="2274"/>
                    <a:pt x="1906" y="2191"/>
                  </a:cubicBezTo>
                  <a:close/>
                  <a:moveTo>
                    <a:pt x="1251" y="822"/>
                  </a:moveTo>
                  <a:cubicBezTo>
                    <a:pt x="1132" y="1072"/>
                    <a:pt x="1060" y="1298"/>
                    <a:pt x="1037" y="1548"/>
                  </a:cubicBezTo>
                  <a:cubicBezTo>
                    <a:pt x="1251" y="1572"/>
                    <a:pt x="1441" y="1608"/>
                    <a:pt x="1632" y="1512"/>
                  </a:cubicBezTo>
                  <a:cubicBezTo>
                    <a:pt x="1584" y="1239"/>
                    <a:pt x="1632" y="953"/>
                    <a:pt x="1251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3" name="Google Shape;1523;p52"/>
          <p:cNvGrpSpPr/>
          <p:nvPr/>
        </p:nvGrpSpPr>
        <p:grpSpPr>
          <a:xfrm>
            <a:off x="1839890" y="1367675"/>
            <a:ext cx="488902" cy="415674"/>
            <a:chOff x="1168000" y="1750950"/>
            <a:chExt cx="405425" cy="344700"/>
          </a:xfrm>
        </p:grpSpPr>
        <p:sp>
          <p:nvSpPr>
            <p:cNvPr id="1524" name="Google Shape;1524;p52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2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2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2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2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2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2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1" name="Google Shape;1531;p52"/>
          <p:cNvGrpSpPr/>
          <p:nvPr/>
        </p:nvGrpSpPr>
        <p:grpSpPr>
          <a:xfrm>
            <a:off x="4723273" y="1376568"/>
            <a:ext cx="429331" cy="460202"/>
            <a:chOff x="3943625" y="1931025"/>
            <a:chExt cx="356025" cy="381625"/>
          </a:xfrm>
        </p:grpSpPr>
        <p:sp>
          <p:nvSpPr>
            <p:cNvPr id="1532" name="Google Shape;1532;p52"/>
            <p:cNvSpPr/>
            <p:nvPr/>
          </p:nvSpPr>
          <p:spPr>
            <a:xfrm>
              <a:off x="3962675" y="1955725"/>
              <a:ext cx="319125" cy="339025"/>
            </a:xfrm>
            <a:custGeom>
              <a:avLst/>
              <a:gdLst/>
              <a:ahLst/>
              <a:cxnLst/>
              <a:rect l="l" t="t" r="r" b="b"/>
              <a:pathLst>
                <a:path w="12765" h="13561" extrusionOk="0">
                  <a:moveTo>
                    <a:pt x="4692" y="1"/>
                  </a:moveTo>
                  <a:cubicBezTo>
                    <a:pt x="4561" y="132"/>
                    <a:pt x="4621" y="298"/>
                    <a:pt x="4561" y="429"/>
                  </a:cubicBezTo>
                  <a:cubicBezTo>
                    <a:pt x="4371" y="941"/>
                    <a:pt x="4299" y="1465"/>
                    <a:pt x="4216" y="1977"/>
                  </a:cubicBezTo>
                  <a:cubicBezTo>
                    <a:pt x="4204" y="2060"/>
                    <a:pt x="4192" y="2144"/>
                    <a:pt x="4132" y="2179"/>
                  </a:cubicBezTo>
                  <a:cubicBezTo>
                    <a:pt x="3918" y="2310"/>
                    <a:pt x="3775" y="2501"/>
                    <a:pt x="3537" y="2608"/>
                  </a:cubicBezTo>
                  <a:cubicBezTo>
                    <a:pt x="3001" y="2834"/>
                    <a:pt x="2525" y="3156"/>
                    <a:pt x="2049" y="3465"/>
                  </a:cubicBezTo>
                  <a:cubicBezTo>
                    <a:pt x="1942" y="3549"/>
                    <a:pt x="1846" y="3632"/>
                    <a:pt x="1763" y="3727"/>
                  </a:cubicBezTo>
                  <a:cubicBezTo>
                    <a:pt x="1394" y="4203"/>
                    <a:pt x="1013" y="4656"/>
                    <a:pt x="787" y="5239"/>
                  </a:cubicBezTo>
                  <a:cubicBezTo>
                    <a:pt x="715" y="5430"/>
                    <a:pt x="596" y="5597"/>
                    <a:pt x="513" y="5775"/>
                  </a:cubicBezTo>
                  <a:cubicBezTo>
                    <a:pt x="430" y="6001"/>
                    <a:pt x="322" y="6228"/>
                    <a:pt x="263" y="6466"/>
                  </a:cubicBezTo>
                  <a:cubicBezTo>
                    <a:pt x="120" y="7073"/>
                    <a:pt x="1" y="7692"/>
                    <a:pt x="37" y="8335"/>
                  </a:cubicBezTo>
                  <a:cubicBezTo>
                    <a:pt x="60" y="8537"/>
                    <a:pt x="37" y="8740"/>
                    <a:pt x="37" y="8954"/>
                  </a:cubicBezTo>
                  <a:cubicBezTo>
                    <a:pt x="60" y="9907"/>
                    <a:pt x="418" y="10680"/>
                    <a:pt x="1168" y="11276"/>
                  </a:cubicBezTo>
                  <a:cubicBezTo>
                    <a:pt x="1311" y="11371"/>
                    <a:pt x="1453" y="11478"/>
                    <a:pt x="1573" y="11597"/>
                  </a:cubicBezTo>
                  <a:cubicBezTo>
                    <a:pt x="1882" y="11931"/>
                    <a:pt x="2263" y="12169"/>
                    <a:pt x="2656" y="12359"/>
                  </a:cubicBezTo>
                  <a:cubicBezTo>
                    <a:pt x="3061" y="12538"/>
                    <a:pt x="3489" y="12705"/>
                    <a:pt x="3882" y="12907"/>
                  </a:cubicBezTo>
                  <a:cubicBezTo>
                    <a:pt x="4323" y="13157"/>
                    <a:pt x="4799" y="13324"/>
                    <a:pt x="5287" y="13419"/>
                  </a:cubicBezTo>
                  <a:cubicBezTo>
                    <a:pt x="5502" y="13455"/>
                    <a:pt x="5704" y="13538"/>
                    <a:pt x="5930" y="13550"/>
                  </a:cubicBezTo>
                  <a:cubicBezTo>
                    <a:pt x="6168" y="13550"/>
                    <a:pt x="6406" y="13560"/>
                    <a:pt x="6645" y="13560"/>
                  </a:cubicBezTo>
                  <a:cubicBezTo>
                    <a:pt x="6978" y="13560"/>
                    <a:pt x="7311" y="13540"/>
                    <a:pt x="7645" y="13443"/>
                  </a:cubicBezTo>
                  <a:cubicBezTo>
                    <a:pt x="7930" y="13347"/>
                    <a:pt x="8240" y="13324"/>
                    <a:pt x="8502" y="13157"/>
                  </a:cubicBezTo>
                  <a:cubicBezTo>
                    <a:pt x="8585" y="13121"/>
                    <a:pt x="8669" y="13097"/>
                    <a:pt x="8740" y="13074"/>
                  </a:cubicBezTo>
                  <a:cubicBezTo>
                    <a:pt x="9062" y="13002"/>
                    <a:pt x="9335" y="12847"/>
                    <a:pt x="9597" y="12669"/>
                  </a:cubicBezTo>
                  <a:cubicBezTo>
                    <a:pt x="9847" y="12502"/>
                    <a:pt x="10097" y="12324"/>
                    <a:pt x="10347" y="12169"/>
                  </a:cubicBezTo>
                  <a:cubicBezTo>
                    <a:pt x="10633" y="11990"/>
                    <a:pt x="10883" y="11788"/>
                    <a:pt x="11062" y="11490"/>
                  </a:cubicBezTo>
                  <a:cubicBezTo>
                    <a:pt x="11109" y="11407"/>
                    <a:pt x="11205" y="11347"/>
                    <a:pt x="11264" y="11276"/>
                  </a:cubicBezTo>
                  <a:cubicBezTo>
                    <a:pt x="11383" y="11121"/>
                    <a:pt x="11514" y="10990"/>
                    <a:pt x="11598" y="10835"/>
                  </a:cubicBezTo>
                  <a:cubicBezTo>
                    <a:pt x="11895" y="10359"/>
                    <a:pt x="12193" y="9883"/>
                    <a:pt x="12479" y="9407"/>
                  </a:cubicBezTo>
                  <a:cubicBezTo>
                    <a:pt x="12610" y="9192"/>
                    <a:pt x="12693" y="8930"/>
                    <a:pt x="12693" y="8668"/>
                  </a:cubicBezTo>
                  <a:cubicBezTo>
                    <a:pt x="12693" y="8061"/>
                    <a:pt x="12705" y="7466"/>
                    <a:pt x="12705" y="6847"/>
                  </a:cubicBezTo>
                  <a:cubicBezTo>
                    <a:pt x="12764" y="6585"/>
                    <a:pt x="12753" y="6335"/>
                    <a:pt x="12633" y="6097"/>
                  </a:cubicBezTo>
                  <a:cubicBezTo>
                    <a:pt x="12574" y="5954"/>
                    <a:pt x="12562" y="5811"/>
                    <a:pt x="12526" y="5680"/>
                  </a:cubicBezTo>
                  <a:cubicBezTo>
                    <a:pt x="12502" y="5573"/>
                    <a:pt x="12502" y="5477"/>
                    <a:pt x="12455" y="5382"/>
                  </a:cubicBezTo>
                  <a:cubicBezTo>
                    <a:pt x="12348" y="5096"/>
                    <a:pt x="12229" y="4811"/>
                    <a:pt x="12110" y="4549"/>
                  </a:cubicBezTo>
                  <a:cubicBezTo>
                    <a:pt x="12086" y="4465"/>
                    <a:pt x="12038" y="4394"/>
                    <a:pt x="11979" y="4323"/>
                  </a:cubicBezTo>
                  <a:cubicBezTo>
                    <a:pt x="11681" y="3942"/>
                    <a:pt x="11383" y="3572"/>
                    <a:pt x="11038" y="3263"/>
                  </a:cubicBezTo>
                  <a:cubicBezTo>
                    <a:pt x="10871" y="3108"/>
                    <a:pt x="10728" y="2977"/>
                    <a:pt x="10514" y="2870"/>
                  </a:cubicBezTo>
                  <a:cubicBezTo>
                    <a:pt x="10395" y="2810"/>
                    <a:pt x="10264" y="2727"/>
                    <a:pt x="10181" y="2620"/>
                  </a:cubicBezTo>
                  <a:cubicBezTo>
                    <a:pt x="9978" y="2418"/>
                    <a:pt x="9728" y="2275"/>
                    <a:pt x="9478" y="2215"/>
                  </a:cubicBezTo>
                  <a:cubicBezTo>
                    <a:pt x="9121" y="2132"/>
                    <a:pt x="8776" y="2001"/>
                    <a:pt x="8407" y="1917"/>
                  </a:cubicBezTo>
                  <a:cubicBezTo>
                    <a:pt x="8160" y="1878"/>
                    <a:pt x="7915" y="1867"/>
                    <a:pt x="7671" y="1867"/>
                  </a:cubicBezTo>
                  <a:cubicBezTo>
                    <a:pt x="7373" y="1867"/>
                    <a:pt x="7077" y="1883"/>
                    <a:pt x="6778" y="1883"/>
                  </a:cubicBezTo>
                  <a:cubicBezTo>
                    <a:pt x="6729" y="1883"/>
                    <a:pt x="6681" y="1883"/>
                    <a:pt x="6633" y="1882"/>
                  </a:cubicBezTo>
                  <a:cubicBezTo>
                    <a:pt x="6573" y="1882"/>
                    <a:pt x="6526" y="1906"/>
                    <a:pt x="6466" y="1917"/>
                  </a:cubicBezTo>
                  <a:cubicBezTo>
                    <a:pt x="6352" y="1952"/>
                    <a:pt x="6251" y="1969"/>
                    <a:pt x="6159" y="1969"/>
                  </a:cubicBezTo>
                  <a:cubicBezTo>
                    <a:pt x="5867" y="1969"/>
                    <a:pt x="5677" y="1795"/>
                    <a:pt x="5514" y="1441"/>
                  </a:cubicBezTo>
                  <a:cubicBezTo>
                    <a:pt x="5287" y="953"/>
                    <a:pt x="5097" y="429"/>
                    <a:pt x="4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2"/>
            <p:cNvSpPr/>
            <p:nvPr/>
          </p:nvSpPr>
          <p:spPr>
            <a:xfrm>
              <a:off x="3943625" y="1931025"/>
              <a:ext cx="356025" cy="381625"/>
            </a:xfrm>
            <a:custGeom>
              <a:avLst/>
              <a:gdLst/>
              <a:ahLst/>
              <a:cxnLst/>
              <a:rect l="l" t="t" r="r" b="b"/>
              <a:pathLst>
                <a:path w="14241" h="15265" extrusionOk="0">
                  <a:moveTo>
                    <a:pt x="4359" y="2917"/>
                  </a:moveTo>
                  <a:cubicBezTo>
                    <a:pt x="4406" y="2584"/>
                    <a:pt x="4454" y="2274"/>
                    <a:pt x="4513" y="1965"/>
                  </a:cubicBezTo>
                  <a:cubicBezTo>
                    <a:pt x="4513" y="1917"/>
                    <a:pt x="4525" y="1870"/>
                    <a:pt x="4537" y="1822"/>
                  </a:cubicBezTo>
                  <a:cubicBezTo>
                    <a:pt x="4692" y="1346"/>
                    <a:pt x="4835" y="870"/>
                    <a:pt x="5002" y="393"/>
                  </a:cubicBezTo>
                  <a:cubicBezTo>
                    <a:pt x="5025" y="298"/>
                    <a:pt x="5121" y="203"/>
                    <a:pt x="5204" y="131"/>
                  </a:cubicBezTo>
                  <a:cubicBezTo>
                    <a:pt x="5359" y="12"/>
                    <a:pt x="5525" y="0"/>
                    <a:pt x="5680" y="96"/>
                  </a:cubicBezTo>
                  <a:cubicBezTo>
                    <a:pt x="5847" y="203"/>
                    <a:pt x="5978" y="334"/>
                    <a:pt x="6025" y="536"/>
                  </a:cubicBezTo>
                  <a:cubicBezTo>
                    <a:pt x="6085" y="739"/>
                    <a:pt x="6204" y="917"/>
                    <a:pt x="6359" y="1084"/>
                  </a:cubicBezTo>
                  <a:cubicBezTo>
                    <a:pt x="6442" y="1167"/>
                    <a:pt x="6490" y="1310"/>
                    <a:pt x="6537" y="1429"/>
                  </a:cubicBezTo>
                  <a:cubicBezTo>
                    <a:pt x="6633" y="1667"/>
                    <a:pt x="6740" y="1882"/>
                    <a:pt x="6859" y="2120"/>
                  </a:cubicBezTo>
                  <a:cubicBezTo>
                    <a:pt x="7502" y="2060"/>
                    <a:pt x="8109" y="2072"/>
                    <a:pt x="8740" y="2096"/>
                  </a:cubicBezTo>
                  <a:cubicBezTo>
                    <a:pt x="9193" y="2108"/>
                    <a:pt x="9645" y="2167"/>
                    <a:pt x="10074" y="2358"/>
                  </a:cubicBezTo>
                  <a:cubicBezTo>
                    <a:pt x="10300" y="2465"/>
                    <a:pt x="10550" y="2477"/>
                    <a:pt x="10764" y="2596"/>
                  </a:cubicBezTo>
                  <a:cubicBezTo>
                    <a:pt x="11002" y="2739"/>
                    <a:pt x="11240" y="2858"/>
                    <a:pt x="11431" y="3060"/>
                  </a:cubicBezTo>
                  <a:cubicBezTo>
                    <a:pt x="11490" y="3132"/>
                    <a:pt x="11574" y="3191"/>
                    <a:pt x="11669" y="3239"/>
                  </a:cubicBezTo>
                  <a:cubicBezTo>
                    <a:pt x="11907" y="3346"/>
                    <a:pt x="12098" y="3525"/>
                    <a:pt x="12276" y="3703"/>
                  </a:cubicBezTo>
                  <a:cubicBezTo>
                    <a:pt x="12657" y="4072"/>
                    <a:pt x="13003" y="4477"/>
                    <a:pt x="13336" y="4894"/>
                  </a:cubicBezTo>
                  <a:cubicBezTo>
                    <a:pt x="13348" y="4906"/>
                    <a:pt x="13372" y="4941"/>
                    <a:pt x="13372" y="4965"/>
                  </a:cubicBezTo>
                  <a:cubicBezTo>
                    <a:pt x="13610" y="5453"/>
                    <a:pt x="13872" y="5953"/>
                    <a:pt x="13991" y="6489"/>
                  </a:cubicBezTo>
                  <a:cubicBezTo>
                    <a:pt x="14015" y="6620"/>
                    <a:pt x="14026" y="6787"/>
                    <a:pt x="14086" y="6906"/>
                  </a:cubicBezTo>
                  <a:cubicBezTo>
                    <a:pt x="14205" y="7120"/>
                    <a:pt x="14229" y="7358"/>
                    <a:pt x="14229" y="7620"/>
                  </a:cubicBezTo>
                  <a:cubicBezTo>
                    <a:pt x="14229" y="8299"/>
                    <a:pt x="14229" y="9001"/>
                    <a:pt x="14241" y="9680"/>
                  </a:cubicBezTo>
                  <a:cubicBezTo>
                    <a:pt x="14241" y="10037"/>
                    <a:pt x="14146" y="10371"/>
                    <a:pt x="13991" y="10680"/>
                  </a:cubicBezTo>
                  <a:cubicBezTo>
                    <a:pt x="13645" y="11287"/>
                    <a:pt x="13300" y="11883"/>
                    <a:pt x="12883" y="12442"/>
                  </a:cubicBezTo>
                  <a:cubicBezTo>
                    <a:pt x="12657" y="12752"/>
                    <a:pt x="12395" y="13038"/>
                    <a:pt x="12145" y="13335"/>
                  </a:cubicBezTo>
                  <a:cubicBezTo>
                    <a:pt x="12062" y="13419"/>
                    <a:pt x="11979" y="13490"/>
                    <a:pt x="11883" y="13550"/>
                  </a:cubicBezTo>
                  <a:cubicBezTo>
                    <a:pt x="11502" y="13824"/>
                    <a:pt x="11109" y="14109"/>
                    <a:pt x="10717" y="14359"/>
                  </a:cubicBezTo>
                  <a:cubicBezTo>
                    <a:pt x="10431" y="14538"/>
                    <a:pt x="10145" y="14705"/>
                    <a:pt x="9824" y="14764"/>
                  </a:cubicBezTo>
                  <a:cubicBezTo>
                    <a:pt x="9740" y="14776"/>
                    <a:pt x="9669" y="14788"/>
                    <a:pt x="9609" y="14824"/>
                  </a:cubicBezTo>
                  <a:cubicBezTo>
                    <a:pt x="9228" y="15062"/>
                    <a:pt x="8764" y="15097"/>
                    <a:pt x="8335" y="15205"/>
                  </a:cubicBezTo>
                  <a:cubicBezTo>
                    <a:pt x="8192" y="15240"/>
                    <a:pt x="8050" y="15252"/>
                    <a:pt x="7895" y="15252"/>
                  </a:cubicBezTo>
                  <a:cubicBezTo>
                    <a:pt x="7502" y="15252"/>
                    <a:pt x="7097" y="15264"/>
                    <a:pt x="6692" y="15252"/>
                  </a:cubicBezTo>
                  <a:cubicBezTo>
                    <a:pt x="6454" y="15240"/>
                    <a:pt x="6216" y="15193"/>
                    <a:pt x="5966" y="15145"/>
                  </a:cubicBezTo>
                  <a:cubicBezTo>
                    <a:pt x="5383" y="15038"/>
                    <a:pt x="4823" y="14859"/>
                    <a:pt x="4299" y="14562"/>
                  </a:cubicBezTo>
                  <a:cubicBezTo>
                    <a:pt x="4120" y="14466"/>
                    <a:pt x="3906" y="14383"/>
                    <a:pt x="3704" y="14300"/>
                  </a:cubicBezTo>
                  <a:cubicBezTo>
                    <a:pt x="3180" y="14074"/>
                    <a:pt x="2680" y="13824"/>
                    <a:pt x="2239" y="13478"/>
                  </a:cubicBezTo>
                  <a:cubicBezTo>
                    <a:pt x="1906" y="13192"/>
                    <a:pt x="1561" y="12919"/>
                    <a:pt x="1227" y="12621"/>
                  </a:cubicBezTo>
                  <a:cubicBezTo>
                    <a:pt x="430" y="11883"/>
                    <a:pt x="72" y="10954"/>
                    <a:pt x="60" y="9883"/>
                  </a:cubicBezTo>
                  <a:cubicBezTo>
                    <a:pt x="60" y="9716"/>
                    <a:pt x="72" y="9561"/>
                    <a:pt x="60" y="9406"/>
                  </a:cubicBezTo>
                  <a:cubicBezTo>
                    <a:pt x="1" y="8597"/>
                    <a:pt x="156" y="7823"/>
                    <a:pt x="358" y="7061"/>
                  </a:cubicBezTo>
                  <a:cubicBezTo>
                    <a:pt x="394" y="6906"/>
                    <a:pt x="453" y="6739"/>
                    <a:pt x="537" y="6573"/>
                  </a:cubicBezTo>
                  <a:cubicBezTo>
                    <a:pt x="751" y="6108"/>
                    <a:pt x="989" y="5632"/>
                    <a:pt x="1227" y="5191"/>
                  </a:cubicBezTo>
                  <a:cubicBezTo>
                    <a:pt x="1323" y="5025"/>
                    <a:pt x="1442" y="4882"/>
                    <a:pt x="1561" y="4727"/>
                  </a:cubicBezTo>
                  <a:cubicBezTo>
                    <a:pt x="1644" y="4608"/>
                    <a:pt x="1751" y="4525"/>
                    <a:pt x="1823" y="4406"/>
                  </a:cubicBezTo>
                  <a:cubicBezTo>
                    <a:pt x="2001" y="4132"/>
                    <a:pt x="2239" y="3929"/>
                    <a:pt x="2525" y="3763"/>
                  </a:cubicBezTo>
                  <a:cubicBezTo>
                    <a:pt x="3049" y="3465"/>
                    <a:pt x="3573" y="3156"/>
                    <a:pt x="4144" y="2977"/>
                  </a:cubicBezTo>
                  <a:cubicBezTo>
                    <a:pt x="4240" y="2965"/>
                    <a:pt x="4299" y="2941"/>
                    <a:pt x="4359" y="2917"/>
                  </a:cubicBezTo>
                  <a:close/>
                  <a:moveTo>
                    <a:pt x="5454" y="1012"/>
                  </a:moveTo>
                  <a:cubicBezTo>
                    <a:pt x="5323" y="1143"/>
                    <a:pt x="5383" y="1310"/>
                    <a:pt x="5323" y="1441"/>
                  </a:cubicBezTo>
                  <a:cubicBezTo>
                    <a:pt x="5133" y="1941"/>
                    <a:pt x="5061" y="2465"/>
                    <a:pt x="4978" y="2989"/>
                  </a:cubicBezTo>
                  <a:cubicBezTo>
                    <a:pt x="4966" y="3060"/>
                    <a:pt x="4954" y="3144"/>
                    <a:pt x="4894" y="3179"/>
                  </a:cubicBezTo>
                  <a:cubicBezTo>
                    <a:pt x="4680" y="3310"/>
                    <a:pt x="4537" y="3501"/>
                    <a:pt x="4299" y="3608"/>
                  </a:cubicBezTo>
                  <a:cubicBezTo>
                    <a:pt x="3763" y="3834"/>
                    <a:pt x="3287" y="4156"/>
                    <a:pt x="2811" y="4477"/>
                  </a:cubicBezTo>
                  <a:cubicBezTo>
                    <a:pt x="2704" y="4549"/>
                    <a:pt x="2608" y="4632"/>
                    <a:pt x="2525" y="4727"/>
                  </a:cubicBezTo>
                  <a:cubicBezTo>
                    <a:pt x="2156" y="5203"/>
                    <a:pt x="1775" y="5668"/>
                    <a:pt x="1549" y="6239"/>
                  </a:cubicBezTo>
                  <a:cubicBezTo>
                    <a:pt x="1477" y="6442"/>
                    <a:pt x="1358" y="6596"/>
                    <a:pt x="1275" y="6775"/>
                  </a:cubicBezTo>
                  <a:cubicBezTo>
                    <a:pt x="1192" y="7001"/>
                    <a:pt x="1084" y="7227"/>
                    <a:pt x="1025" y="7466"/>
                  </a:cubicBezTo>
                  <a:cubicBezTo>
                    <a:pt x="882" y="8073"/>
                    <a:pt x="763" y="8704"/>
                    <a:pt x="799" y="9347"/>
                  </a:cubicBezTo>
                  <a:cubicBezTo>
                    <a:pt x="822" y="9537"/>
                    <a:pt x="799" y="9740"/>
                    <a:pt x="799" y="9954"/>
                  </a:cubicBezTo>
                  <a:cubicBezTo>
                    <a:pt x="822" y="10906"/>
                    <a:pt x="1180" y="11680"/>
                    <a:pt x="1930" y="12276"/>
                  </a:cubicBezTo>
                  <a:cubicBezTo>
                    <a:pt x="2073" y="12383"/>
                    <a:pt x="2215" y="12478"/>
                    <a:pt x="2335" y="12597"/>
                  </a:cubicBezTo>
                  <a:cubicBezTo>
                    <a:pt x="2644" y="12931"/>
                    <a:pt x="3025" y="13169"/>
                    <a:pt x="3418" y="13359"/>
                  </a:cubicBezTo>
                  <a:cubicBezTo>
                    <a:pt x="3823" y="13538"/>
                    <a:pt x="4251" y="13704"/>
                    <a:pt x="4644" y="13907"/>
                  </a:cubicBezTo>
                  <a:cubicBezTo>
                    <a:pt x="5085" y="14169"/>
                    <a:pt x="5561" y="14324"/>
                    <a:pt x="6049" y="14419"/>
                  </a:cubicBezTo>
                  <a:cubicBezTo>
                    <a:pt x="6264" y="14466"/>
                    <a:pt x="6466" y="14538"/>
                    <a:pt x="6692" y="14550"/>
                  </a:cubicBezTo>
                  <a:cubicBezTo>
                    <a:pt x="7264" y="14550"/>
                    <a:pt x="7835" y="14609"/>
                    <a:pt x="8407" y="14443"/>
                  </a:cubicBezTo>
                  <a:cubicBezTo>
                    <a:pt x="8692" y="14359"/>
                    <a:pt x="9002" y="14324"/>
                    <a:pt x="9264" y="14169"/>
                  </a:cubicBezTo>
                  <a:cubicBezTo>
                    <a:pt x="9347" y="14121"/>
                    <a:pt x="9431" y="14109"/>
                    <a:pt x="9502" y="14074"/>
                  </a:cubicBezTo>
                  <a:cubicBezTo>
                    <a:pt x="9824" y="14002"/>
                    <a:pt x="10097" y="13847"/>
                    <a:pt x="10359" y="13669"/>
                  </a:cubicBezTo>
                  <a:cubicBezTo>
                    <a:pt x="10609" y="13514"/>
                    <a:pt x="10859" y="13335"/>
                    <a:pt x="11109" y="13169"/>
                  </a:cubicBezTo>
                  <a:cubicBezTo>
                    <a:pt x="11395" y="12990"/>
                    <a:pt x="11645" y="12800"/>
                    <a:pt x="11824" y="12502"/>
                  </a:cubicBezTo>
                  <a:cubicBezTo>
                    <a:pt x="11871" y="12407"/>
                    <a:pt x="11967" y="12347"/>
                    <a:pt x="12026" y="12276"/>
                  </a:cubicBezTo>
                  <a:cubicBezTo>
                    <a:pt x="12145" y="12121"/>
                    <a:pt x="12276" y="11990"/>
                    <a:pt x="12360" y="11847"/>
                  </a:cubicBezTo>
                  <a:cubicBezTo>
                    <a:pt x="12657" y="11371"/>
                    <a:pt x="12955" y="10895"/>
                    <a:pt x="13241" y="10418"/>
                  </a:cubicBezTo>
                  <a:cubicBezTo>
                    <a:pt x="13372" y="10192"/>
                    <a:pt x="13455" y="9942"/>
                    <a:pt x="13455" y="9668"/>
                  </a:cubicBezTo>
                  <a:cubicBezTo>
                    <a:pt x="13455" y="9061"/>
                    <a:pt x="13467" y="8466"/>
                    <a:pt x="13467" y="7858"/>
                  </a:cubicBezTo>
                  <a:cubicBezTo>
                    <a:pt x="13467" y="7585"/>
                    <a:pt x="13455" y="7335"/>
                    <a:pt x="13348" y="7096"/>
                  </a:cubicBezTo>
                  <a:cubicBezTo>
                    <a:pt x="13288" y="6966"/>
                    <a:pt x="13276" y="6811"/>
                    <a:pt x="13241" y="6680"/>
                  </a:cubicBezTo>
                  <a:cubicBezTo>
                    <a:pt x="13217" y="6573"/>
                    <a:pt x="13217" y="6489"/>
                    <a:pt x="13169" y="6382"/>
                  </a:cubicBezTo>
                  <a:cubicBezTo>
                    <a:pt x="13062" y="6096"/>
                    <a:pt x="12943" y="5811"/>
                    <a:pt x="12824" y="5549"/>
                  </a:cubicBezTo>
                  <a:cubicBezTo>
                    <a:pt x="12800" y="5477"/>
                    <a:pt x="12753" y="5394"/>
                    <a:pt x="12693" y="5322"/>
                  </a:cubicBezTo>
                  <a:cubicBezTo>
                    <a:pt x="12395" y="4953"/>
                    <a:pt x="12098" y="4584"/>
                    <a:pt x="11752" y="4263"/>
                  </a:cubicBezTo>
                  <a:cubicBezTo>
                    <a:pt x="11586" y="4120"/>
                    <a:pt x="11443" y="3989"/>
                    <a:pt x="11229" y="3882"/>
                  </a:cubicBezTo>
                  <a:cubicBezTo>
                    <a:pt x="11109" y="3822"/>
                    <a:pt x="10978" y="3727"/>
                    <a:pt x="10895" y="3620"/>
                  </a:cubicBezTo>
                  <a:cubicBezTo>
                    <a:pt x="10693" y="3417"/>
                    <a:pt x="10443" y="3286"/>
                    <a:pt x="10193" y="3227"/>
                  </a:cubicBezTo>
                  <a:cubicBezTo>
                    <a:pt x="9835" y="3132"/>
                    <a:pt x="9490" y="3001"/>
                    <a:pt x="9121" y="2929"/>
                  </a:cubicBezTo>
                  <a:cubicBezTo>
                    <a:pt x="8526" y="2822"/>
                    <a:pt x="7942" y="2894"/>
                    <a:pt x="7347" y="2882"/>
                  </a:cubicBezTo>
                  <a:cubicBezTo>
                    <a:pt x="7288" y="2882"/>
                    <a:pt x="7240" y="2905"/>
                    <a:pt x="7180" y="2929"/>
                  </a:cubicBezTo>
                  <a:cubicBezTo>
                    <a:pt x="6704" y="3060"/>
                    <a:pt x="6442" y="2905"/>
                    <a:pt x="6228" y="2453"/>
                  </a:cubicBezTo>
                  <a:cubicBezTo>
                    <a:pt x="6049" y="1941"/>
                    <a:pt x="5859" y="1441"/>
                    <a:pt x="5454" y="10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2"/>
            <p:cNvSpPr/>
            <p:nvPr/>
          </p:nvSpPr>
          <p:spPr>
            <a:xfrm>
              <a:off x="4074300" y="2056625"/>
              <a:ext cx="106600" cy="160775"/>
            </a:xfrm>
            <a:custGeom>
              <a:avLst/>
              <a:gdLst/>
              <a:ahLst/>
              <a:cxnLst/>
              <a:rect l="l" t="t" r="r" b="b"/>
              <a:pathLst>
                <a:path w="4264" h="6431" extrusionOk="0">
                  <a:moveTo>
                    <a:pt x="2930" y="4239"/>
                  </a:moveTo>
                  <a:cubicBezTo>
                    <a:pt x="2573" y="4394"/>
                    <a:pt x="2215" y="4323"/>
                    <a:pt x="1870" y="4347"/>
                  </a:cubicBezTo>
                  <a:cubicBezTo>
                    <a:pt x="1549" y="4382"/>
                    <a:pt x="1215" y="4418"/>
                    <a:pt x="906" y="4454"/>
                  </a:cubicBezTo>
                  <a:cubicBezTo>
                    <a:pt x="894" y="4466"/>
                    <a:pt x="870" y="4478"/>
                    <a:pt x="870" y="4501"/>
                  </a:cubicBezTo>
                  <a:cubicBezTo>
                    <a:pt x="810" y="4942"/>
                    <a:pt x="775" y="5371"/>
                    <a:pt x="715" y="5823"/>
                  </a:cubicBezTo>
                  <a:cubicBezTo>
                    <a:pt x="691" y="5942"/>
                    <a:pt x="691" y="6061"/>
                    <a:pt x="668" y="6168"/>
                  </a:cubicBezTo>
                  <a:cubicBezTo>
                    <a:pt x="620" y="6323"/>
                    <a:pt x="489" y="6430"/>
                    <a:pt x="358" y="6418"/>
                  </a:cubicBezTo>
                  <a:cubicBezTo>
                    <a:pt x="203" y="6394"/>
                    <a:pt x="132" y="6311"/>
                    <a:pt x="84" y="6180"/>
                  </a:cubicBezTo>
                  <a:cubicBezTo>
                    <a:pt x="13" y="5918"/>
                    <a:pt x="1" y="5656"/>
                    <a:pt x="60" y="5406"/>
                  </a:cubicBezTo>
                  <a:cubicBezTo>
                    <a:pt x="120" y="5144"/>
                    <a:pt x="144" y="4894"/>
                    <a:pt x="132" y="4632"/>
                  </a:cubicBezTo>
                  <a:cubicBezTo>
                    <a:pt x="132" y="4573"/>
                    <a:pt x="132" y="4513"/>
                    <a:pt x="144" y="4454"/>
                  </a:cubicBezTo>
                  <a:cubicBezTo>
                    <a:pt x="298" y="3727"/>
                    <a:pt x="394" y="2977"/>
                    <a:pt x="656" y="2263"/>
                  </a:cubicBezTo>
                  <a:cubicBezTo>
                    <a:pt x="715" y="2084"/>
                    <a:pt x="751" y="1906"/>
                    <a:pt x="810" y="1727"/>
                  </a:cubicBezTo>
                  <a:cubicBezTo>
                    <a:pt x="953" y="1275"/>
                    <a:pt x="1072" y="846"/>
                    <a:pt x="1203" y="406"/>
                  </a:cubicBezTo>
                  <a:cubicBezTo>
                    <a:pt x="1227" y="298"/>
                    <a:pt x="1322" y="203"/>
                    <a:pt x="1406" y="132"/>
                  </a:cubicBezTo>
                  <a:cubicBezTo>
                    <a:pt x="1549" y="13"/>
                    <a:pt x="1703" y="1"/>
                    <a:pt x="1846" y="132"/>
                  </a:cubicBezTo>
                  <a:cubicBezTo>
                    <a:pt x="1965" y="239"/>
                    <a:pt x="2061" y="358"/>
                    <a:pt x="2156" y="489"/>
                  </a:cubicBezTo>
                  <a:cubicBezTo>
                    <a:pt x="2287" y="679"/>
                    <a:pt x="2418" y="858"/>
                    <a:pt x="2525" y="1072"/>
                  </a:cubicBezTo>
                  <a:cubicBezTo>
                    <a:pt x="2942" y="1858"/>
                    <a:pt x="3346" y="2668"/>
                    <a:pt x="3656" y="3501"/>
                  </a:cubicBezTo>
                  <a:cubicBezTo>
                    <a:pt x="3704" y="3620"/>
                    <a:pt x="3716" y="3751"/>
                    <a:pt x="3763" y="3870"/>
                  </a:cubicBezTo>
                  <a:cubicBezTo>
                    <a:pt x="3811" y="4013"/>
                    <a:pt x="3846" y="4180"/>
                    <a:pt x="3906" y="4311"/>
                  </a:cubicBezTo>
                  <a:cubicBezTo>
                    <a:pt x="4049" y="4585"/>
                    <a:pt x="4120" y="4847"/>
                    <a:pt x="4180" y="5132"/>
                  </a:cubicBezTo>
                  <a:cubicBezTo>
                    <a:pt x="4192" y="5240"/>
                    <a:pt x="4227" y="5323"/>
                    <a:pt x="4239" y="5430"/>
                  </a:cubicBezTo>
                  <a:cubicBezTo>
                    <a:pt x="4251" y="5525"/>
                    <a:pt x="4263" y="5597"/>
                    <a:pt x="4263" y="5680"/>
                  </a:cubicBezTo>
                  <a:cubicBezTo>
                    <a:pt x="4263" y="5906"/>
                    <a:pt x="4132" y="6073"/>
                    <a:pt x="3930" y="6121"/>
                  </a:cubicBezTo>
                  <a:cubicBezTo>
                    <a:pt x="3727" y="6156"/>
                    <a:pt x="3549" y="6073"/>
                    <a:pt x="3465" y="5882"/>
                  </a:cubicBezTo>
                  <a:cubicBezTo>
                    <a:pt x="3406" y="5728"/>
                    <a:pt x="3335" y="5585"/>
                    <a:pt x="3311" y="5430"/>
                  </a:cubicBezTo>
                  <a:cubicBezTo>
                    <a:pt x="3287" y="5013"/>
                    <a:pt x="3108" y="4656"/>
                    <a:pt x="2930" y="4239"/>
                  </a:cubicBezTo>
                  <a:close/>
                  <a:moveTo>
                    <a:pt x="2692" y="3346"/>
                  </a:moveTo>
                  <a:cubicBezTo>
                    <a:pt x="2453" y="2680"/>
                    <a:pt x="2108" y="2025"/>
                    <a:pt x="1763" y="1382"/>
                  </a:cubicBezTo>
                  <a:cubicBezTo>
                    <a:pt x="1751" y="1346"/>
                    <a:pt x="1691" y="1322"/>
                    <a:pt x="1632" y="1263"/>
                  </a:cubicBezTo>
                  <a:cubicBezTo>
                    <a:pt x="1453" y="1894"/>
                    <a:pt x="1287" y="2489"/>
                    <a:pt x="1144" y="3085"/>
                  </a:cubicBezTo>
                  <a:cubicBezTo>
                    <a:pt x="1108" y="3192"/>
                    <a:pt x="1084" y="3311"/>
                    <a:pt x="1084" y="3430"/>
                  </a:cubicBezTo>
                  <a:cubicBezTo>
                    <a:pt x="1060" y="3501"/>
                    <a:pt x="1084" y="3585"/>
                    <a:pt x="1096" y="3644"/>
                  </a:cubicBezTo>
                  <a:cubicBezTo>
                    <a:pt x="1156" y="3668"/>
                    <a:pt x="1179" y="3668"/>
                    <a:pt x="1215" y="3668"/>
                  </a:cubicBezTo>
                  <a:cubicBezTo>
                    <a:pt x="1596" y="3585"/>
                    <a:pt x="2001" y="3513"/>
                    <a:pt x="2406" y="3513"/>
                  </a:cubicBezTo>
                  <a:cubicBezTo>
                    <a:pt x="2501" y="3513"/>
                    <a:pt x="2596" y="3466"/>
                    <a:pt x="2692" y="3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5" name="Google Shape;1535;p52"/>
          <p:cNvGrpSpPr/>
          <p:nvPr/>
        </p:nvGrpSpPr>
        <p:grpSpPr>
          <a:xfrm>
            <a:off x="1291055" y="1915756"/>
            <a:ext cx="281789" cy="259932"/>
            <a:chOff x="712875" y="2205450"/>
            <a:chExt cx="233675" cy="215550"/>
          </a:xfrm>
        </p:grpSpPr>
        <p:sp>
          <p:nvSpPr>
            <p:cNvPr id="1536" name="Google Shape;1536;p52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2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2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2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2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1" name="Google Shape;1541;p52"/>
          <p:cNvGrpSpPr/>
          <p:nvPr/>
        </p:nvGrpSpPr>
        <p:grpSpPr>
          <a:xfrm>
            <a:off x="1337362" y="1443767"/>
            <a:ext cx="281789" cy="259902"/>
            <a:chOff x="751275" y="1814050"/>
            <a:chExt cx="233675" cy="215525"/>
          </a:xfrm>
        </p:grpSpPr>
        <p:sp>
          <p:nvSpPr>
            <p:cNvPr id="1542" name="Google Shape;1542;p52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2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2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2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2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7" name="Google Shape;1547;p52"/>
          <p:cNvGrpSpPr/>
          <p:nvPr/>
        </p:nvGrpSpPr>
        <p:grpSpPr>
          <a:xfrm>
            <a:off x="3778525" y="987545"/>
            <a:ext cx="798336" cy="949797"/>
            <a:chOff x="2775625" y="1435725"/>
            <a:chExt cx="662025" cy="787625"/>
          </a:xfrm>
        </p:grpSpPr>
        <p:sp>
          <p:nvSpPr>
            <p:cNvPr id="1548" name="Google Shape;1548;p52"/>
            <p:cNvSpPr/>
            <p:nvPr/>
          </p:nvSpPr>
          <p:spPr>
            <a:xfrm>
              <a:off x="2994100" y="1454100"/>
              <a:ext cx="425375" cy="308900"/>
            </a:xfrm>
            <a:custGeom>
              <a:avLst/>
              <a:gdLst/>
              <a:ahLst/>
              <a:cxnLst/>
              <a:rect l="l" t="t" r="r" b="b"/>
              <a:pathLst>
                <a:path w="17015" h="12356" extrusionOk="0">
                  <a:moveTo>
                    <a:pt x="9652" y="0"/>
                  </a:moveTo>
                  <a:cubicBezTo>
                    <a:pt x="9340" y="0"/>
                    <a:pt x="9028" y="32"/>
                    <a:pt x="8716" y="87"/>
                  </a:cubicBezTo>
                  <a:cubicBezTo>
                    <a:pt x="8454" y="123"/>
                    <a:pt x="8169" y="158"/>
                    <a:pt x="7931" y="301"/>
                  </a:cubicBezTo>
                  <a:cubicBezTo>
                    <a:pt x="7728" y="420"/>
                    <a:pt x="7514" y="468"/>
                    <a:pt x="7288" y="504"/>
                  </a:cubicBezTo>
                  <a:cubicBezTo>
                    <a:pt x="6930" y="527"/>
                    <a:pt x="6609" y="635"/>
                    <a:pt x="6276" y="778"/>
                  </a:cubicBezTo>
                  <a:cubicBezTo>
                    <a:pt x="6157" y="837"/>
                    <a:pt x="6026" y="885"/>
                    <a:pt x="5895" y="897"/>
                  </a:cubicBezTo>
                  <a:cubicBezTo>
                    <a:pt x="5597" y="944"/>
                    <a:pt x="5311" y="1075"/>
                    <a:pt x="5061" y="1230"/>
                  </a:cubicBezTo>
                  <a:cubicBezTo>
                    <a:pt x="4609" y="1480"/>
                    <a:pt x="4168" y="1754"/>
                    <a:pt x="3716" y="1992"/>
                  </a:cubicBezTo>
                  <a:cubicBezTo>
                    <a:pt x="3359" y="2182"/>
                    <a:pt x="3037" y="2409"/>
                    <a:pt x="2739" y="2671"/>
                  </a:cubicBezTo>
                  <a:cubicBezTo>
                    <a:pt x="2585" y="2802"/>
                    <a:pt x="2442" y="2944"/>
                    <a:pt x="2251" y="3028"/>
                  </a:cubicBezTo>
                  <a:cubicBezTo>
                    <a:pt x="2192" y="3064"/>
                    <a:pt x="2108" y="3123"/>
                    <a:pt x="2073" y="3159"/>
                  </a:cubicBezTo>
                  <a:cubicBezTo>
                    <a:pt x="1680" y="3671"/>
                    <a:pt x="1263" y="4159"/>
                    <a:pt x="918" y="4707"/>
                  </a:cubicBezTo>
                  <a:cubicBezTo>
                    <a:pt x="596" y="5266"/>
                    <a:pt x="358" y="5861"/>
                    <a:pt x="108" y="6433"/>
                  </a:cubicBezTo>
                  <a:cubicBezTo>
                    <a:pt x="13" y="6635"/>
                    <a:pt x="1" y="6826"/>
                    <a:pt x="25" y="7028"/>
                  </a:cubicBezTo>
                  <a:cubicBezTo>
                    <a:pt x="72" y="7374"/>
                    <a:pt x="120" y="7707"/>
                    <a:pt x="168" y="8040"/>
                  </a:cubicBezTo>
                  <a:cubicBezTo>
                    <a:pt x="203" y="8326"/>
                    <a:pt x="346" y="8600"/>
                    <a:pt x="465" y="8850"/>
                  </a:cubicBezTo>
                  <a:cubicBezTo>
                    <a:pt x="501" y="8933"/>
                    <a:pt x="608" y="9017"/>
                    <a:pt x="703" y="9076"/>
                  </a:cubicBezTo>
                  <a:cubicBezTo>
                    <a:pt x="775" y="9136"/>
                    <a:pt x="894" y="9159"/>
                    <a:pt x="942" y="9231"/>
                  </a:cubicBezTo>
                  <a:cubicBezTo>
                    <a:pt x="1061" y="9386"/>
                    <a:pt x="1204" y="9457"/>
                    <a:pt x="1370" y="9529"/>
                  </a:cubicBezTo>
                  <a:cubicBezTo>
                    <a:pt x="1489" y="9588"/>
                    <a:pt x="1608" y="9671"/>
                    <a:pt x="1739" y="9731"/>
                  </a:cubicBezTo>
                  <a:cubicBezTo>
                    <a:pt x="1835" y="9767"/>
                    <a:pt x="1918" y="9814"/>
                    <a:pt x="2013" y="9850"/>
                  </a:cubicBezTo>
                  <a:cubicBezTo>
                    <a:pt x="2144" y="9874"/>
                    <a:pt x="2263" y="9933"/>
                    <a:pt x="2382" y="10029"/>
                  </a:cubicBezTo>
                  <a:cubicBezTo>
                    <a:pt x="2466" y="10088"/>
                    <a:pt x="2573" y="10148"/>
                    <a:pt x="2680" y="10172"/>
                  </a:cubicBezTo>
                  <a:cubicBezTo>
                    <a:pt x="3275" y="10386"/>
                    <a:pt x="3859" y="10600"/>
                    <a:pt x="4478" y="10719"/>
                  </a:cubicBezTo>
                  <a:cubicBezTo>
                    <a:pt x="4640" y="10753"/>
                    <a:pt x="4802" y="10781"/>
                    <a:pt x="4960" y="10781"/>
                  </a:cubicBezTo>
                  <a:cubicBezTo>
                    <a:pt x="5022" y="10781"/>
                    <a:pt x="5084" y="10777"/>
                    <a:pt x="5144" y="10767"/>
                  </a:cubicBezTo>
                  <a:cubicBezTo>
                    <a:pt x="5192" y="10767"/>
                    <a:pt x="5252" y="10755"/>
                    <a:pt x="5299" y="10755"/>
                  </a:cubicBezTo>
                  <a:lnTo>
                    <a:pt x="5371" y="10755"/>
                  </a:lnTo>
                  <a:cubicBezTo>
                    <a:pt x="5609" y="10755"/>
                    <a:pt x="5728" y="10838"/>
                    <a:pt x="5776" y="11064"/>
                  </a:cubicBezTo>
                  <a:cubicBezTo>
                    <a:pt x="5835" y="11422"/>
                    <a:pt x="5883" y="11779"/>
                    <a:pt x="5942" y="12148"/>
                  </a:cubicBezTo>
                  <a:cubicBezTo>
                    <a:pt x="5954" y="12231"/>
                    <a:pt x="5942" y="12303"/>
                    <a:pt x="6026" y="12350"/>
                  </a:cubicBezTo>
                  <a:cubicBezTo>
                    <a:pt x="6033" y="12350"/>
                    <a:pt x="6047" y="12356"/>
                    <a:pt x="6058" y="12356"/>
                  </a:cubicBezTo>
                  <a:cubicBezTo>
                    <a:pt x="6064" y="12356"/>
                    <a:pt x="6069" y="12354"/>
                    <a:pt x="6073" y="12350"/>
                  </a:cubicBezTo>
                  <a:cubicBezTo>
                    <a:pt x="6549" y="12136"/>
                    <a:pt x="6990" y="11898"/>
                    <a:pt x="7335" y="11481"/>
                  </a:cubicBezTo>
                  <a:cubicBezTo>
                    <a:pt x="7383" y="11422"/>
                    <a:pt x="7430" y="11362"/>
                    <a:pt x="7502" y="11315"/>
                  </a:cubicBezTo>
                  <a:cubicBezTo>
                    <a:pt x="7692" y="11219"/>
                    <a:pt x="7811" y="11041"/>
                    <a:pt x="7931" y="10838"/>
                  </a:cubicBezTo>
                  <a:cubicBezTo>
                    <a:pt x="8097" y="10779"/>
                    <a:pt x="8264" y="10814"/>
                    <a:pt x="8359" y="10695"/>
                  </a:cubicBezTo>
                  <a:cubicBezTo>
                    <a:pt x="8538" y="10505"/>
                    <a:pt x="8800" y="10445"/>
                    <a:pt x="9050" y="10410"/>
                  </a:cubicBezTo>
                  <a:cubicBezTo>
                    <a:pt x="9705" y="10326"/>
                    <a:pt x="10371" y="10231"/>
                    <a:pt x="11026" y="10148"/>
                  </a:cubicBezTo>
                  <a:cubicBezTo>
                    <a:pt x="11205" y="10112"/>
                    <a:pt x="11371" y="10088"/>
                    <a:pt x="11550" y="10041"/>
                  </a:cubicBezTo>
                  <a:cubicBezTo>
                    <a:pt x="11836" y="9945"/>
                    <a:pt x="12098" y="9850"/>
                    <a:pt x="12372" y="9755"/>
                  </a:cubicBezTo>
                  <a:cubicBezTo>
                    <a:pt x="12562" y="9695"/>
                    <a:pt x="12753" y="9636"/>
                    <a:pt x="12931" y="9576"/>
                  </a:cubicBezTo>
                  <a:cubicBezTo>
                    <a:pt x="13205" y="9493"/>
                    <a:pt x="13467" y="9410"/>
                    <a:pt x="13705" y="9314"/>
                  </a:cubicBezTo>
                  <a:cubicBezTo>
                    <a:pt x="13979" y="9195"/>
                    <a:pt x="14241" y="9076"/>
                    <a:pt x="14455" y="8874"/>
                  </a:cubicBezTo>
                  <a:cubicBezTo>
                    <a:pt x="14669" y="8671"/>
                    <a:pt x="14931" y="8505"/>
                    <a:pt x="15170" y="8338"/>
                  </a:cubicBezTo>
                  <a:cubicBezTo>
                    <a:pt x="15193" y="8326"/>
                    <a:pt x="15229" y="8278"/>
                    <a:pt x="15241" y="8255"/>
                  </a:cubicBezTo>
                  <a:cubicBezTo>
                    <a:pt x="15348" y="8100"/>
                    <a:pt x="15479" y="8005"/>
                    <a:pt x="15622" y="7909"/>
                  </a:cubicBezTo>
                  <a:cubicBezTo>
                    <a:pt x="15717" y="7850"/>
                    <a:pt x="15824" y="7790"/>
                    <a:pt x="15848" y="7671"/>
                  </a:cubicBezTo>
                  <a:cubicBezTo>
                    <a:pt x="15896" y="7528"/>
                    <a:pt x="16003" y="7421"/>
                    <a:pt x="16134" y="7326"/>
                  </a:cubicBezTo>
                  <a:cubicBezTo>
                    <a:pt x="16324" y="7183"/>
                    <a:pt x="16491" y="7016"/>
                    <a:pt x="16574" y="6778"/>
                  </a:cubicBezTo>
                  <a:cubicBezTo>
                    <a:pt x="16658" y="6612"/>
                    <a:pt x="16753" y="6457"/>
                    <a:pt x="16848" y="6290"/>
                  </a:cubicBezTo>
                  <a:cubicBezTo>
                    <a:pt x="16872" y="6231"/>
                    <a:pt x="16896" y="6159"/>
                    <a:pt x="16908" y="6076"/>
                  </a:cubicBezTo>
                  <a:cubicBezTo>
                    <a:pt x="16920" y="5957"/>
                    <a:pt x="16932" y="5826"/>
                    <a:pt x="16955" y="5707"/>
                  </a:cubicBezTo>
                  <a:cubicBezTo>
                    <a:pt x="16967" y="5421"/>
                    <a:pt x="17015" y="5183"/>
                    <a:pt x="16991" y="4945"/>
                  </a:cubicBezTo>
                  <a:cubicBezTo>
                    <a:pt x="16955" y="4468"/>
                    <a:pt x="16896" y="3992"/>
                    <a:pt x="16789" y="3540"/>
                  </a:cubicBezTo>
                  <a:cubicBezTo>
                    <a:pt x="16729" y="3254"/>
                    <a:pt x="16622" y="2980"/>
                    <a:pt x="16515" y="2718"/>
                  </a:cubicBezTo>
                  <a:cubicBezTo>
                    <a:pt x="16455" y="2552"/>
                    <a:pt x="16360" y="2409"/>
                    <a:pt x="16241" y="2266"/>
                  </a:cubicBezTo>
                  <a:cubicBezTo>
                    <a:pt x="15979" y="1992"/>
                    <a:pt x="15705" y="1706"/>
                    <a:pt x="15431" y="1420"/>
                  </a:cubicBezTo>
                  <a:cubicBezTo>
                    <a:pt x="15170" y="1135"/>
                    <a:pt x="14824" y="956"/>
                    <a:pt x="14431" y="837"/>
                  </a:cubicBezTo>
                  <a:cubicBezTo>
                    <a:pt x="14158" y="754"/>
                    <a:pt x="13836" y="742"/>
                    <a:pt x="13598" y="539"/>
                  </a:cubicBezTo>
                  <a:cubicBezTo>
                    <a:pt x="13538" y="480"/>
                    <a:pt x="13443" y="480"/>
                    <a:pt x="13360" y="456"/>
                  </a:cubicBezTo>
                  <a:cubicBezTo>
                    <a:pt x="12907" y="325"/>
                    <a:pt x="12431" y="301"/>
                    <a:pt x="11979" y="111"/>
                  </a:cubicBezTo>
                  <a:cubicBezTo>
                    <a:pt x="11973" y="105"/>
                    <a:pt x="11961" y="105"/>
                    <a:pt x="11947" y="105"/>
                  </a:cubicBezTo>
                  <a:cubicBezTo>
                    <a:pt x="11934" y="105"/>
                    <a:pt x="11919" y="105"/>
                    <a:pt x="11907" y="99"/>
                  </a:cubicBezTo>
                  <a:cubicBezTo>
                    <a:pt x="11645" y="67"/>
                    <a:pt x="11389" y="46"/>
                    <a:pt x="11130" y="46"/>
                  </a:cubicBezTo>
                  <a:cubicBezTo>
                    <a:pt x="11001" y="46"/>
                    <a:pt x="10871" y="51"/>
                    <a:pt x="10740" y="63"/>
                  </a:cubicBezTo>
                  <a:cubicBezTo>
                    <a:pt x="10682" y="74"/>
                    <a:pt x="10620" y="80"/>
                    <a:pt x="10558" y="80"/>
                  </a:cubicBezTo>
                  <a:cubicBezTo>
                    <a:pt x="10481" y="80"/>
                    <a:pt x="10402" y="71"/>
                    <a:pt x="10324" y="51"/>
                  </a:cubicBezTo>
                  <a:cubicBezTo>
                    <a:pt x="10100" y="16"/>
                    <a:pt x="9876" y="0"/>
                    <a:pt x="965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2"/>
            <p:cNvSpPr/>
            <p:nvPr/>
          </p:nvSpPr>
          <p:spPr>
            <a:xfrm>
              <a:off x="2978925" y="1435725"/>
              <a:ext cx="458725" cy="343825"/>
            </a:xfrm>
            <a:custGeom>
              <a:avLst/>
              <a:gdLst/>
              <a:ahLst/>
              <a:cxnLst/>
              <a:rect l="l" t="t" r="r" b="b"/>
              <a:pathLst>
                <a:path w="18349" h="13753" extrusionOk="0">
                  <a:moveTo>
                    <a:pt x="5894" y="12085"/>
                  </a:moveTo>
                  <a:cubicBezTo>
                    <a:pt x="5847" y="12050"/>
                    <a:pt x="5835" y="12038"/>
                    <a:pt x="5811" y="12038"/>
                  </a:cubicBezTo>
                  <a:cubicBezTo>
                    <a:pt x="5204" y="12145"/>
                    <a:pt x="4620" y="11930"/>
                    <a:pt x="4049" y="11764"/>
                  </a:cubicBezTo>
                  <a:cubicBezTo>
                    <a:pt x="3727" y="11680"/>
                    <a:pt x="3418" y="11561"/>
                    <a:pt x="3120" y="11454"/>
                  </a:cubicBezTo>
                  <a:cubicBezTo>
                    <a:pt x="2954" y="11395"/>
                    <a:pt x="2811" y="11311"/>
                    <a:pt x="2644" y="11240"/>
                  </a:cubicBezTo>
                  <a:cubicBezTo>
                    <a:pt x="2632" y="11216"/>
                    <a:pt x="2596" y="11204"/>
                    <a:pt x="2584" y="11192"/>
                  </a:cubicBezTo>
                  <a:cubicBezTo>
                    <a:pt x="2203" y="11133"/>
                    <a:pt x="1930" y="10835"/>
                    <a:pt x="1572" y="10716"/>
                  </a:cubicBezTo>
                  <a:cubicBezTo>
                    <a:pt x="1430" y="10656"/>
                    <a:pt x="1275" y="10573"/>
                    <a:pt x="1168" y="10442"/>
                  </a:cubicBezTo>
                  <a:cubicBezTo>
                    <a:pt x="1132" y="10383"/>
                    <a:pt x="1072" y="10347"/>
                    <a:pt x="989" y="10311"/>
                  </a:cubicBezTo>
                  <a:cubicBezTo>
                    <a:pt x="798" y="10216"/>
                    <a:pt x="679" y="10073"/>
                    <a:pt x="560" y="9906"/>
                  </a:cubicBezTo>
                  <a:cubicBezTo>
                    <a:pt x="429" y="9680"/>
                    <a:pt x="215" y="9168"/>
                    <a:pt x="179" y="8894"/>
                  </a:cubicBezTo>
                  <a:cubicBezTo>
                    <a:pt x="132" y="8549"/>
                    <a:pt x="84" y="8192"/>
                    <a:pt x="36" y="7859"/>
                  </a:cubicBezTo>
                  <a:cubicBezTo>
                    <a:pt x="1" y="7537"/>
                    <a:pt x="25" y="7239"/>
                    <a:pt x="144" y="6966"/>
                  </a:cubicBezTo>
                  <a:cubicBezTo>
                    <a:pt x="417" y="6335"/>
                    <a:pt x="656" y="5692"/>
                    <a:pt x="1025" y="5132"/>
                  </a:cubicBezTo>
                  <a:cubicBezTo>
                    <a:pt x="1156" y="4942"/>
                    <a:pt x="1287" y="4727"/>
                    <a:pt x="1430" y="4537"/>
                  </a:cubicBezTo>
                  <a:cubicBezTo>
                    <a:pt x="1644" y="4239"/>
                    <a:pt x="1870" y="3953"/>
                    <a:pt x="2096" y="3668"/>
                  </a:cubicBezTo>
                  <a:cubicBezTo>
                    <a:pt x="2239" y="3477"/>
                    <a:pt x="2394" y="3310"/>
                    <a:pt x="2620" y="3191"/>
                  </a:cubicBezTo>
                  <a:cubicBezTo>
                    <a:pt x="2763" y="3120"/>
                    <a:pt x="2882" y="3001"/>
                    <a:pt x="3001" y="2894"/>
                  </a:cubicBezTo>
                  <a:cubicBezTo>
                    <a:pt x="3299" y="2632"/>
                    <a:pt x="3632" y="2394"/>
                    <a:pt x="4001" y="2215"/>
                  </a:cubicBezTo>
                  <a:cubicBezTo>
                    <a:pt x="4073" y="2179"/>
                    <a:pt x="4132" y="2144"/>
                    <a:pt x="4192" y="2096"/>
                  </a:cubicBezTo>
                  <a:cubicBezTo>
                    <a:pt x="4239" y="2060"/>
                    <a:pt x="4263" y="2036"/>
                    <a:pt x="4311" y="2001"/>
                  </a:cubicBezTo>
                  <a:cubicBezTo>
                    <a:pt x="4859" y="1751"/>
                    <a:pt x="5370" y="1382"/>
                    <a:pt x="5954" y="1155"/>
                  </a:cubicBezTo>
                  <a:cubicBezTo>
                    <a:pt x="6013" y="1143"/>
                    <a:pt x="6073" y="1096"/>
                    <a:pt x="6132" y="1096"/>
                  </a:cubicBezTo>
                  <a:cubicBezTo>
                    <a:pt x="6442" y="1072"/>
                    <a:pt x="6728" y="905"/>
                    <a:pt x="7025" y="810"/>
                  </a:cubicBezTo>
                  <a:cubicBezTo>
                    <a:pt x="7228" y="751"/>
                    <a:pt x="7454" y="691"/>
                    <a:pt x="7680" y="655"/>
                  </a:cubicBezTo>
                  <a:cubicBezTo>
                    <a:pt x="7859" y="608"/>
                    <a:pt x="8049" y="596"/>
                    <a:pt x="8216" y="489"/>
                  </a:cubicBezTo>
                  <a:cubicBezTo>
                    <a:pt x="8288" y="441"/>
                    <a:pt x="8407" y="417"/>
                    <a:pt x="8490" y="393"/>
                  </a:cubicBezTo>
                  <a:cubicBezTo>
                    <a:pt x="9252" y="274"/>
                    <a:pt x="10002" y="131"/>
                    <a:pt x="10752" y="36"/>
                  </a:cubicBezTo>
                  <a:cubicBezTo>
                    <a:pt x="11157" y="0"/>
                    <a:pt x="11574" y="60"/>
                    <a:pt x="11990" y="131"/>
                  </a:cubicBezTo>
                  <a:cubicBezTo>
                    <a:pt x="12217" y="179"/>
                    <a:pt x="12443" y="203"/>
                    <a:pt x="12657" y="239"/>
                  </a:cubicBezTo>
                  <a:cubicBezTo>
                    <a:pt x="12740" y="250"/>
                    <a:pt x="12812" y="262"/>
                    <a:pt x="12871" y="298"/>
                  </a:cubicBezTo>
                  <a:cubicBezTo>
                    <a:pt x="12990" y="370"/>
                    <a:pt x="13121" y="393"/>
                    <a:pt x="13276" y="393"/>
                  </a:cubicBezTo>
                  <a:cubicBezTo>
                    <a:pt x="13586" y="429"/>
                    <a:pt x="13883" y="536"/>
                    <a:pt x="14181" y="608"/>
                  </a:cubicBezTo>
                  <a:cubicBezTo>
                    <a:pt x="14288" y="631"/>
                    <a:pt x="14407" y="667"/>
                    <a:pt x="14491" y="727"/>
                  </a:cubicBezTo>
                  <a:cubicBezTo>
                    <a:pt x="14610" y="798"/>
                    <a:pt x="14729" y="870"/>
                    <a:pt x="14884" y="858"/>
                  </a:cubicBezTo>
                  <a:cubicBezTo>
                    <a:pt x="14919" y="858"/>
                    <a:pt x="14979" y="893"/>
                    <a:pt x="15015" y="917"/>
                  </a:cubicBezTo>
                  <a:cubicBezTo>
                    <a:pt x="15098" y="977"/>
                    <a:pt x="15205" y="1036"/>
                    <a:pt x="15324" y="1024"/>
                  </a:cubicBezTo>
                  <a:cubicBezTo>
                    <a:pt x="15372" y="1024"/>
                    <a:pt x="15431" y="1036"/>
                    <a:pt x="15479" y="1072"/>
                  </a:cubicBezTo>
                  <a:cubicBezTo>
                    <a:pt x="15908" y="1322"/>
                    <a:pt x="16336" y="1572"/>
                    <a:pt x="16705" y="1917"/>
                  </a:cubicBezTo>
                  <a:cubicBezTo>
                    <a:pt x="16812" y="2024"/>
                    <a:pt x="16884" y="2155"/>
                    <a:pt x="16979" y="2275"/>
                  </a:cubicBezTo>
                  <a:cubicBezTo>
                    <a:pt x="17062" y="2417"/>
                    <a:pt x="17158" y="2572"/>
                    <a:pt x="17265" y="2715"/>
                  </a:cubicBezTo>
                  <a:cubicBezTo>
                    <a:pt x="17420" y="2953"/>
                    <a:pt x="17562" y="3215"/>
                    <a:pt x="17682" y="3477"/>
                  </a:cubicBezTo>
                  <a:cubicBezTo>
                    <a:pt x="17765" y="3715"/>
                    <a:pt x="17896" y="3953"/>
                    <a:pt x="18039" y="4180"/>
                  </a:cubicBezTo>
                  <a:cubicBezTo>
                    <a:pt x="18110" y="4310"/>
                    <a:pt x="18146" y="4465"/>
                    <a:pt x="18170" y="4608"/>
                  </a:cubicBezTo>
                  <a:cubicBezTo>
                    <a:pt x="18194" y="4834"/>
                    <a:pt x="18205" y="5061"/>
                    <a:pt x="18253" y="5275"/>
                  </a:cubicBezTo>
                  <a:cubicBezTo>
                    <a:pt x="18348" y="5680"/>
                    <a:pt x="18289" y="6085"/>
                    <a:pt x="18241" y="6466"/>
                  </a:cubicBezTo>
                  <a:cubicBezTo>
                    <a:pt x="18229" y="6573"/>
                    <a:pt x="18205" y="6668"/>
                    <a:pt x="18205" y="6763"/>
                  </a:cubicBezTo>
                  <a:cubicBezTo>
                    <a:pt x="18194" y="6942"/>
                    <a:pt x="18134" y="7108"/>
                    <a:pt x="18051" y="7263"/>
                  </a:cubicBezTo>
                  <a:cubicBezTo>
                    <a:pt x="17932" y="7466"/>
                    <a:pt x="17789" y="7656"/>
                    <a:pt x="17705" y="7882"/>
                  </a:cubicBezTo>
                  <a:cubicBezTo>
                    <a:pt x="17634" y="8049"/>
                    <a:pt x="17527" y="8180"/>
                    <a:pt x="17396" y="8287"/>
                  </a:cubicBezTo>
                  <a:cubicBezTo>
                    <a:pt x="17241" y="8418"/>
                    <a:pt x="17098" y="8549"/>
                    <a:pt x="17003" y="8728"/>
                  </a:cubicBezTo>
                  <a:cubicBezTo>
                    <a:pt x="16943" y="8847"/>
                    <a:pt x="16800" y="8954"/>
                    <a:pt x="16693" y="9049"/>
                  </a:cubicBezTo>
                  <a:cubicBezTo>
                    <a:pt x="16574" y="9144"/>
                    <a:pt x="16455" y="9252"/>
                    <a:pt x="16336" y="9371"/>
                  </a:cubicBezTo>
                  <a:cubicBezTo>
                    <a:pt x="16289" y="9418"/>
                    <a:pt x="16241" y="9478"/>
                    <a:pt x="16205" y="9502"/>
                  </a:cubicBezTo>
                  <a:cubicBezTo>
                    <a:pt x="15872" y="9704"/>
                    <a:pt x="15586" y="9954"/>
                    <a:pt x="15229" y="10073"/>
                  </a:cubicBezTo>
                  <a:cubicBezTo>
                    <a:pt x="15050" y="10133"/>
                    <a:pt x="14895" y="10240"/>
                    <a:pt x="14729" y="10323"/>
                  </a:cubicBezTo>
                  <a:cubicBezTo>
                    <a:pt x="14669" y="10359"/>
                    <a:pt x="14598" y="10383"/>
                    <a:pt x="14574" y="10430"/>
                  </a:cubicBezTo>
                  <a:cubicBezTo>
                    <a:pt x="14538" y="10609"/>
                    <a:pt x="14372" y="10633"/>
                    <a:pt x="14241" y="10680"/>
                  </a:cubicBezTo>
                  <a:cubicBezTo>
                    <a:pt x="14003" y="10776"/>
                    <a:pt x="13764" y="10835"/>
                    <a:pt x="13526" y="10895"/>
                  </a:cubicBezTo>
                  <a:cubicBezTo>
                    <a:pt x="13300" y="10930"/>
                    <a:pt x="13098" y="10978"/>
                    <a:pt x="12883" y="11085"/>
                  </a:cubicBezTo>
                  <a:cubicBezTo>
                    <a:pt x="12764" y="11145"/>
                    <a:pt x="12621" y="11157"/>
                    <a:pt x="12479" y="11168"/>
                  </a:cubicBezTo>
                  <a:cubicBezTo>
                    <a:pt x="11586" y="11288"/>
                    <a:pt x="10681" y="11407"/>
                    <a:pt x="9788" y="11526"/>
                  </a:cubicBezTo>
                  <a:cubicBezTo>
                    <a:pt x="9466" y="11490"/>
                    <a:pt x="9288" y="11752"/>
                    <a:pt x="9026" y="11883"/>
                  </a:cubicBezTo>
                  <a:cubicBezTo>
                    <a:pt x="8966" y="12061"/>
                    <a:pt x="8776" y="12121"/>
                    <a:pt x="8669" y="12264"/>
                  </a:cubicBezTo>
                  <a:cubicBezTo>
                    <a:pt x="8478" y="12466"/>
                    <a:pt x="8288" y="12681"/>
                    <a:pt x="8049" y="12859"/>
                  </a:cubicBezTo>
                  <a:cubicBezTo>
                    <a:pt x="7764" y="13062"/>
                    <a:pt x="7466" y="13240"/>
                    <a:pt x="7156" y="13419"/>
                  </a:cubicBezTo>
                  <a:cubicBezTo>
                    <a:pt x="6978" y="13526"/>
                    <a:pt x="6787" y="13609"/>
                    <a:pt x="6573" y="13693"/>
                  </a:cubicBezTo>
                  <a:cubicBezTo>
                    <a:pt x="6454" y="13728"/>
                    <a:pt x="6323" y="13752"/>
                    <a:pt x="6204" y="13752"/>
                  </a:cubicBezTo>
                  <a:cubicBezTo>
                    <a:pt x="6025" y="13752"/>
                    <a:pt x="5894" y="13645"/>
                    <a:pt x="5871" y="13454"/>
                  </a:cubicBezTo>
                  <a:cubicBezTo>
                    <a:pt x="5871" y="13359"/>
                    <a:pt x="5894" y="13240"/>
                    <a:pt x="5930" y="13169"/>
                  </a:cubicBezTo>
                  <a:cubicBezTo>
                    <a:pt x="6025" y="12954"/>
                    <a:pt x="6037" y="12752"/>
                    <a:pt x="5990" y="12538"/>
                  </a:cubicBezTo>
                  <a:cubicBezTo>
                    <a:pt x="5918" y="12431"/>
                    <a:pt x="5906" y="12252"/>
                    <a:pt x="5894" y="12085"/>
                  </a:cubicBezTo>
                  <a:close/>
                  <a:moveTo>
                    <a:pt x="8514" y="11549"/>
                  </a:moveTo>
                  <a:cubicBezTo>
                    <a:pt x="8669" y="11490"/>
                    <a:pt x="8835" y="11514"/>
                    <a:pt x="8942" y="11395"/>
                  </a:cubicBezTo>
                  <a:cubicBezTo>
                    <a:pt x="9121" y="11204"/>
                    <a:pt x="9371" y="11145"/>
                    <a:pt x="9621" y="11121"/>
                  </a:cubicBezTo>
                  <a:cubicBezTo>
                    <a:pt x="10276" y="11026"/>
                    <a:pt x="10955" y="10942"/>
                    <a:pt x="11597" y="10847"/>
                  </a:cubicBezTo>
                  <a:cubicBezTo>
                    <a:pt x="11788" y="10823"/>
                    <a:pt x="11943" y="10787"/>
                    <a:pt x="12121" y="10740"/>
                  </a:cubicBezTo>
                  <a:cubicBezTo>
                    <a:pt x="12407" y="10656"/>
                    <a:pt x="12681" y="10549"/>
                    <a:pt x="12943" y="10466"/>
                  </a:cubicBezTo>
                  <a:cubicBezTo>
                    <a:pt x="13133" y="10406"/>
                    <a:pt x="13336" y="10347"/>
                    <a:pt x="13502" y="10287"/>
                  </a:cubicBezTo>
                  <a:cubicBezTo>
                    <a:pt x="13776" y="10192"/>
                    <a:pt x="14038" y="10121"/>
                    <a:pt x="14276" y="10014"/>
                  </a:cubicBezTo>
                  <a:cubicBezTo>
                    <a:pt x="14550" y="9894"/>
                    <a:pt x="14824" y="9775"/>
                    <a:pt x="15026" y="9585"/>
                  </a:cubicBezTo>
                  <a:cubicBezTo>
                    <a:pt x="15253" y="9371"/>
                    <a:pt x="15503" y="9216"/>
                    <a:pt x="15741" y="9049"/>
                  </a:cubicBezTo>
                  <a:cubicBezTo>
                    <a:pt x="15765" y="9037"/>
                    <a:pt x="15800" y="8990"/>
                    <a:pt x="15812" y="8954"/>
                  </a:cubicBezTo>
                  <a:cubicBezTo>
                    <a:pt x="15919" y="8811"/>
                    <a:pt x="16050" y="8704"/>
                    <a:pt x="16205" y="8621"/>
                  </a:cubicBezTo>
                  <a:cubicBezTo>
                    <a:pt x="16289" y="8561"/>
                    <a:pt x="16396" y="8490"/>
                    <a:pt x="16419" y="8382"/>
                  </a:cubicBezTo>
                  <a:cubicBezTo>
                    <a:pt x="16467" y="8228"/>
                    <a:pt x="16574" y="8120"/>
                    <a:pt x="16705" y="8037"/>
                  </a:cubicBezTo>
                  <a:cubicBezTo>
                    <a:pt x="16896" y="7882"/>
                    <a:pt x="17062" y="7728"/>
                    <a:pt x="17158" y="7489"/>
                  </a:cubicBezTo>
                  <a:cubicBezTo>
                    <a:pt x="17229" y="7323"/>
                    <a:pt x="17336" y="7156"/>
                    <a:pt x="17420" y="6989"/>
                  </a:cubicBezTo>
                  <a:cubicBezTo>
                    <a:pt x="17455" y="6930"/>
                    <a:pt x="17467" y="6858"/>
                    <a:pt x="17479" y="6787"/>
                  </a:cubicBezTo>
                  <a:cubicBezTo>
                    <a:pt x="17491" y="6668"/>
                    <a:pt x="17515" y="6537"/>
                    <a:pt x="17527" y="6406"/>
                  </a:cubicBezTo>
                  <a:cubicBezTo>
                    <a:pt x="17539" y="6180"/>
                    <a:pt x="17586" y="5942"/>
                    <a:pt x="17574" y="5692"/>
                  </a:cubicBezTo>
                  <a:cubicBezTo>
                    <a:pt x="17527" y="5215"/>
                    <a:pt x="17467" y="4739"/>
                    <a:pt x="17360" y="4287"/>
                  </a:cubicBezTo>
                  <a:cubicBezTo>
                    <a:pt x="17301" y="4001"/>
                    <a:pt x="17193" y="3727"/>
                    <a:pt x="17098" y="3465"/>
                  </a:cubicBezTo>
                  <a:cubicBezTo>
                    <a:pt x="17039" y="3298"/>
                    <a:pt x="16931" y="3156"/>
                    <a:pt x="16812" y="3013"/>
                  </a:cubicBezTo>
                  <a:cubicBezTo>
                    <a:pt x="16562" y="2739"/>
                    <a:pt x="16277" y="2453"/>
                    <a:pt x="16003" y="2167"/>
                  </a:cubicBezTo>
                  <a:cubicBezTo>
                    <a:pt x="15741" y="1882"/>
                    <a:pt x="15396" y="1715"/>
                    <a:pt x="15015" y="1584"/>
                  </a:cubicBezTo>
                  <a:cubicBezTo>
                    <a:pt x="14729" y="1501"/>
                    <a:pt x="14419" y="1489"/>
                    <a:pt x="14181" y="1286"/>
                  </a:cubicBezTo>
                  <a:cubicBezTo>
                    <a:pt x="14122" y="1227"/>
                    <a:pt x="14014" y="1227"/>
                    <a:pt x="13943" y="1203"/>
                  </a:cubicBezTo>
                  <a:cubicBezTo>
                    <a:pt x="13479" y="1072"/>
                    <a:pt x="13002" y="1048"/>
                    <a:pt x="12550" y="858"/>
                  </a:cubicBezTo>
                  <a:cubicBezTo>
                    <a:pt x="12538" y="846"/>
                    <a:pt x="12514" y="858"/>
                    <a:pt x="12479" y="846"/>
                  </a:cubicBezTo>
                  <a:cubicBezTo>
                    <a:pt x="12098" y="798"/>
                    <a:pt x="11705" y="774"/>
                    <a:pt x="11324" y="810"/>
                  </a:cubicBezTo>
                  <a:cubicBezTo>
                    <a:pt x="11181" y="834"/>
                    <a:pt x="11038" y="834"/>
                    <a:pt x="10907" y="798"/>
                  </a:cubicBezTo>
                  <a:cubicBezTo>
                    <a:pt x="10371" y="715"/>
                    <a:pt x="9835" y="739"/>
                    <a:pt x="9300" y="834"/>
                  </a:cubicBezTo>
                  <a:cubicBezTo>
                    <a:pt x="9026" y="881"/>
                    <a:pt x="8740" y="905"/>
                    <a:pt x="8514" y="1048"/>
                  </a:cubicBezTo>
                  <a:cubicBezTo>
                    <a:pt x="8299" y="1179"/>
                    <a:pt x="8097" y="1215"/>
                    <a:pt x="7871" y="1251"/>
                  </a:cubicBezTo>
                  <a:cubicBezTo>
                    <a:pt x="7514" y="1274"/>
                    <a:pt x="7180" y="1382"/>
                    <a:pt x="6859" y="1536"/>
                  </a:cubicBezTo>
                  <a:cubicBezTo>
                    <a:pt x="6740" y="1596"/>
                    <a:pt x="6609" y="1632"/>
                    <a:pt x="6466" y="1655"/>
                  </a:cubicBezTo>
                  <a:cubicBezTo>
                    <a:pt x="6168" y="1691"/>
                    <a:pt x="5894" y="1834"/>
                    <a:pt x="5632" y="1977"/>
                  </a:cubicBezTo>
                  <a:cubicBezTo>
                    <a:pt x="5192" y="2227"/>
                    <a:pt x="4739" y="2501"/>
                    <a:pt x="4299" y="2739"/>
                  </a:cubicBezTo>
                  <a:cubicBezTo>
                    <a:pt x="3942" y="2929"/>
                    <a:pt x="3608" y="3156"/>
                    <a:pt x="3311" y="3418"/>
                  </a:cubicBezTo>
                  <a:cubicBezTo>
                    <a:pt x="3168" y="3560"/>
                    <a:pt x="3013" y="3691"/>
                    <a:pt x="2823" y="3775"/>
                  </a:cubicBezTo>
                  <a:cubicBezTo>
                    <a:pt x="2763" y="3810"/>
                    <a:pt x="2692" y="3870"/>
                    <a:pt x="2644" y="3918"/>
                  </a:cubicBezTo>
                  <a:cubicBezTo>
                    <a:pt x="2263" y="4418"/>
                    <a:pt x="1846" y="4906"/>
                    <a:pt x="1501" y="5465"/>
                  </a:cubicBezTo>
                  <a:cubicBezTo>
                    <a:pt x="1168" y="6013"/>
                    <a:pt x="929" y="6608"/>
                    <a:pt x="679" y="7192"/>
                  </a:cubicBezTo>
                  <a:cubicBezTo>
                    <a:pt x="584" y="7382"/>
                    <a:pt x="572" y="7573"/>
                    <a:pt x="608" y="7787"/>
                  </a:cubicBezTo>
                  <a:cubicBezTo>
                    <a:pt x="644" y="8120"/>
                    <a:pt x="691" y="8454"/>
                    <a:pt x="739" y="8799"/>
                  </a:cubicBezTo>
                  <a:cubicBezTo>
                    <a:pt x="787" y="9073"/>
                    <a:pt x="918" y="9347"/>
                    <a:pt x="1037" y="9597"/>
                  </a:cubicBezTo>
                  <a:cubicBezTo>
                    <a:pt x="1084" y="9692"/>
                    <a:pt x="1179" y="9764"/>
                    <a:pt x="1275" y="9823"/>
                  </a:cubicBezTo>
                  <a:cubicBezTo>
                    <a:pt x="1346" y="9883"/>
                    <a:pt x="1465" y="9906"/>
                    <a:pt x="1513" y="9990"/>
                  </a:cubicBezTo>
                  <a:cubicBezTo>
                    <a:pt x="1632" y="10133"/>
                    <a:pt x="1775" y="10204"/>
                    <a:pt x="1941" y="10287"/>
                  </a:cubicBezTo>
                  <a:cubicBezTo>
                    <a:pt x="2061" y="10347"/>
                    <a:pt x="2180" y="10418"/>
                    <a:pt x="2322" y="10478"/>
                  </a:cubicBezTo>
                  <a:cubicBezTo>
                    <a:pt x="2406" y="10526"/>
                    <a:pt x="2501" y="10561"/>
                    <a:pt x="2584" y="10597"/>
                  </a:cubicBezTo>
                  <a:cubicBezTo>
                    <a:pt x="2715" y="10621"/>
                    <a:pt x="2834" y="10680"/>
                    <a:pt x="2954" y="10776"/>
                  </a:cubicBezTo>
                  <a:cubicBezTo>
                    <a:pt x="3049" y="10835"/>
                    <a:pt x="3144" y="10895"/>
                    <a:pt x="3251" y="10918"/>
                  </a:cubicBezTo>
                  <a:cubicBezTo>
                    <a:pt x="3846" y="11133"/>
                    <a:pt x="4430" y="11359"/>
                    <a:pt x="5049" y="11478"/>
                  </a:cubicBezTo>
                  <a:cubicBezTo>
                    <a:pt x="5275" y="11514"/>
                    <a:pt x="5501" y="11549"/>
                    <a:pt x="5728" y="11514"/>
                  </a:cubicBezTo>
                  <a:cubicBezTo>
                    <a:pt x="5763" y="11514"/>
                    <a:pt x="5835" y="11502"/>
                    <a:pt x="5871" y="11502"/>
                  </a:cubicBezTo>
                  <a:lnTo>
                    <a:pt x="5942" y="11502"/>
                  </a:lnTo>
                  <a:cubicBezTo>
                    <a:pt x="6192" y="11502"/>
                    <a:pt x="6299" y="11597"/>
                    <a:pt x="6347" y="11811"/>
                  </a:cubicBezTo>
                  <a:cubicBezTo>
                    <a:pt x="6406" y="12169"/>
                    <a:pt x="6454" y="12526"/>
                    <a:pt x="6513" y="12907"/>
                  </a:cubicBezTo>
                  <a:cubicBezTo>
                    <a:pt x="6525" y="12978"/>
                    <a:pt x="6513" y="13050"/>
                    <a:pt x="6609" y="13097"/>
                  </a:cubicBezTo>
                  <a:cubicBezTo>
                    <a:pt x="6621" y="13097"/>
                    <a:pt x="6633" y="13109"/>
                    <a:pt x="6644" y="13097"/>
                  </a:cubicBezTo>
                  <a:cubicBezTo>
                    <a:pt x="7121" y="12883"/>
                    <a:pt x="7573" y="12645"/>
                    <a:pt x="7918" y="12228"/>
                  </a:cubicBezTo>
                  <a:cubicBezTo>
                    <a:pt x="7954" y="12169"/>
                    <a:pt x="8002" y="12109"/>
                    <a:pt x="8073" y="12073"/>
                  </a:cubicBezTo>
                  <a:cubicBezTo>
                    <a:pt x="8276" y="11919"/>
                    <a:pt x="8395" y="11740"/>
                    <a:pt x="8514" y="115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2"/>
            <p:cNvSpPr/>
            <p:nvPr/>
          </p:nvSpPr>
          <p:spPr>
            <a:xfrm>
              <a:off x="3082225" y="1597650"/>
              <a:ext cx="267600" cy="49725"/>
            </a:xfrm>
            <a:custGeom>
              <a:avLst/>
              <a:gdLst/>
              <a:ahLst/>
              <a:cxnLst/>
              <a:rect l="l" t="t" r="r" b="b"/>
              <a:pathLst>
                <a:path w="10704" h="1989" extrusionOk="0">
                  <a:moveTo>
                    <a:pt x="6549" y="1131"/>
                  </a:moveTo>
                  <a:cubicBezTo>
                    <a:pt x="5703" y="1227"/>
                    <a:pt x="4858" y="1346"/>
                    <a:pt x="4001" y="1453"/>
                  </a:cubicBezTo>
                  <a:cubicBezTo>
                    <a:pt x="3870" y="1465"/>
                    <a:pt x="3727" y="1489"/>
                    <a:pt x="3596" y="1548"/>
                  </a:cubicBezTo>
                  <a:cubicBezTo>
                    <a:pt x="3334" y="1643"/>
                    <a:pt x="3048" y="1703"/>
                    <a:pt x="2762" y="1739"/>
                  </a:cubicBezTo>
                  <a:cubicBezTo>
                    <a:pt x="2108" y="1810"/>
                    <a:pt x="1477" y="1882"/>
                    <a:pt x="822" y="1965"/>
                  </a:cubicBezTo>
                  <a:cubicBezTo>
                    <a:pt x="667" y="1977"/>
                    <a:pt x="524" y="1989"/>
                    <a:pt x="369" y="1989"/>
                  </a:cubicBezTo>
                  <a:cubicBezTo>
                    <a:pt x="286" y="1989"/>
                    <a:pt x="191" y="1965"/>
                    <a:pt x="119" y="1929"/>
                  </a:cubicBezTo>
                  <a:cubicBezTo>
                    <a:pt x="24" y="1882"/>
                    <a:pt x="0" y="1739"/>
                    <a:pt x="72" y="1679"/>
                  </a:cubicBezTo>
                  <a:cubicBezTo>
                    <a:pt x="131" y="1620"/>
                    <a:pt x="226" y="1572"/>
                    <a:pt x="298" y="1560"/>
                  </a:cubicBezTo>
                  <a:cubicBezTo>
                    <a:pt x="465" y="1512"/>
                    <a:pt x="643" y="1501"/>
                    <a:pt x="822" y="1465"/>
                  </a:cubicBezTo>
                  <a:cubicBezTo>
                    <a:pt x="1489" y="1382"/>
                    <a:pt x="2155" y="1274"/>
                    <a:pt x="2822" y="1191"/>
                  </a:cubicBezTo>
                  <a:cubicBezTo>
                    <a:pt x="2977" y="1167"/>
                    <a:pt x="3120" y="1143"/>
                    <a:pt x="3263" y="1084"/>
                  </a:cubicBezTo>
                  <a:cubicBezTo>
                    <a:pt x="3501" y="977"/>
                    <a:pt x="3739" y="953"/>
                    <a:pt x="3989" y="917"/>
                  </a:cubicBezTo>
                  <a:cubicBezTo>
                    <a:pt x="5608" y="715"/>
                    <a:pt x="7215" y="500"/>
                    <a:pt x="8835" y="298"/>
                  </a:cubicBezTo>
                  <a:cubicBezTo>
                    <a:pt x="9013" y="262"/>
                    <a:pt x="9180" y="262"/>
                    <a:pt x="9347" y="155"/>
                  </a:cubicBezTo>
                  <a:cubicBezTo>
                    <a:pt x="9406" y="119"/>
                    <a:pt x="9478" y="96"/>
                    <a:pt x="9549" y="96"/>
                  </a:cubicBezTo>
                  <a:lnTo>
                    <a:pt x="10228" y="12"/>
                  </a:lnTo>
                  <a:cubicBezTo>
                    <a:pt x="10299" y="0"/>
                    <a:pt x="10371" y="12"/>
                    <a:pt x="10442" y="12"/>
                  </a:cubicBezTo>
                  <a:cubicBezTo>
                    <a:pt x="10585" y="24"/>
                    <a:pt x="10668" y="96"/>
                    <a:pt x="10680" y="215"/>
                  </a:cubicBezTo>
                  <a:cubicBezTo>
                    <a:pt x="10704" y="334"/>
                    <a:pt x="10656" y="441"/>
                    <a:pt x="10525" y="489"/>
                  </a:cubicBezTo>
                  <a:cubicBezTo>
                    <a:pt x="10406" y="536"/>
                    <a:pt x="10287" y="548"/>
                    <a:pt x="10168" y="572"/>
                  </a:cubicBezTo>
                  <a:cubicBezTo>
                    <a:pt x="9930" y="620"/>
                    <a:pt x="9668" y="620"/>
                    <a:pt x="9430" y="750"/>
                  </a:cubicBezTo>
                  <a:cubicBezTo>
                    <a:pt x="9347" y="810"/>
                    <a:pt x="9216" y="798"/>
                    <a:pt x="9109" y="810"/>
                  </a:cubicBezTo>
                  <a:cubicBezTo>
                    <a:pt x="8263" y="905"/>
                    <a:pt x="7418" y="1024"/>
                    <a:pt x="6549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2"/>
            <p:cNvSpPr/>
            <p:nvPr/>
          </p:nvSpPr>
          <p:spPr>
            <a:xfrm>
              <a:off x="3064650" y="1511625"/>
              <a:ext cx="265850" cy="51825"/>
            </a:xfrm>
            <a:custGeom>
              <a:avLst/>
              <a:gdLst/>
              <a:ahLst/>
              <a:cxnLst/>
              <a:rect l="l" t="t" r="r" b="b"/>
              <a:pathLst>
                <a:path w="10634" h="2073" extrusionOk="0">
                  <a:moveTo>
                    <a:pt x="1" y="1917"/>
                  </a:moveTo>
                  <a:cubicBezTo>
                    <a:pt x="60" y="1858"/>
                    <a:pt x="84" y="1810"/>
                    <a:pt x="108" y="1798"/>
                  </a:cubicBezTo>
                  <a:cubicBezTo>
                    <a:pt x="406" y="1620"/>
                    <a:pt x="739" y="1453"/>
                    <a:pt x="1072" y="1417"/>
                  </a:cubicBezTo>
                  <a:cubicBezTo>
                    <a:pt x="1489" y="1358"/>
                    <a:pt x="1894" y="1274"/>
                    <a:pt x="2299" y="1179"/>
                  </a:cubicBezTo>
                  <a:cubicBezTo>
                    <a:pt x="2775" y="1036"/>
                    <a:pt x="3263" y="1001"/>
                    <a:pt x="3739" y="941"/>
                  </a:cubicBezTo>
                  <a:cubicBezTo>
                    <a:pt x="3930" y="905"/>
                    <a:pt x="4144" y="882"/>
                    <a:pt x="4323" y="798"/>
                  </a:cubicBezTo>
                  <a:cubicBezTo>
                    <a:pt x="4442" y="763"/>
                    <a:pt x="4561" y="727"/>
                    <a:pt x="4680" y="715"/>
                  </a:cubicBezTo>
                  <a:lnTo>
                    <a:pt x="9907" y="48"/>
                  </a:lnTo>
                  <a:lnTo>
                    <a:pt x="10347" y="1"/>
                  </a:lnTo>
                  <a:cubicBezTo>
                    <a:pt x="10466" y="1"/>
                    <a:pt x="10574" y="72"/>
                    <a:pt x="10597" y="191"/>
                  </a:cubicBezTo>
                  <a:cubicBezTo>
                    <a:pt x="10633" y="310"/>
                    <a:pt x="10562" y="441"/>
                    <a:pt x="10419" y="489"/>
                  </a:cubicBezTo>
                  <a:cubicBezTo>
                    <a:pt x="10323" y="524"/>
                    <a:pt x="10204" y="536"/>
                    <a:pt x="10097" y="548"/>
                  </a:cubicBezTo>
                  <a:cubicBezTo>
                    <a:pt x="9526" y="620"/>
                    <a:pt x="8978" y="703"/>
                    <a:pt x="8418" y="774"/>
                  </a:cubicBezTo>
                  <a:cubicBezTo>
                    <a:pt x="7252" y="917"/>
                    <a:pt x="6097" y="1072"/>
                    <a:pt x="4942" y="1215"/>
                  </a:cubicBezTo>
                  <a:cubicBezTo>
                    <a:pt x="4739" y="1251"/>
                    <a:pt x="4525" y="1274"/>
                    <a:pt x="4323" y="1370"/>
                  </a:cubicBezTo>
                  <a:cubicBezTo>
                    <a:pt x="4168" y="1429"/>
                    <a:pt x="4013" y="1453"/>
                    <a:pt x="3846" y="1477"/>
                  </a:cubicBezTo>
                  <a:cubicBezTo>
                    <a:pt x="3192" y="1548"/>
                    <a:pt x="2537" y="1655"/>
                    <a:pt x="1882" y="1834"/>
                  </a:cubicBezTo>
                  <a:cubicBezTo>
                    <a:pt x="1763" y="1858"/>
                    <a:pt x="1632" y="1870"/>
                    <a:pt x="1513" y="1894"/>
                  </a:cubicBezTo>
                  <a:cubicBezTo>
                    <a:pt x="1191" y="1953"/>
                    <a:pt x="882" y="1989"/>
                    <a:pt x="584" y="2048"/>
                  </a:cubicBezTo>
                  <a:cubicBezTo>
                    <a:pt x="406" y="2072"/>
                    <a:pt x="227" y="2048"/>
                    <a:pt x="1" y="1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2"/>
            <p:cNvSpPr/>
            <p:nvPr/>
          </p:nvSpPr>
          <p:spPr>
            <a:xfrm>
              <a:off x="3072700" y="1550325"/>
              <a:ext cx="266425" cy="47350"/>
            </a:xfrm>
            <a:custGeom>
              <a:avLst/>
              <a:gdLst/>
              <a:ahLst/>
              <a:cxnLst/>
              <a:rect l="l" t="t" r="r" b="b"/>
              <a:pathLst>
                <a:path w="10657" h="1894" extrusionOk="0">
                  <a:moveTo>
                    <a:pt x="0" y="1620"/>
                  </a:moveTo>
                  <a:cubicBezTo>
                    <a:pt x="203" y="1477"/>
                    <a:pt x="405" y="1441"/>
                    <a:pt x="619" y="1417"/>
                  </a:cubicBezTo>
                  <a:lnTo>
                    <a:pt x="2941" y="1096"/>
                  </a:lnTo>
                  <a:cubicBezTo>
                    <a:pt x="4787" y="858"/>
                    <a:pt x="6632" y="619"/>
                    <a:pt x="8466" y="369"/>
                  </a:cubicBezTo>
                  <a:cubicBezTo>
                    <a:pt x="8656" y="346"/>
                    <a:pt x="8870" y="322"/>
                    <a:pt x="9049" y="203"/>
                  </a:cubicBezTo>
                  <a:cubicBezTo>
                    <a:pt x="9120" y="167"/>
                    <a:pt x="9204" y="143"/>
                    <a:pt x="9299" y="131"/>
                  </a:cubicBezTo>
                  <a:cubicBezTo>
                    <a:pt x="9525" y="107"/>
                    <a:pt x="9740" y="84"/>
                    <a:pt x="9966" y="48"/>
                  </a:cubicBezTo>
                  <a:cubicBezTo>
                    <a:pt x="10156" y="0"/>
                    <a:pt x="10335" y="84"/>
                    <a:pt x="10502" y="143"/>
                  </a:cubicBezTo>
                  <a:cubicBezTo>
                    <a:pt x="10609" y="191"/>
                    <a:pt x="10656" y="286"/>
                    <a:pt x="10633" y="405"/>
                  </a:cubicBezTo>
                  <a:cubicBezTo>
                    <a:pt x="10621" y="500"/>
                    <a:pt x="10561" y="560"/>
                    <a:pt x="10490" y="596"/>
                  </a:cubicBezTo>
                  <a:cubicBezTo>
                    <a:pt x="10371" y="655"/>
                    <a:pt x="10252" y="655"/>
                    <a:pt x="10121" y="619"/>
                  </a:cubicBezTo>
                  <a:cubicBezTo>
                    <a:pt x="9787" y="548"/>
                    <a:pt x="9478" y="608"/>
                    <a:pt x="9168" y="727"/>
                  </a:cubicBezTo>
                  <a:cubicBezTo>
                    <a:pt x="9025" y="774"/>
                    <a:pt x="8906" y="834"/>
                    <a:pt x="8775" y="846"/>
                  </a:cubicBezTo>
                  <a:cubicBezTo>
                    <a:pt x="6072" y="1191"/>
                    <a:pt x="3370" y="1512"/>
                    <a:pt x="667" y="1858"/>
                  </a:cubicBezTo>
                  <a:cubicBezTo>
                    <a:pt x="548" y="1870"/>
                    <a:pt x="417" y="1893"/>
                    <a:pt x="298" y="1893"/>
                  </a:cubicBezTo>
                  <a:cubicBezTo>
                    <a:pt x="155" y="1858"/>
                    <a:pt x="24" y="1810"/>
                    <a:pt x="0" y="1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2"/>
            <p:cNvSpPr/>
            <p:nvPr/>
          </p:nvSpPr>
          <p:spPr>
            <a:xfrm>
              <a:off x="2787825" y="1758375"/>
              <a:ext cx="312575" cy="450075"/>
            </a:xfrm>
            <a:custGeom>
              <a:avLst/>
              <a:gdLst/>
              <a:ahLst/>
              <a:cxnLst/>
              <a:rect l="l" t="t" r="r" b="b"/>
              <a:pathLst>
                <a:path w="12503" h="18003" extrusionOk="0">
                  <a:moveTo>
                    <a:pt x="12503" y="8514"/>
                  </a:moveTo>
                  <a:cubicBezTo>
                    <a:pt x="12372" y="8669"/>
                    <a:pt x="12229" y="8716"/>
                    <a:pt x="12062" y="8752"/>
                  </a:cubicBezTo>
                  <a:cubicBezTo>
                    <a:pt x="11871" y="8776"/>
                    <a:pt x="11693" y="8788"/>
                    <a:pt x="11490" y="8823"/>
                  </a:cubicBezTo>
                  <a:cubicBezTo>
                    <a:pt x="11193" y="8883"/>
                    <a:pt x="11062" y="9026"/>
                    <a:pt x="11062" y="9347"/>
                  </a:cubicBezTo>
                  <a:cubicBezTo>
                    <a:pt x="11062" y="9466"/>
                    <a:pt x="11074" y="9597"/>
                    <a:pt x="11074" y="9716"/>
                  </a:cubicBezTo>
                  <a:cubicBezTo>
                    <a:pt x="10955" y="9883"/>
                    <a:pt x="10800" y="9919"/>
                    <a:pt x="10621" y="9942"/>
                  </a:cubicBezTo>
                  <a:lnTo>
                    <a:pt x="9228" y="10121"/>
                  </a:lnTo>
                  <a:cubicBezTo>
                    <a:pt x="9133" y="10133"/>
                    <a:pt x="9038" y="10145"/>
                    <a:pt x="8931" y="10157"/>
                  </a:cubicBezTo>
                  <a:cubicBezTo>
                    <a:pt x="8716" y="10192"/>
                    <a:pt x="8573" y="10323"/>
                    <a:pt x="8490" y="10514"/>
                  </a:cubicBezTo>
                  <a:cubicBezTo>
                    <a:pt x="8312" y="10907"/>
                    <a:pt x="8300" y="11109"/>
                    <a:pt x="8359" y="11538"/>
                  </a:cubicBezTo>
                  <a:cubicBezTo>
                    <a:pt x="8383" y="11740"/>
                    <a:pt x="8478" y="11871"/>
                    <a:pt x="8633" y="11955"/>
                  </a:cubicBezTo>
                  <a:cubicBezTo>
                    <a:pt x="8788" y="12038"/>
                    <a:pt x="8931" y="12109"/>
                    <a:pt x="9085" y="12169"/>
                  </a:cubicBezTo>
                  <a:cubicBezTo>
                    <a:pt x="9252" y="12240"/>
                    <a:pt x="9407" y="12252"/>
                    <a:pt x="9609" y="12240"/>
                  </a:cubicBezTo>
                  <a:cubicBezTo>
                    <a:pt x="10038" y="12181"/>
                    <a:pt x="10478" y="12121"/>
                    <a:pt x="10919" y="12074"/>
                  </a:cubicBezTo>
                  <a:cubicBezTo>
                    <a:pt x="11038" y="12062"/>
                    <a:pt x="11169" y="12062"/>
                    <a:pt x="11300" y="12050"/>
                  </a:cubicBezTo>
                  <a:cubicBezTo>
                    <a:pt x="11312" y="12133"/>
                    <a:pt x="11348" y="12193"/>
                    <a:pt x="11336" y="12240"/>
                  </a:cubicBezTo>
                  <a:cubicBezTo>
                    <a:pt x="11229" y="12538"/>
                    <a:pt x="11276" y="12836"/>
                    <a:pt x="11312" y="13133"/>
                  </a:cubicBezTo>
                  <a:cubicBezTo>
                    <a:pt x="11360" y="13419"/>
                    <a:pt x="11300" y="13681"/>
                    <a:pt x="11217" y="13943"/>
                  </a:cubicBezTo>
                  <a:cubicBezTo>
                    <a:pt x="11121" y="14205"/>
                    <a:pt x="10943" y="14395"/>
                    <a:pt x="10693" y="14550"/>
                  </a:cubicBezTo>
                  <a:cubicBezTo>
                    <a:pt x="10359" y="14741"/>
                    <a:pt x="10038" y="14848"/>
                    <a:pt x="9669" y="14895"/>
                  </a:cubicBezTo>
                  <a:cubicBezTo>
                    <a:pt x="9609" y="14907"/>
                    <a:pt x="9550" y="14907"/>
                    <a:pt x="9466" y="14919"/>
                  </a:cubicBezTo>
                  <a:cubicBezTo>
                    <a:pt x="8835" y="15026"/>
                    <a:pt x="8204" y="15086"/>
                    <a:pt x="7561" y="15015"/>
                  </a:cubicBezTo>
                  <a:cubicBezTo>
                    <a:pt x="7192" y="14967"/>
                    <a:pt x="6823" y="15038"/>
                    <a:pt x="6430" y="15086"/>
                  </a:cubicBezTo>
                  <a:cubicBezTo>
                    <a:pt x="6240" y="15122"/>
                    <a:pt x="6109" y="15217"/>
                    <a:pt x="5990" y="15336"/>
                  </a:cubicBezTo>
                  <a:cubicBezTo>
                    <a:pt x="5942" y="15384"/>
                    <a:pt x="5930" y="15467"/>
                    <a:pt x="5918" y="15550"/>
                  </a:cubicBezTo>
                  <a:cubicBezTo>
                    <a:pt x="5918" y="15646"/>
                    <a:pt x="5930" y="15741"/>
                    <a:pt x="5942" y="15848"/>
                  </a:cubicBezTo>
                  <a:cubicBezTo>
                    <a:pt x="6002" y="16312"/>
                    <a:pt x="6049" y="16765"/>
                    <a:pt x="6109" y="17229"/>
                  </a:cubicBezTo>
                  <a:cubicBezTo>
                    <a:pt x="6133" y="17515"/>
                    <a:pt x="6109" y="17539"/>
                    <a:pt x="5859" y="17658"/>
                  </a:cubicBezTo>
                  <a:cubicBezTo>
                    <a:pt x="5502" y="17836"/>
                    <a:pt x="5109" y="17836"/>
                    <a:pt x="4728" y="17896"/>
                  </a:cubicBezTo>
                  <a:cubicBezTo>
                    <a:pt x="4275" y="17801"/>
                    <a:pt x="3847" y="17920"/>
                    <a:pt x="3418" y="17967"/>
                  </a:cubicBezTo>
                  <a:cubicBezTo>
                    <a:pt x="3144" y="18003"/>
                    <a:pt x="2918" y="17920"/>
                    <a:pt x="2680" y="17812"/>
                  </a:cubicBezTo>
                  <a:cubicBezTo>
                    <a:pt x="2597" y="17765"/>
                    <a:pt x="2525" y="17646"/>
                    <a:pt x="2477" y="17551"/>
                  </a:cubicBezTo>
                  <a:cubicBezTo>
                    <a:pt x="2358" y="17348"/>
                    <a:pt x="2263" y="17122"/>
                    <a:pt x="2168" y="16920"/>
                  </a:cubicBezTo>
                  <a:cubicBezTo>
                    <a:pt x="2144" y="16884"/>
                    <a:pt x="2132" y="16872"/>
                    <a:pt x="2132" y="16836"/>
                  </a:cubicBezTo>
                  <a:cubicBezTo>
                    <a:pt x="2120" y="16443"/>
                    <a:pt x="1894" y="16098"/>
                    <a:pt x="1882" y="15705"/>
                  </a:cubicBezTo>
                  <a:cubicBezTo>
                    <a:pt x="1870" y="15503"/>
                    <a:pt x="1835" y="15312"/>
                    <a:pt x="1715" y="15134"/>
                  </a:cubicBezTo>
                  <a:cubicBezTo>
                    <a:pt x="1668" y="15074"/>
                    <a:pt x="1668" y="14991"/>
                    <a:pt x="1656" y="14919"/>
                  </a:cubicBezTo>
                  <a:cubicBezTo>
                    <a:pt x="1644" y="14860"/>
                    <a:pt x="1644" y="14788"/>
                    <a:pt x="1608" y="14741"/>
                  </a:cubicBezTo>
                  <a:cubicBezTo>
                    <a:pt x="1418" y="14253"/>
                    <a:pt x="1394" y="13752"/>
                    <a:pt x="1334" y="13229"/>
                  </a:cubicBezTo>
                  <a:cubicBezTo>
                    <a:pt x="1299" y="13038"/>
                    <a:pt x="1251" y="12836"/>
                    <a:pt x="1180" y="12645"/>
                  </a:cubicBezTo>
                  <a:cubicBezTo>
                    <a:pt x="1120" y="12514"/>
                    <a:pt x="1096" y="12359"/>
                    <a:pt x="1073" y="12217"/>
                  </a:cubicBezTo>
                  <a:cubicBezTo>
                    <a:pt x="1037" y="11943"/>
                    <a:pt x="1013" y="11693"/>
                    <a:pt x="894" y="11443"/>
                  </a:cubicBezTo>
                  <a:cubicBezTo>
                    <a:pt x="858" y="11335"/>
                    <a:pt x="834" y="11205"/>
                    <a:pt x="822" y="11074"/>
                  </a:cubicBezTo>
                  <a:cubicBezTo>
                    <a:pt x="584" y="9419"/>
                    <a:pt x="346" y="7764"/>
                    <a:pt x="120" y="6109"/>
                  </a:cubicBezTo>
                  <a:cubicBezTo>
                    <a:pt x="49" y="5549"/>
                    <a:pt x="1" y="5001"/>
                    <a:pt x="49" y="4418"/>
                  </a:cubicBezTo>
                  <a:cubicBezTo>
                    <a:pt x="60" y="4192"/>
                    <a:pt x="108" y="3966"/>
                    <a:pt x="215" y="3763"/>
                  </a:cubicBezTo>
                  <a:cubicBezTo>
                    <a:pt x="287" y="3608"/>
                    <a:pt x="322" y="3430"/>
                    <a:pt x="358" y="3251"/>
                  </a:cubicBezTo>
                  <a:cubicBezTo>
                    <a:pt x="394" y="3073"/>
                    <a:pt x="477" y="2930"/>
                    <a:pt x="561" y="2775"/>
                  </a:cubicBezTo>
                  <a:cubicBezTo>
                    <a:pt x="703" y="2501"/>
                    <a:pt x="953" y="2299"/>
                    <a:pt x="1132" y="2049"/>
                  </a:cubicBezTo>
                  <a:cubicBezTo>
                    <a:pt x="1227" y="1930"/>
                    <a:pt x="1311" y="1811"/>
                    <a:pt x="1418" y="1691"/>
                  </a:cubicBezTo>
                  <a:cubicBezTo>
                    <a:pt x="1465" y="1632"/>
                    <a:pt x="1513" y="1572"/>
                    <a:pt x="1584" y="1525"/>
                  </a:cubicBezTo>
                  <a:cubicBezTo>
                    <a:pt x="2025" y="1275"/>
                    <a:pt x="2406" y="906"/>
                    <a:pt x="2894" y="727"/>
                  </a:cubicBezTo>
                  <a:cubicBezTo>
                    <a:pt x="3132" y="632"/>
                    <a:pt x="3359" y="477"/>
                    <a:pt x="3609" y="382"/>
                  </a:cubicBezTo>
                  <a:cubicBezTo>
                    <a:pt x="3870" y="298"/>
                    <a:pt x="4156" y="239"/>
                    <a:pt x="4442" y="191"/>
                  </a:cubicBezTo>
                  <a:cubicBezTo>
                    <a:pt x="4716" y="144"/>
                    <a:pt x="5013" y="132"/>
                    <a:pt x="5299" y="72"/>
                  </a:cubicBezTo>
                  <a:cubicBezTo>
                    <a:pt x="5692" y="1"/>
                    <a:pt x="6073" y="60"/>
                    <a:pt x="6466" y="60"/>
                  </a:cubicBezTo>
                  <a:cubicBezTo>
                    <a:pt x="6585" y="60"/>
                    <a:pt x="6716" y="96"/>
                    <a:pt x="6835" y="144"/>
                  </a:cubicBezTo>
                  <a:cubicBezTo>
                    <a:pt x="7038" y="203"/>
                    <a:pt x="7240" y="275"/>
                    <a:pt x="7442" y="358"/>
                  </a:cubicBezTo>
                  <a:cubicBezTo>
                    <a:pt x="7538" y="382"/>
                    <a:pt x="7621" y="429"/>
                    <a:pt x="7716" y="489"/>
                  </a:cubicBezTo>
                  <a:cubicBezTo>
                    <a:pt x="7931" y="620"/>
                    <a:pt x="8157" y="775"/>
                    <a:pt x="8383" y="918"/>
                  </a:cubicBezTo>
                  <a:cubicBezTo>
                    <a:pt x="8573" y="1037"/>
                    <a:pt x="8740" y="1191"/>
                    <a:pt x="8907" y="1346"/>
                  </a:cubicBezTo>
                  <a:cubicBezTo>
                    <a:pt x="9109" y="1549"/>
                    <a:pt x="9347" y="1703"/>
                    <a:pt x="9502" y="1965"/>
                  </a:cubicBezTo>
                  <a:cubicBezTo>
                    <a:pt x="9812" y="2084"/>
                    <a:pt x="9931" y="2382"/>
                    <a:pt x="10121" y="2596"/>
                  </a:cubicBezTo>
                  <a:cubicBezTo>
                    <a:pt x="10276" y="2775"/>
                    <a:pt x="10371" y="3001"/>
                    <a:pt x="10490" y="3215"/>
                  </a:cubicBezTo>
                  <a:cubicBezTo>
                    <a:pt x="10705" y="3608"/>
                    <a:pt x="10895" y="4013"/>
                    <a:pt x="11133" y="4382"/>
                  </a:cubicBezTo>
                  <a:cubicBezTo>
                    <a:pt x="11169" y="4430"/>
                    <a:pt x="11193" y="4478"/>
                    <a:pt x="11205" y="4525"/>
                  </a:cubicBezTo>
                  <a:cubicBezTo>
                    <a:pt x="11240" y="4799"/>
                    <a:pt x="11443" y="5025"/>
                    <a:pt x="11467" y="5311"/>
                  </a:cubicBezTo>
                  <a:cubicBezTo>
                    <a:pt x="11467" y="5370"/>
                    <a:pt x="11490" y="5430"/>
                    <a:pt x="11538" y="5490"/>
                  </a:cubicBezTo>
                  <a:cubicBezTo>
                    <a:pt x="11729" y="5787"/>
                    <a:pt x="11776" y="6144"/>
                    <a:pt x="11943" y="6454"/>
                  </a:cubicBezTo>
                  <a:cubicBezTo>
                    <a:pt x="11955" y="6466"/>
                    <a:pt x="11955" y="6502"/>
                    <a:pt x="11955" y="6525"/>
                  </a:cubicBezTo>
                  <a:cubicBezTo>
                    <a:pt x="11955" y="6847"/>
                    <a:pt x="12145" y="7097"/>
                    <a:pt x="12217" y="7383"/>
                  </a:cubicBezTo>
                  <a:cubicBezTo>
                    <a:pt x="12252" y="7502"/>
                    <a:pt x="12324" y="7597"/>
                    <a:pt x="12336" y="7740"/>
                  </a:cubicBezTo>
                  <a:cubicBezTo>
                    <a:pt x="12360" y="7799"/>
                    <a:pt x="12372" y="7871"/>
                    <a:pt x="12395" y="7918"/>
                  </a:cubicBezTo>
                  <a:cubicBezTo>
                    <a:pt x="12491" y="8061"/>
                    <a:pt x="12491" y="8288"/>
                    <a:pt x="12503" y="8514"/>
                  </a:cubicBezTo>
                  <a:close/>
                  <a:moveTo>
                    <a:pt x="4811" y="1049"/>
                  </a:moveTo>
                  <a:lnTo>
                    <a:pt x="4811" y="1049"/>
                  </a:lnTo>
                  <a:cubicBezTo>
                    <a:pt x="4740" y="1072"/>
                    <a:pt x="4668" y="1084"/>
                    <a:pt x="4585" y="1084"/>
                  </a:cubicBezTo>
                  <a:cubicBezTo>
                    <a:pt x="4168" y="1108"/>
                    <a:pt x="3775" y="1179"/>
                    <a:pt x="3430" y="1465"/>
                  </a:cubicBezTo>
                  <a:cubicBezTo>
                    <a:pt x="3418" y="1477"/>
                    <a:pt x="3382" y="1501"/>
                    <a:pt x="3370" y="1501"/>
                  </a:cubicBezTo>
                  <a:cubicBezTo>
                    <a:pt x="3085" y="1632"/>
                    <a:pt x="2835" y="1811"/>
                    <a:pt x="2608" y="2049"/>
                  </a:cubicBezTo>
                  <a:cubicBezTo>
                    <a:pt x="2561" y="2108"/>
                    <a:pt x="2501" y="2156"/>
                    <a:pt x="2442" y="2192"/>
                  </a:cubicBezTo>
                  <a:cubicBezTo>
                    <a:pt x="2204" y="2346"/>
                    <a:pt x="2061" y="2584"/>
                    <a:pt x="1906" y="2823"/>
                  </a:cubicBezTo>
                  <a:cubicBezTo>
                    <a:pt x="1775" y="3049"/>
                    <a:pt x="1608" y="3251"/>
                    <a:pt x="1477" y="3477"/>
                  </a:cubicBezTo>
                  <a:cubicBezTo>
                    <a:pt x="1406" y="3596"/>
                    <a:pt x="1334" y="3716"/>
                    <a:pt x="1275" y="3835"/>
                  </a:cubicBezTo>
                  <a:cubicBezTo>
                    <a:pt x="1192" y="4013"/>
                    <a:pt x="1132" y="4204"/>
                    <a:pt x="1073" y="4394"/>
                  </a:cubicBezTo>
                  <a:cubicBezTo>
                    <a:pt x="1013" y="4597"/>
                    <a:pt x="977" y="4787"/>
                    <a:pt x="989" y="4989"/>
                  </a:cubicBezTo>
                  <a:cubicBezTo>
                    <a:pt x="989" y="5085"/>
                    <a:pt x="977" y="5168"/>
                    <a:pt x="977" y="5263"/>
                  </a:cubicBezTo>
                  <a:cubicBezTo>
                    <a:pt x="977" y="5442"/>
                    <a:pt x="953" y="5621"/>
                    <a:pt x="977" y="5787"/>
                  </a:cubicBezTo>
                  <a:cubicBezTo>
                    <a:pt x="1013" y="6180"/>
                    <a:pt x="1096" y="6573"/>
                    <a:pt x="1132" y="6978"/>
                  </a:cubicBezTo>
                  <a:cubicBezTo>
                    <a:pt x="1192" y="7418"/>
                    <a:pt x="1334" y="7823"/>
                    <a:pt x="1608" y="8168"/>
                  </a:cubicBezTo>
                  <a:cubicBezTo>
                    <a:pt x="1727" y="8311"/>
                    <a:pt x="1882" y="8430"/>
                    <a:pt x="1965" y="8597"/>
                  </a:cubicBezTo>
                  <a:cubicBezTo>
                    <a:pt x="2073" y="8788"/>
                    <a:pt x="2239" y="8919"/>
                    <a:pt x="2346" y="9097"/>
                  </a:cubicBezTo>
                  <a:cubicBezTo>
                    <a:pt x="2418" y="9204"/>
                    <a:pt x="2525" y="9264"/>
                    <a:pt x="2644" y="9323"/>
                  </a:cubicBezTo>
                  <a:cubicBezTo>
                    <a:pt x="2823" y="9395"/>
                    <a:pt x="2978" y="9490"/>
                    <a:pt x="3156" y="9550"/>
                  </a:cubicBezTo>
                  <a:cubicBezTo>
                    <a:pt x="3311" y="9609"/>
                    <a:pt x="3454" y="9692"/>
                    <a:pt x="3620" y="9669"/>
                  </a:cubicBezTo>
                  <a:cubicBezTo>
                    <a:pt x="4073" y="9597"/>
                    <a:pt x="4525" y="9633"/>
                    <a:pt x="4942" y="9419"/>
                  </a:cubicBezTo>
                  <a:cubicBezTo>
                    <a:pt x="4978" y="9395"/>
                    <a:pt x="5025" y="9383"/>
                    <a:pt x="5049" y="9383"/>
                  </a:cubicBezTo>
                  <a:cubicBezTo>
                    <a:pt x="5442" y="9383"/>
                    <a:pt x="5764" y="9180"/>
                    <a:pt x="6121" y="9073"/>
                  </a:cubicBezTo>
                  <a:cubicBezTo>
                    <a:pt x="6311" y="9014"/>
                    <a:pt x="6514" y="8895"/>
                    <a:pt x="6692" y="8776"/>
                  </a:cubicBezTo>
                  <a:cubicBezTo>
                    <a:pt x="7002" y="8561"/>
                    <a:pt x="7299" y="8323"/>
                    <a:pt x="7597" y="8109"/>
                  </a:cubicBezTo>
                  <a:cubicBezTo>
                    <a:pt x="7645" y="8061"/>
                    <a:pt x="7704" y="8014"/>
                    <a:pt x="7716" y="7966"/>
                  </a:cubicBezTo>
                  <a:cubicBezTo>
                    <a:pt x="7823" y="7692"/>
                    <a:pt x="8026" y="7490"/>
                    <a:pt x="8192" y="7252"/>
                  </a:cubicBezTo>
                  <a:cubicBezTo>
                    <a:pt x="8252" y="7180"/>
                    <a:pt x="8300" y="7073"/>
                    <a:pt x="8335" y="6990"/>
                  </a:cubicBezTo>
                  <a:cubicBezTo>
                    <a:pt x="8550" y="6537"/>
                    <a:pt x="8562" y="6037"/>
                    <a:pt x="8693" y="5573"/>
                  </a:cubicBezTo>
                  <a:cubicBezTo>
                    <a:pt x="8716" y="5549"/>
                    <a:pt x="8716" y="5501"/>
                    <a:pt x="8693" y="5454"/>
                  </a:cubicBezTo>
                  <a:cubicBezTo>
                    <a:pt x="8573" y="4811"/>
                    <a:pt x="8621" y="4144"/>
                    <a:pt x="8335" y="3537"/>
                  </a:cubicBezTo>
                  <a:cubicBezTo>
                    <a:pt x="8323" y="3525"/>
                    <a:pt x="8323" y="3489"/>
                    <a:pt x="8323" y="3465"/>
                  </a:cubicBezTo>
                  <a:cubicBezTo>
                    <a:pt x="8312" y="3311"/>
                    <a:pt x="8216" y="3180"/>
                    <a:pt x="8133" y="3061"/>
                  </a:cubicBezTo>
                  <a:cubicBezTo>
                    <a:pt x="7823" y="2632"/>
                    <a:pt x="7502" y="2180"/>
                    <a:pt x="7180" y="1751"/>
                  </a:cubicBezTo>
                  <a:cubicBezTo>
                    <a:pt x="7121" y="1656"/>
                    <a:pt x="7026" y="1572"/>
                    <a:pt x="6942" y="1513"/>
                  </a:cubicBezTo>
                  <a:cubicBezTo>
                    <a:pt x="6692" y="1346"/>
                    <a:pt x="6430" y="1179"/>
                    <a:pt x="6180" y="1037"/>
                  </a:cubicBezTo>
                  <a:cubicBezTo>
                    <a:pt x="6133" y="1001"/>
                    <a:pt x="6097" y="989"/>
                    <a:pt x="6049" y="989"/>
                  </a:cubicBezTo>
                  <a:cubicBezTo>
                    <a:pt x="5859" y="977"/>
                    <a:pt x="5645" y="941"/>
                    <a:pt x="5454" y="965"/>
                  </a:cubicBezTo>
                  <a:cubicBezTo>
                    <a:pt x="5228" y="989"/>
                    <a:pt x="5025" y="1037"/>
                    <a:pt x="4811" y="1049"/>
                  </a:cubicBezTo>
                  <a:close/>
                  <a:moveTo>
                    <a:pt x="9800" y="7740"/>
                  </a:moveTo>
                  <a:cubicBezTo>
                    <a:pt x="10157" y="7692"/>
                    <a:pt x="10240" y="7573"/>
                    <a:pt x="10181" y="7192"/>
                  </a:cubicBezTo>
                  <a:lnTo>
                    <a:pt x="10181" y="7168"/>
                  </a:lnTo>
                  <a:cubicBezTo>
                    <a:pt x="10121" y="6871"/>
                    <a:pt x="9966" y="6775"/>
                    <a:pt x="9681" y="6847"/>
                  </a:cubicBezTo>
                  <a:cubicBezTo>
                    <a:pt x="9550" y="6871"/>
                    <a:pt x="9455" y="6966"/>
                    <a:pt x="9383" y="7049"/>
                  </a:cubicBezTo>
                  <a:cubicBezTo>
                    <a:pt x="9252" y="7216"/>
                    <a:pt x="9264" y="7395"/>
                    <a:pt x="9347" y="7573"/>
                  </a:cubicBezTo>
                  <a:cubicBezTo>
                    <a:pt x="9443" y="7752"/>
                    <a:pt x="9609" y="7752"/>
                    <a:pt x="9764" y="77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2"/>
            <p:cNvSpPr/>
            <p:nvPr/>
          </p:nvSpPr>
          <p:spPr>
            <a:xfrm>
              <a:off x="2824750" y="1796600"/>
              <a:ext cx="166400" cy="189175"/>
            </a:xfrm>
            <a:custGeom>
              <a:avLst/>
              <a:gdLst/>
              <a:ahLst/>
              <a:cxnLst/>
              <a:rect l="l" t="t" r="r" b="b"/>
              <a:pathLst>
                <a:path w="6656" h="7567" extrusionOk="0">
                  <a:moveTo>
                    <a:pt x="4089" y="0"/>
                  </a:moveTo>
                  <a:cubicBezTo>
                    <a:pt x="4037" y="0"/>
                    <a:pt x="3983" y="3"/>
                    <a:pt x="3929" y="8"/>
                  </a:cubicBezTo>
                  <a:cubicBezTo>
                    <a:pt x="3739" y="31"/>
                    <a:pt x="3560" y="55"/>
                    <a:pt x="3275" y="103"/>
                  </a:cubicBezTo>
                  <a:cubicBezTo>
                    <a:pt x="2929" y="115"/>
                    <a:pt x="2513" y="186"/>
                    <a:pt x="2179" y="472"/>
                  </a:cubicBezTo>
                  <a:cubicBezTo>
                    <a:pt x="2155" y="496"/>
                    <a:pt x="2155" y="496"/>
                    <a:pt x="2143" y="496"/>
                  </a:cubicBezTo>
                  <a:cubicBezTo>
                    <a:pt x="1715" y="674"/>
                    <a:pt x="1441" y="1044"/>
                    <a:pt x="1084" y="1329"/>
                  </a:cubicBezTo>
                  <a:cubicBezTo>
                    <a:pt x="834" y="1710"/>
                    <a:pt x="548" y="2079"/>
                    <a:pt x="334" y="2484"/>
                  </a:cubicBezTo>
                  <a:cubicBezTo>
                    <a:pt x="60" y="2960"/>
                    <a:pt x="0" y="3508"/>
                    <a:pt x="36" y="4068"/>
                  </a:cubicBezTo>
                  <a:cubicBezTo>
                    <a:pt x="60" y="4580"/>
                    <a:pt x="155" y="5104"/>
                    <a:pt x="227" y="5639"/>
                  </a:cubicBezTo>
                  <a:cubicBezTo>
                    <a:pt x="238" y="5735"/>
                    <a:pt x="262" y="5830"/>
                    <a:pt x="334" y="5913"/>
                  </a:cubicBezTo>
                  <a:cubicBezTo>
                    <a:pt x="596" y="6223"/>
                    <a:pt x="834" y="6568"/>
                    <a:pt x="1060" y="6901"/>
                  </a:cubicBezTo>
                  <a:cubicBezTo>
                    <a:pt x="1322" y="7294"/>
                    <a:pt x="1762" y="7413"/>
                    <a:pt x="2155" y="7556"/>
                  </a:cubicBezTo>
                  <a:cubicBezTo>
                    <a:pt x="2167" y="7564"/>
                    <a:pt x="2177" y="7567"/>
                    <a:pt x="2185" y="7567"/>
                  </a:cubicBezTo>
                  <a:cubicBezTo>
                    <a:pt x="2202" y="7567"/>
                    <a:pt x="2215" y="7556"/>
                    <a:pt x="2239" y="7556"/>
                  </a:cubicBezTo>
                  <a:cubicBezTo>
                    <a:pt x="2548" y="7497"/>
                    <a:pt x="2882" y="7556"/>
                    <a:pt x="3179" y="7354"/>
                  </a:cubicBezTo>
                  <a:cubicBezTo>
                    <a:pt x="3227" y="7318"/>
                    <a:pt x="3275" y="7318"/>
                    <a:pt x="3334" y="7306"/>
                  </a:cubicBezTo>
                  <a:cubicBezTo>
                    <a:pt x="3620" y="7282"/>
                    <a:pt x="3894" y="7187"/>
                    <a:pt x="4168" y="7116"/>
                  </a:cubicBezTo>
                  <a:cubicBezTo>
                    <a:pt x="4537" y="7009"/>
                    <a:pt x="4870" y="6830"/>
                    <a:pt x="5168" y="6604"/>
                  </a:cubicBezTo>
                  <a:cubicBezTo>
                    <a:pt x="5334" y="6485"/>
                    <a:pt x="5513" y="6342"/>
                    <a:pt x="5668" y="6211"/>
                  </a:cubicBezTo>
                  <a:cubicBezTo>
                    <a:pt x="5715" y="6163"/>
                    <a:pt x="5751" y="6116"/>
                    <a:pt x="5787" y="6056"/>
                  </a:cubicBezTo>
                  <a:cubicBezTo>
                    <a:pt x="5894" y="5913"/>
                    <a:pt x="5965" y="5758"/>
                    <a:pt x="6084" y="5627"/>
                  </a:cubicBezTo>
                  <a:cubicBezTo>
                    <a:pt x="6275" y="5401"/>
                    <a:pt x="6406" y="5151"/>
                    <a:pt x="6477" y="4865"/>
                  </a:cubicBezTo>
                  <a:cubicBezTo>
                    <a:pt x="6537" y="4580"/>
                    <a:pt x="6549" y="4306"/>
                    <a:pt x="6656" y="4020"/>
                  </a:cubicBezTo>
                  <a:cubicBezTo>
                    <a:pt x="6656" y="3961"/>
                    <a:pt x="6644" y="3901"/>
                    <a:pt x="6620" y="3841"/>
                  </a:cubicBezTo>
                  <a:cubicBezTo>
                    <a:pt x="6584" y="3449"/>
                    <a:pt x="6549" y="3068"/>
                    <a:pt x="6477" y="2675"/>
                  </a:cubicBezTo>
                  <a:cubicBezTo>
                    <a:pt x="6406" y="2353"/>
                    <a:pt x="6311" y="2020"/>
                    <a:pt x="6108" y="1746"/>
                  </a:cubicBezTo>
                  <a:cubicBezTo>
                    <a:pt x="5870" y="1425"/>
                    <a:pt x="5632" y="1115"/>
                    <a:pt x="5418" y="805"/>
                  </a:cubicBezTo>
                  <a:cubicBezTo>
                    <a:pt x="5275" y="591"/>
                    <a:pt x="5120" y="401"/>
                    <a:pt x="4870" y="329"/>
                  </a:cubicBezTo>
                  <a:cubicBezTo>
                    <a:pt x="4799" y="305"/>
                    <a:pt x="4739" y="258"/>
                    <a:pt x="4679" y="210"/>
                  </a:cubicBezTo>
                  <a:cubicBezTo>
                    <a:pt x="4507" y="47"/>
                    <a:pt x="4304" y="0"/>
                    <a:pt x="4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2"/>
            <p:cNvSpPr/>
            <p:nvPr/>
          </p:nvSpPr>
          <p:spPr>
            <a:xfrm>
              <a:off x="2775625" y="1745575"/>
              <a:ext cx="340850" cy="477775"/>
            </a:xfrm>
            <a:custGeom>
              <a:avLst/>
              <a:gdLst/>
              <a:ahLst/>
              <a:cxnLst/>
              <a:rect l="l" t="t" r="r" b="b"/>
              <a:pathLst>
                <a:path w="13634" h="19111" extrusionOk="0">
                  <a:moveTo>
                    <a:pt x="12086" y="9859"/>
                  </a:moveTo>
                  <a:cubicBezTo>
                    <a:pt x="12098" y="9954"/>
                    <a:pt x="12098" y="10050"/>
                    <a:pt x="12121" y="10157"/>
                  </a:cubicBezTo>
                  <a:cubicBezTo>
                    <a:pt x="12133" y="10252"/>
                    <a:pt x="12145" y="10347"/>
                    <a:pt x="12157" y="10454"/>
                  </a:cubicBezTo>
                  <a:cubicBezTo>
                    <a:pt x="12157" y="10609"/>
                    <a:pt x="12098" y="10704"/>
                    <a:pt x="11955" y="10764"/>
                  </a:cubicBezTo>
                  <a:cubicBezTo>
                    <a:pt x="11657" y="10883"/>
                    <a:pt x="11347" y="10990"/>
                    <a:pt x="11014" y="11014"/>
                  </a:cubicBezTo>
                  <a:cubicBezTo>
                    <a:pt x="10585" y="11050"/>
                    <a:pt x="10169" y="11121"/>
                    <a:pt x="9752" y="11169"/>
                  </a:cubicBezTo>
                  <a:cubicBezTo>
                    <a:pt x="9573" y="11181"/>
                    <a:pt x="9478" y="11264"/>
                    <a:pt x="9419" y="11431"/>
                  </a:cubicBezTo>
                  <a:cubicBezTo>
                    <a:pt x="9359" y="11597"/>
                    <a:pt x="9323" y="11776"/>
                    <a:pt x="9407" y="11943"/>
                  </a:cubicBezTo>
                  <a:cubicBezTo>
                    <a:pt x="9419" y="11955"/>
                    <a:pt x="9442" y="11967"/>
                    <a:pt x="9466" y="11978"/>
                  </a:cubicBezTo>
                  <a:cubicBezTo>
                    <a:pt x="9752" y="12181"/>
                    <a:pt x="10062" y="12205"/>
                    <a:pt x="10407" y="12145"/>
                  </a:cubicBezTo>
                  <a:cubicBezTo>
                    <a:pt x="10824" y="12074"/>
                    <a:pt x="11252" y="12062"/>
                    <a:pt x="11669" y="12014"/>
                  </a:cubicBezTo>
                  <a:cubicBezTo>
                    <a:pt x="11848" y="12002"/>
                    <a:pt x="11978" y="12074"/>
                    <a:pt x="12133" y="12133"/>
                  </a:cubicBezTo>
                  <a:cubicBezTo>
                    <a:pt x="12240" y="12181"/>
                    <a:pt x="12264" y="12276"/>
                    <a:pt x="12276" y="12383"/>
                  </a:cubicBezTo>
                  <a:cubicBezTo>
                    <a:pt x="12312" y="12669"/>
                    <a:pt x="12324" y="12967"/>
                    <a:pt x="12359" y="13252"/>
                  </a:cubicBezTo>
                  <a:cubicBezTo>
                    <a:pt x="12371" y="13383"/>
                    <a:pt x="12359" y="13526"/>
                    <a:pt x="12371" y="13669"/>
                  </a:cubicBezTo>
                  <a:cubicBezTo>
                    <a:pt x="12443" y="14062"/>
                    <a:pt x="12359" y="14419"/>
                    <a:pt x="12193" y="14800"/>
                  </a:cubicBezTo>
                  <a:cubicBezTo>
                    <a:pt x="12038" y="15134"/>
                    <a:pt x="11824" y="15407"/>
                    <a:pt x="11478" y="15586"/>
                  </a:cubicBezTo>
                  <a:cubicBezTo>
                    <a:pt x="11419" y="15610"/>
                    <a:pt x="11359" y="15669"/>
                    <a:pt x="11300" y="15717"/>
                  </a:cubicBezTo>
                  <a:cubicBezTo>
                    <a:pt x="11252" y="15753"/>
                    <a:pt x="11228" y="15788"/>
                    <a:pt x="11181" y="15812"/>
                  </a:cubicBezTo>
                  <a:cubicBezTo>
                    <a:pt x="10728" y="15943"/>
                    <a:pt x="10312" y="16146"/>
                    <a:pt x="9823" y="16062"/>
                  </a:cubicBezTo>
                  <a:cubicBezTo>
                    <a:pt x="9621" y="16015"/>
                    <a:pt x="9395" y="16050"/>
                    <a:pt x="9181" y="16074"/>
                  </a:cubicBezTo>
                  <a:cubicBezTo>
                    <a:pt x="9026" y="16086"/>
                    <a:pt x="8859" y="16122"/>
                    <a:pt x="8692" y="16134"/>
                  </a:cubicBezTo>
                  <a:cubicBezTo>
                    <a:pt x="8609" y="16146"/>
                    <a:pt x="8514" y="16169"/>
                    <a:pt x="8430" y="16134"/>
                  </a:cubicBezTo>
                  <a:cubicBezTo>
                    <a:pt x="8168" y="16050"/>
                    <a:pt x="7930" y="16110"/>
                    <a:pt x="7680" y="16122"/>
                  </a:cubicBezTo>
                  <a:cubicBezTo>
                    <a:pt x="7537" y="16134"/>
                    <a:pt x="7383" y="16122"/>
                    <a:pt x="7240" y="16122"/>
                  </a:cubicBezTo>
                  <a:cubicBezTo>
                    <a:pt x="7145" y="16122"/>
                    <a:pt x="7073" y="16134"/>
                    <a:pt x="7002" y="16134"/>
                  </a:cubicBezTo>
                  <a:cubicBezTo>
                    <a:pt x="6918" y="16265"/>
                    <a:pt x="6966" y="16372"/>
                    <a:pt x="6978" y="16491"/>
                  </a:cubicBezTo>
                  <a:cubicBezTo>
                    <a:pt x="7037" y="16955"/>
                    <a:pt x="7085" y="17420"/>
                    <a:pt x="7180" y="17872"/>
                  </a:cubicBezTo>
                  <a:cubicBezTo>
                    <a:pt x="7264" y="18336"/>
                    <a:pt x="6978" y="18551"/>
                    <a:pt x="6668" y="18694"/>
                  </a:cubicBezTo>
                  <a:cubicBezTo>
                    <a:pt x="6168" y="18920"/>
                    <a:pt x="5787" y="18979"/>
                    <a:pt x="5216" y="19027"/>
                  </a:cubicBezTo>
                  <a:cubicBezTo>
                    <a:pt x="5156" y="19027"/>
                    <a:pt x="5073" y="19039"/>
                    <a:pt x="5013" y="19027"/>
                  </a:cubicBezTo>
                  <a:cubicBezTo>
                    <a:pt x="4799" y="18932"/>
                    <a:pt x="4573" y="18979"/>
                    <a:pt x="4347" y="19003"/>
                  </a:cubicBezTo>
                  <a:cubicBezTo>
                    <a:pt x="4156" y="19039"/>
                    <a:pt x="3977" y="19051"/>
                    <a:pt x="3787" y="19086"/>
                  </a:cubicBezTo>
                  <a:cubicBezTo>
                    <a:pt x="3442" y="19110"/>
                    <a:pt x="3108" y="19039"/>
                    <a:pt x="2834" y="18825"/>
                  </a:cubicBezTo>
                  <a:cubicBezTo>
                    <a:pt x="2668" y="18705"/>
                    <a:pt x="2549" y="18551"/>
                    <a:pt x="2442" y="18372"/>
                  </a:cubicBezTo>
                  <a:cubicBezTo>
                    <a:pt x="2323" y="18158"/>
                    <a:pt x="2239" y="17932"/>
                    <a:pt x="2132" y="17729"/>
                  </a:cubicBezTo>
                  <a:cubicBezTo>
                    <a:pt x="2120" y="17693"/>
                    <a:pt x="2096" y="17682"/>
                    <a:pt x="2096" y="17658"/>
                  </a:cubicBezTo>
                  <a:cubicBezTo>
                    <a:pt x="2084" y="17181"/>
                    <a:pt x="1799" y="16741"/>
                    <a:pt x="1787" y="16265"/>
                  </a:cubicBezTo>
                  <a:cubicBezTo>
                    <a:pt x="1787" y="16229"/>
                    <a:pt x="1787" y="16169"/>
                    <a:pt x="1763" y="16122"/>
                  </a:cubicBezTo>
                  <a:cubicBezTo>
                    <a:pt x="1644" y="15884"/>
                    <a:pt x="1620" y="15610"/>
                    <a:pt x="1537" y="15360"/>
                  </a:cubicBezTo>
                  <a:cubicBezTo>
                    <a:pt x="1382" y="14955"/>
                    <a:pt x="1346" y="14526"/>
                    <a:pt x="1287" y="14110"/>
                  </a:cubicBezTo>
                  <a:cubicBezTo>
                    <a:pt x="1239" y="13824"/>
                    <a:pt x="1227" y="13550"/>
                    <a:pt x="1084" y="13276"/>
                  </a:cubicBezTo>
                  <a:cubicBezTo>
                    <a:pt x="1025" y="13145"/>
                    <a:pt x="1025" y="12979"/>
                    <a:pt x="1013" y="12836"/>
                  </a:cubicBezTo>
                  <a:cubicBezTo>
                    <a:pt x="989" y="12609"/>
                    <a:pt x="941" y="12383"/>
                    <a:pt x="870" y="12181"/>
                  </a:cubicBezTo>
                  <a:cubicBezTo>
                    <a:pt x="810" y="12002"/>
                    <a:pt x="763" y="11824"/>
                    <a:pt x="751" y="11621"/>
                  </a:cubicBezTo>
                  <a:cubicBezTo>
                    <a:pt x="572" y="10169"/>
                    <a:pt x="406" y="8704"/>
                    <a:pt x="227" y="7252"/>
                  </a:cubicBezTo>
                  <a:cubicBezTo>
                    <a:pt x="179" y="6835"/>
                    <a:pt x="120" y="6430"/>
                    <a:pt x="60" y="6013"/>
                  </a:cubicBezTo>
                  <a:cubicBezTo>
                    <a:pt x="1" y="5549"/>
                    <a:pt x="1" y="5097"/>
                    <a:pt x="48" y="4632"/>
                  </a:cubicBezTo>
                  <a:cubicBezTo>
                    <a:pt x="60" y="4513"/>
                    <a:pt x="96" y="4382"/>
                    <a:pt x="132" y="4275"/>
                  </a:cubicBezTo>
                  <a:cubicBezTo>
                    <a:pt x="239" y="4061"/>
                    <a:pt x="298" y="3858"/>
                    <a:pt x="334" y="3632"/>
                  </a:cubicBezTo>
                  <a:cubicBezTo>
                    <a:pt x="358" y="3430"/>
                    <a:pt x="406" y="3251"/>
                    <a:pt x="548" y="3085"/>
                  </a:cubicBezTo>
                  <a:cubicBezTo>
                    <a:pt x="608" y="3025"/>
                    <a:pt x="644" y="2930"/>
                    <a:pt x="691" y="2858"/>
                  </a:cubicBezTo>
                  <a:cubicBezTo>
                    <a:pt x="763" y="2715"/>
                    <a:pt x="870" y="2596"/>
                    <a:pt x="989" y="2477"/>
                  </a:cubicBezTo>
                  <a:cubicBezTo>
                    <a:pt x="1132" y="2323"/>
                    <a:pt x="1263" y="2156"/>
                    <a:pt x="1406" y="1977"/>
                  </a:cubicBezTo>
                  <a:cubicBezTo>
                    <a:pt x="1549" y="1787"/>
                    <a:pt x="1703" y="1608"/>
                    <a:pt x="1942" y="1525"/>
                  </a:cubicBezTo>
                  <a:cubicBezTo>
                    <a:pt x="2001" y="1501"/>
                    <a:pt x="2037" y="1465"/>
                    <a:pt x="2084" y="1418"/>
                  </a:cubicBezTo>
                  <a:cubicBezTo>
                    <a:pt x="2334" y="1168"/>
                    <a:pt x="2656" y="1001"/>
                    <a:pt x="2977" y="870"/>
                  </a:cubicBezTo>
                  <a:cubicBezTo>
                    <a:pt x="3049" y="834"/>
                    <a:pt x="3144" y="787"/>
                    <a:pt x="3215" y="751"/>
                  </a:cubicBezTo>
                  <a:cubicBezTo>
                    <a:pt x="3727" y="418"/>
                    <a:pt x="4287" y="251"/>
                    <a:pt x="4882" y="179"/>
                  </a:cubicBezTo>
                  <a:cubicBezTo>
                    <a:pt x="5287" y="132"/>
                    <a:pt x="5692" y="72"/>
                    <a:pt x="6073" y="37"/>
                  </a:cubicBezTo>
                  <a:cubicBezTo>
                    <a:pt x="6228" y="13"/>
                    <a:pt x="6371" y="37"/>
                    <a:pt x="6525" y="37"/>
                  </a:cubicBezTo>
                  <a:cubicBezTo>
                    <a:pt x="6561" y="37"/>
                    <a:pt x="6621" y="60"/>
                    <a:pt x="6668" y="48"/>
                  </a:cubicBezTo>
                  <a:cubicBezTo>
                    <a:pt x="7240" y="1"/>
                    <a:pt x="7728" y="251"/>
                    <a:pt x="8228" y="418"/>
                  </a:cubicBezTo>
                  <a:cubicBezTo>
                    <a:pt x="8288" y="429"/>
                    <a:pt x="8347" y="465"/>
                    <a:pt x="8395" y="489"/>
                  </a:cubicBezTo>
                  <a:cubicBezTo>
                    <a:pt x="8704" y="691"/>
                    <a:pt x="9002" y="882"/>
                    <a:pt x="9300" y="1084"/>
                  </a:cubicBezTo>
                  <a:cubicBezTo>
                    <a:pt x="9454" y="1191"/>
                    <a:pt x="9585" y="1322"/>
                    <a:pt x="9740" y="1441"/>
                  </a:cubicBezTo>
                  <a:cubicBezTo>
                    <a:pt x="9776" y="1489"/>
                    <a:pt x="9823" y="1525"/>
                    <a:pt x="9883" y="1561"/>
                  </a:cubicBezTo>
                  <a:cubicBezTo>
                    <a:pt x="9919" y="1584"/>
                    <a:pt x="9954" y="1596"/>
                    <a:pt x="9990" y="1620"/>
                  </a:cubicBezTo>
                  <a:cubicBezTo>
                    <a:pt x="10193" y="1858"/>
                    <a:pt x="10431" y="2084"/>
                    <a:pt x="10669" y="2299"/>
                  </a:cubicBezTo>
                  <a:cubicBezTo>
                    <a:pt x="10824" y="2430"/>
                    <a:pt x="10943" y="2596"/>
                    <a:pt x="11050" y="2751"/>
                  </a:cubicBezTo>
                  <a:cubicBezTo>
                    <a:pt x="11121" y="2858"/>
                    <a:pt x="11145" y="3025"/>
                    <a:pt x="11252" y="3108"/>
                  </a:cubicBezTo>
                  <a:cubicBezTo>
                    <a:pt x="11478" y="3323"/>
                    <a:pt x="11538" y="3632"/>
                    <a:pt x="11717" y="3870"/>
                  </a:cubicBezTo>
                  <a:cubicBezTo>
                    <a:pt x="11895" y="4108"/>
                    <a:pt x="12014" y="4394"/>
                    <a:pt x="12133" y="4656"/>
                  </a:cubicBezTo>
                  <a:cubicBezTo>
                    <a:pt x="12252" y="4930"/>
                    <a:pt x="12371" y="5180"/>
                    <a:pt x="12443" y="5466"/>
                  </a:cubicBezTo>
                  <a:cubicBezTo>
                    <a:pt x="12490" y="5644"/>
                    <a:pt x="12562" y="5787"/>
                    <a:pt x="12621" y="5954"/>
                  </a:cubicBezTo>
                  <a:cubicBezTo>
                    <a:pt x="12729" y="6192"/>
                    <a:pt x="12836" y="6430"/>
                    <a:pt x="12931" y="6680"/>
                  </a:cubicBezTo>
                  <a:cubicBezTo>
                    <a:pt x="12955" y="6716"/>
                    <a:pt x="12955" y="6728"/>
                    <a:pt x="12955" y="6764"/>
                  </a:cubicBezTo>
                  <a:cubicBezTo>
                    <a:pt x="12979" y="7121"/>
                    <a:pt x="13169" y="7418"/>
                    <a:pt x="13276" y="7740"/>
                  </a:cubicBezTo>
                  <a:cubicBezTo>
                    <a:pt x="13336" y="7954"/>
                    <a:pt x="13455" y="8133"/>
                    <a:pt x="13502" y="8335"/>
                  </a:cubicBezTo>
                  <a:cubicBezTo>
                    <a:pt x="13562" y="8609"/>
                    <a:pt x="13586" y="8883"/>
                    <a:pt x="13610" y="9157"/>
                  </a:cubicBezTo>
                  <a:cubicBezTo>
                    <a:pt x="13633" y="9419"/>
                    <a:pt x="13574" y="9478"/>
                    <a:pt x="13324" y="9621"/>
                  </a:cubicBezTo>
                  <a:cubicBezTo>
                    <a:pt x="13098" y="9752"/>
                    <a:pt x="12848" y="9776"/>
                    <a:pt x="12610" y="9800"/>
                  </a:cubicBezTo>
                  <a:cubicBezTo>
                    <a:pt x="12443" y="9788"/>
                    <a:pt x="12264" y="9764"/>
                    <a:pt x="12086" y="9859"/>
                  </a:cubicBezTo>
                  <a:close/>
                  <a:moveTo>
                    <a:pt x="12991" y="9026"/>
                  </a:moveTo>
                  <a:cubicBezTo>
                    <a:pt x="12979" y="8800"/>
                    <a:pt x="12979" y="8585"/>
                    <a:pt x="12848" y="8395"/>
                  </a:cubicBezTo>
                  <a:cubicBezTo>
                    <a:pt x="12812" y="8347"/>
                    <a:pt x="12800" y="8276"/>
                    <a:pt x="12788" y="8216"/>
                  </a:cubicBezTo>
                  <a:cubicBezTo>
                    <a:pt x="12776" y="8097"/>
                    <a:pt x="12693" y="7978"/>
                    <a:pt x="12669" y="7859"/>
                  </a:cubicBezTo>
                  <a:cubicBezTo>
                    <a:pt x="12598" y="7573"/>
                    <a:pt x="12395" y="7323"/>
                    <a:pt x="12395" y="7014"/>
                  </a:cubicBezTo>
                  <a:cubicBezTo>
                    <a:pt x="12395" y="6978"/>
                    <a:pt x="12395" y="6966"/>
                    <a:pt x="12383" y="6942"/>
                  </a:cubicBezTo>
                  <a:cubicBezTo>
                    <a:pt x="12217" y="6621"/>
                    <a:pt x="12181" y="6263"/>
                    <a:pt x="11978" y="5966"/>
                  </a:cubicBezTo>
                  <a:cubicBezTo>
                    <a:pt x="11955" y="5930"/>
                    <a:pt x="11919" y="5847"/>
                    <a:pt x="11907" y="5787"/>
                  </a:cubicBezTo>
                  <a:cubicBezTo>
                    <a:pt x="11895" y="5513"/>
                    <a:pt x="11681" y="5287"/>
                    <a:pt x="11657" y="5001"/>
                  </a:cubicBezTo>
                  <a:cubicBezTo>
                    <a:pt x="11657" y="4954"/>
                    <a:pt x="11609" y="4918"/>
                    <a:pt x="11586" y="4870"/>
                  </a:cubicBezTo>
                  <a:cubicBezTo>
                    <a:pt x="11347" y="4501"/>
                    <a:pt x="11145" y="4085"/>
                    <a:pt x="10943" y="3692"/>
                  </a:cubicBezTo>
                  <a:cubicBezTo>
                    <a:pt x="10835" y="3489"/>
                    <a:pt x="10728" y="3263"/>
                    <a:pt x="10574" y="3085"/>
                  </a:cubicBezTo>
                  <a:cubicBezTo>
                    <a:pt x="10371" y="2858"/>
                    <a:pt x="10252" y="2561"/>
                    <a:pt x="9943" y="2442"/>
                  </a:cubicBezTo>
                  <a:cubicBezTo>
                    <a:pt x="9800" y="2192"/>
                    <a:pt x="9538" y="2037"/>
                    <a:pt x="9347" y="1834"/>
                  </a:cubicBezTo>
                  <a:cubicBezTo>
                    <a:pt x="9181" y="1668"/>
                    <a:pt x="9014" y="1525"/>
                    <a:pt x="8823" y="1406"/>
                  </a:cubicBezTo>
                  <a:cubicBezTo>
                    <a:pt x="8609" y="1251"/>
                    <a:pt x="8383" y="1120"/>
                    <a:pt x="8157" y="965"/>
                  </a:cubicBezTo>
                  <a:cubicBezTo>
                    <a:pt x="8073" y="906"/>
                    <a:pt x="7978" y="870"/>
                    <a:pt x="7895" y="834"/>
                  </a:cubicBezTo>
                  <a:cubicBezTo>
                    <a:pt x="7692" y="763"/>
                    <a:pt x="7490" y="691"/>
                    <a:pt x="7276" y="632"/>
                  </a:cubicBezTo>
                  <a:cubicBezTo>
                    <a:pt x="7156" y="584"/>
                    <a:pt x="7037" y="537"/>
                    <a:pt x="6906" y="537"/>
                  </a:cubicBezTo>
                  <a:cubicBezTo>
                    <a:pt x="6525" y="537"/>
                    <a:pt x="6133" y="477"/>
                    <a:pt x="5752" y="548"/>
                  </a:cubicBezTo>
                  <a:cubicBezTo>
                    <a:pt x="5466" y="608"/>
                    <a:pt x="5168" y="608"/>
                    <a:pt x="4882" y="668"/>
                  </a:cubicBezTo>
                  <a:cubicBezTo>
                    <a:pt x="4597" y="715"/>
                    <a:pt x="4323" y="775"/>
                    <a:pt x="4049" y="870"/>
                  </a:cubicBezTo>
                  <a:cubicBezTo>
                    <a:pt x="3799" y="953"/>
                    <a:pt x="3585" y="1120"/>
                    <a:pt x="3335" y="1203"/>
                  </a:cubicBezTo>
                  <a:cubicBezTo>
                    <a:pt x="2846" y="1382"/>
                    <a:pt x="2477" y="1763"/>
                    <a:pt x="2025" y="2013"/>
                  </a:cubicBezTo>
                  <a:cubicBezTo>
                    <a:pt x="1965" y="2037"/>
                    <a:pt x="1918" y="2120"/>
                    <a:pt x="1858" y="2180"/>
                  </a:cubicBezTo>
                  <a:cubicBezTo>
                    <a:pt x="1775" y="2299"/>
                    <a:pt x="1668" y="2418"/>
                    <a:pt x="1584" y="2537"/>
                  </a:cubicBezTo>
                  <a:cubicBezTo>
                    <a:pt x="1382" y="2787"/>
                    <a:pt x="1144" y="2977"/>
                    <a:pt x="1001" y="3263"/>
                  </a:cubicBezTo>
                  <a:cubicBezTo>
                    <a:pt x="929" y="3430"/>
                    <a:pt x="834" y="3573"/>
                    <a:pt x="810" y="3739"/>
                  </a:cubicBezTo>
                  <a:cubicBezTo>
                    <a:pt x="775" y="3906"/>
                    <a:pt x="727" y="4085"/>
                    <a:pt x="656" y="4239"/>
                  </a:cubicBezTo>
                  <a:cubicBezTo>
                    <a:pt x="548" y="4454"/>
                    <a:pt x="525" y="4680"/>
                    <a:pt x="489" y="4894"/>
                  </a:cubicBezTo>
                  <a:cubicBezTo>
                    <a:pt x="453" y="5466"/>
                    <a:pt x="477" y="6025"/>
                    <a:pt x="572" y="6597"/>
                  </a:cubicBezTo>
                  <a:cubicBezTo>
                    <a:pt x="810" y="8252"/>
                    <a:pt x="1049" y="9895"/>
                    <a:pt x="1263" y="11550"/>
                  </a:cubicBezTo>
                  <a:cubicBezTo>
                    <a:pt x="1287" y="11669"/>
                    <a:pt x="1299" y="11800"/>
                    <a:pt x="1346" y="11919"/>
                  </a:cubicBezTo>
                  <a:cubicBezTo>
                    <a:pt x="1441" y="12169"/>
                    <a:pt x="1477" y="12431"/>
                    <a:pt x="1525" y="12693"/>
                  </a:cubicBezTo>
                  <a:cubicBezTo>
                    <a:pt x="1537" y="12848"/>
                    <a:pt x="1561" y="12990"/>
                    <a:pt x="1620" y="13121"/>
                  </a:cubicBezTo>
                  <a:cubicBezTo>
                    <a:pt x="1703" y="13324"/>
                    <a:pt x="1739" y="13514"/>
                    <a:pt x="1775" y="13705"/>
                  </a:cubicBezTo>
                  <a:cubicBezTo>
                    <a:pt x="1846" y="14217"/>
                    <a:pt x="1858" y="14729"/>
                    <a:pt x="2061" y="15229"/>
                  </a:cubicBezTo>
                  <a:cubicBezTo>
                    <a:pt x="2084" y="15288"/>
                    <a:pt x="2084" y="15348"/>
                    <a:pt x="2096" y="15407"/>
                  </a:cubicBezTo>
                  <a:cubicBezTo>
                    <a:pt x="2120" y="15479"/>
                    <a:pt x="2132" y="15550"/>
                    <a:pt x="2156" y="15610"/>
                  </a:cubicBezTo>
                  <a:cubicBezTo>
                    <a:pt x="2263" y="15788"/>
                    <a:pt x="2311" y="15979"/>
                    <a:pt x="2323" y="16193"/>
                  </a:cubicBezTo>
                  <a:cubicBezTo>
                    <a:pt x="2334" y="16598"/>
                    <a:pt x="2573" y="16931"/>
                    <a:pt x="2573" y="17324"/>
                  </a:cubicBezTo>
                  <a:cubicBezTo>
                    <a:pt x="2573" y="17348"/>
                    <a:pt x="2596" y="17372"/>
                    <a:pt x="2608" y="17396"/>
                  </a:cubicBezTo>
                  <a:cubicBezTo>
                    <a:pt x="2715" y="17610"/>
                    <a:pt x="2799" y="17824"/>
                    <a:pt x="2918" y="18039"/>
                  </a:cubicBezTo>
                  <a:cubicBezTo>
                    <a:pt x="2977" y="18122"/>
                    <a:pt x="3037" y="18241"/>
                    <a:pt x="3132" y="18289"/>
                  </a:cubicBezTo>
                  <a:cubicBezTo>
                    <a:pt x="3346" y="18396"/>
                    <a:pt x="3573" y="18479"/>
                    <a:pt x="3858" y="18455"/>
                  </a:cubicBezTo>
                  <a:cubicBezTo>
                    <a:pt x="4287" y="18396"/>
                    <a:pt x="4716" y="18277"/>
                    <a:pt x="5168" y="18384"/>
                  </a:cubicBezTo>
                  <a:cubicBezTo>
                    <a:pt x="5549" y="18324"/>
                    <a:pt x="5942" y="18324"/>
                    <a:pt x="6299" y="18146"/>
                  </a:cubicBezTo>
                  <a:cubicBezTo>
                    <a:pt x="6537" y="18027"/>
                    <a:pt x="6585" y="17991"/>
                    <a:pt x="6549" y="17705"/>
                  </a:cubicBezTo>
                  <a:cubicBezTo>
                    <a:pt x="6502" y="17253"/>
                    <a:pt x="6442" y="16789"/>
                    <a:pt x="6383" y="16324"/>
                  </a:cubicBezTo>
                  <a:cubicBezTo>
                    <a:pt x="6371" y="16217"/>
                    <a:pt x="6359" y="16134"/>
                    <a:pt x="6359" y="16027"/>
                  </a:cubicBezTo>
                  <a:cubicBezTo>
                    <a:pt x="6359" y="15955"/>
                    <a:pt x="6383" y="15860"/>
                    <a:pt x="6430" y="15824"/>
                  </a:cubicBezTo>
                  <a:cubicBezTo>
                    <a:pt x="6549" y="15705"/>
                    <a:pt x="6680" y="15586"/>
                    <a:pt x="6883" y="15562"/>
                  </a:cubicBezTo>
                  <a:cubicBezTo>
                    <a:pt x="7252" y="15527"/>
                    <a:pt x="7621" y="15443"/>
                    <a:pt x="8014" y="15491"/>
                  </a:cubicBezTo>
                  <a:cubicBezTo>
                    <a:pt x="8645" y="15550"/>
                    <a:pt x="9288" y="15503"/>
                    <a:pt x="9919" y="15407"/>
                  </a:cubicBezTo>
                  <a:cubicBezTo>
                    <a:pt x="9978" y="15384"/>
                    <a:pt x="10038" y="15384"/>
                    <a:pt x="10109" y="15372"/>
                  </a:cubicBezTo>
                  <a:cubicBezTo>
                    <a:pt x="10466" y="15324"/>
                    <a:pt x="10812" y="15241"/>
                    <a:pt x="11133" y="15026"/>
                  </a:cubicBezTo>
                  <a:cubicBezTo>
                    <a:pt x="11383" y="14872"/>
                    <a:pt x="11562" y="14693"/>
                    <a:pt x="11657" y="14419"/>
                  </a:cubicBezTo>
                  <a:cubicBezTo>
                    <a:pt x="11740" y="14169"/>
                    <a:pt x="11824" y="13895"/>
                    <a:pt x="11764" y="13622"/>
                  </a:cubicBezTo>
                  <a:cubicBezTo>
                    <a:pt x="11717" y="13324"/>
                    <a:pt x="11669" y="13026"/>
                    <a:pt x="11776" y="12729"/>
                  </a:cubicBezTo>
                  <a:cubicBezTo>
                    <a:pt x="11788" y="12681"/>
                    <a:pt x="11764" y="12609"/>
                    <a:pt x="11740" y="12526"/>
                  </a:cubicBezTo>
                  <a:cubicBezTo>
                    <a:pt x="11597" y="12550"/>
                    <a:pt x="11478" y="12550"/>
                    <a:pt x="11359" y="12562"/>
                  </a:cubicBezTo>
                  <a:cubicBezTo>
                    <a:pt x="10931" y="12621"/>
                    <a:pt x="10478" y="12669"/>
                    <a:pt x="10050" y="12729"/>
                  </a:cubicBezTo>
                  <a:cubicBezTo>
                    <a:pt x="9871" y="12752"/>
                    <a:pt x="9692" y="12729"/>
                    <a:pt x="9526" y="12645"/>
                  </a:cubicBezTo>
                  <a:cubicBezTo>
                    <a:pt x="9383" y="12574"/>
                    <a:pt x="9228" y="12514"/>
                    <a:pt x="9085" y="12443"/>
                  </a:cubicBezTo>
                  <a:cubicBezTo>
                    <a:pt x="8919" y="12348"/>
                    <a:pt x="8823" y="12217"/>
                    <a:pt x="8800" y="12026"/>
                  </a:cubicBezTo>
                  <a:cubicBezTo>
                    <a:pt x="8740" y="11597"/>
                    <a:pt x="8752" y="11395"/>
                    <a:pt x="8930" y="11002"/>
                  </a:cubicBezTo>
                  <a:cubicBezTo>
                    <a:pt x="9026" y="10800"/>
                    <a:pt x="9157" y="10669"/>
                    <a:pt x="9383" y="10645"/>
                  </a:cubicBezTo>
                  <a:cubicBezTo>
                    <a:pt x="9478" y="10621"/>
                    <a:pt x="9573" y="10609"/>
                    <a:pt x="9681" y="10597"/>
                  </a:cubicBezTo>
                  <a:lnTo>
                    <a:pt x="11062" y="10419"/>
                  </a:lnTo>
                  <a:cubicBezTo>
                    <a:pt x="11240" y="10383"/>
                    <a:pt x="11407" y="10359"/>
                    <a:pt x="11526" y="10193"/>
                  </a:cubicBezTo>
                  <a:cubicBezTo>
                    <a:pt x="11526" y="10073"/>
                    <a:pt x="11502" y="9954"/>
                    <a:pt x="11502" y="9823"/>
                  </a:cubicBezTo>
                  <a:cubicBezTo>
                    <a:pt x="11502" y="9514"/>
                    <a:pt x="11645" y="9359"/>
                    <a:pt x="11943" y="9300"/>
                  </a:cubicBezTo>
                  <a:cubicBezTo>
                    <a:pt x="12121" y="9276"/>
                    <a:pt x="12312" y="9240"/>
                    <a:pt x="12502" y="9228"/>
                  </a:cubicBezTo>
                  <a:cubicBezTo>
                    <a:pt x="12717" y="9228"/>
                    <a:pt x="12860" y="9169"/>
                    <a:pt x="12991" y="9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2"/>
            <p:cNvSpPr/>
            <p:nvPr/>
          </p:nvSpPr>
          <p:spPr>
            <a:xfrm>
              <a:off x="3138175" y="1954825"/>
              <a:ext cx="56575" cy="47650"/>
            </a:xfrm>
            <a:custGeom>
              <a:avLst/>
              <a:gdLst/>
              <a:ahLst/>
              <a:cxnLst/>
              <a:rect l="l" t="t" r="r" b="b"/>
              <a:pathLst>
                <a:path w="2263" h="1906" extrusionOk="0">
                  <a:moveTo>
                    <a:pt x="358" y="1906"/>
                  </a:moveTo>
                  <a:cubicBezTo>
                    <a:pt x="310" y="1882"/>
                    <a:pt x="203" y="1858"/>
                    <a:pt x="132" y="1811"/>
                  </a:cubicBezTo>
                  <a:cubicBezTo>
                    <a:pt x="24" y="1751"/>
                    <a:pt x="1" y="1608"/>
                    <a:pt x="84" y="1513"/>
                  </a:cubicBezTo>
                  <a:cubicBezTo>
                    <a:pt x="274" y="1334"/>
                    <a:pt x="429" y="1108"/>
                    <a:pt x="596" y="918"/>
                  </a:cubicBezTo>
                  <a:cubicBezTo>
                    <a:pt x="632" y="858"/>
                    <a:pt x="715" y="822"/>
                    <a:pt x="775" y="787"/>
                  </a:cubicBezTo>
                  <a:cubicBezTo>
                    <a:pt x="1096" y="620"/>
                    <a:pt x="1394" y="418"/>
                    <a:pt x="1667" y="156"/>
                  </a:cubicBezTo>
                  <a:cubicBezTo>
                    <a:pt x="1703" y="120"/>
                    <a:pt x="1751" y="84"/>
                    <a:pt x="1810" y="60"/>
                  </a:cubicBezTo>
                  <a:cubicBezTo>
                    <a:pt x="1918" y="1"/>
                    <a:pt x="2037" y="1"/>
                    <a:pt x="2120" y="84"/>
                  </a:cubicBezTo>
                  <a:cubicBezTo>
                    <a:pt x="2227" y="156"/>
                    <a:pt x="2263" y="299"/>
                    <a:pt x="2203" y="430"/>
                  </a:cubicBezTo>
                  <a:cubicBezTo>
                    <a:pt x="2179" y="477"/>
                    <a:pt x="2156" y="513"/>
                    <a:pt x="2120" y="560"/>
                  </a:cubicBezTo>
                  <a:cubicBezTo>
                    <a:pt x="1965" y="727"/>
                    <a:pt x="1810" y="918"/>
                    <a:pt x="1620" y="1049"/>
                  </a:cubicBezTo>
                  <a:cubicBezTo>
                    <a:pt x="1334" y="1251"/>
                    <a:pt x="1072" y="1465"/>
                    <a:pt x="786" y="1692"/>
                  </a:cubicBezTo>
                  <a:cubicBezTo>
                    <a:pt x="679" y="1787"/>
                    <a:pt x="560" y="1870"/>
                    <a:pt x="358" y="19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2"/>
            <p:cNvSpPr/>
            <p:nvPr/>
          </p:nvSpPr>
          <p:spPr>
            <a:xfrm>
              <a:off x="3149500" y="2052475"/>
              <a:ext cx="53600" cy="30375"/>
            </a:xfrm>
            <a:custGeom>
              <a:avLst/>
              <a:gdLst/>
              <a:ahLst/>
              <a:cxnLst/>
              <a:rect l="l" t="t" r="r" b="b"/>
              <a:pathLst>
                <a:path w="2144" h="1215" extrusionOk="0">
                  <a:moveTo>
                    <a:pt x="1774" y="1215"/>
                  </a:moveTo>
                  <a:cubicBezTo>
                    <a:pt x="1726" y="1191"/>
                    <a:pt x="1607" y="1179"/>
                    <a:pt x="1512" y="1131"/>
                  </a:cubicBezTo>
                  <a:cubicBezTo>
                    <a:pt x="1107" y="953"/>
                    <a:pt x="714" y="774"/>
                    <a:pt x="322" y="595"/>
                  </a:cubicBezTo>
                  <a:cubicBezTo>
                    <a:pt x="167" y="536"/>
                    <a:pt x="60" y="429"/>
                    <a:pt x="36" y="274"/>
                  </a:cubicBezTo>
                  <a:cubicBezTo>
                    <a:pt x="0" y="119"/>
                    <a:pt x="95" y="0"/>
                    <a:pt x="238" y="36"/>
                  </a:cubicBezTo>
                  <a:cubicBezTo>
                    <a:pt x="441" y="60"/>
                    <a:pt x="631" y="119"/>
                    <a:pt x="810" y="191"/>
                  </a:cubicBezTo>
                  <a:cubicBezTo>
                    <a:pt x="1179" y="345"/>
                    <a:pt x="1536" y="512"/>
                    <a:pt x="1905" y="655"/>
                  </a:cubicBezTo>
                  <a:cubicBezTo>
                    <a:pt x="2072" y="714"/>
                    <a:pt x="2143" y="834"/>
                    <a:pt x="2119" y="976"/>
                  </a:cubicBezTo>
                  <a:cubicBezTo>
                    <a:pt x="2084" y="1107"/>
                    <a:pt x="1988" y="1179"/>
                    <a:pt x="1774" y="12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2"/>
            <p:cNvSpPr/>
            <p:nvPr/>
          </p:nvSpPr>
          <p:spPr>
            <a:xfrm>
              <a:off x="3151575" y="2014075"/>
              <a:ext cx="53000" cy="17575"/>
            </a:xfrm>
            <a:custGeom>
              <a:avLst/>
              <a:gdLst/>
              <a:ahLst/>
              <a:cxnLst/>
              <a:rect l="l" t="t" r="r" b="b"/>
              <a:pathLst>
                <a:path w="2120" h="703" extrusionOk="0">
                  <a:moveTo>
                    <a:pt x="1024" y="95"/>
                  </a:moveTo>
                  <a:cubicBezTo>
                    <a:pt x="1227" y="72"/>
                    <a:pt x="1441" y="36"/>
                    <a:pt x="1643" y="24"/>
                  </a:cubicBezTo>
                  <a:cubicBezTo>
                    <a:pt x="1786" y="0"/>
                    <a:pt x="1905" y="36"/>
                    <a:pt x="2001" y="95"/>
                  </a:cubicBezTo>
                  <a:cubicBezTo>
                    <a:pt x="2108" y="155"/>
                    <a:pt x="2120" y="298"/>
                    <a:pt x="2036" y="381"/>
                  </a:cubicBezTo>
                  <a:cubicBezTo>
                    <a:pt x="1941" y="441"/>
                    <a:pt x="1846" y="512"/>
                    <a:pt x="1739" y="524"/>
                  </a:cubicBezTo>
                  <a:cubicBezTo>
                    <a:pt x="1310" y="596"/>
                    <a:pt x="870" y="643"/>
                    <a:pt x="441" y="691"/>
                  </a:cubicBezTo>
                  <a:cubicBezTo>
                    <a:pt x="358" y="703"/>
                    <a:pt x="250" y="679"/>
                    <a:pt x="143" y="643"/>
                  </a:cubicBezTo>
                  <a:cubicBezTo>
                    <a:pt x="60" y="619"/>
                    <a:pt x="0" y="560"/>
                    <a:pt x="0" y="453"/>
                  </a:cubicBezTo>
                  <a:cubicBezTo>
                    <a:pt x="0" y="357"/>
                    <a:pt x="24" y="298"/>
                    <a:pt x="96" y="274"/>
                  </a:cubicBezTo>
                  <a:cubicBezTo>
                    <a:pt x="215" y="226"/>
                    <a:pt x="334" y="179"/>
                    <a:pt x="453" y="155"/>
                  </a:cubicBezTo>
                  <a:cubicBezTo>
                    <a:pt x="655" y="143"/>
                    <a:pt x="846" y="131"/>
                    <a:pt x="1024" y="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2"/>
            <p:cNvSpPr/>
            <p:nvPr/>
          </p:nvSpPr>
          <p:spPr>
            <a:xfrm>
              <a:off x="2811650" y="1782500"/>
              <a:ext cx="194100" cy="218800"/>
            </a:xfrm>
            <a:custGeom>
              <a:avLst/>
              <a:gdLst/>
              <a:ahLst/>
              <a:cxnLst/>
              <a:rect l="l" t="t" r="r" b="b"/>
              <a:pathLst>
                <a:path w="7764" h="8752" extrusionOk="0">
                  <a:moveTo>
                    <a:pt x="3858" y="84"/>
                  </a:moveTo>
                  <a:cubicBezTo>
                    <a:pt x="4072" y="60"/>
                    <a:pt x="4275" y="12"/>
                    <a:pt x="4501" y="12"/>
                  </a:cubicBezTo>
                  <a:cubicBezTo>
                    <a:pt x="4692" y="0"/>
                    <a:pt x="4906" y="24"/>
                    <a:pt x="5096" y="48"/>
                  </a:cubicBezTo>
                  <a:cubicBezTo>
                    <a:pt x="5144" y="48"/>
                    <a:pt x="5203" y="72"/>
                    <a:pt x="5227" y="84"/>
                  </a:cubicBezTo>
                  <a:cubicBezTo>
                    <a:pt x="5477" y="238"/>
                    <a:pt x="5751" y="405"/>
                    <a:pt x="5989" y="560"/>
                  </a:cubicBezTo>
                  <a:cubicBezTo>
                    <a:pt x="6073" y="619"/>
                    <a:pt x="6168" y="715"/>
                    <a:pt x="6227" y="798"/>
                  </a:cubicBezTo>
                  <a:cubicBezTo>
                    <a:pt x="6549" y="1227"/>
                    <a:pt x="6870" y="1679"/>
                    <a:pt x="7180" y="2108"/>
                  </a:cubicBezTo>
                  <a:cubicBezTo>
                    <a:pt x="7263" y="2227"/>
                    <a:pt x="7347" y="2358"/>
                    <a:pt x="7370" y="2512"/>
                  </a:cubicBezTo>
                  <a:cubicBezTo>
                    <a:pt x="7370" y="2536"/>
                    <a:pt x="7382" y="2560"/>
                    <a:pt x="7382" y="2584"/>
                  </a:cubicBezTo>
                  <a:cubicBezTo>
                    <a:pt x="7680" y="3203"/>
                    <a:pt x="7644" y="3870"/>
                    <a:pt x="7740" y="4501"/>
                  </a:cubicBezTo>
                  <a:cubicBezTo>
                    <a:pt x="7740" y="4536"/>
                    <a:pt x="7763" y="4584"/>
                    <a:pt x="7740" y="4620"/>
                  </a:cubicBezTo>
                  <a:cubicBezTo>
                    <a:pt x="7597" y="5084"/>
                    <a:pt x="7597" y="5596"/>
                    <a:pt x="7382" y="6037"/>
                  </a:cubicBezTo>
                  <a:cubicBezTo>
                    <a:pt x="7347" y="6132"/>
                    <a:pt x="7299" y="6215"/>
                    <a:pt x="7239" y="6310"/>
                  </a:cubicBezTo>
                  <a:cubicBezTo>
                    <a:pt x="7073" y="6549"/>
                    <a:pt x="6870" y="6751"/>
                    <a:pt x="6763" y="7025"/>
                  </a:cubicBezTo>
                  <a:cubicBezTo>
                    <a:pt x="6739" y="7084"/>
                    <a:pt x="6680" y="7120"/>
                    <a:pt x="6644" y="7156"/>
                  </a:cubicBezTo>
                  <a:cubicBezTo>
                    <a:pt x="6346" y="7382"/>
                    <a:pt x="6049" y="7620"/>
                    <a:pt x="5739" y="7823"/>
                  </a:cubicBezTo>
                  <a:cubicBezTo>
                    <a:pt x="5549" y="7942"/>
                    <a:pt x="5358" y="8061"/>
                    <a:pt x="5168" y="8120"/>
                  </a:cubicBezTo>
                  <a:cubicBezTo>
                    <a:pt x="4811" y="8227"/>
                    <a:pt x="4489" y="8442"/>
                    <a:pt x="4096" y="8442"/>
                  </a:cubicBezTo>
                  <a:cubicBezTo>
                    <a:pt x="4060" y="8442"/>
                    <a:pt x="4025" y="8454"/>
                    <a:pt x="3989" y="8465"/>
                  </a:cubicBezTo>
                  <a:cubicBezTo>
                    <a:pt x="3572" y="8692"/>
                    <a:pt x="3108" y="8644"/>
                    <a:pt x="2667" y="8716"/>
                  </a:cubicBezTo>
                  <a:cubicBezTo>
                    <a:pt x="2501" y="8751"/>
                    <a:pt x="2358" y="8656"/>
                    <a:pt x="2203" y="8596"/>
                  </a:cubicBezTo>
                  <a:cubicBezTo>
                    <a:pt x="2025" y="8525"/>
                    <a:pt x="1870" y="8430"/>
                    <a:pt x="1679" y="8370"/>
                  </a:cubicBezTo>
                  <a:cubicBezTo>
                    <a:pt x="1572" y="8335"/>
                    <a:pt x="1465" y="8275"/>
                    <a:pt x="1382" y="8156"/>
                  </a:cubicBezTo>
                  <a:cubicBezTo>
                    <a:pt x="1274" y="7977"/>
                    <a:pt x="1108" y="7834"/>
                    <a:pt x="1012" y="7644"/>
                  </a:cubicBezTo>
                  <a:cubicBezTo>
                    <a:pt x="929" y="7477"/>
                    <a:pt x="774" y="7370"/>
                    <a:pt x="655" y="7215"/>
                  </a:cubicBezTo>
                  <a:cubicBezTo>
                    <a:pt x="358" y="6858"/>
                    <a:pt x="227" y="6477"/>
                    <a:pt x="179" y="6025"/>
                  </a:cubicBezTo>
                  <a:cubicBezTo>
                    <a:pt x="131" y="5620"/>
                    <a:pt x="60" y="5239"/>
                    <a:pt x="12" y="4834"/>
                  </a:cubicBezTo>
                  <a:cubicBezTo>
                    <a:pt x="0" y="4656"/>
                    <a:pt x="0" y="4489"/>
                    <a:pt x="12" y="4310"/>
                  </a:cubicBezTo>
                  <a:cubicBezTo>
                    <a:pt x="12" y="4227"/>
                    <a:pt x="48" y="4132"/>
                    <a:pt x="36" y="4048"/>
                  </a:cubicBezTo>
                  <a:cubicBezTo>
                    <a:pt x="12" y="3834"/>
                    <a:pt x="60" y="3643"/>
                    <a:pt x="120" y="3453"/>
                  </a:cubicBezTo>
                  <a:cubicBezTo>
                    <a:pt x="179" y="3251"/>
                    <a:pt x="239" y="3060"/>
                    <a:pt x="310" y="2881"/>
                  </a:cubicBezTo>
                  <a:cubicBezTo>
                    <a:pt x="370" y="2762"/>
                    <a:pt x="453" y="2643"/>
                    <a:pt x="524" y="2524"/>
                  </a:cubicBezTo>
                  <a:cubicBezTo>
                    <a:pt x="667" y="2310"/>
                    <a:pt x="822" y="2096"/>
                    <a:pt x="953" y="1869"/>
                  </a:cubicBezTo>
                  <a:cubicBezTo>
                    <a:pt x="1108" y="1631"/>
                    <a:pt x="1251" y="1417"/>
                    <a:pt x="1489" y="1250"/>
                  </a:cubicBezTo>
                  <a:cubicBezTo>
                    <a:pt x="1548" y="1203"/>
                    <a:pt x="1608" y="1155"/>
                    <a:pt x="1655" y="1096"/>
                  </a:cubicBezTo>
                  <a:cubicBezTo>
                    <a:pt x="1882" y="857"/>
                    <a:pt x="2132" y="679"/>
                    <a:pt x="2417" y="548"/>
                  </a:cubicBezTo>
                  <a:cubicBezTo>
                    <a:pt x="2441" y="536"/>
                    <a:pt x="2453" y="536"/>
                    <a:pt x="2477" y="524"/>
                  </a:cubicBezTo>
                  <a:cubicBezTo>
                    <a:pt x="2798" y="238"/>
                    <a:pt x="3203" y="167"/>
                    <a:pt x="3632" y="131"/>
                  </a:cubicBezTo>
                  <a:cubicBezTo>
                    <a:pt x="3691" y="119"/>
                    <a:pt x="3787" y="107"/>
                    <a:pt x="3858" y="84"/>
                  </a:cubicBezTo>
                  <a:close/>
                  <a:moveTo>
                    <a:pt x="3799" y="655"/>
                  </a:moveTo>
                  <a:cubicBezTo>
                    <a:pt x="3453" y="667"/>
                    <a:pt x="3037" y="738"/>
                    <a:pt x="2703" y="1024"/>
                  </a:cubicBezTo>
                  <a:cubicBezTo>
                    <a:pt x="2679" y="1036"/>
                    <a:pt x="2679" y="1036"/>
                    <a:pt x="2667" y="1036"/>
                  </a:cubicBezTo>
                  <a:cubicBezTo>
                    <a:pt x="2239" y="1215"/>
                    <a:pt x="1965" y="1596"/>
                    <a:pt x="1608" y="1869"/>
                  </a:cubicBezTo>
                  <a:cubicBezTo>
                    <a:pt x="1358" y="2262"/>
                    <a:pt x="1072" y="2631"/>
                    <a:pt x="858" y="3036"/>
                  </a:cubicBezTo>
                  <a:cubicBezTo>
                    <a:pt x="584" y="3513"/>
                    <a:pt x="524" y="4060"/>
                    <a:pt x="560" y="4608"/>
                  </a:cubicBezTo>
                  <a:cubicBezTo>
                    <a:pt x="584" y="5132"/>
                    <a:pt x="679" y="5656"/>
                    <a:pt x="751" y="6191"/>
                  </a:cubicBezTo>
                  <a:cubicBezTo>
                    <a:pt x="762" y="6275"/>
                    <a:pt x="786" y="6382"/>
                    <a:pt x="858" y="6453"/>
                  </a:cubicBezTo>
                  <a:cubicBezTo>
                    <a:pt x="1120" y="6775"/>
                    <a:pt x="1358" y="7108"/>
                    <a:pt x="1584" y="7453"/>
                  </a:cubicBezTo>
                  <a:cubicBezTo>
                    <a:pt x="1846" y="7846"/>
                    <a:pt x="2286" y="7965"/>
                    <a:pt x="2679" y="8108"/>
                  </a:cubicBezTo>
                  <a:cubicBezTo>
                    <a:pt x="2715" y="8120"/>
                    <a:pt x="2727" y="8108"/>
                    <a:pt x="2763" y="8108"/>
                  </a:cubicBezTo>
                  <a:cubicBezTo>
                    <a:pt x="3072" y="8049"/>
                    <a:pt x="3406" y="8108"/>
                    <a:pt x="3703" y="7906"/>
                  </a:cubicBezTo>
                  <a:cubicBezTo>
                    <a:pt x="3751" y="7870"/>
                    <a:pt x="3799" y="7870"/>
                    <a:pt x="3858" y="7858"/>
                  </a:cubicBezTo>
                  <a:cubicBezTo>
                    <a:pt x="4144" y="7823"/>
                    <a:pt x="4418" y="7739"/>
                    <a:pt x="4692" y="7668"/>
                  </a:cubicBezTo>
                  <a:cubicBezTo>
                    <a:pt x="5061" y="7561"/>
                    <a:pt x="5394" y="7382"/>
                    <a:pt x="5692" y="7156"/>
                  </a:cubicBezTo>
                  <a:cubicBezTo>
                    <a:pt x="5858" y="7037"/>
                    <a:pt x="6037" y="6894"/>
                    <a:pt x="6192" y="6751"/>
                  </a:cubicBezTo>
                  <a:cubicBezTo>
                    <a:pt x="6239" y="6715"/>
                    <a:pt x="6275" y="6668"/>
                    <a:pt x="6311" y="6608"/>
                  </a:cubicBezTo>
                  <a:cubicBezTo>
                    <a:pt x="6418" y="6453"/>
                    <a:pt x="6489" y="6310"/>
                    <a:pt x="6608" y="6180"/>
                  </a:cubicBezTo>
                  <a:cubicBezTo>
                    <a:pt x="6799" y="5953"/>
                    <a:pt x="6930" y="5703"/>
                    <a:pt x="7001" y="5418"/>
                  </a:cubicBezTo>
                  <a:cubicBezTo>
                    <a:pt x="7061" y="5132"/>
                    <a:pt x="7073" y="4846"/>
                    <a:pt x="7180" y="4572"/>
                  </a:cubicBezTo>
                  <a:cubicBezTo>
                    <a:pt x="7192" y="4513"/>
                    <a:pt x="7180" y="4453"/>
                    <a:pt x="7180" y="4370"/>
                  </a:cubicBezTo>
                  <a:cubicBezTo>
                    <a:pt x="7132" y="3989"/>
                    <a:pt x="7108" y="3596"/>
                    <a:pt x="7025" y="3215"/>
                  </a:cubicBezTo>
                  <a:cubicBezTo>
                    <a:pt x="6954" y="2881"/>
                    <a:pt x="6870" y="2560"/>
                    <a:pt x="6656" y="2274"/>
                  </a:cubicBezTo>
                  <a:cubicBezTo>
                    <a:pt x="6418" y="1965"/>
                    <a:pt x="6180" y="1655"/>
                    <a:pt x="5977" y="1334"/>
                  </a:cubicBezTo>
                  <a:cubicBezTo>
                    <a:pt x="5823" y="1131"/>
                    <a:pt x="5680" y="941"/>
                    <a:pt x="5418" y="857"/>
                  </a:cubicBezTo>
                  <a:cubicBezTo>
                    <a:pt x="5346" y="846"/>
                    <a:pt x="5287" y="786"/>
                    <a:pt x="5227" y="738"/>
                  </a:cubicBezTo>
                  <a:cubicBezTo>
                    <a:pt x="5025" y="548"/>
                    <a:pt x="4751" y="524"/>
                    <a:pt x="4489" y="548"/>
                  </a:cubicBezTo>
                  <a:cubicBezTo>
                    <a:pt x="4275" y="595"/>
                    <a:pt x="4084" y="619"/>
                    <a:pt x="3799" y="6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2"/>
            <p:cNvSpPr/>
            <p:nvPr/>
          </p:nvSpPr>
          <p:spPr>
            <a:xfrm>
              <a:off x="3019125" y="1927450"/>
              <a:ext cx="24725" cy="25025"/>
            </a:xfrm>
            <a:custGeom>
              <a:avLst/>
              <a:gdLst/>
              <a:ahLst/>
              <a:cxnLst/>
              <a:rect l="l" t="t" r="r" b="b"/>
              <a:pathLst>
                <a:path w="989" h="1001" extrusionOk="0">
                  <a:moveTo>
                    <a:pt x="548" y="977"/>
                  </a:moveTo>
                  <a:lnTo>
                    <a:pt x="512" y="977"/>
                  </a:lnTo>
                  <a:cubicBezTo>
                    <a:pt x="357" y="1001"/>
                    <a:pt x="191" y="989"/>
                    <a:pt x="95" y="810"/>
                  </a:cubicBezTo>
                  <a:cubicBezTo>
                    <a:pt x="12" y="632"/>
                    <a:pt x="0" y="453"/>
                    <a:pt x="131" y="286"/>
                  </a:cubicBezTo>
                  <a:cubicBezTo>
                    <a:pt x="203" y="179"/>
                    <a:pt x="298" y="108"/>
                    <a:pt x="429" y="84"/>
                  </a:cubicBezTo>
                  <a:cubicBezTo>
                    <a:pt x="726" y="1"/>
                    <a:pt x="869" y="108"/>
                    <a:pt x="929" y="405"/>
                  </a:cubicBezTo>
                  <a:lnTo>
                    <a:pt x="929" y="429"/>
                  </a:lnTo>
                  <a:cubicBezTo>
                    <a:pt x="988" y="810"/>
                    <a:pt x="905" y="929"/>
                    <a:pt x="548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2"/>
            <p:cNvSpPr/>
            <p:nvPr/>
          </p:nvSpPr>
          <p:spPr>
            <a:xfrm>
              <a:off x="2869100" y="1840225"/>
              <a:ext cx="68475" cy="95875"/>
            </a:xfrm>
            <a:custGeom>
              <a:avLst/>
              <a:gdLst/>
              <a:ahLst/>
              <a:cxnLst/>
              <a:rect l="l" t="t" r="r" b="b"/>
              <a:pathLst>
                <a:path w="2739" h="3835" extrusionOk="0">
                  <a:moveTo>
                    <a:pt x="1679" y="2454"/>
                  </a:moveTo>
                  <a:cubicBezTo>
                    <a:pt x="1298" y="2477"/>
                    <a:pt x="905" y="2466"/>
                    <a:pt x="560" y="2716"/>
                  </a:cubicBezTo>
                  <a:cubicBezTo>
                    <a:pt x="536" y="2918"/>
                    <a:pt x="500" y="3120"/>
                    <a:pt x="536" y="3335"/>
                  </a:cubicBezTo>
                  <a:cubicBezTo>
                    <a:pt x="548" y="3418"/>
                    <a:pt x="548" y="3513"/>
                    <a:pt x="536" y="3597"/>
                  </a:cubicBezTo>
                  <a:cubicBezTo>
                    <a:pt x="512" y="3728"/>
                    <a:pt x="429" y="3835"/>
                    <a:pt x="322" y="3835"/>
                  </a:cubicBezTo>
                  <a:cubicBezTo>
                    <a:pt x="203" y="3835"/>
                    <a:pt x="131" y="3763"/>
                    <a:pt x="108" y="3656"/>
                  </a:cubicBezTo>
                  <a:cubicBezTo>
                    <a:pt x="60" y="3490"/>
                    <a:pt x="0" y="3311"/>
                    <a:pt x="0" y="3156"/>
                  </a:cubicBezTo>
                  <a:cubicBezTo>
                    <a:pt x="0" y="2858"/>
                    <a:pt x="36" y="2561"/>
                    <a:pt x="84" y="2263"/>
                  </a:cubicBezTo>
                  <a:cubicBezTo>
                    <a:pt x="119" y="2061"/>
                    <a:pt x="131" y="1858"/>
                    <a:pt x="143" y="1668"/>
                  </a:cubicBezTo>
                  <a:cubicBezTo>
                    <a:pt x="179" y="1227"/>
                    <a:pt x="250" y="787"/>
                    <a:pt x="405" y="382"/>
                  </a:cubicBezTo>
                  <a:cubicBezTo>
                    <a:pt x="500" y="96"/>
                    <a:pt x="858" y="1"/>
                    <a:pt x="1108" y="180"/>
                  </a:cubicBezTo>
                  <a:cubicBezTo>
                    <a:pt x="1251" y="263"/>
                    <a:pt x="1358" y="394"/>
                    <a:pt x="1405" y="549"/>
                  </a:cubicBezTo>
                  <a:lnTo>
                    <a:pt x="1727" y="1263"/>
                  </a:lnTo>
                  <a:cubicBezTo>
                    <a:pt x="1786" y="1394"/>
                    <a:pt x="1858" y="1525"/>
                    <a:pt x="1953" y="1644"/>
                  </a:cubicBezTo>
                  <a:cubicBezTo>
                    <a:pt x="2084" y="1858"/>
                    <a:pt x="2203" y="2085"/>
                    <a:pt x="2263" y="2335"/>
                  </a:cubicBezTo>
                  <a:cubicBezTo>
                    <a:pt x="2334" y="2585"/>
                    <a:pt x="2429" y="2823"/>
                    <a:pt x="2584" y="3049"/>
                  </a:cubicBezTo>
                  <a:cubicBezTo>
                    <a:pt x="2667" y="3168"/>
                    <a:pt x="2739" y="3287"/>
                    <a:pt x="2739" y="3430"/>
                  </a:cubicBezTo>
                  <a:cubicBezTo>
                    <a:pt x="2739" y="3549"/>
                    <a:pt x="2667" y="3656"/>
                    <a:pt x="2560" y="3704"/>
                  </a:cubicBezTo>
                  <a:cubicBezTo>
                    <a:pt x="2441" y="3751"/>
                    <a:pt x="2286" y="3716"/>
                    <a:pt x="2227" y="3585"/>
                  </a:cubicBezTo>
                  <a:cubicBezTo>
                    <a:pt x="2096" y="3347"/>
                    <a:pt x="1917" y="3120"/>
                    <a:pt x="1846" y="2858"/>
                  </a:cubicBezTo>
                  <a:cubicBezTo>
                    <a:pt x="1798" y="2704"/>
                    <a:pt x="1727" y="2585"/>
                    <a:pt x="1679" y="2454"/>
                  </a:cubicBezTo>
                  <a:close/>
                  <a:moveTo>
                    <a:pt x="1453" y="1918"/>
                  </a:moveTo>
                  <a:cubicBezTo>
                    <a:pt x="1191" y="1561"/>
                    <a:pt x="1179" y="1120"/>
                    <a:pt x="858" y="823"/>
                  </a:cubicBezTo>
                  <a:cubicBezTo>
                    <a:pt x="834" y="882"/>
                    <a:pt x="786" y="930"/>
                    <a:pt x="774" y="989"/>
                  </a:cubicBezTo>
                  <a:cubicBezTo>
                    <a:pt x="739" y="1323"/>
                    <a:pt x="619" y="1644"/>
                    <a:pt x="715" y="2001"/>
                  </a:cubicBezTo>
                  <a:cubicBezTo>
                    <a:pt x="941" y="2025"/>
                    <a:pt x="1155" y="1966"/>
                    <a:pt x="1453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2" name="Google Shape;1562;p52"/>
          <p:cNvGrpSpPr/>
          <p:nvPr/>
        </p:nvGrpSpPr>
        <p:grpSpPr>
          <a:xfrm>
            <a:off x="3013623" y="1391341"/>
            <a:ext cx="542384" cy="383024"/>
            <a:chOff x="2141325" y="1770575"/>
            <a:chExt cx="449775" cy="317625"/>
          </a:xfrm>
        </p:grpSpPr>
        <p:sp>
          <p:nvSpPr>
            <p:cNvPr id="1563" name="Google Shape;1563;p52"/>
            <p:cNvSpPr/>
            <p:nvPr/>
          </p:nvSpPr>
          <p:spPr>
            <a:xfrm>
              <a:off x="2152925" y="1785125"/>
              <a:ext cx="423600" cy="286825"/>
            </a:xfrm>
            <a:custGeom>
              <a:avLst/>
              <a:gdLst/>
              <a:ahLst/>
              <a:cxnLst/>
              <a:rect l="l" t="t" r="r" b="b"/>
              <a:pathLst>
                <a:path w="16944" h="11473" extrusionOk="0">
                  <a:moveTo>
                    <a:pt x="10887" y="0"/>
                  </a:moveTo>
                  <a:cubicBezTo>
                    <a:pt x="10779" y="0"/>
                    <a:pt x="10670" y="5"/>
                    <a:pt x="10562" y="14"/>
                  </a:cubicBezTo>
                  <a:cubicBezTo>
                    <a:pt x="10062" y="38"/>
                    <a:pt x="9538" y="38"/>
                    <a:pt x="9026" y="74"/>
                  </a:cubicBezTo>
                  <a:cubicBezTo>
                    <a:pt x="8728" y="86"/>
                    <a:pt x="8431" y="109"/>
                    <a:pt x="8157" y="229"/>
                  </a:cubicBezTo>
                  <a:cubicBezTo>
                    <a:pt x="8014" y="276"/>
                    <a:pt x="7883" y="324"/>
                    <a:pt x="7752" y="336"/>
                  </a:cubicBezTo>
                  <a:cubicBezTo>
                    <a:pt x="7395" y="383"/>
                    <a:pt x="7049" y="467"/>
                    <a:pt x="6740" y="633"/>
                  </a:cubicBezTo>
                  <a:cubicBezTo>
                    <a:pt x="6526" y="741"/>
                    <a:pt x="6323" y="812"/>
                    <a:pt x="6085" y="812"/>
                  </a:cubicBezTo>
                  <a:cubicBezTo>
                    <a:pt x="5799" y="812"/>
                    <a:pt x="5549" y="931"/>
                    <a:pt x="5299" y="1038"/>
                  </a:cubicBezTo>
                  <a:cubicBezTo>
                    <a:pt x="4787" y="1229"/>
                    <a:pt x="4323" y="1503"/>
                    <a:pt x="3906" y="1860"/>
                  </a:cubicBezTo>
                  <a:cubicBezTo>
                    <a:pt x="3811" y="1943"/>
                    <a:pt x="3692" y="2014"/>
                    <a:pt x="3573" y="2074"/>
                  </a:cubicBezTo>
                  <a:cubicBezTo>
                    <a:pt x="3228" y="2253"/>
                    <a:pt x="2894" y="2479"/>
                    <a:pt x="2596" y="2717"/>
                  </a:cubicBezTo>
                  <a:cubicBezTo>
                    <a:pt x="2585" y="2729"/>
                    <a:pt x="2561" y="2753"/>
                    <a:pt x="2537" y="2765"/>
                  </a:cubicBezTo>
                  <a:cubicBezTo>
                    <a:pt x="2275" y="3146"/>
                    <a:pt x="1858" y="3419"/>
                    <a:pt x="1549" y="3777"/>
                  </a:cubicBezTo>
                  <a:cubicBezTo>
                    <a:pt x="1489" y="3848"/>
                    <a:pt x="1406" y="3908"/>
                    <a:pt x="1382" y="3979"/>
                  </a:cubicBezTo>
                  <a:cubicBezTo>
                    <a:pt x="1275" y="4277"/>
                    <a:pt x="1025" y="4455"/>
                    <a:pt x="834" y="4681"/>
                  </a:cubicBezTo>
                  <a:cubicBezTo>
                    <a:pt x="561" y="4979"/>
                    <a:pt x="370" y="5313"/>
                    <a:pt x="275" y="5694"/>
                  </a:cubicBezTo>
                  <a:cubicBezTo>
                    <a:pt x="203" y="6063"/>
                    <a:pt x="120" y="6444"/>
                    <a:pt x="37" y="6825"/>
                  </a:cubicBezTo>
                  <a:cubicBezTo>
                    <a:pt x="13" y="6991"/>
                    <a:pt x="1" y="7182"/>
                    <a:pt x="25" y="7348"/>
                  </a:cubicBezTo>
                  <a:cubicBezTo>
                    <a:pt x="72" y="7634"/>
                    <a:pt x="132" y="7908"/>
                    <a:pt x="239" y="8182"/>
                  </a:cubicBezTo>
                  <a:cubicBezTo>
                    <a:pt x="394" y="8634"/>
                    <a:pt x="596" y="9063"/>
                    <a:pt x="799" y="9492"/>
                  </a:cubicBezTo>
                  <a:cubicBezTo>
                    <a:pt x="894" y="9694"/>
                    <a:pt x="1061" y="9884"/>
                    <a:pt x="1180" y="10051"/>
                  </a:cubicBezTo>
                  <a:cubicBezTo>
                    <a:pt x="1263" y="10158"/>
                    <a:pt x="1346" y="10265"/>
                    <a:pt x="1418" y="10349"/>
                  </a:cubicBezTo>
                  <a:cubicBezTo>
                    <a:pt x="1465" y="10408"/>
                    <a:pt x="1525" y="10456"/>
                    <a:pt x="1584" y="10504"/>
                  </a:cubicBezTo>
                  <a:cubicBezTo>
                    <a:pt x="1751" y="10611"/>
                    <a:pt x="1930" y="10682"/>
                    <a:pt x="2073" y="10789"/>
                  </a:cubicBezTo>
                  <a:cubicBezTo>
                    <a:pt x="2287" y="10920"/>
                    <a:pt x="2513" y="10980"/>
                    <a:pt x="2751" y="11004"/>
                  </a:cubicBezTo>
                  <a:cubicBezTo>
                    <a:pt x="2894" y="11027"/>
                    <a:pt x="3049" y="11051"/>
                    <a:pt x="3168" y="11158"/>
                  </a:cubicBezTo>
                  <a:cubicBezTo>
                    <a:pt x="3251" y="11242"/>
                    <a:pt x="3358" y="11242"/>
                    <a:pt x="3478" y="11242"/>
                  </a:cubicBezTo>
                  <a:cubicBezTo>
                    <a:pt x="3656" y="11242"/>
                    <a:pt x="3835" y="11266"/>
                    <a:pt x="4001" y="11337"/>
                  </a:cubicBezTo>
                  <a:cubicBezTo>
                    <a:pt x="4025" y="11349"/>
                    <a:pt x="4073" y="11361"/>
                    <a:pt x="4097" y="11361"/>
                  </a:cubicBezTo>
                  <a:cubicBezTo>
                    <a:pt x="4394" y="11361"/>
                    <a:pt x="4692" y="11385"/>
                    <a:pt x="4990" y="11444"/>
                  </a:cubicBezTo>
                  <a:cubicBezTo>
                    <a:pt x="5088" y="11465"/>
                    <a:pt x="5187" y="11472"/>
                    <a:pt x="5287" y="11472"/>
                  </a:cubicBezTo>
                  <a:cubicBezTo>
                    <a:pt x="5478" y="11472"/>
                    <a:pt x="5671" y="11444"/>
                    <a:pt x="5859" y="11420"/>
                  </a:cubicBezTo>
                  <a:cubicBezTo>
                    <a:pt x="6121" y="11385"/>
                    <a:pt x="6395" y="11301"/>
                    <a:pt x="6657" y="11242"/>
                  </a:cubicBezTo>
                  <a:lnTo>
                    <a:pt x="7240" y="11111"/>
                  </a:lnTo>
                  <a:cubicBezTo>
                    <a:pt x="7526" y="11039"/>
                    <a:pt x="7811" y="10992"/>
                    <a:pt x="8085" y="10920"/>
                  </a:cubicBezTo>
                  <a:cubicBezTo>
                    <a:pt x="8252" y="10873"/>
                    <a:pt x="8419" y="10813"/>
                    <a:pt x="8585" y="10742"/>
                  </a:cubicBezTo>
                  <a:cubicBezTo>
                    <a:pt x="9193" y="10492"/>
                    <a:pt x="9800" y="10206"/>
                    <a:pt x="10407" y="9932"/>
                  </a:cubicBezTo>
                  <a:cubicBezTo>
                    <a:pt x="10587" y="9860"/>
                    <a:pt x="10767" y="9788"/>
                    <a:pt x="10957" y="9788"/>
                  </a:cubicBezTo>
                  <a:cubicBezTo>
                    <a:pt x="11019" y="9788"/>
                    <a:pt x="11081" y="9796"/>
                    <a:pt x="11145" y="9813"/>
                  </a:cubicBezTo>
                  <a:cubicBezTo>
                    <a:pt x="11176" y="9825"/>
                    <a:pt x="11205" y="9830"/>
                    <a:pt x="11235" y="9830"/>
                  </a:cubicBezTo>
                  <a:cubicBezTo>
                    <a:pt x="11356" y="9830"/>
                    <a:pt x="11473" y="9749"/>
                    <a:pt x="11598" y="9730"/>
                  </a:cubicBezTo>
                  <a:cubicBezTo>
                    <a:pt x="11798" y="9830"/>
                    <a:pt x="11978" y="9909"/>
                    <a:pt x="12186" y="9909"/>
                  </a:cubicBezTo>
                  <a:cubicBezTo>
                    <a:pt x="12200" y="9909"/>
                    <a:pt x="12214" y="9909"/>
                    <a:pt x="12229" y="9908"/>
                  </a:cubicBezTo>
                  <a:cubicBezTo>
                    <a:pt x="12300" y="9908"/>
                    <a:pt x="12372" y="9932"/>
                    <a:pt x="12455" y="9968"/>
                  </a:cubicBezTo>
                  <a:cubicBezTo>
                    <a:pt x="12719" y="10058"/>
                    <a:pt x="12993" y="10089"/>
                    <a:pt x="13269" y="10089"/>
                  </a:cubicBezTo>
                  <a:cubicBezTo>
                    <a:pt x="13503" y="10089"/>
                    <a:pt x="13737" y="10067"/>
                    <a:pt x="13967" y="10039"/>
                  </a:cubicBezTo>
                  <a:cubicBezTo>
                    <a:pt x="13979" y="10039"/>
                    <a:pt x="13979" y="10027"/>
                    <a:pt x="14003" y="10015"/>
                  </a:cubicBezTo>
                  <a:cubicBezTo>
                    <a:pt x="14038" y="9932"/>
                    <a:pt x="14003" y="9861"/>
                    <a:pt x="13967" y="9801"/>
                  </a:cubicBezTo>
                  <a:cubicBezTo>
                    <a:pt x="13836" y="9456"/>
                    <a:pt x="13681" y="9134"/>
                    <a:pt x="13550" y="8789"/>
                  </a:cubicBezTo>
                  <a:cubicBezTo>
                    <a:pt x="13479" y="8563"/>
                    <a:pt x="13538" y="8432"/>
                    <a:pt x="13729" y="8313"/>
                  </a:cubicBezTo>
                  <a:cubicBezTo>
                    <a:pt x="13765" y="8301"/>
                    <a:pt x="13776" y="8301"/>
                    <a:pt x="13812" y="8289"/>
                  </a:cubicBezTo>
                  <a:cubicBezTo>
                    <a:pt x="13848" y="8265"/>
                    <a:pt x="13896" y="8241"/>
                    <a:pt x="13943" y="8230"/>
                  </a:cubicBezTo>
                  <a:cubicBezTo>
                    <a:pt x="14146" y="8134"/>
                    <a:pt x="14324" y="7991"/>
                    <a:pt x="14491" y="7837"/>
                  </a:cubicBezTo>
                  <a:cubicBezTo>
                    <a:pt x="14967" y="7420"/>
                    <a:pt x="15336" y="6932"/>
                    <a:pt x="15741" y="6444"/>
                  </a:cubicBezTo>
                  <a:cubicBezTo>
                    <a:pt x="15812" y="6348"/>
                    <a:pt x="15872" y="6265"/>
                    <a:pt x="15920" y="6158"/>
                  </a:cubicBezTo>
                  <a:cubicBezTo>
                    <a:pt x="15979" y="6027"/>
                    <a:pt x="16039" y="5920"/>
                    <a:pt x="16146" y="5813"/>
                  </a:cubicBezTo>
                  <a:cubicBezTo>
                    <a:pt x="16205" y="5753"/>
                    <a:pt x="16265" y="5670"/>
                    <a:pt x="16312" y="5574"/>
                  </a:cubicBezTo>
                  <a:cubicBezTo>
                    <a:pt x="16384" y="5455"/>
                    <a:pt x="16443" y="5336"/>
                    <a:pt x="16515" y="5217"/>
                  </a:cubicBezTo>
                  <a:cubicBezTo>
                    <a:pt x="16610" y="5074"/>
                    <a:pt x="16705" y="4920"/>
                    <a:pt x="16729" y="4741"/>
                  </a:cubicBezTo>
                  <a:cubicBezTo>
                    <a:pt x="16741" y="4658"/>
                    <a:pt x="16813" y="4562"/>
                    <a:pt x="16836" y="4479"/>
                  </a:cubicBezTo>
                  <a:cubicBezTo>
                    <a:pt x="16884" y="4372"/>
                    <a:pt x="16944" y="4253"/>
                    <a:pt x="16932" y="4146"/>
                  </a:cubicBezTo>
                  <a:cubicBezTo>
                    <a:pt x="16896" y="3872"/>
                    <a:pt x="16884" y="3574"/>
                    <a:pt x="16765" y="3300"/>
                  </a:cubicBezTo>
                  <a:cubicBezTo>
                    <a:pt x="16634" y="3003"/>
                    <a:pt x="16491" y="2693"/>
                    <a:pt x="16348" y="2384"/>
                  </a:cubicBezTo>
                  <a:cubicBezTo>
                    <a:pt x="16265" y="2181"/>
                    <a:pt x="16146" y="2038"/>
                    <a:pt x="15979" y="1919"/>
                  </a:cubicBezTo>
                  <a:cubicBezTo>
                    <a:pt x="15455" y="1562"/>
                    <a:pt x="14943" y="1169"/>
                    <a:pt x="14372" y="871"/>
                  </a:cubicBezTo>
                  <a:cubicBezTo>
                    <a:pt x="13788" y="574"/>
                    <a:pt x="13181" y="395"/>
                    <a:pt x="12586" y="157"/>
                  </a:cubicBezTo>
                  <a:cubicBezTo>
                    <a:pt x="12535" y="140"/>
                    <a:pt x="12485" y="123"/>
                    <a:pt x="12430" y="123"/>
                  </a:cubicBezTo>
                  <a:cubicBezTo>
                    <a:pt x="12407" y="123"/>
                    <a:pt x="12384" y="126"/>
                    <a:pt x="12360" y="133"/>
                  </a:cubicBezTo>
                  <a:cubicBezTo>
                    <a:pt x="12321" y="138"/>
                    <a:pt x="12283" y="140"/>
                    <a:pt x="12245" y="140"/>
                  </a:cubicBezTo>
                  <a:cubicBezTo>
                    <a:pt x="12084" y="140"/>
                    <a:pt x="11928" y="105"/>
                    <a:pt x="11764" y="86"/>
                  </a:cubicBezTo>
                  <a:cubicBezTo>
                    <a:pt x="11477" y="33"/>
                    <a:pt x="11183" y="0"/>
                    <a:pt x="10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2"/>
            <p:cNvSpPr/>
            <p:nvPr/>
          </p:nvSpPr>
          <p:spPr>
            <a:xfrm>
              <a:off x="2141325" y="1770575"/>
              <a:ext cx="449775" cy="317625"/>
            </a:xfrm>
            <a:custGeom>
              <a:avLst/>
              <a:gdLst/>
              <a:ahLst/>
              <a:cxnLst/>
              <a:rect l="l" t="t" r="r" b="b"/>
              <a:pathLst>
                <a:path w="17991" h="12705" extrusionOk="0">
                  <a:moveTo>
                    <a:pt x="14788" y="9883"/>
                  </a:moveTo>
                  <a:cubicBezTo>
                    <a:pt x="14871" y="10085"/>
                    <a:pt x="14979" y="10252"/>
                    <a:pt x="15169" y="10383"/>
                  </a:cubicBezTo>
                  <a:cubicBezTo>
                    <a:pt x="15241" y="10443"/>
                    <a:pt x="15312" y="10514"/>
                    <a:pt x="15360" y="10609"/>
                  </a:cubicBezTo>
                  <a:cubicBezTo>
                    <a:pt x="15443" y="10776"/>
                    <a:pt x="15383" y="10931"/>
                    <a:pt x="15241" y="11026"/>
                  </a:cubicBezTo>
                  <a:cubicBezTo>
                    <a:pt x="15133" y="11086"/>
                    <a:pt x="15014" y="11145"/>
                    <a:pt x="14895" y="11169"/>
                  </a:cubicBezTo>
                  <a:cubicBezTo>
                    <a:pt x="14693" y="11217"/>
                    <a:pt x="14479" y="11228"/>
                    <a:pt x="14252" y="11252"/>
                  </a:cubicBezTo>
                  <a:cubicBezTo>
                    <a:pt x="13895" y="11264"/>
                    <a:pt x="13562" y="11264"/>
                    <a:pt x="13205" y="11228"/>
                  </a:cubicBezTo>
                  <a:cubicBezTo>
                    <a:pt x="12919" y="11205"/>
                    <a:pt x="12633" y="11133"/>
                    <a:pt x="12371" y="11050"/>
                  </a:cubicBezTo>
                  <a:cubicBezTo>
                    <a:pt x="12204" y="11014"/>
                    <a:pt x="12014" y="11074"/>
                    <a:pt x="11859" y="10931"/>
                  </a:cubicBezTo>
                  <a:cubicBezTo>
                    <a:pt x="11573" y="10955"/>
                    <a:pt x="11276" y="10836"/>
                    <a:pt x="11026" y="11026"/>
                  </a:cubicBezTo>
                  <a:cubicBezTo>
                    <a:pt x="10204" y="11395"/>
                    <a:pt x="9371" y="11764"/>
                    <a:pt x="8561" y="12121"/>
                  </a:cubicBezTo>
                  <a:cubicBezTo>
                    <a:pt x="8442" y="12181"/>
                    <a:pt x="8299" y="12252"/>
                    <a:pt x="8168" y="12252"/>
                  </a:cubicBezTo>
                  <a:cubicBezTo>
                    <a:pt x="7942" y="12276"/>
                    <a:pt x="7740" y="12348"/>
                    <a:pt x="7513" y="12419"/>
                  </a:cubicBezTo>
                  <a:cubicBezTo>
                    <a:pt x="7275" y="12502"/>
                    <a:pt x="7037" y="12574"/>
                    <a:pt x="6787" y="12622"/>
                  </a:cubicBezTo>
                  <a:cubicBezTo>
                    <a:pt x="6656" y="12645"/>
                    <a:pt x="6489" y="12705"/>
                    <a:pt x="6359" y="12574"/>
                  </a:cubicBezTo>
                  <a:cubicBezTo>
                    <a:pt x="6323" y="12550"/>
                    <a:pt x="6239" y="12550"/>
                    <a:pt x="6180" y="12562"/>
                  </a:cubicBezTo>
                  <a:cubicBezTo>
                    <a:pt x="5978" y="12574"/>
                    <a:pt x="5799" y="12574"/>
                    <a:pt x="5608" y="12622"/>
                  </a:cubicBezTo>
                  <a:cubicBezTo>
                    <a:pt x="5239" y="12693"/>
                    <a:pt x="4870" y="12633"/>
                    <a:pt x="4489" y="12633"/>
                  </a:cubicBezTo>
                  <a:cubicBezTo>
                    <a:pt x="4430" y="12633"/>
                    <a:pt x="4370" y="12598"/>
                    <a:pt x="4311" y="12586"/>
                  </a:cubicBezTo>
                  <a:cubicBezTo>
                    <a:pt x="4156" y="12562"/>
                    <a:pt x="4001" y="12526"/>
                    <a:pt x="3834" y="12502"/>
                  </a:cubicBezTo>
                  <a:cubicBezTo>
                    <a:pt x="3692" y="12467"/>
                    <a:pt x="3525" y="12467"/>
                    <a:pt x="3406" y="12395"/>
                  </a:cubicBezTo>
                  <a:cubicBezTo>
                    <a:pt x="3227" y="12288"/>
                    <a:pt x="3037" y="12241"/>
                    <a:pt x="2846" y="12217"/>
                  </a:cubicBezTo>
                  <a:cubicBezTo>
                    <a:pt x="2668" y="12181"/>
                    <a:pt x="2513" y="12145"/>
                    <a:pt x="2346" y="12038"/>
                  </a:cubicBezTo>
                  <a:cubicBezTo>
                    <a:pt x="2156" y="11907"/>
                    <a:pt x="1929" y="11800"/>
                    <a:pt x="1727" y="11693"/>
                  </a:cubicBezTo>
                  <a:cubicBezTo>
                    <a:pt x="1560" y="11609"/>
                    <a:pt x="1429" y="11502"/>
                    <a:pt x="1322" y="11348"/>
                  </a:cubicBezTo>
                  <a:cubicBezTo>
                    <a:pt x="1263" y="11276"/>
                    <a:pt x="1203" y="11193"/>
                    <a:pt x="1144" y="11109"/>
                  </a:cubicBezTo>
                  <a:cubicBezTo>
                    <a:pt x="894" y="10800"/>
                    <a:pt x="655" y="10490"/>
                    <a:pt x="501" y="10097"/>
                  </a:cubicBezTo>
                  <a:cubicBezTo>
                    <a:pt x="429" y="9895"/>
                    <a:pt x="322" y="9681"/>
                    <a:pt x="239" y="9478"/>
                  </a:cubicBezTo>
                  <a:cubicBezTo>
                    <a:pt x="179" y="9347"/>
                    <a:pt x="132" y="9193"/>
                    <a:pt x="120" y="9050"/>
                  </a:cubicBezTo>
                  <a:cubicBezTo>
                    <a:pt x="108" y="8776"/>
                    <a:pt x="108" y="8526"/>
                    <a:pt x="60" y="8252"/>
                  </a:cubicBezTo>
                  <a:cubicBezTo>
                    <a:pt x="12" y="7978"/>
                    <a:pt x="1" y="7692"/>
                    <a:pt x="12" y="7395"/>
                  </a:cubicBezTo>
                  <a:cubicBezTo>
                    <a:pt x="24" y="7216"/>
                    <a:pt x="12" y="7049"/>
                    <a:pt x="12" y="6871"/>
                  </a:cubicBezTo>
                  <a:cubicBezTo>
                    <a:pt x="12" y="6728"/>
                    <a:pt x="12" y="6561"/>
                    <a:pt x="60" y="6430"/>
                  </a:cubicBezTo>
                  <a:cubicBezTo>
                    <a:pt x="191" y="5954"/>
                    <a:pt x="429" y="5502"/>
                    <a:pt x="667" y="5061"/>
                  </a:cubicBezTo>
                  <a:cubicBezTo>
                    <a:pt x="703" y="5013"/>
                    <a:pt x="727" y="4966"/>
                    <a:pt x="774" y="4954"/>
                  </a:cubicBezTo>
                  <a:cubicBezTo>
                    <a:pt x="882" y="4894"/>
                    <a:pt x="941" y="4799"/>
                    <a:pt x="977" y="4704"/>
                  </a:cubicBezTo>
                  <a:cubicBezTo>
                    <a:pt x="1001" y="4656"/>
                    <a:pt x="1025" y="4609"/>
                    <a:pt x="1072" y="4585"/>
                  </a:cubicBezTo>
                  <a:cubicBezTo>
                    <a:pt x="1203" y="4501"/>
                    <a:pt x="1251" y="4382"/>
                    <a:pt x="1322" y="4263"/>
                  </a:cubicBezTo>
                  <a:cubicBezTo>
                    <a:pt x="1382" y="4168"/>
                    <a:pt x="1453" y="4085"/>
                    <a:pt x="1536" y="4001"/>
                  </a:cubicBezTo>
                  <a:cubicBezTo>
                    <a:pt x="1739" y="3775"/>
                    <a:pt x="1929" y="3525"/>
                    <a:pt x="2203" y="3347"/>
                  </a:cubicBezTo>
                  <a:cubicBezTo>
                    <a:pt x="2322" y="3275"/>
                    <a:pt x="2406" y="3168"/>
                    <a:pt x="2489" y="3049"/>
                  </a:cubicBezTo>
                  <a:cubicBezTo>
                    <a:pt x="2513" y="2989"/>
                    <a:pt x="2572" y="2930"/>
                    <a:pt x="2632" y="2882"/>
                  </a:cubicBezTo>
                  <a:cubicBezTo>
                    <a:pt x="2799" y="2739"/>
                    <a:pt x="2977" y="2596"/>
                    <a:pt x="3144" y="2442"/>
                  </a:cubicBezTo>
                  <a:cubicBezTo>
                    <a:pt x="3453" y="2156"/>
                    <a:pt x="3763" y="1882"/>
                    <a:pt x="4132" y="1704"/>
                  </a:cubicBezTo>
                  <a:cubicBezTo>
                    <a:pt x="4835" y="1382"/>
                    <a:pt x="5549" y="1108"/>
                    <a:pt x="6263" y="834"/>
                  </a:cubicBezTo>
                  <a:cubicBezTo>
                    <a:pt x="6359" y="787"/>
                    <a:pt x="6454" y="751"/>
                    <a:pt x="6549" y="751"/>
                  </a:cubicBezTo>
                  <a:cubicBezTo>
                    <a:pt x="6740" y="751"/>
                    <a:pt x="6906" y="680"/>
                    <a:pt x="7085" y="620"/>
                  </a:cubicBezTo>
                  <a:cubicBezTo>
                    <a:pt x="7287" y="549"/>
                    <a:pt x="7513" y="477"/>
                    <a:pt x="7728" y="430"/>
                  </a:cubicBezTo>
                  <a:cubicBezTo>
                    <a:pt x="8025" y="358"/>
                    <a:pt x="8347" y="334"/>
                    <a:pt x="8633" y="203"/>
                  </a:cubicBezTo>
                  <a:cubicBezTo>
                    <a:pt x="8692" y="180"/>
                    <a:pt x="8752" y="180"/>
                    <a:pt x="8811" y="180"/>
                  </a:cubicBezTo>
                  <a:cubicBezTo>
                    <a:pt x="9418" y="60"/>
                    <a:pt x="10026" y="120"/>
                    <a:pt x="10645" y="37"/>
                  </a:cubicBezTo>
                  <a:lnTo>
                    <a:pt x="10788" y="37"/>
                  </a:lnTo>
                  <a:lnTo>
                    <a:pt x="11014" y="37"/>
                  </a:lnTo>
                  <a:cubicBezTo>
                    <a:pt x="11419" y="1"/>
                    <a:pt x="11812" y="25"/>
                    <a:pt x="12216" y="96"/>
                  </a:cubicBezTo>
                  <a:cubicBezTo>
                    <a:pt x="12383" y="132"/>
                    <a:pt x="12550" y="180"/>
                    <a:pt x="12705" y="156"/>
                  </a:cubicBezTo>
                  <a:cubicBezTo>
                    <a:pt x="12966" y="132"/>
                    <a:pt x="13181" y="191"/>
                    <a:pt x="13407" y="275"/>
                  </a:cubicBezTo>
                  <a:cubicBezTo>
                    <a:pt x="13752" y="418"/>
                    <a:pt x="14098" y="537"/>
                    <a:pt x="14431" y="668"/>
                  </a:cubicBezTo>
                  <a:cubicBezTo>
                    <a:pt x="14657" y="751"/>
                    <a:pt x="14871" y="858"/>
                    <a:pt x="15086" y="965"/>
                  </a:cubicBezTo>
                  <a:cubicBezTo>
                    <a:pt x="15705" y="1263"/>
                    <a:pt x="16241" y="1680"/>
                    <a:pt x="16800" y="2061"/>
                  </a:cubicBezTo>
                  <a:cubicBezTo>
                    <a:pt x="17050" y="2239"/>
                    <a:pt x="17229" y="2477"/>
                    <a:pt x="17348" y="2763"/>
                  </a:cubicBezTo>
                  <a:cubicBezTo>
                    <a:pt x="17491" y="3097"/>
                    <a:pt x="17634" y="3406"/>
                    <a:pt x="17789" y="3728"/>
                  </a:cubicBezTo>
                  <a:cubicBezTo>
                    <a:pt x="17884" y="3966"/>
                    <a:pt x="17991" y="4537"/>
                    <a:pt x="17991" y="4787"/>
                  </a:cubicBezTo>
                  <a:cubicBezTo>
                    <a:pt x="17991" y="5002"/>
                    <a:pt x="17967" y="5192"/>
                    <a:pt x="17848" y="5359"/>
                  </a:cubicBezTo>
                  <a:cubicBezTo>
                    <a:pt x="17800" y="5418"/>
                    <a:pt x="17765" y="5490"/>
                    <a:pt x="17765" y="5561"/>
                  </a:cubicBezTo>
                  <a:cubicBezTo>
                    <a:pt x="17753" y="5740"/>
                    <a:pt x="17681" y="5871"/>
                    <a:pt x="17574" y="6014"/>
                  </a:cubicBezTo>
                  <a:cubicBezTo>
                    <a:pt x="17336" y="6287"/>
                    <a:pt x="17265" y="6692"/>
                    <a:pt x="16955" y="6942"/>
                  </a:cubicBezTo>
                  <a:cubicBezTo>
                    <a:pt x="16931" y="6966"/>
                    <a:pt x="16931" y="6990"/>
                    <a:pt x="16919" y="7002"/>
                  </a:cubicBezTo>
                  <a:cubicBezTo>
                    <a:pt x="16836" y="7157"/>
                    <a:pt x="16741" y="7299"/>
                    <a:pt x="16634" y="7454"/>
                  </a:cubicBezTo>
                  <a:cubicBezTo>
                    <a:pt x="16443" y="7704"/>
                    <a:pt x="16241" y="7978"/>
                    <a:pt x="16014" y="8216"/>
                  </a:cubicBezTo>
                  <a:cubicBezTo>
                    <a:pt x="15598" y="8645"/>
                    <a:pt x="15229" y="9121"/>
                    <a:pt x="14645" y="9359"/>
                  </a:cubicBezTo>
                  <a:cubicBezTo>
                    <a:pt x="14621" y="9359"/>
                    <a:pt x="14621" y="9371"/>
                    <a:pt x="14598" y="9431"/>
                  </a:cubicBezTo>
                  <a:cubicBezTo>
                    <a:pt x="14657" y="9550"/>
                    <a:pt x="14729" y="9716"/>
                    <a:pt x="14788" y="9883"/>
                  </a:cubicBezTo>
                  <a:close/>
                  <a:moveTo>
                    <a:pt x="12681" y="10490"/>
                  </a:moveTo>
                  <a:cubicBezTo>
                    <a:pt x="12752" y="10490"/>
                    <a:pt x="12824" y="10526"/>
                    <a:pt x="12907" y="10550"/>
                  </a:cubicBezTo>
                  <a:cubicBezTo>
                    <a:pt x="13407" y="10717"/>
                    <a:pt x="13919" y="10681"/>
                    <a:pt x="14419" y="10621"/>
                  </a:cubicBezTo>
                  <a:cubicBezTo>
                    <a:pt x="14431" y="10621"/>
                    <a:pt x="14431" y="10609"/>
                    <a:pt x="14455" y="10597"/>
                  </a:cubicBezTo>
                  <a:cubicBezTo>
                    <a:pt x="14490" y="10526"/>
                    <a:pt x="14455" y="10443"/>
                    <a:pt x="14419" y="10383"/>
                  </a:cubicBezTo>
                  <a:cubicBezTo>
                    <a:pt x="14288" y="10050"/>
                    <a:pt x="14133" y="9716"/>
                    <a:pt x="14002" y="9371"/>
                  </a:cubicBezTo>
                  <a:cubicBezTo>
                    <a:pt x="13919" y="9157"/>
                    <a:pt x="13979" y="9014"/>
                    <a:pt x="14181" y="8895"/>
                  </a:cubicBezTo>
                  <a:cubicBezTo>
                    <a:pt x="14193" y="8883"/>
                    <a:pt x="14229" y="8883"/>
                    <a:pt x="14252" y="8871"/>
                  </a:cubicBezTo>
                  <a:cubicBezTo>
                    <a:pt x="14300" y="8859"/>
                    <a:pt x="14348" y="8823"/>
                    <a:pt x="14395" y="8812"/>
                  </a:cubicBezTo>
                  <a:cubicBezTo>
                    <a:pt x="14598" y="8716"/>
                    <a:pt x="14764" y="8585"/>
                    <a:pt x="14943" y="8419"/>
                  </a:cubicBezTo>
                  <a:cubicBezTo>
                    <a:pt x="15419" y="8002"/>
                    <a:pt x="15788" y="7502"/>
                    <a:pt x="16193" y="7026"/>
                  </a:cubicBezTo>
                  <a:cubicBezTo>
                    <a:pt x="16265" y="6930"/>
                    <a:pt x="16324" y="6847"/>
                    <a:pt x="16372" y="6740"/>
                  </a:cubicBezTo>
                  <a:cubicBezTo>
                    <a:pt x="16431" y="6609"/>
                    <a:pt x="16503" y="6502"/>
                    <a:pt x="16598" y="6395"/>
                  </a:cubicBezTo>
                  <a:cubicBezTo>
                    <a:pt x="16669" y="6323"/>
                    <a:pt x="16717" y="6240"/>
                    <a:pt x="16753" y="6156"/>
                  </a:cubicBezTo>
                  <a:cubicBezTo>
                    <a:pt x="16836" y="6037"/>
                    <a:pt x="16896" y="5918"/>
                    <a:pt x="16967" y="5799"/>
                  </a:cubicBezTo>
                  <a:cubicBezTo>
                    <a:pt x="17074" y="5656"/>
                    <a:pt x="17157" y="5525"/>
                    <a:pt x="17169" y="5323"/>
                  </a:cubicBezTo>
                  <a:cubicBezTo>
                    <a:pt x="17193" y="5240"/>
                    <a:pt x="17265" y="5144"/>
                    <a:pt x="17288" y="5061"/>
                  </a:cubicBezTo>
                  <a:cubicBezTo>
                    <a:pt x="17336" y="4954"/>
                    <a:pt x="17384" y="4835"/>
                    <a:pt x="17384" y="4728"/>
                  </a:cubicBezTo>
                  <a:cubicBezTo>
                    <a:pt x="17348" y="4454"/>
                    <a:pt x="17336" y="4156"/>
                    <a:pt x="17217" y="3882"/>
                  </a:cubicBezTo>
                  <a:cubicBezTo>
                    <a:pt x="17086" y="3573"/>
                    <a:pt x="16931" y="3275"/>
                    <a:pt x="16800" y="2966"/>
                  </a:cubicBezTo>
                  <a:cubicBezTo>
                    <a:pt x="16729" y="2763"/>
                    <a:pt x="16610" y="2608"/>
                    <a:pt x="16431" y="2501"/>
                  </a:cubicBezTo>
                  <a:cubicBezTo>
                    <a:pt x="15907" y="2144"/>
                    <a:pt x="15383" y="1751"/>
                    <a:pt x="14824" y="1453"/>
                  </a:cubicBezTo>
                  <a:cubicBezTo>
                    <a:pt x="14252" y="1156"/>
                    <a:pt x="13633" y="977"/>
                    <a:pt x="13038" y="739"/>
                  </a:cubicBezTo>
                  <a:cubicBezTo>
                    <a:pt x="12966" y="715"/>
                    <a:pt x="12883" y="703"/>
                    <a:pt x="12812" y="715"/>
                  </a:cubicBezTo>
                  <a:cubicBezTo>
                    <a:pt x="12609" y="739"/>
                    <a:pt x="12407" y="703"/>
                    <a:pt x="12216" y="668"/>
                  </a:cubicBezTo>
                  <a:cubicBezTo>
                    <a:pt x="11812" y="596"/>
                    <a:pt x="11431" y="561"/>
                    <a:pt x="11014" y="596"/>
                  </a:cubicBezTo>
                  <a:cubicBezTo>
                    <a:pt x="10502" y="620"/>
                    <a:pt x="9990" y="620"/>
                    <a:pt x="9478" y="656"/>
                  </a:cubicBezTo>
                  <a:cubicBezTo>
                    <a:pt x="9180" y="668"/>
                    <a:pt x="8883" y="703"/>
                    <a:pt x="8597" y="822"/>
                  </a:cubicBezTo>
                  <a:cubicBezTo>
                    <a:pt x="8466" y="858"/>
                    <a:pt x="8335" y="906"/>
                    <a:pt x="8204" y="918"/>
                  </a:cubicBezTo>
                  <a:cubicBezTo>
                    <a:pt x="7847" y="965"/>
                    <a:pt x="7513" y="1061"/>
                    <a:pt x="7192" y="1215"/>
                  </a:cubicBezTo>
                  <a:cubicBezTo>
                    <a:pt x="6978" y="1323"/>
                    <a:pt x="6775" y="1382"/>
                    <a:pt x="6537" y="1394"/>
                  </a:cubicBezTo>
                  <a:cubicBezTo>
                    <a:pt x="6251" y="1418"/>
                    <a:pt x="6001" y="1537"/>
                    <a:pt x="5739" y="1620"/>
                  </a:cubicBezTo>
                  <a:cubicBezTo>
                    <a:pt x="5239" y="1811"/>
                    <a:pt x="4763" y="2085"/>
                    <a:pt x="4358" y="2442"/>
                  </a:cubicBezTo>
                  <a:cubicBezTo>
                    <a:pt x="4251" y="2525"/>
                    <a:pt x="4132" y="2608"/>
                    <a:pt x="4013" y="2668"/>
                  </a:cubicBezTo>
                  <a:cubicBezTo>
                    <a:pt x="3656" y="2823"/>
                    <a:pt x="3346" y="3049"/>
                    <a:pt x="3049" y="3299"/>
                  </a:cubicBezTo>
                  <a:cubicBezTo>
                    <a:pt x="3037" y="3323"/>
                    <a:pt x="3001" y="3335"/>
                    <a:pt x="2989" y="3347"/>
                  </a:cubicBezTo>
                  <a:cubicBezTo>
                    <a:pt x="2703" y="3739"/>
                    <a:pt x="2310" y="4001"/>
                    <a:pt x="1989" y="4359"/>
                  </a:cubicBezTo>
                  <a:cubicBezTo>
                    <a:pt x="1929" y="4418"/>
                    <a:pt x="1858" y="4490"/>
                    <a:pt x="1834" y="4573"/>
                  </a:cubicBezTo>
                  <a:cubicBezTo>
                    <a:pt x="1727" y="4871"/>
                    <a:pt x="1477" y="5049"/>
                    <a:pt x="1275" y="5263"/>
                  </a:cubicBezTo>
                  <a:cubicBezTo>
                    <a:pt x="1013" y="5561"/>
                    <a:pt x="822" y="5895"/>
                    <a:pt x="727" y="6276"/>
                  </a:cubicBezTo>
                  <a:cubicBezTo>
                    <a:pt x="655" y="6657"/>
                    <a:pt x="548" y="7038"/>
                    <a:pt x="489" y="7407"/>
                  </a:cubicBezTo>
                  <a:cubicBezTo>
                    <a:pt x="465" y="7573"/>
                    <a:pt x="441" y="7764"/>
                    <a:pt x="477" y="7930"/>
                  </a:cubicBezTo>
                  <a:cubicBezTo>
                    <a:pt x="524" y="8216"/>
                    <a:pt x="584" y="8502"/>
                    <a:pt x="679" y="8764"/>
                  </a:cubicBezTo>
                  <a:cubicBezTo>
                    <a:pt x="846" y="9216"/>
                    <a:pt x="1036" y="9645"/>
                    <a:pt x="1251" y="10074"/>
                  </a:cubicBezTo>
                  <a:cubicBezTo>
                    <a:pt x="1358" y="10288"/>
                    <a:pt x="1513" y="10466"/>
                    <a:pt x="1656" y="10657"/>
                  </a:cubicBezTo>
                  <a:cubicBezTo>
                    <a:pt x="1727" y="10764"/>
                    <a:pt x="1798" y="10847"/>
                    <a:pt x="1894" y="10955"/>
                  </a:cubicBezTo>
                  <a:cubicBezTo>
                    <a:pt x="1929" y="11014"/>
                    <a:pt x="1989" y="11062"/>
                    <a:pt x="2048" y="11098"/>
                  </a:cubicBezTo>
                  <a:cubicBezTo>
                    <a:pt x="2215" y="11205"/>
                    <a:pt x="2382" y="11276"/>
                    <a:pt x="2549" y="11383"/>
                  </a:cubicBezTo>
                  <a:cubicBezTo>
                    <a:pt x="2751" y="11514"/>
                    <a:pt x="2977" y="11574"/>
                    <a:pt x="3215" y="11609"/>
                  </a:cubicBezTo>
                  <a:cubicBezTo>
                    <a:pt x="3358" y="11621"/>
                    <a:pt x="3513" y="11657"/>
                    <a:pt x="3632" y="11752"/>
                  </a:cubicBezTo>
                  <a:cubicBezTo>
                    <a:pt x="3715" y="11836"/>
                    <a:pt x="3834" y="11848"/>
                    <a:pt x="3942" y="11848"/>
                  </a:cubicBezTo>
                  <a:cubicBezTo>
                    <a:pt x="4120" y="11848"/>
                    <a:pt x="4299" y="11860"/>
                    <a:pt x="4465" y="11931"/>
                  </a:cubicBezTo>
                  <a:cubicBezTo>
                    <a:pt x="4489" y="11955"/>
                    <a:pt x="4537" y="11967"/>
                    <a:pt x="4573" y="11967"/>
                  </a:cubicBezTo>
                  <a:cubicBezTo>
                    <a:pt x="4870" y="11967"/>
                    <a:pt x="5168" y="11979"/>
                    <a:pt x="5466" y="12038"/>
                  </a:cubicBezTo>
                  <a:cubicBezTo>
                    <a:pt x="5739" y="12098"/>
                    <a:pt x="6037" y="12050"/>
                    <a:pt x="6323" y="12026"/>
                  </a:cubicBezTo>
                  <a:cubicBezTo>
                    <a:pt x="6597" y="11990"/>
                    <a:pt x="6859" y="11907"/>
                    <a:pt x="7132" y="11848"/>
                  </a:cubicBezTo>
                  <a:lnTo>
                    <a:pt x="7704" y="11717"/>
                  </a:lnTo>
                  <a:cubicBezTo>
                    <a:pt x="7990" y="11657"/>
                    <a:pt x="8275" y="11598"/>
                    <a:pt x="8561" y="11514"/>
                  </a:cubicBezTo>
                  <a:cubicBezTo>
                    <a:pt x="8716" y="11479"/>
                    <a:pt x="8883" y="11419"/>
                    <a:pt x="9049" y="11336"/>
                  </a:cubicBezTo>
                  <a:lnTo>
                    <a:pt x="10883" y="10538"/>
                  </a:lnTo>
                  <a:cubicBezTo>
                    <a:pt x="11121" y="10431"/>
                    <a:pt x="11335" y="10347"/>
                    <a:pt x="11609" y="10419"/>
                  </a:cubicBezTo>
                  <a:cubicBezTo>
                    <a:pt x="11776" y="10466"/>
                    <a:pt x="11895" y="10347"/>
                    <a:pt x="12074" y="10324"/>
                  </a:cubicBezTo>
                  <a:cubicBezTo>
                    <a:pt x="12264" y="10419"/>
                    <a:pt x="12455" y="10502"/>
                    <a:pt x="12681" y="104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2"/>
            <p:cNvSpPr/>
            <p:nvPr/>
          </p:nvSpPr>
          <p:spPr>
            <a:xfrm>
              <a:off x="2242525" y="1900375"/>
              <a:ext cx="251550" cy="111925"/>
            </a:xfrm>
            <a:custGeom>
              <a:avLst/>
              <a:gdLst/>
              <a:ahLst/>
              <a:cxnLst/>
              <a:rect l="l" t="t" r="r" b="b"/>
              <a:pathLst>
                <a:path w="10062" h="4477" extrusionOk="0">
                  <a:moveTo>
                    <a:pt x="4108" y="2905"/>
                  </a:moveTo>
                  <a:cubicBezTo>
                    <a:pt x="4882" y="2560"/>
                    <a:pt x="5668" y="2203"/>
                    <a:pt x="6442" y="1857"/>
                  </a:cubicBezTo>
                  <a:cubicBezTo>
                    <a:pt x="6561" y="1798"/>
                    <a:pt x="6692" y="1738"/>
                    <a:pt x="6835" y="1726"/>
                  </a:cubicBezTo>
                  <a:cubicBezTo>
                    <a:pt x="7109" y="1679"/>
                    <a:pt x="7383" y="1584"/>
                    <a:pt x="7645" y="1465"/>
                  </a:cubicBezTo>
                  <a:cubicBezTo>
                    <a:pt x="8240" y="1179"/>
                    <a:pt x="8835" y="905"/>
                    <a:pt x="9419" y="643"/>
                  </a:cubicBezTo>
                  <a:cubicBezTo>
                    <a:pt x="9550" y="583"/>
                    <a:pt x="9680" y="512"/>
                    <a:pt x="9823" y="429"/>
                  </a:cubicBezTo>
                  <a:cubicBezTo>
                    <a:pt x="9895" y="393"/>
                    <a:pt x="9954" y="333"/>
                    <a:pt x="10002" y="250"/>
                  </a:cubicBezTo>
                  <a:cubicBezTo>
                    <a:pt x="10061" y="167"/>
                    <a:pt x="10002" y="36"/>
                    <a:pt x="9895" y="12"/>
                  </a:cubicBezTo>
                  <a:cubicBezTo>
                    <a:pt x="9811" y="0"/>
                    <a:pt x="9716" y="0"/>
                    <a:pt x="9645" y="36"/>
                  </a:cubicBezTo>
                  <a:cubicBezTo>
                    <a:pt x="9478" y="95"/>
                    <a:pt x="9311" y="155"/>
                    <a:pt x="9157" y="226"/>
                  </a:cubicBezTo>
                  <a:cubicBezTo>
                    <a:pt x="8526" y="488"/>
                    <a:pt x="7918" y="762"/>
                    <a:pt x="7287" y="1024"/>
                  </a:cubicBezTo>
                  <a:cubicBezTo>
                    <a:pt x="7156" y="1084"/>
                    <a:pt x="7013" y="1143"/>
                    <a:pt x="6859" y="1179"/>
                  </a:cubicBezTo>
                  <a:cubicBezTo>
                    <a:pt x="6609" y="1226"/>
                    <a:pt x="6382" y="1310"/>
                    <a:pt x="6144" y="1417"/>
                  </a:cubicBezTo>
                  <a:lnTo>
                    <a:pt x="1679" y="3429"/>
                  </a:lnTo>
                  <a:cubicBezTo>
                    <a:pt x="1513" y="3500"/>
                    <a:pt x="1370" y="3572"/>
                    <a:pt x="1179" y="3560"/>
                  </a:cubicBezTo>
                  <a:cubicBezTo>
                    <a:pt x="1096" y="3560"/>
                    <a:pt x="1025" y="3584"/>
                    <a:pt x="953" y="3620"/>
                  </a:cubicBezTo>
                  <a:cubicBezTo>
                    <a:pt x="739" y="3703"/>
                    <a:pt x="536" y="3798"/>
                    <a:pt x="322" y="3893"/>
                  </a:cubicBezTo>
                  <a:cubicBezTo>
                    <a:pt x="251" y="3929"/>
                    <a:pt x="191" y="3977"/>
                    <a:pt x="132" y="4024"/>
                  </a:cubicBezTo>
                  <a:cubicBezTo>
                    <a:pt x="25" y="4108"/>
                    <a:pt x="1" y="4215"/>
                    <a:pt x="48" y="4322"/>
                  </a:cubicBezTo>
                  <a:cubicBezTo>
                    <a:pt x="84" y="4417"/>
                    <a:pt x="191" y="4477"/>
                    <a:pt x="322" y="4453"/>
                  </a:cubicBezTo>
                  <a:cubicBezTo>
                    <a:pt x="441" y="4417"/>
                    <a:pt x="560" y="4370"/>
                    <a:pt x="679" y="4334"/>
                  </a:cubicBezTo>
                  <a:cubicBezTo>
                    <a:pt x="917" y="4239"/>
                    <a:pt x="1132" y="4108"/>
                    <a:pt x="1394" y="4108"/>
                  </a:cubicBezTo>
                  <a:cubicBezTo>
                    <a:pt x="1501" y="4108"/>
                    <a:pt x="1608" y="4036"/>
                    <a:pt x="1715" y="3989"/>
                  </a:cubicBezTo>
                  <a:cubicBezTo>
                    <a:pt x="2525" y="3596"/>
                    <a:pt x="3323" y="3250"/>
                    <a:pt x="4108" y="29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2"/>
            <p:cNvSpPr/>
            <p:nvPr/>
          </p:nvSpPr>
          <p:spPr>
            <a:xfrm>
              <a:off x="2215450" y="1820300"/>
              <a:ext cx="249150" cy="108075"/>
            </a:xfrm>
            <a:custGeom>
              <a:avLst/>
              <a:gdLst/>
              <a:ahLst/>
              <a:cxnLst/>
              <a:rect l="l" t="t" r="r" b="b"/>
              <a:pathLst>
                <a:path w="9966" h="4323" extrusionOk="0">
                  <a:moveTo>
                    <a:pt x="9966" y="48"/>
                  </a:moveTo>
                  <a:cubicBezTo>
                    <a:pt x="9894" y="24"/>
                    <a:pt x="9847" y="0"/>
                    <a:pt x="9823" y="0"/>
                  </a:cubicBezTo>
                  <a:cubicBezTo>
                    <a:pt x="9466" y="0"/>
                    <a:pt x="9120" y="48"/>
                    <a:pt x="8787" y="179"/>
                  </a:cubicBezTo>
                  <a:cubicBezTo>
                    <a:pt x="8406" y="346"/>
                    <a:pt x="8037" y="500"/>
                    <a:pt x="7632" y="607"/>
                  </a:cubicBezTo>
                  <a:cubicBezTo>
                    <a:pt x="7156" y="750"/>
                    <a:pt x="6727" y="953"/>
                    <a:pt x="6275" y="1167"/>
                  </a:cubicBezTo>
                  <a:cubicBezTo>
                    <a:pt x="6096" y="1250"/>
                    <a:pt x="5906" y="1310"/>
                    <a:pt x="5715" y="1346"/>
                  </a:cubicBezTo>
                  <a:cubicBezTo>
                    <a:pt x="5596" y="1358"/>
                    <a:pt x="5477" y="1405"/>
                    <a:pt x="5358" y="1465"/>
                  </a:cubicBezTo>
                  <a:cubicBezTo>
                    <a:pt x="3751" y="2179"/>
                    <a:pt x="2155" y="2905"/>
                    <a:pt x="548" y="3620"/>
                  </a:cubicBezTo>
                  <a:cubicBezTo>
                    <a:pt x="417" y="3679"/>
                    <a:pt x="274" y="3739"/>
                    <a:pt x="143" y="3822"/>
                  </a:cubicBezTo>
                  <a:cubicBezTo>
                    <a:pt x="36" y="3882"/>
                    <a:pt x="0" y="4001"/>
                    <a:pt x="24" y="4120"/>
                  </a:cubicBezTo>
                  <a:cubicBezTo>
                    <a:pt x="60" y="4239"/>
                    <a:pt x="191" y="4322"/>
                    <a:pt x="322" y="4275"/>
                  </a:cubicBezTo>
                  <a:cubicBezTo>
                    <a:pt x="429" y="4239"/>
                    <a:pt x="536" y="4203"/>
                    <a:pt x="631" y="4156"/>
                  </a:cubicBezTo>
                  <a:cubicBezTo>
                    <a:pt x="1155" y="3929"/>
                    <a:pt x="1667" y="3691"/>
                    <a:pt x="2179" y="3465"/>
                  </a:cubicBezTo>
                  <a:cubicBezTo>
                    <a:pt x="3251" y="2989"/>
                    <a:pt x="4310" y="2512"/>
                    <a:pt x="5382" y="2036"/>
                  </a:cubicBezTo>
                  <a:cubicBezTo>
                    <a:pt x="5572" y="1953"/>
                    <a:pt x="5775" y="1881"/>
                    <a:pt x="5989" y="1834"/>
                  </a:cubicBezTo>
                  <a:cubicBezTo>
                    <a:pt x="6156" y="1798"/>
                    <a:pt x="6311" y="1739"/>
                    <a:pt x="6453" y="1667"/>
                  </a:cubicBezTo>
                  <a:cubicBezTo>
                    <a:pt x="7061" y="1381"/>
                    <a:pt x="7680" y="1131"/>
                    <a:pt x="8311" y="953"/>
                  </a:cubicBezTo>
                  <a:cubicBezTo>
                    <a:pt x="8430" y="929"/>
                    <a:pt x="8549" y="846"/>
                    <a:pt x="8656" y="810"/>
                  </a:cubicBezTo>
                  <a:cubicBezTo>
                    <a:pt x="8954" y="691"/>
                    <a:pt x="9239" y="572"/>
                    <a:pt x="9537" y="465"/>
                  </a:cubicBezTo>
                  <a:cubicBezTo>
                    <a:pt x="9728" y="393"/>
                    <a:pt x="9859" y="274"/>
                    <a:pt x="9966" y="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2"/>
            <p:cNvSpPr/>
            <p:nvPr/>
          </p:nvSpPr>
          <p:spPr>
            <a:xfrm>
              <a:off x="2230325" y="1852150"/>
              <a:ext cx="246175" cy="116100"/>
            </a:xfrm>
            <a:custGeom>
              <a:avLst/>
              <a:gdLst/>
              <a:ahLst/>
              <a:cxnLst/>
              <a:rect l="l" t="t" r="r" b="b"/>
              <a:pathLst>
                <a:path w="9847" h="4644" extrusionOk="0">
                  <a:moveTo>
                    <a:pt x="9776" y="12"/>
                  </a:moveTo>
                  <a:cubicBezTo>
                    <a:pt x="9526" y="0"/>
                    <a:pt x="9323" y="72"/>
                    <a:pt x="9133" y="155"/>
                  </a:cubicBezTo>
                  <a:lnTo>
                    <a:pt x="6990" y="1096"/>
                  </a:lnTo>
                  <a:lnTo>
                    <a:pt x="1906" y="3370"/>
                  </a:lnTo>
                  <a:cubicBezTo>
                    <a:pt x="1727" y="3453"/>
                    <a:pt x="1548" y="3548"/>
                    <a:pt x="1334" y="3536"/>
                  </a:cubicBezTo>
                  <a:cubicBezTo>
                    <a:pt x="1251" y="3536"/>
                    <a:pt x="1167" y="3572"/>
                    <a:pt x="1084" y="3608"/>
                  </a:cubicBezTo>
                  <a:cubicBezTo>
                    <a:pt x="870" y="3703"/>
                    <a:pt x="679" y="3810"/>
                    <a:pt x="453" y="3882"/>
                  </a:cubicBezTo>
                  <a:cubicBezTo>
                    <a:pt x="262" y="3953"/>
                    <a:pt x="155" y="4108"/>
                    <a:pt x="48" y="4251"/>
                  </a:cubicBezTo>
                  <a:cubicBezTo>
                    <a:pt x="1" y="4346"/>
                    <a:pt x="12" y="4441"/>
                    <a:pt x="72" y="4537"/>
                  </a:cubicBezTo>
                  <a:cubicBezTo>
                    <a:pt x="132" y="4608"/>
                    <a:pt x="203" y="4644"/>
                    <a:pt x="310" y="4620"/>
                  </a:cubicBezTo>
                  <a:cubicBezTo>
                    <a:pt x="441" y="4608"/>
                    <a:pt x="548" y="4548"/>
                    <a:pt x="632" y="4465"/>
                  </a:cubicBezTo>
                  <a:cubicBezTo>
                    <a:pt x="870" y="4227"/>
                    <a:pt x="1167" y="4120"/>
                    <a:pt x="1501" y="4060"/>
                  </a:cubicBezTo>
                  <a:cubicBezTo>
                    <a:pt x="1632" y="4025"/>
                    <a:pt x="1763" y="4013"/>
                    <a:pt x="1906" y="3953"/>
                  </a:cubicBezTo>
                  <a:cubicBezTo>
                    <a:pt x="4382" y="2822"/>
                    <a:pt x="6859" y="1691"/>
                    <a:pt x="9347" y="572"/>
                  </a:cubicBezTo>
                  <a:cubicBezTo>
                    <a:pt x="9466" y="536"/>
                    <a:pt x="9585" y="476"/>
                    <a:pt x="9668" y="393"/>
                  </a:cubicBezTo>
                  <a:cubicBezTo>
                    <a:pt x="9764" y="298"/>
                    <a:pt x="9847" y="191"/>
                    <a:pt x="9776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8" name="Google Shape;1568;p52"/>
          <p:cNvGrpSpPr/>
          <p:nvPr/>
        </p:nvGrpSpPr>
        <p:grpSpPr>
          <a:xfrm>
            <a:off x="1851377" y="1949160"/>
            <a:ext cx="656160" cy="616697"/>
            <a:chOff x="1177525" y="2233150"/>
            <a:chExt cx="544125" cy="511400"/>
          </a:xfrm>
        </p:grpSpPr>
        <p:sp>
          <p:nvSpPr>
            <p:cNvPr id="1569" name="Google Shape;1569;p52"/>
            <p:cNvSpPr/>
            <p:nvPr/>
          </p:nvSpPr>
          <p:spPr>
            <a:xfrm>
              <a:off x="1449575" y="2489425"/>
              <a:ext cx="71175" cy="120575"/>
            </a:xfrm>
            <a:custGeom>
              <a:avLst/>
              <a:gdLst/>
              <a:ahLst/>
              <a:cxnLst/>
              <a:rect l="l" t="t" r="r" b="b"/>
              <a:pathLst>
                <a:path w="2847" h="4823" extrusionOk="0">
                  <a:moveTo>
                    <a:pt x="12" y="72"/>
                  </a:moveTo>
                  <a:cubicBezTo>
                    <a:pt x="358" y="24"/>
                    <a:pt x="1941" y="0"/>
                    <a:pt x="2620" y="24"/>
                  </a:cubicBezTo>
                  <a:cubicBezTo>
                    <a:pt x="2679" y="24"/>
                    <a:pt x="2739" y="48"/>
                    <a:pt x="2810" y="60"/>
                  </a:cubicBezTo>
                  <a:cubicBezTo>
                    <a:pt x="2834" y="167"/>
                    <a:pt x="2846" y="262"/>
                    <a:pt x="2846" y="358"/>
                  </a:cubicBezTo>
                  <a:lnTo>
                    <a:pt x="2846" y="2215"/>
                  </a:lnTo>
                  <a:cubicBezTo>
                    <a:pt x="2846" y="2394"/>
                    <a:pt x="2798" y="2560"/>
                    <a:pt x="2727" y="2715"/>
                  </a:cubicBezTo>
                  <a:cubicBezTo>
                    <a:pt x="2632" y="2917"/>
                    <a:pt x="2560" y="3108"/>
                    <a:pt x="2489" y="3298"/>
                  </a:cubicBezTo>
                  <a:cubicBezTo>
                    <a:pt x="2370" y="3584"/>
                    <a:pt x="2191" y="3810"/>
                    <a:pt x="2013" y="4060"/>
                  </a:cubicBezTo>
                  <a:cubicBezTo>
                    <a:pt x="1941" y="4168"/>
                    <a:pt x="1858" y="4287"/>
                    <a:pt x="1739" y="4430"/>
                  </a:cubicBezTo>
                  <a:cubicBezTo>
                    <a:pt x="1465" y="4525"/>
                    <a:pt x="1143" y="4703"/>
                    <a:pt x="774" y="4680"/>
                  </a:cubicBezTo>
                  <a:cubicBezTo>
                    <a:pt x="667" y="4680"/>
                    <a:pt x="548" y="4727"/>
                    <a:pt x="453" y="4763"/>
                  </a:cubicBezTo>
                  <a:cubicBezTo>
                    <a:pt x="358" y="4787"/>
                    <a:pt x="250" y="4822"/>
                    <a:pt x="143" y="4775"/>
                  </a:cubicBezTo>
                  <a:cubicBezTo>
                    <a:pt x="72" y="4668"/>
                    <a:pt x="108" y="4537"/>
                    <a:pt x="108" y="4418"/>
                  </a:cubicBezTo>
                  <a:lnTo>
                    <a:pt x="108" y="1739"/>
                  </a:lnTo>
                  <a:cubicBezTo>
                    <a:pt x="108" y="1560"/>
                    <a:pt x="120" y="1370"/>
                    <a:pt x="24" y="1191"/>
                  </a:cubicBezTo>
                  <a:cubicBezTo>
                    <a:pt x="12" y="1143"/>
                    <a:pt x="0" y="1096"/>
                    <a:pt x="0" y="1036"/>
                  </a:cubicBezTo>
                  <a:cubicBezTo>
                    <a:pt x="12" y="727"/>
                    <a:pt x="12" y="417"/>
                    <a:pt x="12" y="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2"/>
            <p:cNvSpPr/>
            <p:nvPr/>
          </p:nvSpPr>
          <p:spPr>
            <a:xfrm>
              <a:off x="1366825" y="2489725"/>
              <a:ext cx="72350" cy="119375"/>
            </a:xfrm>
            <a:custGeom>
              <a:avLst/>
              <a:gdLst/>
              <a:ahLst/>
              <a:cxnLst/>
              <a:rect l="l" t="t" r="r" b="b"/>
              <a:pathLst>
                <a:path w="2894" h="4775" extrusionOk="0">
                  <a:moveTo>
                    <a:pt x="48" y="155"/>
                  </a:moveTo>
                  <a:cubicBezTo>
                    <a:pt x="346" y="48"/>
                    <a:pt x="643" y="0"/>
                    <a:pt x="941" y="0"/>
                  </a:cubicBezTo>
                  <a:cubicBezTo>
                    <a:pt x="1405" y="12"/>
                    <a:pt x="1870" y="0"/>
                    <a:pt x="2334" y="0"/>
                  </a:cubicBezTo>
                  <a:lnTo>
                    <a:pt x="2715" y="0"/>
                  </a:lnTo>
                  <a:cubicBezTo>
                    <a:pt x="2727" y="96"/>
                    <a:pt x="2763" y="167"/>
                    <a:pt x="2763" y="227"/>
                  </a:cubicBezTo>
                  <a:lnTo>
                    <a:pt x="2763" y="893"/>
                  </a:lnTo>
                  <a:cubicBezTo>
                    <a:pt x="2763" y="1072"/>
                    <a:pt x="2763" y="1239"/>
                    <a:pt x="2834" y="1405"/>
                  </a:cubicBezTo>
                  <a:cubicBezTo>
                    <a:pt x="2870" y="1477"/>
                    <a:pt x="2882" y="1560"/>
                    <a:pt x="2882" y="1655"/>
                  </a:cubicBezTo>
                  <a:cubicBezTo>
                    <a:pt x="2882" y="2632"/>
                    <a:pt x="2882" y="3620"/>
                    <a:pt x="2894" y="4596"/>
                  </a:cubicBezTo>
                  <a:cubicBezTo>
                    <a:pt x="2894" y="4632"/>
                    <a:pt x="2882" y="4680"/>
                    <a:pt x="2870" y="4739"/>
                  </a:cubicBezTo>
                  <a:cubicBezTo>
                    <a:pt x="2810" y="4751"/>
                    <a:pt x="2751" y="4775"/>
                    <a:pt x="2703" y="4763"/>
                  </a:cubicBezTo>
                  <a:cubicBezTo>
                    <a:pt x="2417" y="4715"/>
                    <a:pt x="2132" y="4668"/>
                    <a:pt x="1941" y="4418"/>
                  </a:cubicBezTo>
                  <a:cubicBezTo>
                    <a:pt x="1917" y="4370"/>
                    <a:pt x="1858" y="4334"/>
                    <a:pt x="1798" y="4299"/>
                  </a:cubicBezTo>
                  <a:cubicBezTo>
                    <a:pt x="1596" y="4215"/>
                    <a:pt x="1477" y="4060"/>
                    <a:pt x="1382" y="3882"/>
                  </a:cubicBezTo>
                  <a:cubicBezTo>
                    <a:pt x="1322" y="3775"/>
                    <a:pt x="1227" y="3691"/>
                    <a:pt x="1144" y="3596"/>
                  </a:cubicBezTo>
                  <a:cubicBezTo>
                    <a:pt x="977" y="3453"/>
                    <a:pt x="846" y="3263"/>
                    <a:pt x="751" y="3060"/>
                  </a:cubicBezTo>
                  <a:lnTo>
                    <a:pt x="477" y="2524"/>
                  </a:lnTo>
                  <a:cubicBezTo>
                    <a:pt x="358" y="2310"/>
                    <a:pt x="274" y="2084"/>
                    <a:pt x="239" y="1834"/>
                  </a:cubicBezTo>
                  <a:cubicBezTo>
                    <a:pt x="215" y="1536"/>
                    <a:pt x="120" y="1251"/>
                    <a:pt x="60" y="965"/>
                  </a:cubicBezTo>
                  <a:cubicBezTo>
                    <a:pt x="1" y="715"/>
                    <a:pt x="1" y="429"/>
                    <a:pt x="48" y="155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2"/>
            <p:cNvSpPr/>
            <p:nvPr/>
          </p:nvSpPr>
          <p:spPr>
            <a:xfrm>
              <a:off x="1448075" y="2363225"/>
              <a:ext cx="71475" cy="114025"/>
            </a:xfrm>
            <a:custGeom>
              <a:avLst/>
              <a:gdLst/>
              <a:ahLst/>
              <a:cxnLst/>
              <a:rect l="l" t="t" r="r" b="b"/>
              <a:pathLst>
                <a:path w="2859" h="4561" extrusionOk="0">
                  <a:moveTo>
                    <a:pt x="60" y="36"/>
                  </a:moveTo>
                  <a:cubicBezTo>
                    <a:pt x="215" y="36"/>
                    <a:pt x="346" y="0"/>
                    <a:pt x="477" y="36"/>
                  </a:cubicBezTo>
                  <a:cubicBezTo>
                    <a:pt x="775" y="95"/>
                    <a:pt x="1072" y="179"/>
                    <a:pt x="1370" y="274"/>
                  </a:cubicBezTo>
                  <a:cubicBezTo>
                    <a:pt x="1584" y="334"/>
                    <a:pt x="1715" y="465"/>
                    <a:pt x="1799" y="655"/>
                  </a:cubicBezTo>
                  <a:cubicBezTo>
                    <a:pt x="1906" y="846"/>
                    <a:pt x="2013" y="1048"/>
                    <a:pt x="2132" y="1250"/>
                  </a:cubicBezTo>
                  <a:cubicBezTo>
                    <a:pt x="2180" y="1346"/>
                    <a:pt x="2239" y="1429"/>
                    <a:pt x="2263" y="1524"/>
                  </a:cubicBezTo>
                  <a:cubicBezTo>
                    <a:pt x="2382" y="1893"/>
                    <a:pt x="2513" y="2250"/>
                    <a:pt x="2620" y="2620"/>
                  </a:cubicBezTo>
                  <a:cubicBezTo>
                    <a:pt x="2668" y="2786"/>
                    <a:pt x="2680" y="2965"/>
                    <a:pt x="2692" y="3143"/>
                  </a:cubicBezTo>
                  <a:cubicBezTo>
                    <a:pt x="2716" y="3203"/>
                    <a:pt x="2692" y="3274"/>
                    <a:pt x="2716" y="3322"/>
                  </a:cubicBezTo>
                  <a:cubicBezTo>
                    <a:pt x="2858" y="3703"/>
                    <a:pt x="2751" y="4108"/>
                    <a:pt x="2799" y="4513"/>
                  </a:cubicBezTo>
                  <a:cubicBezTo>
                    <a:pt x="2716" y="4525"/>
                    <a:pt x="2632" y="4560"/>
                    <a:pt x="2561" y="4560"/>
                  </a:cubicBezTo>
                  <a:lnTo>
                    <a:pt x="322" y="4560"/>
                  </a:lnTo>
                  <a:cubicBezTo>
                    <a:pt x="251" y="4560"/>
                    <a:pt x="180" y="4536"/>
                    <a:pt x="120" y="4525"/>
                  </a:cubicBezTo>
                  <a:cubicBezTo>
                    <a:pt x="108" y="4501"/>
                    <a:pt x="96" y="4501"/>
                    <a:pt x="96" y="4477"/>
                  </a:cubicBezTo>
                  <a:cubicBezTo>
                    <a:pt x="72" y="4453"/>
                    <a:pt x="60" y="4406"/>
                    <a:pt x="60" y="4382"/>
                  </a:cubicBezTo>
                  <a:cubicBezTo>
                    <a:pt x="49" y="2965"/>
                    <a:pt x="13" y="1548"/>
                    <a:pt x="1" y="119"/>
                  </a:cubicBezTo>
                  <a:cubicBezTo>
                    <a:pt x="13" y="107"/>
                    <a:pt x="49" y="72"/>
                    <a:pt x="60" y="36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2"/>
            <p:cNvSpPr/>
            <p:nvPr/>
          </p:nvSpPr>
          <p:spPr>
            <a:xfrm>
              <a:off x="1366525" y="2365900"/>
              <a:ext cx="70575" cy="113425"/>
            </a:xfrm>
            <a:custGeom>
              <a:avLst/>
              <a:gdLst/>
              <a:ahLst/>
              <a:cxnLst/>
              <a:rect l="l" t="t" r="r" b="b"/>
              <a:pathLst>
                <a:path w="2823" h="4537" extrusionOk="0">
                  <a:moveTo>
                    <a:pt x="2739" y="4429"/>
                  </a:moveTo>
                  <a:cubicBezTo>
                    <a:pt x="1834" y="4513"/>
                    <a:pt x="953" y="4358"/>
                    <a:pt x="84" y="4537"/>
                  </a:cubicBezTo>
                  <a:cubicBezTo>
                    <a:pt x="1" y="4334"/>
                    <a:pt x="36" y="4132"/>
                    <a:pt x="48" y="3941"/>
                  </a:cubicBezTo>
                  <a:cubicBezTo>
                    <a:pt x="84" y="3620"/>
                    <a:pt x="96" y="3286"/>
                    <a:pt x="167" y="2989"/>
                  </a:cubicBezTo>
                  <a:cubicBezTo>
                    <a:pt x="239" y="2667"/>
                    <a:pt x="227" y="2322"/>
                    <a:pt x="417" y="2024"/>
                  </a:cubicBezTo>
                  <a:cubicBezTo>
                    <a:pt x="465" y="1965"/>
                    <a:pt x="465" y="1870"/>
                    <a:pt x="465" y="1810"/>
                  </a:cubicBezTo>
                  <a:cubicBezTo>
                    <a:pt x="453" y="1536"/>
                    <a:pt x="584" y="1322"/>
                    <a:pt x="763" y="1120"/>
                  </a:cubicBezTo>
                  <a:cubicBezTo>
                    <a:pt x="858" y="1000"/>
                    <a:pt x="941" y="881"/>
                    <a:pt x="1048" y="774"/>
                  </a:cubicBezTo>
                  <a:cubicBezTo>
                    <a:pt x="1334" y="429"/>
                    <a:pt x="1691" y="191"/>
                    <a:pt x="2132" y="108"/>
                  </a:cubicBezTo>
                  <a:cubicBezTo>
                    <a:pt x="2227" y="84"/>
                    <a:pt x="2299" y="72"/>
                    <a:pt x="2382" y="48"/>
                  </a:cubicBezTo>
                  <a:cubicBezTo>
                    <a:pt x="2525" y="0"/>
                    <a:pt x="2656" y="0"/>
                    <a:pt x="2775" y="12"/>
                  </a:cubicBezTo>
                  <a:cubicBezTo>
                    <a:pt x="2787" y="24"/>
                    <a:pt x="2799" y="48"/>
                    <a:pt x="2799" y="60"/>
                  </a:cubicBezTo>
                  <a:cubicBezTo>
                    <a:pt x="2799" y="72"/>
                    <a:pt x="2822" y="72"/>
                    <a:pt x="2822" y="84"/>
                  </a:cubicBezTo>
                  <a:cubicBezTo>
                    <a:pt x="2787" y="1512"/>
                    <a:pt x="2775" y="2965"/>
                    <a:pt x="2739" y="442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2"/>
            <p:cNvSpPr/>
            <p:nvPr/>
          </p:nvSpPr>
          <p:spPr>
            <a:xfrm>
              <a:off x="1516550" y="2492400"/>
              <a:ext cx="64900" cy="99750"/>
            </a:xfrm>
            <a:custGeom>
              <a:avLst/>
              <a:gdLst/>
              <a:ahLst/>
              <a:cxnLst/>
              <a:rect l="l" t="t" r="r" b="b"/>
              <a:pathLst>
                <a:path w="2596" h="3990" extrusionOk="0">
                  <a:moveTo>
                    <a:pt x="0" y="3989"/>
                  </a:moveTo>
                  <a:cubicBezTo>
                    <a:pt x="227" y="3477"/>
                    <a:pt x="429" y="3060"/>
                    <a:pt x="596" y="2632"/>
                  </a:cubicBezTo>
                  <a:cubicBezTo>
                    <a:pt x="655" y="2501"/>
                    <a:pt x="667" y="2346"/>
                    <a:pt x="667" y="2203"/>
                  </a:cubicBezTo>
                  <a:lnTo>
                    <a:pt x="667" y="382"/>
                  </a:lnTo>
                  <a:cubicBezTo>
                    <a:pt x="667" y="262"/>
                    <a:pt x="691" y="143"/>
                    <a:pt x="691" y="1"/>
                  </a:cubicBezTo>
                  <a:cubicBezTo>
                    <a:pt x="1298" y="48"/>
                    <a:pt x="1905" y="1"/>
                    <a:pt x="2513" y="24"/>
                  </a:cubicBezTo>
                  <a:cubicBezTo>
                    <a:pt x="2596" y="239"/>
                    <a:pt x="2572" y="441"/>
                    <a:pt x="2536" y="655"/>
                  </a:cubicBezTo>
                  <a:cubicBezTo>
                    <a:pt x="2501" y="822"/>
                    <a:pt x="2477" y="965"/>
                    <a:pt x="2429" y="1132"/>
                  </a:cubicBezTo>
                  <a:cubicBezTo>
                    <a:pt x="2370" y="1322"/>
                    <a:pt x="2274" y="1513"/>
                    <a:pt x="2191" y="1703"/>
                  </a:cubicBezTo>
                  <a:cubicBezTo>
                    <a:pt x="2096" y="1882"/>
                    <a:pt x="2001" y="2048"/>
                    <a:pt x="1893" y="2227"/>
                  </a:cubicBezTo>
                  <a:cubicBezTo>
                    <a:pt x="1858" y="2287"/>
                    <a:pt x="1834" y="2346"/>
                    <a:pt x="1786" y="2394"/>
                  </a:cubicBezTo>
                  <a:cubicBezTo>
                    <a:pt x="1524" y="2644"/>
                    <a:pt x="1310" y="2929"/>
                    <a:pt x="1084" y="3215"/>
                  </a:cubicBezTo>
                  <a:cubicBezTo>
                    <a:pt x="941" y="3394"/>
                    <a:pt x="762" y="3560"/>
                    <a:pt x="548" y="3656"/>
                  </a:cubicBezTo>
                  <a:cubicBezTo>
                    <a:pt x="393" y="3715"/>
                    <a:pt x="227" y="3834"/>
                    <a:pt x="0" y="398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2"/>
            <p:cNvSpPr/>
            <p:nvPr/>
          </p:nvSpPr>
          <p:spPr>
            <a:xfrm>
              <a:off x="1509400" y="2382875"/>
              <a:ext cx="69375" cy="97350"/>
            </a:xfrm>
            <a:custGeom>
              <a:avLst/>
              <a:gdLst/>
              <a:ahLst/>
              <a:cxnLst/>
              <a:rect l="l" t="t" r="r" b="b"/>
              <a:pathLst>
                <a:path w="2775" h="3894" extrusionOk="0">
                  <a:moveTo>
                    <a:pt x="2775" y="3846"/>
                  </a:moveTo>
                  <a:cubicBezTo>
                    <a:pt x="2680" y="3858"/>
                    <a:pt x="2596" y="3870"/>
                    <a:pt x="2525" y="3870"/>
                  </a:cubicBezTo>
                  <a:lnTo>
                    <a:pt x="1513" y="3870"/>
                  </a:lnTo>
                  <a:cubicBezTo>
                    <a:pt x="1453" y="3870"/>
                    <a:pt x="1370" y="3893"/>
                    <a:pt x="1334" y="3858"/>
                  </a:cubicBezTo>
                  <a:cubicBezTo>
                    <a:pt x="977" y="3762"/>
                    <a:pt x="858" y="3798"/>
                    <a:pt x="870" y="3322"/>
                  </a:cubicBezTo>
                  <a:cubicBezTo>
                    <a:pt x="870" y="3012"/>
                    <a:pt x="882" y="2715"/>
                    <a:pt x="775" y="2393"/>
                  </a:cubicBezTo>
                  <a:cubicBezTo>
                    <a:pt x="715" y="2238"/>
                    <a:pt x="763" y="2048"/>
                    <a:pt x="703" y="1893"/>
                  </a:cubicBezTo>
                  <a:cubicBezTo>
                    <a:pt x="572" y="1453"/>
                    <a:pt x="417" y="988"/>
                    <a:pt x="274" y="560"/>
                  </a:cubicBezTo>
                  <a:cubicBezTo>
                    <a:pt x="215" y="381"/>
                    <a:pt x="96" y="226"/>
                    <a:pt x="1" y="60"/>
                  </a:cubicBezTo>
                  <a:cubicBezTo>
                    <a:pt x="48" y="0"/>
                    <a:pt x="96" y="36"/>
                    <a:pt x="120" y="48"/>
                  </a:cubicBezTo>
                  <a:cubicBezTo>
                    <a:pt x="441" y="191"/>
                    <a:pt x="715" y="357"/>
                    <a:pt x="941" y="607"/>
                  </a:cubicBezTo>
                  <a:cubicBezTo>
                    <a:pt x="953" y="631"/>
                    <a:pt x="977" y="655"/>
                    <a:pt x="1001" y="667"/>
                  </a:cubicBezTo>
                  <a:cubicBezTo>
                    <a:pt x="1501" y="1024"/>
                    <a:pt x="1846" y="1536"/>
                    <a:pt x="2179" y="2036"/>
                  </a:cubicBezTo>
                  <a:cubicBezTo>
                    <a:pt x="2191" y="2060"/>
                    <a:pt x="2203" y="2084"/>
                    <a:pt x="2227" y="2096"/>
                  </a:cubicBezTo>
                  <a:cubicBezTo>
                    <a:pt x="2596" y="2500"/>
                    <a:pt x="2715" y="3012"/>
                    <a:pt x="2763" y="3524"/>
                  </a:cubicBezTo>
                  <a:cubicBezTo>
                    <a:pt x="2763" y="3572"/>
                    <a:pt x="2775" y="3631"/>
                    <a:pt x="2775" y="367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2"/>
            <p:cNvSpPr/>
            <p:nvPr/>
          </p:nvSpPr>
          <p:spPr>
            <a:xfrm>
              <a:off x="1318300" y="2492100"/>
              <a:ext cx="72075" cy="104800"/>
            </a:xfrm>
            <a:custGeom>
              <a:avLst/>
              <a:gdLst/>
              <a:ahLst/>
              <a:cxnLst/>
              <a:rect l="l" t="t" r="r" b="b"/>
              <a:pathLst>
                <a:path w="2883" h="4192" extrusionOk="0">
                  <a:moveTo>
                    <a:pt x="2882" y="4192"/>
                  </a:moveTo>
                  <a:cubicBezTo>
                    <a:pt x="2537" y="4073"/>
                    <a:pt x="2275" y="3930"/>
                    <a:pt x="2025" y="3727"/>
                  </a:cubicBezTo>
                  <a:cubicBezTo>
                    <a:pt x="1727" y="3489"/>
                    <a:pt x="1430" y="3239"/>
                    <a:pt x="1132" y="3001"/>
                  </a:cubicBezTo>
                  <a:cubicBezTo>
                    <a:pt x="1049" y="2941"/>
                    <a:pt x="977" y="2882"/>
                    <a:pt x="953" y="2775"/>
                  </a:cubicBezTo>
                  <a:cubicBezTo>
                    <a:pt x="906" y="2596"/>
                    <a:pt x="775" y="2477"/>
                    <a:pt x="656" y="2358"/>
                  </a:cubicBezTo>
                  <a:cubicBezTo>
                    <a:pt x="358" y="2084"/>
                    <a:pt x="179" y="1739"/>
                    <a:pt x="144" y="1322"/>
                  </a:cubicBezTo>
                  <a:cubicBezTo>
                    <a:pt x="144" y="1263"/>
                    <a:pt x="132" y="1203"/>
                    <a:pt x="108" y="1144"/>
                  </a:cubicBezTo>
                  <a:cubicBezTo>
                    <a:pt x="1" y="822"/>
                    <a:pt x="25" y="501"/>
                    <a:pt x="48" y="203"/>
                  </a:cubicBezTo>
                  <a:cubicBezTo>
                    <a:pt x="72" y="179"/>
                    <a:pt x="84" y="155"/>
                    <a:pt x="120" y="143"/>
                  </a:cubicBezTo>
                  <a:cubicBezTo>
                    <a:pt x="382" y="120"/>
                    <a:pt x="656" y="132"/>
                    <a:pt x="918" y="36"/>
                  </a:cubicBezTo>
                  <a:cubicBezTo>
                    <a:pt x="1072" y="1"/>
                    <a:pt x="1263" y="13"/>
                    <a:pt x="1430" y="60"/>
                  </a:cubicBezTo>
                  <a:cubicBezTo>
                    <a:pt x="1501" y="179"/>
                    <a:pt x="1477" y="310"/>
                    <a:pt x="1477" y="429"/>
                  </a:cubicBezTo>
                  <a:cubicBezTo>
                    <a:pt x="1477" y="679"/>
                    <a:pt x="1441" y="953"/>
                    <a:pt x="1561" y="1203"/>
                  </a:cubicBezTo>
                  <a:cubicBezTo>
                    <a:pt x="1537" y="1513"/>
                    <a:pt x="1691" y="1798"/>
                    <a:pt x="1715" y="2108"/>
                  </a:cubicBezTo>
                  <a:cubicBezTo>
                    <a:pt x="1715" y="2215"/>
                    <a:pt x="1775" y="2322"/>
                    <a:pt x="1811" y="2418"/>
                  </a:cubicBezTo>
                  <a:cubicBezTo>
                    <a:pt x="1965" y="2715"/>
                    <a:pt x="2108" y="3013"/>
                    <a:pt x="2263" y="3334"/>
                  </a:cubicBezTo>
                  <a:cubicBezTo>
                    <a:pt x="2346" y="3525"/>
                    <a:pt x="2465" y="3692"/>
                    <a:pt x="2632" y="3834"/>
                  </a:cubicBezTo>
                  <a:cubicBezTo>
                    <a:pt x="2727" y="3930"/>
                    <a:pt x="2834" y="4001"/>
                    <a:pt x="2882" y="419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2"/>
            <p:cNvSpPr/>
            <p:nvPr/>
          </p:nvSpPr>
          <p:spPr>
            <a:xfrm>
              <a:off x="1318300" y="2391200"/>
              <a:ext cx="53600" cy="92300"/>
            </a:xfrm>
            <a:custGeom>
              <a:avLst/>
              <a:gdLst/>
              <a:ahLst/>
              <a:cxnLst/>
              <a:rect l="l" t="t" r="r" b="b"/>
              <a:pathLst>
                <a:path w="2144" h="3692" extrusionOk="0">
                  <a:moveTo>
                    <a:pt x="1453" y="3537"/>
                  </a:moveTo>
                  <a:lnTo>
                    <a:pt x="1072" y="3537"/>
                  </a:lnTo>
                  <a:cubicBezTo>
                    <a:pt x="906" y="3537"/>
                    <a:pt x="739" y="3560"/>
                    <a:pt x="596" y="3620"/>
                  </a:cubicBezTo>
                  <a:cubicBezTo>
                    <a:pt x="418" y="3691"/>
                    <a:pt x="239" y="3668"/>
                    <a:pt x="72" y="3644"/>
                  </a:cubicBezTo>
                  <a:cubicBezTo>
                    <a:pt x="1" y="3525"/>
                    <a:pt x="48" y="3417"/>
                    <a:pt x="72" y="3334"/>
                  </a:cubicBezTo>
                  <a:cubicBezTo>
                    <a:pt x="203" y="2917"/>
                    <a:pt x="346" y="2513"/>
                    <a:pt x="477" y="2096"/>
                  </a:cubicBezTo>
                  <a:cubicBezTo>
                    <a:pt x="489" y="2036"/>
                    <a:pt x="501" y="1965"/>
                    <a:pt x="548" y="1929"/>
                  </a:cubicBezTo>
                  <a:cubicBezTo>
                    <a:pt x="727" y="1751"/>
                    <a:pt x="787" y="1501"/>
                    <a:pt x="918" y="1286"/>
                  </a:cubicBezTo>
                  <a:cubicBezTo>
                    <a:pt x="1144" y="953"/>
                    <a:pt x="1418" y="631"/>
                    <a:pt x="1680" y="334"/>
                  </a:cubicBezTo>
                  <a:cubicBezTo>
                    <a:pt x="1787" y="215"/>
                    <a:pt x="1965" y="131"/>
                    <a:pt x="2144" y="0"/>
                  </a:cubicBezTo>
                  <a:cubicBezTo>
                    <a:pt x="2108" y="84"/>
                    <a:pt x="2108" y="131"/>
                    <a:pt x="2084" y="179"/>
                  </a:cubicBezTo>
                  <a:cubicBezTo>
                    <a:pt x="1989" y="334"/>
                    <a:pt x="1918" y="500"/>
                    <a:pt x="1918" y="691"/>
                  </a:cubicBezTo>
                  <a:cubicBezTo>
                    <a:pt x="1918" y="798"/>
                    <a:pt x="1858" y="905"/>
                    <a:pt x="1811" y="1012"/>
                  </a:cubicBezTo>
                  <a:cubicBezTo>
                    <a:pt x="1739" y="1143"/>
                    <a:pt x="1691" y="1274"/>
                    <a:pt x="1691" y="1429"/>
                  </a:cubicBezTo>
                  <a:cubicBezTo>
                    <a:pt x="1691" y="1489"/>
                    <a:pt x="1691" y="1560"/>
                    <a:pt x="1668" y="1608"/>
                  </a:cubicBezTo>
                  <a:cubicBezTo>
                    <a:pt x="1572" y="1786"/>
                    <a:pt x="1572" y="1965"/>
                    <a:pt x="1561" y="2155"/>
                  </a:cubicBezTo>
                  <a:cubicBezTo>
                    <a:pt x="1549" y="2382"/>
                    <a:pt x="1489" y="2596"/>
                    <a:pt x="1477" y="2822"/>
                  </a:cubicBezTo>
                  <a:cubicBezTo>
                    <a:pt x="1453" y="3048"/>
                    <a:pt x="1477" y="3275"/>
                    <a:pt x="1453" y="3537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2"/>
            <p:cNvSpPr/>
            <p:nvPr/>
          </p:nvSpPr>
          <p:spPr>
            <a:xfrm>
              <a:off x="1300450" y="2349825"/>
              <a:ext cx="297975" cy="277150"/>
            </a:xfrm>
            <a:custGeom>
              <a:avLst/>
              <a:gdLst/>
              <a:ahLst/>
              <a:cxnLst/>
              <a:rect l="l" t="t" r="r" b="b"/>
              <a:pathLst>
                <a:path w="11919" h="11086" extrusionOk="0">
                  <a:moveTo>
                    <a:pt x="60" y="5787"/>
                  </a:moveTo>
                  <a:cubicBezTo>
                    <a:pt x="0" y="5358"/>
                    <a:pt x="119" y="4834"/>
                    <a:pt x="310" y="4334"/>
                  </a:cubicBezTo>
                  <a:cubicBezTo>
                    <a:pt x="417" y="4084"/>
                    <a:pt x="489" y="3810"/>
                    <a:pt x="560" y="3560"/>
                  </a:cubicBezTo>
                  <a:cubicBezTo>
                    <a:pt x="620" y="3382"/>
                    <a:pt x="679" y="3215"/>
                    <a:pt x="834" y="3072"/>
                  </a:cubicBezTo>
                  <a:cubicBezTo>
                    <a:pt x="870" y="3025"/>
                    <a:pt x="905" y="2941"/>
                    <a:pt x="929" y="2870"/>
                  </a:cubicBezTo>
                  <a:cubicBezTo>
                    <a:pt x="953" y="2822"/>
                    <a:pt x="965" y="2786"/>
                    <a:pt x="989" y="2739"/>
                  </a:cubicBezTo>
                  <a:cubicBezTo>
                    <a:pt x="1143" y="2417"/>
                    <a:pt x="1846" y="1596"/>
                    <a:pt x="2120" y="1370"/>
                  </a:cubicBezTo>
                  <a:cubicBezTo>
                    <a:pt x="2227" y="1298"/>
                    <a:pt x="2346" y="1203"/>
                    <a:pt x="2453" y="1120"/>
                  </a:cubicBezTo>
                  <a:cubicBezTo>
                    <a:pt x="2679" y="929"/>
                    <a:pt x="2929" y="786"/>
                    <a:pt x="3227" y="691"/>
                  </a:cubicBezTo>
                  <a:cubicBezTo>
                    <a:pt x="3572" y="548"/>
                    <a:pt x="3929" y="429"/>
                    <a:pt x="4287" y="358"/>
                  </a:cubicBezTo>
                  <a:cubicBezTo>
                    <a:pt x="4358" y="346"/>
                    <a:pt x="4430" y="310"/>
                    <a:pt x="4489" y="298"/>
                  </a:cubicBezTo>
                  <a:cubicBezTo>
                    <a:pt x="4787" y="179"/>
                    <a:pt x="5084" y="60"/>
                    <a:pt x="5430" y="108"/>
                  </a:cubicBezTo>
                  <a:cubicBezTo>
                    <a:pt x="5739" y="0"/>
                    <a:pt x="6073" y="12"/>
                    <a:pt x="6382" y="36"/>
                  </a:cubicBezTo>
                  <a:cubicBezTo>
                    <a:pt x="6632" y="48"/>
                    <a:pt x="6870" y="72"/>
                    <a:pt x="7108" y="155"/>
                  </a:cubicBezTo>
                  <a:cubicBezTo>
                    <a:pt x="7501" y="274"/>
                    <a:pt x="7882" y="405"/>
                    <a:pt x="8251" y="584"/>
                  </a:cubicBezTo>
                  <a:cubicBezTo>
                    <a:pt x="8609" y="751"/>
                    <a:pt x="8954" y="953"/>
                    <a:pt x="9299" y="1143"/>
                  </a:cubicBezTo>
                  <a:cubicBezTo>
                    <a:pt x="9418" y="1227"/>
                    <a:pt x="9502" y="1310"/>
                    <a:pt x="9609" y="1405"/>
                  </a:cubicBezTo>
                  <a:cubicBezTo>
                    <a:pt x="9656" y="1429"/>
                    <a:pt x="9668" y="1477"/>
                    <a:pt x="9716" y="1501"/>
                  </a:cubicBezTo>
                  <a:cubicBezTo>
                    <a:pt x="10025" y="1715"/>
                    <a:pt x="10276" y="1977"/>
                    <a:pt x="10502" y="2275"/>
                  </a:cubicBezTo>
                  <a:cubicBezTo>
                    <a:pt x="10597" y="2417"/>
                    <a:pt x="10692" y="2536"/>
                    <a:pt x="10799" y="2667"/>
                  </a:cubicBezTo>
                  <a:cubicBezTo>
                    <a:pt x="10954" y="2858"/>
                    <a:pt x="11085" y="3037"/>
                    <a:pt x="11216" y="3227"/>
                  </a:cubicBezTo>
                  <a:cubicBezTo>
                    <a:pt x="11288" y="3334"/>
                    <a:pt x="11347" y="3441"/>
                    <a:pt x="11395" y="3560"/>
                  </a:cubicBezTo>
                  <a:cubicBezTo>
                    <a:pt x="11490" y="3799"/>
                    <a:pt x="11561" y="4049"/>
                    <a:pt x="11645" y="4299"/>
                  </a:cubicBezTo>
                  <a:cubicBezTo>
                    <a:pt x="11669" y="4334"/>
                    <a:pt x="11680" y="4382"/>
                    <a:pt x="11680" y="4406"/>
                  </a:cubicBezTo>
                  <a:cubicBezTo>
                    <a:pt x="11752" y="5013"/>
                    <a:pt x="11919" y="5632"/>
                    <a:pt x="11823" y="6251"/>
                  </a:cubicBezTo>
                  <a:cubicBezTo>
                    <a:pt x="11752" y="6823"/>
                    <a:pt x="11645" y="7382"/>
                    <a:pt x="11288" y="7859"/>
                  </a:cubicBezTo>
                  <a:cubicBezTo>
                    <a:pt x="11276" y="7870"/>
                    <a:pt x="11264" y="7906"/>
                    <a:pt x="11252" y="7918"/>
                  </a:cubicBezTo>
                  <a:cubicBezTo>
                    <a:pt x="11085" y="8287"/>
                    <a:pt x="10847" y="8609"/>
                    <a:pt x="10549" y="8871"/>
                  </a:cubicBezTo>
                  <a:cubicBezTo>
                    <a:pt x="10359" y="9061"/>
                    <a:pt x="10204" y="9287"/>
                    <a:pt x="10025" y="9490"/>
                  </a:cubicBezTo>
                  <a:cubicBezTo>
                    <a:pt x="9895" y="9644"/>
                    <a:pt x="9740" y="9775"/>
                    <a:pt x="9561" y="9871"/>
                  </a:cubicBezTo>
                  <a:lnTo>
                    <a:pt x="9347" y="10002"/>
                  </a:lnTo>
                  <a:cubicBezTo>
                    <a:pt x="9013" y="10252"/>
                    <a:pt x="8644" y="10430"/>
                    <a:pt x="8240" y="10537"/>
                  </a:cubicBezTo>
                  <a:cubicBezTo>
                    <a:pt x="8156" y="10561"/>
                    <a:pt x="8061" y="10585"/>
                    <a:pt x="8001" y="10645"/>
                  </a:cubicBezTo>
                  <a:cubicBezTo>
                    <a:pt x="7835" y="10787"/>
                    <a:pt x="7620" y="10811"/>
                    <a:pt x="7442" y="10895"/>
                  </a:cubicBezTo>
                  <a:cubicBezTo>
                    <a:pt x="7382" y="10918"/>
                    <a:pt x="7287" y="10907"/>
                    <a:pt x="7216" y="10907"/>
                  </a:cubicBezTo>
                  <a:cubicBezTo>
                    <a:pt x="6966" y="10930"/>
                    <a:pt x="6727" y="10930"/>
                    <a:pt x="6489" y="11002"/>
                  </a:cubicBezTo>
                  <a:cubicBezTo>
                    <a:pt x="6382" y="11026"/>
                    <a:pt x="6263" y="11026"/>
                    <a:pt x="6156" y="11049"/>
                  </a:cubicBezTo>
                  <a:lnTo>
                    <a:pt x="6049" y="11049"/>
                  </a:lnTo>
                  <a:cubicBezTo>
                    <a:pt x="5453" y="11085"/>
                    <a:pt x="4894" y="11014"/>
                    <a:pt x="4322" y="10835"/>
                  </a:cubicBezTo>
                  <a:cubicBezTo>
                    <a:pt x="3834" y="10668"/>
                    <a:pt x="3334" y="10537"/>
                    <a:pt x="2858" y="10299"/>
                  </a:cubicBezTo>
                  <a:cubicBezTo>
                    <a:pt x="2596" y="10168"/>
                    <a:pt x="2358" y="10002"/>
                    <a:pt x="2155" y="9823"/>
                  </a:cubicBezTo>
                  <a:cubicBezTo>
                    <a:pt x="1882" y="9597"/>
                    <a:pt x="1620" y="9383"/>
                    <a:pt x="1334" y="9168"/>
                  </a:cubicBezTo>
                  <a:cubicBezTo>
                    <a:pt x="1191" y="9061"/>
                    <a:pt x="1072" y="8942"/>
                    <a:pt x="1024" y="8763"/>
                  </a:cubicBezTo>
                  <a:cubicBezTo>
                    <a:pt x="989" y="8632"/>
                    <a:pt x="893" y="8525"/>
                    <a:pt x="786" y="8442"/>
                  </a:cubicBezTo>
                  <a:cubicBezTo>
                    <a:pt x="417" y="8085"/>
                    <a:pt x="215" y="7632"/>
                    <a:pt x="143" y="7132"/>
                  </a:cubicBezTo>
                  <a:lnTo>
                    <a:pt x="143" y="7061"/>
                  </a:lnTo>
                  <a:cubicBezTo>
                    <a:pt x="24" y="6704"/>
                    <a:pt x="72" y="6299"/>
                    <a:pt x="60" y="5787"/>
                  </a:cubicBezTo>
                  <a:close/>
                  <a:moveTo>
                    <a:pt x="5977" y="5656"/>
                  </a:moveTo>
                  <a:lnTo>
                    <a:pt x="5977" y="6644"/>
                  </a:lnTo>
                  <a:cubicBezTo>
                    <a:pt x="5977" y="6680"/>
                    <a:pt x="5977" y="6739"/>
                    <a:pt x="6013" y="6787"/>
                  </a:cubicBezTo>
                  <a:cubicBezTo>
                    <a:pt x="6096" y="6966"/>
                    <a:pt x="6085" y="7144"/>
                    <a:pt x="6085" y="7335"/>
                  </a:cubicBezTo>
                  <a:lnTo>
                    <a:pt x="6085" y="10014"/>
                  </a:lnTo>
                  <a:cubicBezTo>
                    <a:pt x="6085" y="10133"/>
                    <a:pt x="6061" y="10276"/>
                    <a:pt x="6132" y="10371"/>
                  </a:cubicBezTo>
                  <a:cubicBezTo>
                    <a:pt x="6227" y="10418"/>
                    <a:pt x="6323" y="10395"/>
                    <a:pt x="6430" y="10359"/>
                  </a:cubicBezTo>
                  <a:cubicBezTo>
                    <a:pt x="6537" y="10335"/>
                    <a:pt x="6656" y="10287"/>
                    <a:pt x="6751" y="10287"/>
                  </a:cubicBezTo>
                  <a:cubicBezTo>
                    <a:pt x="7132" y="10287"/>
                    <a:pt x="7454" y="10121"/>
                    <a:pt x="7728" y="10037"/>
                  </a:cubicBezTo>
                  <a:cubicBezTo>
                    <a:pt x="7823" y="9883"/>
                    <a:pt x="7906" y="9764"/>
                    <a:pt x="7990" y="9656"/>
                  </a:cubicBezTo>
                  <a:cubicBezTo>
                    <a:pt x="8168" y="9418"/>
                    <a:pt x="8347" y="9180"/>
                    <a:pt x="8466" y="8894"/>
                  </a:cubicBezTo>
                  <a:cubicBezTo>
                    <a:pt x="8537" y="8704"/>
                    <a:pt x="8621" y="8513"/>
                    <a:pt x="8704" y="8323"/>
                  </a:cubicBezTo>
                  <a:cubicBezTo>
                    <a:pt x="8775" y="8156"/>
                    <a:pt x="8823" y="8001"/>
                    <a:pt x="8823" y="7811"/>
                  </a:cubicBezTo>
                  <a:lnTo>
                    <a:pt x="8823" y="5954"/>
                  </a:lnTo>
                  <a:cubicBezTo>
                    <a:pt x="8823" y="5870"/>
                    <a:pt x="8811" y="5763"/>
                    <a:pt x="8799" y="5656"/>
                  </a:cubicBezTo>
                  <a:cubicBezTo>
                    <a:pt x="8716" y="5644"/>
                    <a:pt x="8656" y="5632"/>
                    <a:pt x="8597" y="5632"/>
                  </a:cubicBezTo>
                  <a:cubicBezTo>
                    <a:pt x="7918" y="5584"/>
                    <a:pt x="6323" y="5608"/>
                    <a:pt x="5977" y="5656"/>
                  </a:cubicBezTo>
                  <a:close/>
                  <a:moveTo>
                    <a:pt x="2703" y="5751"/>
                  </a:moveTo>
                  <a:cubicBezTo>
                    <a:pt x="2656" y="6025"/>
                    <a:pt x="2656" y="6311"/>
                    <a:pt x="2703" y="6596"/>
                  </a:cubicBezTo>
                  <a:cubicBezTo>
                    <a:pt x="2763" y="6894"/>
                    <a:pt x="2858" y="7180"/>
                    <a:pt x="2882" y="7454"/>
                  </a:cubicBezTo>
                  <a:cubicBezTo>
                    <a:pt x="2917" y="7716"/>
                    <a:pt x="3001" y="7930"/>
                    <a:pt x="3120" y="8156"/>
                  </a:cubicBezTo>
                  <a:lnTo>
                    <a:pt x="3394" y="8692"/>
                  </a:lnTo>
                  <a:cubicBezTo>
                    <a:pt x="3477" y="8906"/>
                    <a:pt x="3620" y="9085"/>
                    <a:pt x="3775" y="9228"/>
                  </a:cubicBezTo>
                  <a:cubicBezTo>
                    <a:pt x="3870" y="9323"/>
                    <a:pt x="3953" y="9406"/>
                    <a:pt x="4013" y="9514"/>
                  </a:cubicBezTo>
                  <a:cubicBezTo>
                    <a:pt x="4120" y="9692"/>
                    <a:pt x="4251" y="9823"/>
                    <a:pt x="4430" y="9930"/>
                  </a:cubicBezTo>
                  <a:cubicBezTo>
                    <a:pt x="4489" y="9954"/>
                    <a:pt x="4537" y="9990"/>
                    <a:pt x="4584" y="10049"/>
                  </a:cubicBezTo>
                  <a:cubicBezTo>
                    <a:pt x="4775" y="10299"/>
                    <a:pt x="5061" y="10347"/>
                    <a:pt x="5346" y="10395"/>
                  </a:cubicBezTo>
                  <a:cubicBezTo>
                    <a:pt x="5406" y="10406"/>
                    <a:pt x="5465" y="10371"/>
                    <a:pt x="5501" y="10359"/>
                  </a:cubicBezTo>
                  <a:cubicBezTo>
                    <a:pt x="5525" y="10299"/>
                    <a:pt x="5537" y="10276"/>
                    <a:pt x="5537" y="10228"/>
                  </a:cubicBezTo>
                  <a:cubicBezTo>
                    <a:pt x="5537" y="9240"/>
                    <a:pt x="5537" y="8263"/>
                    <a:pt x="5525" y="7275"/>
                  </a:cubicBezTo>
                  <a:cubicBezTo>
                    <a:pt x="5525" y="7192"/>
                    <a:pt x="5525" y="7097"/>
                    <a:pt x="5477" y="7025"/>
                  </a:cubicBezTo>
                  <a:cubicBezTo>
                    <a:pt x="5406" y="6858"/>
                    <a:pt x="5406" y="6680"/>
                    <a:pt x="5406" y="6525"/>
                  </a:cubicBezTo>
                  <a:lnTo>
                    <a:pt x="5406" y="5846"/>
                  </a:lnTo>
                  <a:cubicBezTo>
                    <a:pt x="5406" y="5775"/>
                    <a:pt x="5370" y="5715"/>
                    <a:pt x="5358" y="5632"/>
                  </a:cubicBezTo>
                  <a:lnTo>
                    <a:pt x="4965" y="5632"/>
                  </a:lnTo>
                  <a:lnTo>
                    <a:pt x="3584" y="5632"/>
                  </a:lnTo>
                  <a:cubicBezTo>
                    <a:pt x="3298" y="5596"/>
                    <a:pt x="3001" y="5644"/>
                    <a:pt x="2703" y="5751"/>
                  </a:cubicBezTo>
                  <a:close/>
                  <a:moveTo>
                    <a:pt x="5965" y="572"/>
                  </a:moveTo>
                  <a:cubicBezTo>
                    <a:pt x="5954" y="631"/>
                    <a:pt x="5918" y="643"/>
                    <a:pt x="5942" y="667"/>
                  </a:cubicBezTo>
                  <a:cubicBezTo>
                    <a:pt x="5954" y="2084"/>
                    <a:pt x="5965" y="3501"/>
                    <a:pt x="6001" y="4930"/>
                  </a:cubicBezTo>
                  <a:cubicBezTo>
                    <a:pt x="6001" y="4953"/>
                    <a:pt x="6013" y="5001"/>
                    <a:pt x="6025" y="5037"/>
                  </a:cubicBezTo>
                  <a:cubicBezTo>
                    <a:pt x="6025" y="5049"/>
                    <a:pt x="6037" y="5049"/>
                    <a:pt x="6061" y="5072"/>
                  </a:cubicBezTo>
                  <a:cubicBezTo>
                    <a:pt x="6108" y="5072"/>
                    <a:pt x="6192" y="5108"/>
                    <a:pt x="6263" y="5108"/>
                  </a:cubicBezTo>
                  <a:lnTo>
                    <a:pt x="8501" y="5108"/>
                  </a:lnTo>
                  <a:cubicBezTo>
                    <a:pt x="8573" y="5108"/>
                    <a:pt x="8632" y="5072"/>
                    <a:pt x="8740" y="5061"/>
                  </a:cubicBezTo>
                  <a:cubicBezTo>
                    <a:pt x="8680" y="4656"/>
                    <a:pt x="8775" y="4263"/>
                    <a:pt x="8644" y="3870"/>
                  </a:cubicBezTo>
                  <a:cubicBezTo>
                    <a:pt x="8632" y="3810"/>
                    <a:pt x="8632" y="3751"/>
                    <a:pt x="8632" y="3691"/>
                  </a:cubicBezTo>
                  <a:cubicBezTo>
                    <a:pt x="8597" y="3513"/>
                    <a:pt x="8597" y="3346"/>
                    <a:pt x="8549" y="3167"/>
                  </a:cubicBezTo>
                  <a:cubicBezTo>
                    <a:pt x="8454" y="2798"/>
                    <a:pt x="8335" y="2441"/>
                    <a:pt x="8204" y="2072"/>
                  </a:cubicBezTo>
                  <a:cubicBezTo>
                    <a:pt x="8168" y="1977"/>
                    <a:pt x="8109" y="1894"/>
                    <a:pt x="8061" y="1798"/>
                  </a:cubicBezTo>
                  <a:cubicBezTo>
                    <a:pt x="7966" y="1608"/>
                    <a:pt x="7847" y="1417"/>
                    <a:pt x="7739" y="1203"/>
                  </a:cubicBezTo>
                  <a:cubicBezTo>
                    <a:pt x="7644" y="1012"/>
                    <a:pt x="7513" y="881"/>
                    <a:pt x="7311" y="822"/>
                  </a:cubicBezTo>
                  <a:cubicBezTo>
                    <a:pt x="7013" y="727"/>
                    <a:pt x="6716" y="643"/>
                    <a:pt x="6418" y="584"/>
                  </a:cubicBezTo>
                  <a:cubicBezTo>
                    <a:pt x="6251" y="536"/>
                    <a:pt x="6120" y="572"/>
                    <a:pt x="5965" y="572"/>
                  </a:cubicBezTo>
                  <a:close/>
                  <a:moveTo>
                    <a:pt x="5382" y="5072"/>
                  </a:moveTo>
                  <a:cubicBezTo>
                    <a:pt x="5406" y="3608"/>
                    <a:pt x="5430" y="2155"/>
                    <a:pt x="5442" y="715"/>
                  </a:cubicBezTo>
                  <a:cubicBezTo>
                    <a:pt x="5442" y="703"/>
                    <a:pt x="5430" y="703"/>
                    <a:pt x="5430" y="691"/>
                  </a:cubicBezTo>
                  <a:cubicBezTo>
                    <a:pt x="5430" y="667"/>
                    <a:pt x="5418" y="667"/>
                    <a:pt x="5394" y="643"/>
                  </a:cubicBezTo>
                  <a:cubicBezTo>
                    <a:pt x="5275" y="631"/>
                    <a:pt x="5144" y="631"/>
                    <a:pt x="5013" y="667"/>
                  </a:cubicBezTo>
                  <a:cubicBezTo>
                    <a:pt x="4918" y="703"/>
                    <a:pt x="4846" y="715"/>
                    <a:pt x="4763" y="727"/>
                  </a:cubicBezTo>
                  <a:cubicBezTo>
                    <a:pt x="4310" y="822"/>
                    <a:pt x="3953" y="1048"/>
                    <a:pt x="3668" y="1405"/>
                  </a:cubicBezTo>
                  <a:cubicBezTo>
                    <a:pt x="3584" y="1524"/>
                    <a:pt x="3489" y="1643"/>
                    <a:pt x="3394" y="1739"/>
                  </a:cubicBezTo>
                  <a:cubicBezTo>
                    <a:pt x="3227" y="1953"/>
                    <a:pt x="3072" y="2155"/>
                    <a:pt x="3096" y="2441"/>
                  </a:cubicBezTo>
                  <a:cubicBezTo>
                    <a:pt x="3096" y="2513"/>
                    <a:pt x="3096" y="2608"/>
                    <a:pt x="3048" y="2644"/>
                  </a:cubicBezTo>
                  <a:cubicBezTo>
                    <a:pt x="2858" y="2941"/>
                    <a:pt x="2882" y="3287"/>
                    <a:pt x="2798" y="3620"/>
                  </a:cubicBezTo>
                  <a:cubicBezTo>
                    <a:pt x="2715" y="3929"/>
                    <a:pt x="2703" y="4263"/>
                    <a:pt x="2679" y="4572"/>
                  </a:cubicBezTo>
                  <a:cubicBezTo>
                    <a:pt x="2656" y="4763"/>
                    <a:pt x="2632" y="4953"/>
                    <a:pt x="2703" y="5168"/>
                  </a:cubicBezTo>
                  <a:cubicBezTo>
                    <a:pt x="3596" y="5013"/>
                    <a:pt x="4477" y="5156"/>
                    <a:pt x="5382" y="5072"/>
                  </a:cubicBezTo>
                  <a:close/>
                  <a:moveTo>
                    <a:pt x="8644" y="9692"/>
                  </a:moveTo>
                  <a:cubicBezTo>
                    <a:pt x="8871" y="9537"/>
                    <a:pt x="9037" y="9418"/>
                    <a:pt x="9216" y="9335"/>
                  </a:cubicBezTo>
                  <a:cubicBezTo>
                    <a:pt x="9418" y="9228"/>
                    <a:pt x="9597" y="9061"/>
                    <a:pt x="9752" y="8882"/>
                  </a:cubicBezTo>
                  <a:cubicBezTo>
                    <a:pt x="9966" y="8609"/>
                    <a:pt x="10192" y="8323"/>
                    <a:pt x="10442" y="8073"/>
                  </a:cubicBezTo>
                  <a:cubicBezTo>
                    <a:pt x="10490" y="8025"/>
                    <a:pt x="10526" y="7966"/>
                    <a:pt x="10549" y="7906"/>
                  </a:cubicBezTo>
                  <a:cubicBezTo>
                    <a:pt x="10657" y="7728"/>
                    <a:pt x="10764" y="7561"/>
                    <a:pt x="10847" y="7382"/>
                  </a:cubicBezTo>
                  <a:cubicBezTo>
                    <a:pt x="10942" y="7192"/>
                    <a:pt x="11026" y="7001"/>
                    <a:pt x="11085" y="6799"/>
                  </a:cubicBezTo>
                  <a:cubicBezTo>
                    <a:pt x="11133" y="6656"/>
                    <a:pt x="11157" y="6489"/>
                    <a:pt x="11192" y="6323"/>
                  </a:cubicBezTo>
                  <a:cubicBezTo>
                    <a:pt x="11240" y="6120"/>
                    <a:pt x="11252" y="5930"/>
                    <a:pt x="11180" y="5704"/>
                  </a:cubicBezTo>
                  <a:cubicBezTo>
                    <a:pt x="10561" y="5668"/>
                    <a:pt x="9954" y="5715"/>
                    <a:pt x="9347" y="5668"/>
                  </a:cubicBezTo>
                  <a:cubicBezTo>
                    <a:pt x="9347" y="5823"/>
                    <a:pt x="9335" y="5942"/>
                    <a:pt x="9335" y="6061"/>
                  </a:cubicBezTo>
                  <a:lnTo>
                    <a:pt x="9335" y="7870"/>
                  </a:lnTo>
                  <a:cubicBezTo>
                    <a:pt x="9335" y="8025"/>
                    <a:pt x="9311" y="8168"/>
                    <a:pt x="9252" y="8311"/>
                  </a:cubicBezTo>
                  <a:cubicBezTo>
                    <a:pt x="9061" y="8763"/>
                    <a:pt x="8871" y="9204"/>
                    <a:pt x="8644" y="9692"/>
                  </a:cubicBezTo>
                  <a:close/>
                  <a:moveTo>
                    <a:pt x="11133" y="5168"/>
                  </a:moveTo>
                  <a:lnTo>
                    <a:pt x="11133" y="5001"/>
                  </a:lnTo>
                  <a:cubicBezTo>
                    <a:pt x="11133" y="4953"/>
                    <a:pt x="11121" y="4894"/>
                    <a:pt x="11121" y="4858"/>
                  </a:cubicBezTo>
                  <a:cubicBezTo>
                    <a:pt x="11073" y="4334"/>
                    <a:pt x="10954" y="3822"/>
                    <a:pt x="10585" y="3418"/>
                  </a:cubicBezTo>
                  <a:cubicBezTo>
                    <a:pt x="10561" y="3406"/>
                    <a:pt x="10549" y="3382"/>
                    <a:pt x="10537" y="3370"/>
                  </a:cubicBezTo>
                  <a:cubicBezTo>
                    <a:pt x="10192" y="2858"/>
                    <a:pt x="9847" y="2346"/>
                    <a:pt x="9359" y="2001"/>
                  </a:cubicBezTo>
                  <a:lnTo>
                    <a:pt x="9299" y="1941"/>
                  </a:lnTo>
                  <a:cubicBezTo>
                    <a:pt x="9073" y="1679"/>
                    <a:pt x="8775" y="1524"/>
                    <a:pt x="8478" y="1370"/>
                  </a:cubicBezTo>
                  <a:cubicBezTo>
                    <a:pt x="8442" y="1358"/>
                    <a:pt x="8394" y="1310"/>
                    <a:pt x="8359" y="1382"/>
                  </a:cubicBezTo>
                  <a:cubicBezTo>
                    <a:pt x="8454" y="1548"/>
                    <a:pt x="8561" y="1703"/>
                    <a:pt x="8632" y="1882"/>
                  </a:cubicBezTo>
                  <a:cubicBezTo>
                    <a:pt x="8799" y="2322"/>
                    <a:pt x="8930" y="2775"/>
                    <a:pt x="9061" y="3215"/>
                  </a:cubicBezTo>
                  <a:cubicBezTo>
                    <a:pt x="9109" y="3382"/>
                    <a:pt x="9073" y="3572"/>
                    <a:pt x="9133" y="3727"/>
                  </a:cubicBezTo>
                  <a:cubicBezTo>
                    <a:pt x="9240" y="4025"/>
                    <a:pt x="9240" y="4334"/>
                    <a:pt x="9228" y="4644"/>
                  </a:cubicBezTo>
                  <a:cubicBezTo>
                    <a:pt x="9228" y="5108"/>
                    <a:pt x="9347" y="5072"/>
                    <a:pt x="9692" y="5180"/>
                  </a:cubicBezTo>
                  <a:cubicBezTo>
                    <a:pt x="9752" y="5192"/>
                    <a:pt x="9811" y="5192"/>
                    <a:pt x="9871" y="5192"/>
                  </a:cubicBezTo>
                  <a:lnTo>
                    <a:pt x="10883" y="5192"/>
                  </a:lnTo>
                  <a:cubicBezTo>
                    <a:pt x="10954" y="5192"/>
                    <a:pt x="11038" y="5180"/>
                    <a:pt x="11133" y="5168"/>
                  </a:cubicBezTo>
                  <a:close/>
                  <a:moveTo>
                    <a:pt x="3596" y="9883"/>
                  </a:moveTo>
                  <a:cubicBezTo>
                    <a:pt x="3548" y="9692"/>
                    <a:pt x="3429" y="9621"/>
                    <a:pt x="3346" y="9514"/>
                  </a:cubicBezTo>
                  <a:cubicBezTo>
                    <a:pt x="3203" y="9359"/>
                    <a:pt x="3084" y="9192"/>
                    <a:pt x="2977" y="9002"/>
                  </a:cubicBezTo>
                  <a:cubicBezTo>
                    <a:pt x="2822" y="8704"/>
                    <a:pt x="2679" y="8406"/>
                    <a:pt x="2525" y="8097"/>
                  </a:cubicBezTo>
                  <a:cubicBezTo>
                    <a:pt x="2489" y="7990"/>
                    <a:pt x="2429" y="7894"/>
                    <a:pt x="2429" y="7787"/>
                  </a:cubicBezTo>
                  <a:cubicBezTo>
                    <a:pt x="2405" y="7466"/>
                    <a:pt x="2251" y="7192"/>
                    <a:pt x="2275" y="6870"/>
                  </a:cubicBezTo>
                  <a:cubicBezTo>
                    <a:pt x="2167" y="6620"/>
                    <a:pt x="2203" y="6370"/>
                    <a:pt x="2191" y="6096"/>
                  </a:cubicBezTo>
                  <a:cubicBezTo>
                    <a:pt x="2191" y="5977"/>
                    <a:pt x="2215" y="5846"/>
                    <a:pt x="2144" y="5727"/>
                  </a:cubicBezTo>
                  <a:cubicBezTo>
                    <a:pt x="1977" y="5680"/>
                    <a:pt x="1798" y="5668"/>
                    <a:pt x="1632" y="5715"/>
                  </a:cubicBezTo>
                  <a:cubicBezTo>
                    <a:pt x="1370" y="5799"/>
                    <a:pt x="1096" y="5787"/>
                    <a:pt x="834" y="5823"/>
                  </a:cubicBezTo>
                  <a:cubicBezTo>
                    <a:pt x="822" y="5823"/>
                    <a:pt x="786" y="5846"/>
                    <a:pt x="762" y="5882"/>
                  </a:cubicBezTo>
                  <a:cubicBezTo>
                    <a:pt x="727" y="6192"/>
                    <a:pt x="703" y="6501"/>
                    <a:pt x="822" y="6811"/>
                  </a:cubicBezTo>
                  <a:lnTo>
                    <a:pt x="858" y="6989"/>
                  </a:lnTo>
                  <a:cubicBezTo>
                    <a:pt x="893" y="7406"/>
                    <a:pt x="1072" y="7751"/>
                    <a:pt x="1370" y="8037"/>
                  </a:cubicBezTo>
                  <a:cubicBezTo>
                    <a:pt x="1501" y="8156"/>
                    <a:pt x="1620" y="8275"/>
                    <a:pt x="1667" y="8454"/>
                  </a:cubicBezTo>
                  <a:cubicBezTo>
                    <a:pt x="1691" y="8561"/>
                    <a:pt x="1763" y="8621"/>
                    <a:pt x="1846" y="8680"/>
                  </a:cubicBezTo>
                  <a:cubicBezTo>
                    <a:pt x="2144" y="8918"/>
                    <a:pt x="2441" y="9168"/>
                    <a:pt x="2739" y="9406"/>
                  </a:cubicBezTo>
                  <a:cubicBezTo>
                    <a:pt x="2977" y="9621"/>
                    <a:pt x="3239" y="9764"/>
                    <a:pt x="3596" y="9883"/>
                  </a:cubicBezTo>
                  <a:close/>
                  <a:moveTo>
                    <a:pt x="2167" y="5192"/>
                  </a:moveTo>
                  <a:cubicBezTo>
                    <a:pt x="2167" y="4930"/>
                    <a:pt x="2167" y="4703"/>
                    <a:pt x="2191" y="4477"/>
                  </a:cubicBezTo>
                  <a:cubicBezTo>
                    <a:pt x="2203" y="4263"/>
                    <a:pt x="2263" y="4037"/>
                    <a:pt x="2275" y="3810"/>
                  </a:cubicBezTo>
                  <a:cubicBezTo>
                    <a:pt x="2286" y="3620"/>
                    <a:pt x="2286" y="3441"/>
                    <a:pt x="2382" y="3263"/>
                  </a:cubicBezTo>
                  <a:cubicBezTo>
                    <a:pt x="2405" y="3203"/>
                    <a:pt x="2405" y="3144"/>
                    <a:pt x="2405" y="3084"/>
                  </a:cubicBezTo>
                  <a:cubicBezTo>
                    <a:pt x="2405" y="2929"/>
                    <a:pt x="2465" y="2798"/>
                    <a:pt x="2525" y="2667"/>
                  </a:cubicBezTo>
                  <a:cubicBezTo>
                    <a:pt x="2572" y="2560"/>
                    <a:pt x="2632" y="2453"/>
                    <a:pt x="2632" y="2346"/>
                  </a:cubicBezTo>
                  <a:cubicBezTo>
                    <a:pt x="2632" y="2155"/>
                    <a:pt x="2703" y="2001"/>
                    <a:pt x="2798" y="1834"/>
                  </a:cubicBezTo>
                  <a:cubicBezTo>
                    <a:pt x="2810" y="1798"/>
                    <a:pt x="2822" y="1751"/>
                    <a:pt x="2858" y="1655"/>
                  </a:cubicBezTo>
                  <a:cubicBezTo>
                    <a:pt x="2667" y="1786"/>
                    <a:pt x="2501" y="1858"/>
                    <a:pt x="2394" y="2001"/>
                  </a:cubicBezTo>
                  <a:cubicBezTo>
                    <a:pt x="2132" y="2310"/>
                    <a:pt x="1858" y="2620"/>
                    <a:pt x="1632" y="2941"/>
                  </a:cubicBezTo>
                  <a:cubicBezTo>
                    <a:pt x="1501" y="3156"/>
                    <a:pt x="1441" y="3406"/>
                    <a:pt x="1262" y="3584"/>
                  </a:cubicBezTo>
                  <a:cubicBezTo>
                    <a:pt x="1215" y="3632"/>
                    <a:pt x="1215" y="3691"/>
                    <a:pt x="1191" y="3751"/>
                  </a:cubicBezTo>
                  <a:cubicBezTo>
                    <a:pt x="1060" y="4168"/>
                    <a:pt x="905" y="4572"/>
                    <a:pt x="786" y="4989"/>
                  </a:cubicBezTo>
                  <a:cubicBezTo>
                    <a:pt x="762" y="5072"/>
                    <a:pt x="715" y="5168"/>
                    <a:pt x="786" y="5299"/>
                  </a:cubicBezTo>
                  <a:cubicBezTo>
                    <a:pt x="953" y="5311"/>
                    <a:pt x="1143" y="5346"/>
                    <a:pt x="1310" y="5275"/>
                  </a:cubicBezTo>
                  <a:cubicBezTo>
                    <a:pt x="1453" y="5192"/>
                    <a:pt x="1620" y="5180"/>
                    <a:pt x="1786" y="5192"/>
                  </a:cubicBezTo>
                  <a:cubicBezTo>
                    <a:pt x="1905" y="5215"/>
                    <a:pt x="2024" y="5192"/>
                    <a:pt x="2167" y="5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2"/>
            <p:cNvSpPr/>
            <p:nvPr/>
          </p:nvSpPr>
          <p:spPr>
            <a:xfrm>
              <a:off x="1415950" y="22447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0704" y="5858"/>
                  </a:moveTo>
                  <a:cubicBezTo>
                    <a:pt x="10918" y="5763"/>
                    <a:pt x="11097" y="5692"/>
                    <a:pt x="11287" y="5620"/>
                  </a:cubicBezTo>
                  <a:cubicBezTo>
                    <a:pt x="11466" y="5549"/>
                    <a:pt x="11561" y="5370"/>
                    <a:pt x="11752" y="5335"/>
                  </a:cubicBezTo>
                  <a:cubicBezTo>
                    <a:pt x="11835" y="5394"/>
                    <a:pt x="11823" y="5465"/>
                    <a:pt x="11811" y="5549"/>
                  </a:cubicBezTo>
                  <a:cubicBezTo>
                    <a:pt x="11775" y="5763"/>
                    <a:pt x="11763" y="5989"/>
                    <a:pt x="11692" y="6204"/>
                  </a:cubicBezTo>
                  <a:cubicBezTo>
                    <a:pt x="11632" y="6382"/>
                    <a:pt x="11585" y="6549"/>
                    <a:pt x="11585" y="6739"/>
                  </a:cubicBezTo>
                  <a:cubicBezTo>
                    <a:pt x="11585" y="6799"/>
                    <a:pt x="11573" y="6859"/>
                    <a:pt x="11537" y="6918"/>
                  </a:cubicBezTo>
                  <a:cubicBezTo>
                    <a:pt x="11442" y="7156"/>
                    <a:pt x="11418" y="7394"/>
                    <a:pt x="11418" y="7644"/>
                  </a:cubicBezTo>
                  <a:cubicBezTo>
                    <a:pt x="11406" y="8037"/>
                    <a:pt x="11371" y="8430"/>
                    <a:pt x="11347" y="8811"/>
                  </a:cubicBezTo>
                  <a:cubicBezTo>
                    <a:pt x="11109" y="8871"/>
                    <a:pt x="11001" y="8668"/>
                    <a:pt x="10847" y="8597"/>
                  </a:cubicBezTo>
                  <a:cubicBezTo>
                    <a:pt x="10680" y="8513"/>
                    <a:pt x="10513" y="8418"/>
                    <a:pt x="10323" y="8311"/>
                  </a:cubicBezTo>
                  <a:cubicBezTo>
                    <a:pt x="10287" y="8240"/>
                    <a:pt x="10228" y="8144"/>
                    <a:pt x="10192" y="8037"/>
                  </a:cubicBezTo>
                  <a:cubicBezTo>
                    <a:pt x="9906" y="7942"/>
                    <a:pt x="9608" y="7823"/>
                    <a:pt x="9323" y="7716"/>
                  </a:cubicBezTo>
                  <a:cubicBezTo>
                    <a:pt x="9061" y="7609"/>
                    <a:pt x="8775" y="7490"/>
                    <a:pt x="8501" y="7394"/>
                  </a:cubicBezTo>
                  <a:cubicBezTo>
                    <a:pt x="8549" y="7240"/>
                    <a:pt x="8656" y="7168"/>
                    <a:pt x="8763" y="7109"/>
                  </a:cubicBezTo>
                  <a:cubicBezTo>
                    <a:pt x="8846" y="7049"/>
                    <a:pt x="8918" y="7001"/>
                    <a:pt x="9013" y="6942"/>
                  </a:cubicBezTo>
                  <a:cubicBezTo>
                    <a:pt x="9287" y="6739"/>
                    <a:pt x="9358" y="6442"/>
                    <a:pt x="9180" y="6144"/>
                  </a:cubicBezTo>
                  <a:cubicBezTo>
                    <a:pt x="9073" y="5942"/>
                    <a:pt x="8954" y="5751"/>
                    <a:pt x="8894" y="5549"/>
                  </a:cubicBezTo>
                  <a:cubicBezTo>
                    <a:pt x="8823" y="5323"/>
                    <a:pt x="8620" y="5192"/>
                    <a:pt x="8525" y="4989"/>
                  </a:cubicBezTo>
                  <a:cubicBezTo>
                    <a:pt x="8418" y="4811"/>
                    <a:pt x="8358" y="4608"/>
                    <a:pt x="8144" y="4501"/>
                  </a:cubicBezTo>
                  <a:cubicBezTo>
                    <a:pt x="8108" y="4477"/>
                    <a:pt x="8072" y="4418"/>
                    <a:pt x="8025" y="4370"/>
                  </a:cubicBezTo>
                  <a:cubicBezTo>
                    <a:pt x="7870" y="4156"/>
                    <a:pt x="7691" y="3965"/>
                    <a:pt x="7465" y="3846"/>
                  </a:cubicBezTo>
                  <a:cubicBezTo>
                    <a:pt x="7430" y="3834"/>
                    <a:pt x="7406" y="3799"/>
                    <a:pt x="7370" y="3787"/>
                  </a:cubicBezTo>
                  <a:cubicBezTo>
                    <a:pt x="7025" y="3525"/>
                    <a:pt x="6715" y="3227"/>
                    <a:pt x="6358" y="2989"/>
                  </a:cubicBezTo>
                  <a:cubicBezTo>
                    <a:pt x="6120" y="2822"/>
                    <a:pt x="5870" y="2656"/>
                    <a:pt x="5584" y="2572"/>
                  </a:cubicBezTo>
                  <a:cubicBezTo>
                    <a:pt x="5382" y="2513"/>
                    <a:pt x="5191" y="2394"/>
                    <a:pt x="4977" y="2310"/>
                  </a:cubicBezTo>
                  <a:cubicBezTo>
                    <a:pt x="4608" y="2179"/>
                    <a:pt x="4215" y="2060"/>
                    <a:pt x="3846" y="1941"/>
                  </a:cubicBezTo>
                  <a:cubicBezTo>
                    <a:pt x="3774" y="1917"/>
                    <a:pt x="3691" y="1894"/>
                    <a:pt x="3631" y="1870"/>
                  </a:cubicBezTo>
                  <a:cubicBezTo>
                    <a:pt x="3500" y="1810"/>
                    <a:pt x="3358" y="1775"/>
                    <a:pt x="3203" y="1775"/>
                  </a:cubicBezTo>
                  <a:cubicBezTo>
                    <a:pt x="3012" y="1775"/>
                    <a:pt x="2834" y="1775"/>
                    <a:pt x="2655" y="1703"/>
                  </a:cubicBezTo>
                  <a:cubicBezTo>
                    <a:pt x="2584" y="1679"/>
                    <a:pt x="2512" y="1679"/>
                    <a:pt x="2429" y="1679"/>
                  </a:cubicBezTo>
                  <a:cubicBezTo>
                    <a:pt x="1834" y="1656"/>
                    <a:pt x="1238" y="1644"/>
                    <a:pt x="643" y="1644"/>
                  </a:cubicBezTo>
                  <a:cubicBezTo>
                    <a:pt x="512" y="1644"/>
                    <a:pt x="381" y="1644"/>
                    <a:pt x="262" y="1632"/>
                  </a:cubicBezTo>
                  <a:cubicBezTo>
                    <a:pt x="0" y="1298"/>
                    <a:pt x="0" y="941"/>
                    <a:pt x="24" y="572"/>
                  </a:cubicBezTo>
                  <a:cubicBezTo>
                    <a:pt x="36" y="322"/>
                    <a:pt x="333" y="72"/>
                    <a:pt x="619" y="36"/>
                  </a:cubicBezTo>
                  <a:cubicBezTo>
                    <a:pt x="762" y="24"/>
                    <a:pt x="917" y="24"/>
                    <a:pt x="1060" y="24"/>
                  </a:cubicBezTo>
                  <a:cubicBezTo>
                    <a:pt x="1476" y="24"/>
                    <a:pt x="1905" y="1"/>
                    <a:pt x="2322" y="24"/>
                  </a:cubicBezTo>
                  <a:cubicBezTo>
                    <a:pt x="2608" y="36"/>
                    <a:pt x="2893" y="84"/>
                    <a:pt x="3179" y="108"/>
                  </a:cubicBezTo>
                  <a:cubicBezTo>
                    <a:pt x="3393" y="143"/>
                    <a:pt x="3608" y="251"/>
                    <a:pt x="3834" y="167"/>
                  </a:cubicBezTo>
                  <a:cubicBezTo>
                    <a:pt x="4322" y="346"/>
                    <a:pt x="4870" y="251"/>
                    <a:pt x="5346" y="489"/>
                  </a:cubicBezTo>
                  <a:cubicBezTo>
                    <a:pt x="5596" y="608"/>
                    <a:pt x="5870" y="703"/>
                    <a:pt x="6120" y="846"/>
                  </a:cubicBezTo>
                  <a:cubicBezTo>
                    <a:pt x="6191" y="870"/>
                    <a:pt x="6251" y="941"/>
                    <a:pt x="6334" y="989"/>
                  </a:cubicBezTo>
                  <a:cubicBezTo>
                    <a:pt x="6429" y="1084"/>
                    <a:pt x="6548" y="1144"/>
                    <a:pt x="6691" y="1167"/>
                  </a:cubicBezTo>
                  <a:cubicBezTo>
                    <a:pt x="6763" y="1179"/>
                    <a:pt x="6846" y="1239"/>
                    <a:pt x="6906" y="1286"/>
                  </a:cubicBezTo>
                  <a:cubicBezTo>
                    <a:pt x="7144" y="1465"/>
                    <a:pt x="7370" y="1679"/>
                    <a:pt x="7596" y="1858"/>
                  </a:cubicBezTo>
                  <a:cubicBezTo>
                    <a:pt x="7703" y="1941"/>
                    <a:pt x="7799" y="2013"/>
                    <a:pt x="7882" y="2156"/>
                  </a:cubicBezTo>
                  <a:cubicBezTo>
                    <a:pt x="7918" y="2227"/>
                    <a:pt x="7977" y="2298"/>
                    <a:pt x="8061" y="2334"/>
                  </a:cubicBezTo>
                  <a:cubicBezTo>
                    <a:pt x="8215" y="2418"/>
                    <a:pt x="8334" y="2548"/>
                    <a:pt x="8442" y="2715"/>
                  </a:cubicBezTo>
                  <a:cubicBezTo>
                    <a:pt x="8501" y="2810"/>
                    <a:pt x="8573" y="2894"/>
                    <a:pt x="8656" y="2965"/>
                  </a:cubicBezTo>
                  <a:cubicBezTo>
                    <a:pt x="8727" y="3060"/>
                    <a:pt x="8787" y="3144"/>
                    <a:pt x="8858" y="3227"/>
                  </a:cubicBezTo>
                  <a:cubicBezTo>
                    <a:pt x="8930" y="3310"/>
                    <a:pt x="8989" y="3406"/>
                    <a:pt x="9085" y="3465"/>
                  </a:cubicBezTo>
                  <a:cubicBezTo>
                    <a:pt x="9227" y="3561"/>
                    <a:pt x="9335" y="3703"/>
                    <a:pt x="9442" y="3834"/>
                  </a:cubicBezTo>
                  <a:cubicBezTo>
                    <a:pt x="9727" y="4192"/>
                    <a:pt x="9870" y="4608"/>
                    <a:pt x="10120" y="4977"/>
                  </a:cubicBezTo>
                  <a:cubicBezTo>
                    <a:pt x="10335" y="5251"/>
                    <a:pt x="10501" y="5525"/>
                    <a:pt x="10704" y="58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2"/>
            <p:cNvSpPr/>
            <p:nvPr/>
          </p:nvSpPr>
          <p:spPr>
            <a:xfrm>
              <a:off x="1400750" y="2233150"/>
              <a:ext cx="320900" cy="251825"/>
            </a:xfrm>
            <a:custGeom>
              <a:avLst/>
              <a:gdLst/>
              <a:ahLst/>
              <a:cxnLst/>
              <a:rect l="l" t="t" r="r" b="b"/>
              <a:pathLst>
                <a:path w="12836" h="10073" extrusionOk="0">
                  <a:moveTo>
                    <a:pt x="513" y="2560"/>
                  </a:moveTo>
                  <a:cubicBezTo>
                    <a:pt x="275" y="2346"/>
                    <a:pt x="275" y="2048"/>
                    <a:pt x="191" y="1786"/>
                  </a:cubicBezTo>
                  <a:cubicBezTo>
                    <a:pt x="120" y="1500"/>
                    <a:pt x="72" y="1203"/>
                    <a:pt x="37" y="905"/>
                  </a:cubicBezTo>
                  <a:cubicBezTo>
                    <a:pt x="13" y="798"/>
                    <a:pt x="13" y="679"/>
                    <a:pt x="1" y="596"/>
                  </a:cubicBezTo>
                  <a:cubicBezTo>
                    <a:pt x="168" y="417"/>
                    <a:pt x="334" y="274"/>
                    <a:pt x="549" y="203"/>
                  </a:cubicBezTo>
                  <a:cubicBezTo>
                    <a:pt x="703" y="155"/>
                    <a:pt x="834" y="119"/>
                    <a:pt x="989" y="119"/>
                  </a:cubicBezTo>
                  <a:cubicBezTo>
                    <a:pt x="1168" y="119"/>
                    <a:pt x="1358" y="119"/>
                    <a:pt x="1537" y="36"/>
                  </a:cubicBezTo>
                  <a:cubicBezTo>
                    <a:pt x="1620" y="0"/>
                    <a:pt x="1727" y="12"/>
                    <a:pt x="1834" y="12"/>
                  </a:cubicBezTo>
                  <a:cubicBezTo>
                    <a:pt x="2454" y="12"/>
                    <a:pt x="3073" y="12"/>
                    <a:pt x="3692" y="24"/>
                  </a:cubicBezTo>
                  <a:cubicBezTo>
                    <a:pt x="4049" y="36"/>
                    <a:pt x="4406" y="119"/>
                    <a:pt x="4751" y="238"/>
                  </a:cubicBezTo>
                  <a:cubicBezTo>
                    <a:pt x="4870" y="274"/>
                    <a:pt x="4990" y="322"/>
                    <a:pt x="5109" y="310"/>
                  </a:cubicBezTo>
                  <a:cubicBezTo>
                    <a:pt x="5573" y="262"/>
                    <a:pt x="5954" y="441"/>
                    <a:pt x="6359" y="607"/>
                  </a:cubicBezTo>
                  <a:cubicBezTo>
                    <a:pt x="6537" y="679"/>
                    <a:pt x="6704" y="750"/>
                    <a:pt x="6859" y="834"/>
                  </a:cubicBezTo>
                  <a:cubicBezTo>
                    <a:pt x="6906" y="846"/>
                    <a:pt x="6966" y="857"/>
                    <a:pt x="7002" y="893"/>
                  </a:cubicBezTo>
                  <a:cubicBezTo>
                    <a:pt x="7299" y="1191"/>
                    <a:pt x="7740" y="1274"/>
                    <a:pt x="8014" y="1631"/>
                  </a:cubicBezTo>
                  <a:cubicBezTo>
                    <a:pt x="8049" y="1691"/>
                    <a:pt x="8133" y="1727"/>
                    <a:pt x="8192" y="1762"/>
                  </a:cubicBezTo>
                  <a:cubicBezTo>
                    <a:pt x="8430" y="1929"/>
                    <a:pt x="8692" y="2084"/>
                    <a:pt x="8871" y="2334"/>
                  </a:cubicBezTo>
                  <a:cubicBezTo>
                    <a:pt x="8966" y="2453"/>
                    <a:pt x="9109" y="2512"/>
                    <a:pt x="9216" y="2608"/>
                  </a:cubicBezTo>
                  <a:cubicBezTo>
                    <a:pt x="9419" y="2846"/>
                    <a:pt x="9621" y="3108"/>
                    <a:pt x="9823" y="3358"/>
                  </a:cubicBezTo>
                  <a:cubicBezTo>
                    <a:pt x="9883" y="3429"/>
                    <a:pt x="9954" y="3501"/>
                    <a:pt x="10038" y="3560"/>
                  </a:cubicBezTo>
                  <a:cubicBezTo>
                    <a:pt x="10193" y="3679"/>
                    <a:pt x="10335" y="3822"/>
                    <a:pt x="10431" y="4001"/>
                  </a:cubicBezTo>
                  <a:cubicBezTo>
                    <a:pt x="10478" y="4072"/>
                    <a:pt x="10538" y="4132"/>
                    <a:pt x="10585" y="4203"/>
                  </a:cubicBezTo>
                  <a:cubicBezTo>
                    <a:pt x="10788" y="4536"/>
                    <a:pt x="11002" y="4846"/>
                    <a:pt x="11169" y="5191"/>
                  </a:cubicBezTo>
                  <a:cubicBezTo>
                    <a:pt x="11252" y="5346"/>
                    <a:pt x="11288" y="5525"/>
                    <a:pt x="11347" y="5703"/>
                  </a:cubicBezTo>
                  <a:cubicBezTo>
                    <a:pt x="11526" y="5691"/>
                    <a:pt x="11657" y="5644"/>
                    <a:pt x="11764" y="5548"/>
                  </a:cubicBezTo>
                  <a:cubicBezTo>
                    <a:pt x="11943" y="5346"/>
                    <a:pt x="12205" y="5275"/>
                    <a:pt x="12431" y="5156"/>
                  </a:cubicBezTo>
                  <a:cubicBezTo>
                    <a:pt x="12479" y="5132"/>
                    <a:pt x="12550" y="5132"/>
                    <a:pt x="12610" y="5132"/>
                  </a:cubicBezTo>
                  <a:cubicBezTo>
                    <a:pt x="12717" y="5132"/>
                    <a:pt x="12788" y="5203"/>
                    <a:pt x="12800" y="5322"/>
                  </a:cubicBezTo>
                  <a:cubicBezTo>
                    <a:pt x="12812" y="5572"/>
                    <a:pt x="12836" y="5846"/>
                    <a:pt x="12812" y="6096"/>
                  </a:cubicBezTo>
                  <a:cubicBezTo>
                    <a:pt x="12800" y="6346"/>
                    <a:pt x="12741" y="6596"/>
                    <a:pt x="12693" y="6858"/>
                  </a:cubicBezTo>
                  <a:cubicBezTo>
                    <a:pt x="12681" y="6930"/>
                    <a:pt x="12657" y="7001"/>
                    <a:pt x="12657" y="7072"/>
                  </a:cubicBezTo>
                  <a:cubicBezTo>
                    <a:pt x="12681" y="7418"/>
                    <a:pt x="12610" y="7751"/>
                    <a:pt x="12562" y="8073"/>
                  </a:cubicBezTo>
                  <a:cubicBezTo>
                    <a:pt x="12550" y="8204"/>
                    <a:pt x="12538" y="8346"/>
                    <a:pt x="12490" y="8477"/>
                  </a:cubicBezTo>
                  <a:cubicBezTo>
                    <a:pt x="12443" y="8585"/>
                    <a:pt x="12455" y="8704"/>
                    <a:pt x="12443" y="8799"/>
                  </a:cubicBezTo>
                  <a:cubicBezTo>
                    <a:pt x="12431" y="9061"/>
                    <a:pt x="12431" y="9299"/>
                    <a:pt x="12431" y="9549"/>
                  </a:cubicBezTo>
                  <a:cubicBezTo>
                    <a:pt x="12431" y="9668"/>
                    <a:pt x="12383" y="9775"/>
                    <a:pt x="12312" y="9859"/>
                  </a:cubicBezTo>
                  <a:cubicBezTo>
                    <a:pt x="12157" y="10037"/>
                    <a:pt x="11967" y="10073"/>
                    <a:pt x="11788" y="9930"/>
                  </a:cubicBezTo>
                  <a:cubicBezTo>
                    <a:pt x="11705" y="9870"/>
                    <a:pt x="11609" y="9799"/>
                    <a:pt x="11490" y="9787"/>
                  </a:cubicBezTo>
                  <a:cubicBezTo>
                    <a:pt x="11419" y="9775"/>
                    <a:pt x="11347" y="9728"/>
                    <a:pt x="11300" y="9680"/>
                  </a:cubicBezTo>
                  <a:cubicBezTo>
                    <a:pt x="11169" y="9537"/>
                    <a:pt x="10990" y="9442"/>
                    <a:pt x="10812" y="9335"/>
                  </a:cubicBezTo>
                  <a:cubicBezTo>
                    <a:pt x="10752" y="9299"/>
                    <a:pt x="10657" y="9275"/>
                    <a:pt x="10609" y="9216"/>
                  </a:cubicBezTo>
                  <a:cubicBezTo>
                    <a:pt x="10466" y="9013"/>
                    <a:pt x="10240" y="8942"/>
                    <a:pt x="10014" y="8847"/>
                  </a:cubicBezTo>
                  <a:cubicBezTo>
                    <a:pt x="9681" y="8716"/>
                    <a:pt x="9347" y="8525"/>
                    <a:pt x="8978" y="8442"/>
                  </a:cubicBezTo>
                  <a:cubicBezTo>
                    <a:pt x="8788" y="8406"/>
                    <a:pt x="8609" y="8263"/>
                    <a:pt x="8407" y="8168"/>
                  </a:cubicBezTo>
                  <a:cubicBezTo>
                    <a:pt x="8311" y="8108"/>
                    <a:pt x="8276" y="7930"/>
                    <a:pt x="8347" y="7787"/>
                  </a:cubicBezTo>
                  <a:cubicBezTo>
                    <a:pt x="8442" y="7644"/>
                    <a:pt x="8550" y="7513"/>
                    <a:pt x="8669" y="7370"/>
                  </a:cubicBezTo>
                  <a:cubicBezTo>
                    <a:pt x="8764" y="7251"/>
                    <a:pt x="8883" y="7156"/>
                    <a:pt x="9061" y="7120"/>
                  </a:cubicBezTo>
                  <a:cubicBezTo>
                    <a:pt x="9145" y="7108"/>
                    <a:pt x="9204" y="7049"/>
                    <a:pt x="9276" y="7001"/>
                  </a:cubicBezTo>
                  <a:cubicBezTo>
                    <a:pt x="9240" y="6930"/>
                    <a:pt x="9216" y="6870"/>
                    <a:pt x="9181" y="6811"/>
                  </a:cubicBezTo>
                  <a:cubicBezTo>
                    <a:pt x="9109" y="6644"/>
                    <a:pt x="9026" y="6501"/>
                    <a:pt x="8966" y="6334"/>
                  </a:cubicBezTo>
                  <a:cubicBezTo>
                    <a:pt x="8907" y="6180"/>
                    <a:pt x="8847" y="6037"/>
                    <a:pt x="8728" y="5918"/>
                  </a:cubicBezTo>
                  <a:cubicBezTo>
                    <a:pt x="8669" y="5858"/>
                    <a:pt x="8621" y="5787"/>
                    <a:pt x="8585" y="5691"/>
                  </a:cubicBezTo>
                  <a:cubicBezTo>
                    <a:pt x="8526" y="5560"/>
                    <a:pt x="8442" y="5441"/>
                    <a:pt x="8311" y="5346"/>
                  </a:cubicBezTo>
                  <a:cubicBezTo>
                    <a:pt x="8228" y="5310"/>
                    <a:pt x="8204" y="5215"/>
                    <a:pt x="8145" y="5156"/>
                  </a:cubicBezTo>
                  <a:cubicBezTo>
                    <a:pt x="8073" y="5072"/>
                    <a:pt x="8014" y="4965"/>
                    <a:pt x="7918" y="4906"/>
                  </a:cubicBezTo>
                  <a:cubicBezTo>
                    <a:pt x="7668" y="4727"/>
                    <a:pt x="7442" y="4513"/>
                    <a:pt x="7204" y="4310"/>
                  </a:cubicBezTo>
                  <a:cubicBezTo>
                    <a:pt x="7014" y="4144"/>
                    <a:pt x="6823" y="4013"/>
                    <a:pt x="6609" y="3882"/>
                  </a:cubicBezTo>
                  <a:cubicBezTo>
                    <a:pt x="6418" y="3739"/>
                    <a:pt x="6204" y="3644"/>
                    <a:pt x="6013" y="3489"/>
                  </a:cubicBezTo>
                  <a:cubicBezTo>
                    <a:pt x="5775" y="3310"/>
                    <a:pt x="5490" y="3203"/>
                    <a:pt x="5216" y="3108"/>
                  </a:cubicBezTo>
                  <a:cubicBezTo>
                    <a:pt x="4775" y="2953"/>
                    <a:pt x="4335" y="2822"/>
                    <a:pt x="3906" y="2667"/>
                  </a:cubicBezTo>
                  <a:cubicBezTo>
                    <a:pt x="3882" y="2667"/>
                    <a:pt x="3870" y="2655"/>
                    <a:pt x="3870" y="2655"/>
                  </a:cubicBezTo>
                  <a:cubicBezTo>
                    <a:pt x="3251" y="2631"/>
                    <a:pt x="2620" y="2453"/>
                    <a:pt x="1977" y="2524"/>
                  </a:cubicBezTo>
                  <a:cubicBezTo>
                    <a:pt x="1489" y="2584"/>
                    <a:pt x="989" y="2536"/>
                    <a:pt x="489" y="2572"/>
                  </a:cubicBezTo>
                  <a:cubicBezTo>
                    <a:pt x="560" y="2572"/>
                    <a:pt x="537" y="2572"/>
                    <a:pt x="513" y="2560"/>
                  </a:cubicBezTo>
                  <a:close/>
                  <a:moveTo>
                    <a:pt x="11312" y="6322"/>
                  </a:moveTo>
                  <a:cubicBezTo>
                    <a:pt x="11109" y="5989"/>
                    <a:pt x="10943" y="5715"/>
                    <a:pt x="10752" y="5441"/>
                  </a:cubicBezTo>
                  <a:cubicBezTo>
                    <a:pt x="10502" y="5072"/>
                    <a:pt x="10347" y="4656"/>
                    <a:pt x="10062" y="4298"/>
                  </a:cubicBezTo>
                  <a:cubicBezTo>
                    <a:pt x="9966" y="4167"/>
                    <a:pt x="9859" y="4025"/>
                    <a:pt x="9704" y="3929"/>
                  </a:cubicBezTo>
                  <a:cubicBezTo>
                    <a:pt x="9621" y="3870"/>
                    <a:pt x="9550" y="3774"/>
                    <a:pt x="9490" y="3691"/>
                  </a:cubicBezTo>
                  <a:cubicBezTo>
                    <a:pt x="9407" y="3596"/>
                    <a:pt x="9347" y="3513"/>
                    <a:pt x="9276" y="3429"/>
                  </a:cubicBezTo>
                  <a:cubicBezTo>
                    <a:pt x="9204" y="3346"/>
                    <a:pt x="9133" y="3274"/>
                    <a:pt x="9073" y="3179"/>
                  </a:cubicBezTo>
                  <a:cubicBezTo>
                    <a:pt x="8978" y="3012"/>
                    <a:pt x="8847" y="2882"/>
                    <a:pt x="8680" y="2798"/>
                  </a:cubicBezTo>
                  <a:cubicBezTo>
                    <a:pt x="8609" y="2751"/>
                    <a:pt x="8550" y="2691"/>
                    <a:pt x="8502" y="2620"/>
                  </a:cubicBezTo>
                  <a:cubicBezTo>
                    <a:pt x="8430" y="2477"/>
                    <a:pt x="8323" y="2405"/>
                    <a:pt x="8216" y="2322"/>
                  </a:cubicBezTo>
                  <a:cubicBezTo>
                    <a:pt x="8002" y="2120"/>
                    <a:pt x="7764" y="1929"/>
                    <a:pt x="7537" y="1750"/>
                  </a:cubicBezTo>
                  <a:cubicBezTo>
                    <a:pt x="7478" y="1691"/>
                    <a:pt x="7383" y="1643"/>
                    <a:pt x="7311" y="1631"/>
                  </a:cubicBezTo>
                  <a:cubicBezTo>
                    <a:pt x="7168" y="1608"/>
                    <a:pt x="7061" y="1548"/>
                    <a:pt x="6954" y="1453"/>
                  </a:cubicBezTo>
                  <a:cubicBezTo>
                    <a:pt x="6895" y="1393"/>
                    <a:pt x="6823" y="1334"/>
                    <a:pt x="6752" y="1310"/>
                  </a:cubicBezTo>
                  <a:cubicBezTo>
                    <a:pt x="6490" y="1191"/>
                    <a:pt x="6228" y="1084"/>
                    <a:pt x="5978" y="953"/>
                  </a:cubicBezTo>
                  <a:cubicBezTo>
                    <a:pt x="5502" y="715"/>
                    <a:pt x="4942" y="810"/>
                    <a:pt x="4454" y="631"/>
                  </a:cubicBezTo>
                  <a:cubicBezTo>
                    <a:pt x="4228" y="691"/>
                    <a:pt x="4013" y="596"/>
                    <a:pt x="3799" y="572"/>
                  </a:cubicBezTo>
                  <a:cubicBezTo>
                    <a:pt x="3513" y="548"/>
                    <a:pt x="3239" y="500"/>
                    <a:pt x="2954" y="488"/>
                  </a:cubicBezTo>
                  <a:cubicBezTo>
                    <a:pt x="2537" y="476"/>
                    <a:pt x="2108" y="488"/>
                    <a:pt x="1692" y="488"/>
                  </a:cubicBezTo>
                  <a:cubicBezTo>
                    <a:pt x="1537" y="488"/>
                    <a:pt x="1394" y="488"/>
                    <a:pt x="1239" y="500"/>
                  </a:cubicBezTo>
                  <a:cubicBezTo>
                    <a:pt x="953" y="536"/>
                    <a:pt x="656" y="786"/>
                    <a:pt x="644" y="1036"/>
                  </a:cubicBezTo>
                  <a:cubicBezTo>
                    <a:pt x="632" y="1393"/>
                    <a:pt x="620" y="1750"/>
                    <a:pt x="882" y="2096"/>
                  </a:cubicBezTo>
                  <a:cubicBezTo>
                    <a:pt x="1001" y="2096"/>
                    <a:pt x="1132" y="2108"/>
                    <a:pt x="1275" y="2108"/>
                  </a:cubicBezTo>
                  <a:cubicBezTo>
                    <a:pt x="1870" y="2120"/>
                    <a:pt x="2465" y="2120"/>
                    <a:pt x="3061" y="2143"/>
                  </a:cubicBezTo>
                  <a:cubicBezTo>
                    <a:pt x="3132" y="2143"/>
                    <a:pt x="3204" y="2143"/>
                    <a:pt x="3275" y="2167"/>
                  </a:cubicBezTo>
                  <a:cubicBezTo>
                    <a:pt x="3454" y="2239"/>
                    <a:pt x="3632" y="2239"/>
                    <a:pt x="3835" y="2239"/>
                  </a:cubicBezTo>
                  <a:cubicBezTo>
                    <a:pt x="3978" y="2239"/>
                    <a:pt x="4132" y="2262"/>
                    <a:pt x="4263" y="2334"/>
                  </a:cubicBezTo>
                  <a:cubicBezTo>
                    <a:pt x="4323" y="2358"/>
                    <a:pt x="4394" y="2381"/>
                    <a:pt x="4466" y="2405"/>
                  </a:cubicBezTo>
                  <a:cubicBezTo>
                    <a:pt x="4847" y="2524"/>
                    <a:pt x="5228" y="2643"/>
                    <a:pt x="5597" y="2774"/>
                  </a:cubicBezTo>
                  <a:cubicBezTo>
                    <a:pt x="5811" y="2858"/>
                    <a:pt x="6002" y="2953"/>
                    <a:pt x="6216" y="3036"/>
                  </a:cubicBezTo>
                  <a:cubicBezTo>
                    <a:pt x="6490" y="3120"/>
                    <a:pt x="6752" y="3286"/>
                    <a:pt x="6990" y="3453"/>
                  </a:cubicBezTo>
                  <a:cubicBezTo>
                    <a:pt x="7347" y="3691"/>
                    <a:pt x="7668" y="3989"/>
                    <a:pt x="8002" y="4251"/>
                  </a:cubicBezTo>
                  <a:cubicBezTo>
                    <a:pt x="8026" y="4286"/>
                    <a:pt x="8061" y="4298"/>
                    <a:pt x="8085" y="4310"/>
                  </a:cubicBezTo>
                  <a:cubicBezTo>
                    <a:pt x="8323" y="4441"/>
                    <a:pt x="8502" y="4620"/>
                    <a:pt x="8657" y="4834"/>
                  </a:cubicBezTo>
                  <a:cubicBezTo>
                    <a:pt x="8680" y="4882"/>
                    <a:pt x="8728" y="4953"/>
                    <a:pt x="8776" y="4965"/>
                  </a:cubicBezTo>
                  <a:cubicBezTo>
                    <a:pt x="8978" y="5072"/>
                    <a:pt x="9050" y="5275"/>
                    <a:pt x="9145" y="5453"/>
                  </a:cubicBezTo>
                  <a:cubicBezTo>
                    <a:pt x="9252" y="5656"/>
                    <a:pt x="9442" y="5787"/>
                    <a:pt x="9514" y="6013"/>
                  </a:cubicBezTo>
                  <a:cubicBezTo>
                    <a:pt x="9585" y="6215"/>
                    <a:pt x="9693" y="6406"/>
                    <a:pt x="9800" y="6608"/>
                  </a:cubicBezTo>
                  <a:cubicBezTo>
                    <a:pt x="9966" y="6906"/>
                    <a:pt x="9919" y="7215"/>
                    <a:pt x="9633" y="7406"/>
                  </a:cubicBezTo>
                  <a:cubicBezTo>
                    <a:pt x="9562" y="7465"/>
                    <a:pt x="9466" y="7513"/>
                    <a:pt x="9383" y="7573"/>
                  </a:cubicBezTo>
                  <a:cubicBezTo>
                    <a:pt x="9276" y="7644"/>
                    <a:pt x="9169" y="7704"/>
                    <a:pt x="9133" y="7858"/>
                  </a:cubicBezTo>
                  <a:cubicBezTo>
                    <a:pt x="9395" y="7954"/>
                    <a:pt x="9681" y="8073"/>
                    <a:pt x="9943" y="8180"/>
                  </a:cubicBezTo>
                  <a:cubicBezTo>
                    <a:pt x="10228" y="8299"/>
                    <a:pt x="10526" y="8406"/>
                    <a:pt x="10812" y="8513"/>
                  </a:cubicBezTo>
                  <a:cubicBezTo>
                    <a:pt x="10859" y="8608"/>
                    <a:pt x="10895" y="8704"/>
                    <a:pt x="10943" y="8775"/>
                  </a:cubicBezTo>
                  <a:cubicBezTo>
                    <a:pt x="11133" y="8882"/>
                    <a:pt x="11300" y="8989"/>
                    <a:pt x="11467" y="9061"/>
                  </a:cubicBezTo>
                  <a:cubicBezTo>
                    <a:pt x="11633" y="9132"/>
                    <a:pt x="11728" y="9347"/>
                    <a:pt x="11967" y="9287"/>
                  </a:cubicBezTo>
                  <a:cubicBezTo>
                    <a:pt x="12002" y="8894"/>
                    <a:pt x="12014" y="8489"/>
                    <a:pt x="12050" y="8108"/>
                  </a:cubicBezTo>
                  <a:cubicBezTo>
                    <a:pt x="12062" y="7858"/>
                    <a:pt x="12074" y="7620"/>
                    <a:pt x="12169" y="7382"/>
                  </a:cubicBezTo>
                  <a:cubicBezTo>
                    <a:pt x="12193" y="7323"/>
                    <a:pt x="12205" y="7263"/>
                    <a:pt x="12205" y="7203"/>
                  </a:cubicBezTo>
                  <a:cubicBezTo>
                    <a:pt x="12205" y="7001"/>
                    <a:pt x="12252" y="6846"/>
                    <a:pt x="12312" y="6668"/>
                  </a:cubicBezTo>
                  <a:cubicBezTo>
                    <a:pt x="12383" y="6453"/>
                    <a:pt x="12407" y="6227"/>
                    <a:pt x="12431" y="6013"/>
                  </a:cubicBezTo>
                  <a:cubicBezTo>
                    <a:pt x="12443" y="5953"/>
                    <a:pt x="12467" y="5858"/>
                    <a:pt x="12371" y="5799"/>
                  </a:cubicBezTo>
                  <a:cubicBezTo>
                    <a:pt x="12181" y="5810"/>
                    <a:pt x="12074" y="6013"/>
                    <a:pt x="11907" y="6084"/>
                  </a:cubicBezTo>
                  <a:cubicBezTo>
                    <a:pt x="11705" y="6144"/>
                    <a:pt x="11526" y="6227"/>
                    <a:pt x="11312" y="6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2"/>
            <p:cNvSpPr/>
            <p:nvPr/>
          </p:nvSpPr>
          <p:spPr>
            <a:xfrm>
              <a:off x="1187350" y="25108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131" y="3025"/>
                  </a:moveTo>
                  <a:cubicBezTo>
                    <a:pt x="917" y="3120"/>
                    <a:pt x="738" y="3192"/>
                    <a:pt x="548" y="3263"/>
                  </a:cubicBezTo>
                  <a:cubicBezTo>
                    <a:pt x="369" y="3334"/>
                    <a:pt x="286" y="3513"/>
                    <a:pt x="83" y="3549"/>
                  </a:cubicBezTo>
                  <a:cubicBezTo>
                    <a:pt x="0" y="3489"/>
                    <a:pt x="12" y="3418"/>
                    <a:pt x="24" y="3334"/>
                  </a:cubicBezTo>
                  <a:cubicBezTo>
                    <a:pt x="60" y="3120"/>
                    <a:pt x="71" y="2894"/>
                    <a:pt x="143" y="2680"/>
                  </a:cubicBezTo>
                  <a:cubicBezTo>
                    <a:pt x="202" y="2501"/>
                    <a:pt x="250" y="2322"/>
                    <a:pt x="250" y="2144"/>
                  </a:cubicBezTo>
                  <a:cubicBezTo>
                    <a:pt x="250" y="2084"/>
                    <a:pt x="262" y="2025"/>
                    <a:pt x="298" y="1965"/>
                  </a:cubicBezTo>
                  <a:cubicBezTo>
                    <a:pt x="405" y="1727"/>
                    <a:pt x="417" y="1489"/>
                    <a:pt x="417" y="1239"/>
                  </a:cubicBezTo>
                  <a:cubicBezTo>
                    <a:pt x="429" y="834"/>
                    <a:pt x="464" y="453"/>
                    <a:pt x="488" y="60"/>
                  </a:cubicBezTo>
                  <a:cubicBezTo>
                    <a:pt x="726" y="1"/>
                    <a:pt x="833" y="215"/>
                    <a:pt x="1000" y="286"/>
                  </a:cubicBezTo>
                  <a:cubicBezTo>
                    <a:pt x="1155" y="358"/>
                    <a:pt x="1322" y="465"/>
                    <a:pt x="1512" y="572"/>
                  </a:cubicBezTo>
                  <a:cubicBezTo>
                    <a:pt x="1548" y="644"/>
                    <a:pt x="1607" y="739"/>
                    <a:pt x="1655" y="834"/>
                  </a:cubicBezTo>
                  <a:cubicBezTo>
                    <a:pt x="1929" y="941"/>
                    <a:pt x="2227" y="1060"/>
                    <a:pt x="2512" y="1168"/>
                  </a:cubicBezTo>
                  <a:cubicBezTo>
                    <a:pt x="2786" y="1275"/>
                    <a:pt x="3060" y="1394"/>
                    <a:pt x="3334" y="1489"/>
                  </a:cubicBezTo>
                  <a:cubicBezTo>
                    <a:pt x="3286" y="1644"/>
                    <a:pt x="3179" y="1715"/>
                    <a:pt x="3084" y="1775"/>
                  </a:cubicBezTo>
                  <a:cubicBezTo>
                    <a:pt x="2989" y="1834"/>
                    <a:pt x="2917" y="1882"/>
                    <a:pt x="2822" y="1941"/>
                  </a:cubicBezTo>
                  <a:cubicBezTo>
                    <a:pt x="2548" y="2144"/>
                    <a:pt x="2488" y="2441"/>
                    <a:pt x="2667" y="2739"/>
                  </a:cubicBezTo>
                  <a:cubicBezTo>
                    <a:pt x="2762" y="2942"/>
                    <a:pt x="2881" y="3132"/>
                    <a:pt x="2941" y="3334"/>
                  </a:cubicBezTo>
                  <a:cubicBezTo>
                    <a:pt x="3012" y="3561"/>
                    <a:pt x="3215" y="3692"/>
                    <a:pt x="3310" y="3894"/>
                  </a:cubicBezTo>
                  <a:cubicBezTo>
                    <a:pt x="3417" y="4073"/>
                    <a:pt x="3477" y="4275"/>
                    <a:pt x="3691" y="4382"/>
                  </a:cubicBezTo>
                  <a:cubicBezTo>
                    <a:pt x="3739" y="4406"/>
                    <a:pt x="3762" y="4466"/>
                    <a:pt x="3810" y="4513"/>
                  </a:cubicBezTo>
                  <a:cubicBezTo>
                    <a:pt x="3977" y="4727"/>
                    <a:pt x="4155" y="4918"/>
                    <a:pt x="4370" y="5037"/>
                  </a:cubicBezTo>
                  <a:cubicBezTo>
                    <a:pt x="4405" y="5049"/>
                    <a:pt x="4429" y="5085"/>
                    <a:pt x="4465" y="5097"/>
                  </a:cubicBezTo>
                  <a:cubicBezTo>
                    <a:pt x="4810" y="5359"/>
                    <a:pt x="5120" y="5656"/>
                    <a:pt x="5477" y="5894"/>
                  </a:cubicBezTo>
                  <a:cubicBezTo>
                    <a:pt x="5715" y="6061"/>
                    <a:pt x="5965" y="6228"/>
                    <a:pt x="6251" y="6311"/>
                  </a:cubicBezTo>
                  <a:cubicBezTo>
                    <a:pt x="6453" y="6371"/>
                    <a:pt x="6656" y="6490"/>
                    <a:pt x="6858" y="6573"/>
                  </a:cubicBezTo>
                  <a:cubicBezTo>
                    <a:pt x="7227" y="6704"/>
                    <a:pt x="7620" y="6823"/>
                    <a:pt x="7989" y="6942"/>
                  </a:cubicBezTo>
                  <a:cubicBezTo>
                    <a:pt x="8061" y="6966"/>
                    <a:pt x="8144" y="6990"/>
                    <a:pt x="8203" y="7013"/>
                  </a:cubicBezTo>
                  <a:cubicBezTo>
                    <a:pt x="8334" y="7073"/>
                    <a:pt x="8477" y="7109"/>
                    <a:pt x="8632" y="7109"/>
                  </a:cubicBezTo>
                  <a:cubicBezTo>
                    <a:pt x="8823" y="7109"/>
                    <a:pt x="9001" y="7109"/>
                    <a:pt x="9180" y="7180"/>
                  </a:cubicBezTo>
                  <a:cubicBezTo>
                    <a:pt x="9251" y="7204"/>
                    <a:pt x="9335" y="7204"/>
                    <a:pt x="9406" y="7204"/>
                  </a:cubicBezTo>
                  <a:cubicBezTo>
                    <a:pt x="10001" y="7228"/>
                    <a:pt x="10597" y="7240"/>
                    <a:pt x="11192" y="7240"/>
                  </a:cubicBezTo>
                  <a:cubicBezTo>
                    <a:pt x="11323" y="7240"/>
                    <a:pt x="11454" y="7240"/>
                    <a:pt x="11573" y="7252"/>
                  </a:cubicBezTo>
                  <a:cubicBezTo>
                    <a:pt x="11835" y="7585"/>
                    <a:pt x="11835" y="7942"/>
                    <a:pt x="11811" y="8311"/>
                  </a:cubicBezTo>
                  <a:cubicBezTo>
                    <a:pt x="11799" y="8561"/>
                    <a:pt x="11501" y="8811"/>
                    <a:pt x="11216" y="8847"/>
                  </a:cubicBezTo>
                  <a:cubicBezTo>
                    <a:pt x="11073" y="8859"/>
                    <a:pt x="10918" y="8859"/>
                    <a:pt x="10775" y="8859"/>
                  </a:cubicBezTo>
                  <a:cubicBezTo>
                    <a:pt x="10358" y="8859"/>
                    <a:pt x="9930" y="8871"/>
                    <a:pt x="9513" y="8859"/>
                  </a:cubicBezTo>
                  <a:cubicBezTo>
                    <a:pt x="9227" y="8847"/>
                    <a:pt x="8942" y="8799"/>
                    <a:pt x="8656" y="8776"/>
                  </a:cubicBezTo>
                  <a:cubicBezTo>
                    <a:pt x="8442" y="8740"/>
                    <a:pt x="8227" y="8633"/>
                    <a:pt x="8001" y="8716"/>
                  </a:cubicBezTo>
                  <a:cubicBezTo>
                    <a:pt x="7513" y="8537"/>
                    <a:pt x="6965" y="8633"/>
                    <a:pt x="6489" y="8395"/>
                  </a:cubicBezTo>
                  <a:cubicBezTo>
                    <a:pt x="6239" y="8276"/>
                    <a:pt x="5965" y="8180"/>
                    <a:pt x="5715" y="8037"/>
                  </a:cubicBezTo>
                  <a:cubicBezTo>
                    <a:pt x="5644" y="8014"/>
                    <a:pt x="5584" y="7942"/>
                    <a:pt x="5501" y="7895"/>
                  </a:cubicBezTo>
                  <a:cubicBezTo>
                    <a:pt x="5405" y="7799"/>
                    <a:pt x="5286" y="7740"/>
                    <a:pt x="5144" y="7716"/>
                  </a:cubicBezTo>
                  <a:cubicBezTo>
                    <a:pt x="5072" y="7704"/>
                    <a:pt x="4989" y="7645"/>
                    <a:pt x="4929" y="7597"/>
                  </a:cubicBezTo>
                  <a:cubicBezTo>
                    <a:pt x="4691" y="7406"/>
                    <a:pt x="4465" y="7204"/>
                    <a:pt x="4239" y="7025"/>
                  </a:cubicBezTo>
                  <a:cubicBezTo>
                    <a:pt x="4132" y="6942"/>
                    <a:pt x="4036" y="6871"/>
                    <a:pt x="3953" y="6728"/>
                  </a:cubicBezTo>
                  <a:cubicBezTo>
                    <a:pt x="3917" y="6656"/>
                    <a:pt x="3858" y="6585"/>
                    <a:pt x="3774" y="6549"/>
                  </a:cubicBezTo>
                  <a:cubicBezTo>
                    <a:pt x="3620" y="6466"/>
                    <a:pt x="3500" y="6335"/>
                    <a:pt x="3393" y="6168"/>
                  </a:cubicBezTo>
                  <a:cubicBezTo>
                    <a:pt x="3334" y="6073"/>
                    <a:pt x="3262" y="5990"/>
                    <a:pt x="3179" y="5918"/>
                  </a:cubicBezTo>
                  <a:cubicBezTo>
                    <a:pt x="3108" y="5823"/>
                    <a:pt x="3048" y="5740"/>
                    <a:pt x="2977" y="5656"/>
                  </a:cubicBezTo>
                  <a:cubicBezTo>
                    <a:pt x="2905" y="5573"/>
                    <a:pt x="2846" y="5478"/>
                    <a:pt x="2750" y="5418"/>
                  </a:cubicBezTo>
                  <a:cubicBezTo>
                    <a:pt x="2608" y="5323"/>
                    <a:pt x="2500" y="5180"/>
                    <a:pt x="2393" y="5049"/>
                  </a:cubicBezTo>
                  <a:cubicBezTo>
                    <a:pt x="2107" y="4692"/>
                    <a:pt x="1965" y="4275"/>
                    <a:pt x="1715" y="3906"/>
                  </a:cubicBezTo>
                  <a:cubicBezTo>
                    <a:pt x="1500" y="3632"/>
                    <a:pt x="1334" y="3358"/>
                    <a:pt x="1131" y="30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2"/>
            <p:cNvSpPr/>
            <p:nvPr/>
          </p:nvSpPr>
          <p:spPr>
            <a:xfrm>
              <a:off x="1177525" y="2492700"/>
              <a:ext cx="320900" cy="251850"/>
            </a:xfrm>
            <a:custGeom>
              <a:avLst/>
              <a:gdLst/>
              <a:ahLst/>
              <a:cxnLst/>
              <a:rect l="l" t="t" r="r" b="b"/>
              <a:pathLst>
                <a:path w="12836" h="10074" extrusionOk="0">
                  <a:moveTo>
                    <a:pt x="12323" y="7513"/>
                  </a:moveTo>
                  <a:cubicBezTo>
                    <a:pt x="12561" y="7728"/>
                    <a:pt x="12561" y="8025"/>
                    <a:pt x="12645" y="8287"/>
                  </a:cubicBezTo>
                  <a:cubicBezTo>
                    <a:pt x="12716" y="8573"/>
                    <a:pt x="12764" y="8871"/>
                    <a:pt x="12799" y="9168"/>
                  </a:cubicBezTo>
                  <a:cubicBezTo>
                    <a:pt x="12823" y="9275"/>
                    <a:pt x="12823" y="9394"/>
                    <a:pt x="12835" y="9478"/>
                  </a:cubicBezTo>
                  <a:cubicBezTo>
                    <a:pt x="12668" y="9656"/>
                    <a:pt x="12502" y="9799"/>
                    <a:pt x="12287" y="9871"/>
                  </a:cubicBezTo>
                  <a:cubicBezTo>
                    <a:pt x="12133" y="9918"/>
                    <a:pt x="12002" y="9954"/>
                    <a:pt x="11847" y="9954"/>
                  </a:cubicBezTo>
                  <a:cubicBezTo>
                    <a:pt x="11668" y="9954"/>
                    <a:pt x="11478" y="9954"/>
                    <a:pt x="11299" y="10037"/>
                  </a:cubicBezTo>
                  <a:cubicBezTo>
                    <a:pt x="11216" y="10073"/>
                    <a:pt x="11109" y="10061"/>
                    <a:pt x="11002" y="10061"/>
                  </a:cubicBezTo>
                  <a:cubicBezTo>
                    <a:pt x="10382" y="10061"/>
                    <a:pt x="9763" y="10061"/>
                    <a:pt x="9144" y="10049"/>
                  </a:cubicBezTo>
                  <a:cubicBezTo>
                    <a:pt x="8787" y="10025"/>
                    <a:pt x="8430" y="9954"/>
                    <a:pt x="8084" y="9835"/>
                  </a:cubicBezTo>
                  <a:cubicBezTo>
                    <a:pt x="7965" y="9799"/>
                    <a:pt x="7846" y="9752"/>
                    <a:pt x="7727" y="9764"/>
                  </a:cubicBezTo>
                  <a:cubicBezTo>
                    <a:pt x="7287" y="9811"/>
                    <a:pt x="6882" y="9633"/>
                    <a:pt x="6477" y="9466"/>
                  </a:cubicBezTo>
                  <a:cubicBezTo>
                    <a:pt x="6299" y="9394"/>
                    <a:pt x="6132" y="9323"/>
                    <a:pt x="5977" y="9240"/>
                  </a:cubicBezTo>
                  <a:cubicBezTo>
                    <a:pt x="5929" y="9228"/>
                    <a:pt x="5870" y="9216"/>
                    <a:pt x="5834" y="9180"/>
                  </a:cubicBezTo>
                  <a:cubicBezTo>
                    <a:pt x="5537" y="8882"/>
                    <a:pt x="5096" y="8799"/>
                    <a:pt x="4822" y="8442"/>
                  </a:cubicBezTo>
                  <a:cubicBezTo>
                    <a:pt x="4786" y="8382"/>
                    <a:pt x="4703" y="8347"/>
                    <a:pt x="4644" y="8311"/>
                  </a:cubicBezTo>
                  <a:cubicBezTo>
                    <a:pt x="4405" y="8144"/>
                    <a:pt x="4144" y="7990"/>
                    <a:pt x="3965" y="7739"/>
                  </a:cubicBezTo>
                  <a:cubicBezTo>
                    <a:pt x="3870" y="7620"/>
                    <a:pt x="3727" y="7561"/>
                    <a:pt x="3620" y="7454"/>
                  </a:cubicBezTo>
                  <a:cubicBezTo>
                    <a:pt x="3417" y="7216"/>
                    <a:pt x="3215" y="6966"/>
                    <a:pt x="3012" y="6716"/>
                  </a:cubicBezTo>
                  <a:cubicBezTo>
                    <a:pt x="2953" y="6644"/>
                    <a:pt x="2881" y="6561"/>
                    <a:pt x="2798" y="6501"/>
                  </a:cubicBezTo>
                  <a:cubicBezTo>
                    <a:pt x="2643" y="6382"/>
                    <a:pt x="2500" y="6251"/>
                    <a:pt x="2405" y="6073"/>
                  </a:cubicBezTo>
                  <a:cubicBezTo>
                    <a:pt x="2358" y="6001"/>
                    <a:pt x="2298" y="5942"/>
                    <a:pt x="2250" y="5870"/>
                  </a:cubicBezTo>
                  <a:cubicBezTo>
                    <a:pt x="2048" y="5537"/>
                    <a:pt x="1834" y="5227"/>
                    <a:pt x="1667" y="4882"/>
                  </a:cubicBezTo>
                  <a:cubicBezTo>
                    <a:pt x="1584" y="4715"/>
                    <a:pt x="1548" y="4537"/>
                    <a:pt x="1488" y="4358"/>
                  </a:cubicBezTo>
                  <a:cubicBezTo>
                    <a:pt x="1310" y="4382"/>
                    <a:pt x="1179" y="4418"/>
                    <a:pt x="1072" y="4525"/>
                  </a:cubicBezTo>
                  <a:cubicBezTo>
                    <a:pt x="893" y="4715"/>
                    <a:pt x="631" y="4799"/>
                    <a:pt x="405" y="4918"/>
                  </a:cubicBezTo>
                  <a:cubicBezTo>
                    <a:pt x="357" y="4942"/>
                    <a:pt x="286" y="4942"/>
                    <a:pt x="226" y="4942"/>
                  </a:cubicBezTo>
                  <a:cubicBezTo>
                    <a:pt x="119" y="4942"/>
                    <a:pt x="48" y="4870"/>
                    <a:pt x="36" y="4751"/>
                  </a:cubicBezTo>
                  <a:cubicBezTo>
                    <a:pt x="24" y="4501"/>
                    <a:pt x="0" y="4227"/>
                    <a:pt x="24" y="3977"/>
                  </a:cubicBezTo>
                  <a:cubicBezTo>
                    <a:pt x="36" y="3727"/>
                    <a:pt x="95" y="3465"/>
                    <a:pt x="143" y="3215"/>
                  </a:cubicBezTo>
                  <a:cubicBezTo>
                    <a:pt x="155" y="3144"/>
                    <a:pt x="179" y="3072"/>
                    <a:pt x="179" y="2989"/>
                  </a:cubicBezTo>
                  <a:cubicBezTo>
                    <a:pt x="155" y="2656"/>
                    <a:pt x="226" y="2322"/>
                    <a:pt x="274" y="2001"/>
                  </a:cubicBezTo>
                  <a:cubicBezTo>
                    <a:pt x="286" y="1858"/>
                    <a:pt x="298" y="1727"/>
                    <a:pt x="345" y="1596"/>
                  </a:cubicBezTo>
                  <a:cubicBezTo>
                    <a:pt x="393" y="1489"/>
                    <a:pt x="381" y="1370"/>
                    <a:pt x="393" y="1262"/>
                  </a:cubicBezTo>
                  <a:cubicBezTo>
                    <a:pt x="405" y="1012"/>
                    <a:pt x="405" y="774"/>
                    <a:pt x="405" y="524"/>
                  </a:cubicBezTo>
                  <a:cubicBezTo>
                    <a:pt x="405" y="405"/>
                    <a:pt x="453" y="298"/>
                    <a:pt x="524" y="215"/>
                  </a:cubicBezTo>
                  <a:cubicBezTo>
                    <a:pt x="679" y="36"/>
                    <a:pt x="869" y="0"/>
                    <a:pt x="1048" y="131"/>
                  </a:cubicBezTo>
                  <a:cubicBezTo>
                    <a:pt x="1131" y="191"/>
                    <a:pt x="1226" y="274"/>
                    <a:pt x="1346" y="286"/>
                  </a:cubicBezTo>
                  <a:cubicBezTo>
                    <a:pt x="1417" y="298"/>
                    <a:pt x="1488" y="346"/>
                    <a:pt x="1536" y="393"/>
                  </a:cubicBezTo>
                  <a:cubicBezTo>
                    <a:pt x="1667" y="536"/>
                    <a:pt x="1846" y="631"/>
                    <a:pt x="2024" y="727"/>
                  </a:cubicBezTo>
                  <a:cubicBezTo>
                    <a:pt x="2084" y="774"/>
                    <a:pt x="2179" y="786"/>
                    <a:pt x="2227" y="846"/>
                  </a:cubicBezTo>
                  <a:cubicBezTo>
                    <a:pt x="2369" y="1060"/>
                    <a:pt x="2596" y="1132"/>
                    <a:pt x="2822" y="1227"/>
                  </a:cubicBezTo>
                  <a:cubicBezTo>
                    <a:pt x="3155" y="1358"/>
                    <a:pt x="3489" y="1548"/>
                    <a:pt x="3858" y="1620"/>
                  </a:cubicBezTo>
                  <a:cubicBezTo>
                    <a:pt x="4048" y="1667"/>
                    <a:pt x="4227" y="1798"/>
                    <a:pt x="4429" y="1905"/>
                  </a:cubicBezTo>
                  <a:cubicBezTo>
                    <a:pt x="4525" y="1965"/>
                    <a:pt x="4560" y="2144"/>
                    <a:pt x="4489" y="2275"/>
                  </a:cubicBezTo>
                  <a:cubicBezTo>
                    <a:pt x="4394" y="2429"/>
                    <a:pt x="4286" y="2560"/>
                    <a:pt x="4167" y="2691"/>
                  </a:cubicBezTo>
                  <a:cubicBezTo>
                    <a:pt x="4072" y="2810"/>
                    <a:pt x="3953" y="2917"/>
                    <a:pt x="3774" y="2953"/>
                  </a:cubicBezTo>
                  <a:cubicBezTo>
                    <a:pt x="3691" y="2965"/>
                    <a:pt x="3632" y="3025"/>
                    <a:pt x="3560" y="3072"/>
                  </a:cubicBezTo>
                  <a:cubicBezTo>
                    <a:pt x="3596" y="3144"/>
                    <a:pt x="3620" y="3203"/>
                    <a:pt x="3655" y="3263"/>
                  </a:cubicBezTo>
                  <a:cubicBezTo>
                    <a:pt x="3727" y="3429"/>
                    <a:pt x="3810" y="3572"/>
                    <a:pt x="3870" y="3739"/>
                  </a:cubicBezTo>
                  <a:cubicBezTo>
                    <a:pt x="3929" y="3882"/>
                    <a:pt x="3989" y="4037"/>
                    <a:pt x="4108" y="4156"/>
                  </a:cubicBezTo>
                  <a:cubicBezTo>
                    <a:pt x="4167" y="4215"/>
                    <a:pt x="4215" y="4287"/>
                    <a:pt x="4251" y="4382"/>
                  </a:cubicBezTo>
                  <a:cubicBezTo>
                    <a:pt x="4310" y="4513"/>
                    <a:pt x="4394" y="4632"/>
                    <a:pt x="4525" y="4715"/>
                  </a:cubicBezTo>
                  <a:cubicBezTo>
                    <a:pt x="4608" y="4763"/>
                    <a:pt x="4632" y="4858"/>
                    <a:pt x="4691" y="4918"/>
                  </a:cubicBezTo>
                  <a:cubicBezTo>
                    <a:pt x="4763" y="5001"/>
                    <a:pt x="4822" y="5108"/>
                    <a:pt x="4917" y="5168"/>
                  </a:cubicBezTo>
                  <a:cubicBezTo>
                    <a:pt x="5167" y="5346"/>
                    <a:pt x="5394" y="5549"/>
                    <a:pt x="5632" y="5763"/>
                  </a:cubicBezTo>
                  <a:cubicBezTo>
                    <a:pt x="5822" y="5930"/>
                    <a:pt x="6013" y="6061"/>
                    <a:pt x="6227" y="6192"/>
                  </a:cubicBezTo>
                  <a:cubicBezTo>
                    <a:pt x="6418" y="6323"/>
                    <a:pt x="6632" y="6430"/>
                    <a:pt x="6822" y="6585"/>
                  </a:cubicBezTo>
                  <a:cubicBezTo>
                    <a:pt x="7061" y="6763"/>
                    <a:pt x="7346" y="6858"/>
                    <a:pt x="7620" y="6966"/>
                  </a:cubicBezTo>
                  <a:cubicBezTo>
                    <a:pt x="8061" y="7120"/>
                    <a:pt x="8501" y="7251"/>
                    <a:pt x="8930" y="7394"/>
                  </a:cubicBezTo>
                  <a:cubicBezTo>
                    <a:pt x="8954" y="7394"/>
                    <a:pt x="8966" y="7418"/>
                    <a:pt x="8966" y="7418"/>
                  </a:cubicBezTo>
                  <a:cubicBezTo>
                    <a:pt x="9585" y="7442"/>
                    <a:pt x="10216" y="7620"/>
                    <a:pt x="10859" y="7549"/>
                  </a:cubicBezTo>
                  <a:cubicBezTo>
                    <a:pt x="11347" y="7489"/>
                    <a:pt x="11847" y="7537"/>
                    <a:pt x="12347" y="7501"/>
                  </a:cubicBezTo>
                  <a:cubicBezTo>
                    <a:pt x="12287" y="7501"/>
                    <a:pt x="12311" y="7501"/>
                    <a:pt x="12323" y="7513"/>
                  </a:cubicBezTo>
                  <a:close/>
                  <a:moveTo>
                    <a:pt x="1524" y="3751"/>
                  </a:moveTo>
                  <a:cubicBezTo>
                    <a:pt x="1727" y="4084"/>
                    <a:pt x="1893" y="4358"/>
                    <a:pt x="2084" y="4632"/>
                  </a:cubicBezTo>
                  <a:cubicBezTo>
                    <a:pt x="2346" y="5001"/>
                    <a:pt x="2489" y="5418"/>
                    <a:pt x="2774" y="5775"/>
                  </a:cubicBezTo>
                  <a:cubicBezTo>
                    <a:pt x="2881" y="5906"/>
                    <a:pt x="2977" y="6049"/>
                    <a:pt x="3131" y="6144"/>
                  </a:cubicBezTo>
                  <a:cubicBezTo>
                    <a:pt x="3215" y="6204"/>
                    <a:pt x="3298" y="6299"/>
                    <a:pt x="3358" y="6382"/>
                  </a:cubicBezTo>
                  <a:cubicBezTo>
                    <a:pt x="3429" y="6477"/>
                    <a:pt x="3489" y="6561"/>
                    <a:pt x="3560" y="6644"/>
                  </a:cubicBezTo>
                  <a:cubicBezTo>
                    <a:pt x="3632" y="6727"/>
                    <a:pt x="3703" y="6799"/>
                    <a:pt x="3763" y="6894"/>
                  </a:cubicBezTo>
                  <a:cubicBezTo>
                    <a:pt x="3858" y="7061"/>
                    <a:pt x="3989" y="7192"/>
                    <a:pt x="4155" y="7275"/>
                  </a:cubicBezTo>
                  <a:cubicBezTo>
                    <a:pt x="4227" y="7323"/>
                    <a:pt x="4286" y="7382"/>
                    <a:pt x="4334" y="7454"/>
                  </a:cubicBezTo>
                  <a:cubicBezTo>
                    <a:pt x="4405" y="7597"/>
                    <a:pt x="4513" y="7668"/>
                    <a:pt x="4620" y="7751"/>
                  </a:cubicBezTo>
                  <a:cubicBezTo>
                    <a:pt x="4834" y="7954"/>
                    <a:pt x="5072" y="8144"/>
                    <a:pt x="5298" y="8323"/>
                  </a:cubicBezTo>
                  <a:cubicBezTo>
                    <a:pt x="5358" y="8382"/>
                    <a:pt x="5453" y="8430"/>
                    <a:pt x="5525" y="8442"/>
                  </a:cubicBezTo>
                  <a:cubicBezTo>
                    <a:pt x="5668" y="8466"/>
                    <a:pt x="5775" y="8525"/>
                    <a:pt x="5882" y="8621"/>
                  </a:cubicBezTo>
                  <a:cubicBezTo>
                    <a:pt x="5941" y="8680"/>
                    <a:pt x="6013" y="8740"/>
                    <a:pt x="6084" y="8763"/>
                  </a:cubicBezTo>
                  <a:cubicBezTo>
                    <a:pt x="6346" y="8882"/>
                    <a:pt x="6608" y="8990"/>
                    <a:pt x="6858" y="9121"/>
                  </a:cubicBezTo>
                  <a:cubicBezTo>
                    <a:pt x="7334" y="9359"/>
                    <a:pt x="7894" y="9263"/>
                    <a:pt x="8382" y="9442"/>
                  </a:cubicBezTo>
                  <a:cubicBezTo>
                    <a:pt x="8608" y="9383"/>
                    <a:pt x="8823" y="9478"/>
                    <a:pt x="9037" y="9502"/>
                  </a:cubicBezTo>
                  <a:cubicBezTo>
                    <a:pt x="9323" y="9525"/>
                    <a:pt x="9597" y="9573"/>
                    <a:pt x="9882" y="9585"/>
                  </a:cubicBezTo>
                  <a:cubicBezTo>
                    <a:pt x="10299" y="9597"/>
                    <a:pt x="10728" y="9585"/>
                    <a:pt x="11144" y="9585"/>
                  </a:cubicBezTo>
                  <a:cubicBezTo>
                    <a:pt x="11299" y="9585"/>
                    <a:pt x="11442" y="9585"/>
                    <a:pt x="11597" y="9573"/>
                  </a:cubicBezTo>
                  <a:cubicBezTo>
                    <a:pt x="11883" y="9537"/>
                    <a:pt x="12180" y="9287"/>
                    <a:pt x="12192" y="9037"/>
                  </a:cubicBezTo>
                  <a:cubicBezTo>
                    <a:pt x="12204" y="8680"/>
                    <a:pt x="12216" y="8323"/>
                    <a:pt x="11954" y="7978"/>
                  </a:cubicBezTo>
                  <a:cubicBezTo>
                    <a:pt x="11835" y="7978"/>
                    <a:pt x="11704" y="7966"/>
                    <a:pt x="11561" y="7966"/>
                  </a:cubicBezTo>
                  <a:cubicBezTo>
                    <a:pt x="10966" y="7942"/>
                    <a:pt x="10370" y="7942"/>
                    <a:pt x="9775" y="7930"/>
                  </a:cubicBezTo>
                  <a:cubicBezTo>
                    <a:pt x="9704" y="7930"/>
                    <a:pt x="9632" y="7930"/>
                    <a:pt x="9561" y="7906"/>
                  </a:cubicBezTo>
                  <a:cubicBezTo>
                    <a:pt x="9382" y="7823"/>
                    <a:pt x="9204" y="7823"/>
                    <a:pt x="9001" y="7823"/>
                  </a:cubicBezTo>
                  <a:cubicBezTo>
                    <a:pt x="8858" y="7823"/>
                    <a:pt x="8704" y="7811"/>
                    <a:pt x="8573" y="7739"/>
                  </a:cubicBezTo>
                  <a:cubicBezTo>
                    <a:pt x="8513" y="7704"/>
                    <a:pt x="8442" y="7692"/>
                    <a:pt x="8370" y="7668"/>
                  </a:cubicBezTo>
                  <a:cubicBezTo>
                    <a:pt x="7989" y="7549"/>
                    <a:pt x="7608" y="7430"/>
                    <a:pt x="7239" y="7287"/>
                  </a:cubicBezTo>
                  <a:cubicBezTo>
                    <a:pt x="7025" y="7216"/>
                    <a:pt x="6834" y="7108"/>
                    <a:pt x="6620" y="7037"/>
                  </a:cubicBezTo>
                  <a:cubicBezTo>
                    <a:pt x="6346" y="6954"/>
                    <a:pt x="6084" y="6787"/>
                    <a:pt x="5846" y="6620"/>
                  </a:cubicBezTo>
                  <a:cubicBezTo>
                    <a:pt x="5489" y="6382"/>
                    <a:pt x="5167" y="6085"/>
                    <a:pt x="4834" y="5823"/>
                  </a:cubicBezTo>
                  <a:cubicBezTo>
                    <a:pt x="4810" y="5787"/>
                    <a:pt x="4775" y="5775"/>
                    <a:pt x="4751" y="5763"/>
                  </a:cubicBezTo>
                  <a:cubicBezTo>
                    <a:pt x="4513" y="5632"/>
                    <a:pt x="4334" y="5442"/>
                    <a:pt x="4179" y="5239"/>
                  </a:cubicBezTo>
                  <a:cubicBezTo>
                    <a:pt x="4144" y="5192"/>
                    <a:pt x="4108" y="5120"/>
                    <a:pt x="4060" y="5108"/>
                  </a:cubicBezTo>
                  <a:cubicBezTo>
                    <a:pt x="3858" y="5001"/>
                    <a:pt x="3786" y="4799"/>
                    <a:pt x="3691" y="4620"/>
                  </a:cubicBezTo>
                  <a:cubicBezTo>
                    <a:pt x="3584" y="4418"/>
                    <a:pt x="3393" y="4287"/>
                    <a:pt x="3322" y="4060"/>
                  </a:cubicBezTo>
                  <a:cubicBezTo>
                    <a:pt x="3251" y="3858"/>
                    <a:pt x="3143" y="3668"/>
                    <a:pt x="3036" y="3465"/>
                  </a:cubicBezTo>
                  <a:cubicBezTo>
                    <a:pt x="2870" y="3167"/>
                    <a:pt x="2917" y="2858"/>
                    <a:pt x="3203" y="2667"/>
                  </a:cubicBezTo>
                  <a:cubicBezTo>
                    <a:pt x="3274" y="2608"/>
                    <a:pt x="3370" y="2560"/>
                    <a:pt x="3453" y="2501"/>
                  </a:cubicBezTo>
                  <a:cubicBezTo>
                    <a:pt x="3560" y="2429"/>
                    <a:pt x="3667" y="2370"/>
                    <a:pt x="3703" y="2215"/>
                  </a:cubicBezTo>
                  <a:cubicBezTo>
                    <a:pt x="3441" y="2120"/>
                    <a:pt x="3155" y="2001"/>
                    <a:pt x="2893" y="1894"/>
                  </a:cubicBezTo>
                  <a:cubicBezTo>
                    <a:pt x="2608" y="1774"/>
                    <a:pt x="2310" y="1667"/>
                    <a:pt x="2024" y="1560"/>
                  </a:cubicBezTo>
                  <a:cubicBezTo>
                    <a:pt x="1977" y="1465"/>
                    <a:pt x="1941" y="1370"/>
                    <a:pt x="1893" y="1298"/>
                  </a:cubicBezTo>
                  <a:cubicBezTo>
                    <a:pt x="1703" y="1191"/>
                    <a:pt x="1536" y="1084"/>
                    <a:pt x="1369" y="1012"/>
                  </a:cubicBezTo>
                  <a:cubicBezTo>
                    <a:pt x="1203" y="941"/>
                    <a:pt x="1107" y="727"/>
                    <a:pt x="869" y="786"/>
                  </a:cubicBezTo>
                  <a:cubicBezTo>
                    <a:pt x="834" y="1179"/>
                    <a:pt x="822" y="1584"/>
                    <a:pt x="786" y="1965"/>
                  </a:cubicBezTo>
                  <a:cubicBezTo>
                    <a:pt x="774" y="2215"/>
                    <a:pt x="762" y="2453"/>
                    <a:pt x="667" y="2691"/>
                  </a:cubicBezTo>
                  <a:cubicBezTo>
                    <a:pt x="643" y="2751"/>
                    <a:pt x="631" y="2810"/>
                    <a:pt x="631" y="2870"/>
                  </a:cubicBezTo>
                  <a:cubicBezTo>
                    <a:pt x="631" y="3072"/>
                    <a:pt x="584" y="3227"/>
                    <a:pt x="524" y="3406"/>
                  </a:cubicBezTo>
                  <a:cubicBezTo>
                    <a:pt x="453" y="3620"/>
                    <a:pt x="429" y="3846"/>
                    <a:pt x="405" y="4060"/>
                  </a:cubicBezTo>
                  <a:cubicBezTo>
                    <a:pt x="393" y="4120"/>
                    <a:pt x="369" y="4215"/>
                    <a:pt x="464" y="4275"/>
                  </a:cubicBezTo>
                  <a:cubicBezTo>
                    <a:pt x="655" y="4251"/>
                    <a:pt x="762" y="4060"/>
                    <a:pt x="929" y="3989"/>
                  </a:cubicBezTo>
                  <a:cubicBezTo>
                    <a:pt x="1131" y="3918"/>
                    <a:pt x="1310" y="3846"/>
                    <a:pt x="1524" y="37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2"/>
            <p:cNvSpPr/>
            <p:nvPr/>
          </p:nvSpPr>
          <p:spPr>
            <a:xfrm>
              <a:off x="1228125" y="2238200"/>
              <a:ext cx="73825" cy="112550"/>
            </a:xfrm>
            <a:custGeom>
              <a:avLst/>
              <a:gdLst/>
              <a:ahLst/>
              <a:cxnLst/>
              <a:rect l="l" t="t" r="r" b="b"/>
              <a:pathLst>
                <a:path w="2953" h="4502" extrusionOk="0">
                  <a:moveTo>
                    <a:pt x="2012" y="3263"/>
                  </a:moveTo>
                  <a:cubicBezTo>
                    <a:pt x="1572" y="3442"/>
                    <a:pt x="1119" y="3346"/>
                    <a:pt x="691" y="3370"/>
                  </a:cubicBezTo>
                  <a:cubicBezTo>
                    <a:pt x="619" y="3584"/>
                    <a:pt x="584" y="3823"/>
                    <a:pt x="560" y="4049"/>
                  </a:cubicBezTo>
                  <a:cubicBezTo>
                    <a:pt x="536" y="4144"/>
                    <a:pt x="536" y="4227"/>
                    <a:pt x="512" y="4299"/>
                  </a:cubicBezTo>
                  <a:cubicBezTo>
                    <a:pt x="465" y="4418"/>
                    <a:pt x="381" y="4501"/>
                    <a:pt x="262" y="4477"/>
                  </a:cubicBezTo>
                  <a:cubicBezTo>
                    <a:pt x="155" y="4477"/>
                    <a:pt x="48" y="4394"/>
                    <a:pt x="36" y="4275"/>
                  </a:cubicBezTo>
                  <a:cubicBezTo>
                    <a:pt x="24" y="4180"/>
                    <a:pt x="0" y="4084"/>
                    <a:pt x="0" y="3977"/>
                  </a:cubicBezTo>
                  <a:cubicBezTo>
                    <a:pt x="36" y="3584"/>
                    <a:pt x="84" y="3215"/>
                    <a:pt x="203" y="2846"/>
                  </a:cubicBezTo>
                  <a:cubicBezTo>
                    <a:pt x="298" y="2489"/>
                    <a:pt x="381" y="2120"/>
                    <a:pt x="476" y="1751"/>
                  </a:cubicBezTo>
                  <a:cubicBezTo>
                    <a:pt x="572" y="1453"/>
                    <a:pt x="643" y="1156"/>
                    <a:pt x="750" y="858"/>
                  </a:cubicBezTo>
                  <a:cubicBezTo>
                    <a:pt x="822" y="655"/>
                    <a:pt x="941" y="465"/>
                    <a:pt x="1048" y="263"/>
                  </a:cubicBezTo>
                  <a:cubicBezTo>
                    <a:pt x="1155" y="60"/>
                    <a:pt x="1488" y="1"/>
                    <a:pt x="1655" y="251"/>
                  </a:cubicBezTo>
                  <a:cubicBezTo>
                    <a:pt x="1715" y="358"/>
                    <a:pt x="1786" y="477"/>
                    <a:pt x="1786" y="596"/>
                  </a:cubicBezTo>
                  <a:cubicBezTo>
                    <a:pt x="1834" y="1025"/>
                    <a:pt x="2000" y="1417"/>
                    <a:pt x="2179" y="1798"/>
                  </a:cubicBezTo>
                  <a:cubicBezTo>
                    <a:pt x="2370" y="2227"/>
                    <a:pt x="2489" y="2691"/>
                    <a:pt x="2620" y="3144"/>
                  </a:cubicBezTo>
                  <a:cubicBezTo>
                    <a:pt x="2703" y="3406"/>
                    <a:pt x="2762" y="3680"/>
                    <a:pt x="2882" y="3918"/>
                  </a:cubicBezTo>
                  <a:cubicBezTo>
                    <a:pt x="2941" y="4013"/>
                    <a:pt x="2953" y="4120"/>
                    <a:pt x="2917" y="4239"/>
                  </a:cubicBezTo>
                  <a:cubicBezTo>
                    <a:pt x="2893" y="4358"/>
                    <a:pt x="2822" y="4430"/>
                    <a:pt x="2703" y="4465"/>
                  </a:cubicBezTo>
                  <a:cubicBezTo>
                    <a:pt x="2584" y="4489"/>
                    <a:pt x="2477" y="4454"/>
                    <a:pt x="2405" y="4346"/>
                  </a:cubicBezTo>
                  <a:cubicBezTo>
                    <a:pt x="2250" y="4120"/>
                    <a:pt x="2179" y="3870"/>
                    <a:pt x="2108" y="3632"/>
                  </a:cubicBezTo>
                  <a:cubicBezTo>
                    <a:pt x="2072" y="3525"/>
                    <a:pt x="2060" y="3430"/>
                    <a:pt x="2012" y="3263"/>
                  </a:cubicBezTo>
                  <a:close/>
                  <a:moveTo>
                    <a:pt x="834" y="2775"/>
                  </a:moveTo>
                  <a:cubicBezTo>
                    <a:pt x="1334" y="2834"/>
                    <a:pt x="1417" y="2810"/>
                    <a:pt x="1834" y="2632"/>
                  </a:cubicBezTo>
                  <a:cubicBezTo>
                    <a:pt x="1822" y="2560"/>
                    <a:pt x="1822" y="2477"/>
                    <a:pt x="1786" y="2394"/>
                  </a:cubicBezTo>
                  <a:cubicBezTo>
                    <a:pt x="1608" y="2072"/>
                    <a:pt x="1488" y="1715"/>
                    <a:pt x="1381" y="1358"/>
                  </a:cubicBezTo>
                  <a:cubicBezTo>
                    <a:pt x="1369" y="1310"/>
                    <a:pt x="1334" y="1286"/>
                    <a:pt x="1262" y="1203"/>
                  </a:cubicBezTo>
                  <a:cubicBezTo>
                    <a:pt x="1060" y="1727"/>
                    <a:pt x="953" y="2239"/>
                    <a:pt x="834" y="27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2"/>
            <p:cNvSpPr/>
            <p:nvPr/>
          </p:nvSpPr>
          <p:spPr>
            <a:xfrm>
              <a:off x="1621625" y="2571575"/>
              <a:ext cx="89900" cy="110150"/>
            </a:xfrm>
            <a:custGeom>
              <a:avLst/>
              <a:gdLst/>
              <a:ahLst/>
              <a:cxnLst/>
              <a:rect l="l" t="t" r="r" b="b"/>
              <a:pathLst>
                <a:path w="3596" h="4406" extrusionOk="0">
                  <a:moveTo>
                    <a:pt x="1679" y="1834"/>
                  </a:moveTo>
                  <a:cubicBezTo>
                    <a:pt x="1846" y="1489"/>
                    <a:pt x="2024" y="1167"/>
                    <a:pt x="2036" y="763"/>
                  </a:cubicBezTo>
                  <a:cubicBezTo>
                    <a:pt x="1905" y="763"/>
                    <a:pt x="1798" y="774"/>
                    <a:pt x="1679" y="774"/>
                  </a:cubicBezTo>
                  <a:cubicBezTo>
                    <a:pt x="1310" y="822"/>
                    <a:pt x="929" y="870"/>
                    <a:pt x="560" y="894"/>
                  </a:cubicBezTo>
                  <a:cubicBezTo>
                    <a:pt x="441" y="905"/>
                    <a:pt x="334" y="905"/>
                    <a:pt x="215" y="894"/>
                  </a:cubicBezTo>
                  <a:cubicBezTo>
                    <a:pt x="96" y="882"/>
                    <a:pt x="12" y="774"/>
                    <a:pt x="0" y="655"/>
                  </a:cubicBezTo>
                  <a:cubicBezTo>
                    <a:pt x="0" y="548"/>
                    <a:pt x="36" y="453"/>
                    <a:pt x="143" y="417"/>
                  </a:cubicBezTo>
                  <a:cubicBezTo>
                    <a:pt x="274" y="370"/>
                    <a:pt x="417" y="310"/>
                    <a:pt x="560" y="298"/>
                  </a:cubicBezTo>
                  <a:cubicBezTo>
                    <a:pt x="1072" y="203"/>
                    <a:pt x="1584" y="120"/>
                    <a:pt x="2096" y="60"/>
                  </a:cubicBezTo>
                  <a:cubicBezTo>
                    <a:pt x="2572" y="1"/>
                    <a:pt x="2893" y="358"/>
                    <a:pt x="2774" y="834"/>
                  </a:cubicBezTo>
                  <a:cubicBezTo>
                    <a:pt x="2703" y="1120"/>
                    <a:pt x="2596" y="1382"/>
                    <a:pt x="2501" y="1656"/>
                  </a:cubicBezTo>
                  <a:lnTo>
                    <a:pt x="2322" y="2096"/>
                  </a:lnTo>
                  <a:cubicBezTo>
                    <a:pt x="2393" y="2168"/>
                    <a:pt x="2465" y="2215"/>
                    <a:pt x="2512" y="2275"/>
                  </a:cubicBezTo>
                  <a:cubicBezTo>
                    <a:pt x="2643" y="2441"/>
                    <a:pt x="2584" y="2668"/>
                    <a:pt x="2393" y="2727"/>
                  </a:cubicBezTo>
                  <a:cubicBezTo>
                    <a:pt x="2286" y="2751"/>
                    <a:pt x="2167" y="2763"/>
                    <a:pt x="2048" y="2799"/>
                  </a:cubicBezTo>
                  <a:cubicBezTo>
                    <a:pt x="1977" y="3001"/>
                    <a:pt x="1810" y="3203"/>
                    <a:pt x="1905" y="3441"/>
                  </a:cubicBezTo>
                  <a:cubicBezTo>
                    <a:pt x="2036" y="3501"/>
                    <a:pt x="2143" y="3453"/>
                    <a:pt x="2227" y="3394"/>
                  </a:cubicBezTo>
                  <a:cubicBezTo>
                    <a:pt x="2536" y="3215"/>
                    <a:pt x="2893" y="3215"/>
                    <a:pt x="3239" y="3203"/>
                  </a:cubicBezTo>
                  <a:cubicBezTo>
                    <a:pt x="3417" y="3180"/>
                    <a:pt x="3572" y="3322"/>
                    <a:pt x="3584" y="3465"/>
                  </a:cubicBezTo>
                  <a:cubicBezTo>
                    <a:pt x="3596" y="3620"/>
                    <a:pt x="3513" y="3763"/>
                    <a:pt x="3334" y="3822"/>
                  </a:cubicBezTo>
                  <a:cubicBezTo>
                    <a:pt x="3274" y="3834"/>
                    <a:pt x="3227" y="3858"/>
                    <a:pt x="3167" y="3870"/>
                  </a:cubicBezTo>
                  <a:cubicBezTo>
                    <a:pt x="2715" y="3918"/>
                    <a:pt x="2322" y="4120"/>
                    <a:pt x="1905" y="4287"/>
                  </a:cubicBezTo>
                  <a:cubicBezTo>
                    <a:pt x="1727" y="4358"/>
                    <a:pt x="1512" y="4394"/>
                    <a:pt x="1310" y="4394"/>
                  </a:cubicBezTo>
                  <a:cubicBezTo>
                    <a:pt x="1048" y="4406"/>
                    <a:pt x="893" y="4215"/>
                    <a:pt x="953" y="3977"/>
                  </a:cubicBezTo>
                  <a:cubicBezTo>
                    <a:pt x="988" y="3763"/>
                    <a:pt x="977" y="3537"/>
                    <a:pt x="1155" y="3382"/>
                  </a:cubicBezTo>
                  <a:cubicBezTo>
                    <a:pt x="1167" y="3358"/>
                    <a:pt x="1191" y="3322"/>
                    <a:pt x="1191" y="3299"/>
                  </a:cubicBezTo>
                  <a:cubicBezTo>
                    <a:pt x="1155" y="3084"/>
                    <a:pt x="1286" y="2882"/>
                    <a:pt x="1369" y="2691"/>
                  </a:cubicBezTo>
                  <a:cubicBezTo>
                    <a:pt x="1393" y="2632"/>
                    <a:pt x="1393" y="2560"/>
                    <a:pt x="1429" y="2465"/>
                  </a:cubicBezTo>
                  <a:cubicBezTo>
                    <a:pt x="1286" y="2406"/>
                    <a:pt x="1191" y="2370"/>
                    <a:pt x="1072" y="2310"/>
                  </a:cubicBezTo>
                  <a:cubicBezTo>
                    <a:pt x="988" y="2275"/>
                    <a:pt x="905" y="2251"/>
                    <a:pt x="834" y="2203"/>
                  </a:cubicBezTo>
                  <a:cubicBezTo>
                    <a:pt x="727" y="2144"/>
                    <a:pt x="715" y="1989"/>
                    <a:pt x="786" y="1906"/>
                  </a:cubicBezTo>
                  <a:cubicBezTo>
                    <a:pt x="893" y="1775"/>
                    <a:pt x="1036" y="1715"/>
                    <a:pt x="1203" y="1751"/>
                  </a:cubicBezTo>
                  <a:cubicBezTo>
                    <a:pt x="1346" y="1763"/>
                    <a:pt x="1512" y="1787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4" name="Google Shape;1584;p52"/>
          <p:cNvGrpSpPr/>
          <p:nvPr/>
        </p:nvGrpSpPr>
        <p:grpSpPr>
          <a:xfrm>
            <a:off x="5406008" y="1161240"/>
            <a:ext cx="686700" cy="848079"/>
            <a:chOff x="5016675" y="1670375"/>
            <a:chExt cx="569450" cy="703275"/>
          </a:xfrm>
        </p:grpSpPr>
        <p:sp>
          <p:nvSpPr>
            <p:cNvPr id="1585" name="Google Shape;1585;p52"/>
            <p:cNvSpPr/>
            <p:nvPr/>
          </p:nvSpPr>
          <p:spPr>
            <a:xfrm>
              <a:off x="5045550" y="1670375"/>
              <a:ext cx="540575" cy="303225"/>
            </a:xfrm>
            <a:custGeom>
              <a:avLst/>
              <a:gdLst/>
              <a:ahLst/>
              <a:cxnLst/>
              <a:rect l="l" t="t" r="r" b="b"/>
              <a:pathLst>
                <a:path w="21623" h="12129" extrusionOk="0">
                  <a:moveTo>
                    <a:pt x="14005" y="828"/>
                  </a:moveTo>
                  <a:cubicBezTo>
                    <a:pt x="14084" y="828"/>
                    <a:pt x="14163" y="828"/>
                    <a:pt x="14241" y="830"/>
                  </a:cubicBezTo>
                  <a:cubicBezTo>
                    <a:pt x="15241" y="854"/>
                    <a:pt x="16241" y="889"/>
                    <a:pt x="17217" y="937"/>
                  </a:cubicBezTo>
                  <a:cubicBezTo>
                    <a:pt x="17658" y="949"/>
                    <a:pt x="18086" y="985"/>
                    <a:pt x="18503" y="997"/>
                  </a:cubicBezTo>
                  <a:cubicBezTo>
                    <a:pt x="18682" y="1009"/>
                    <a:pt x="18872" y="1009"/>
                    <a:pt x="19051" y="1009"/>
                  </a:cubicBezTo>
                  <a:cubicBezTo>
                    <a:pt x="19468" y="1032"/>
                    <a:pt x="19896" y="1044"/>
                    <a:pt x="20313" y="1068"/>
                  </a:cubicBezTo>
                  <a:cubicBezTo>
                    <a:pt x="20765" y="1116"/>
                    <a:pt x="20765" y="1116"/>
                    <a:pt x="20753" y="1580"/>
                  </a:cubicBezTo>
                  <a:cubicBezTo>
                    <a:pt x="20658" y="3437"/>
                    <a:pt x="20575" y="5402"/>
                    <a:pt x="20456" y="7783"/>
                  </a:cubicBezTo>
                  <a:cubicBezTo>
                    <a:pt x="20456" y="7902"/>
                    <a:pt x="20420" y="8033"/>
                    <a:pt x="20384" y="8200"/>
                  </a:cubicBezTo>
                  <a:cubicBezTo>
                    <a:pt x="20361" y="8236"/>
                    <a:pt x="20361" y="8283"/>
                    <a:pt x="20349" y="8307"/>
                  </a:cubicBezTo>
                  <a:lnTo>
                    <a:pt x="19325" y="8307"/>
                  </a:lnTo>
                  <a:cubicBezTo>
                    <a:pt x="18420" y="8331"/>
                    <a:pt x="17491" y="8367"/>
                    <a:pt x="16586" y="8402"/>
                  </a:cubicBezTo>
                  <a:lnTo>
                    <a:pt x="15360" y="8438"/>
                  </a:lnTo>
                  <a:cubicBezTo>
                    <a:pt x="14479" y="8474"/>
                    <a:pt x="13574" y="8498"/>
                    <a:pt x="12681" y="8545"/>
                  </a:cubicBezTo>
                  <a:cubicBezTo>
                    <a:pt x="11407" y="8605"/>
                    <a:pt x="10109" y="8664"/>
                    <a:pt x="8823" y="8724"/>
                  </a:cubicBezTo>
                  <a:lnTo>
                    <a:pt x="7633" y="8783"/>
                  </a:lnTo>
                  <a:cubicBezTo>
                    <a:pt x="7002" y="8807"/>
                    <a:pt x="6585" y="9057"/>
                    <a:pt x="6299" y="9545"/>
                  </a:cubicBezTo>
                  <a:cubicBezTo>
                    <a:pt x="6144" y="9795"/>
                    <a:pt x="5942" y="10022"/>
                    <a:pt x="5716" y="10260"/>
                  </a:cubicBezTo>
                  <a:cubicBezTo>
                    <a:pt x="5656" y="10319"/>
                    <a:pt x="5597" y="10379"/>
                    <a:pt x="5549" y="10438"/>
                  </a:cubicBezTo>
                  <a:cubicBezTo>
                    <a:pt x="5525" y="10462"/>
                    <a:pt x="5478" y="10510"/>
                    <a:pt x="5430" y="10545"/>
                  </a:cubicBezTo>
                  <a:cubicBezTo>
                    <a:pt x="5252" y="10117"/>
                    <a:pt x="5192" y="9772"/>
                    <a:pt x="5216" y="9188"/>
                  </a:cubicBezTo>
                  <a:lnTo>
                    <a:pt x="5216" y="9105"/>
                  </a:lnTo>
                  <a:lnTo>
                    <a:pt x="5168" y="9057"/>
                  </a:lnTo>
                  <a:cubicBezTo>
                    <a:pt x="4990" y="8795"/>
                    <a:pt x="4740" y="8760"/>
                    <a:pt x="4525" y="8760"/>
                  </a:cubicBezTo>
                  <a:cubicBezTo>
                    <a:pt x="4454" y="8760"/>
                    <a:pt x="4394" y="8760"/>
                    <a:pt x="4335" y="8771"/>
                  </a:cubicBezTo>
                  <a:lnTo>
                    <a:pt x="4263" y="8771"/>
                  </a:lnTo>
                  <a:cubicBezTo>
                    <a:pt x="3989" y="8783"/>
                    <a:pt x="3704" y="8819"/>
                    <a:pt x="3442" y="8843"/>
                  </a:cubicBezTo>
                  <a:cubicBezTo>
                    <a:pt x="3180" y="8879"/>
                    <a:pt x="2894" y="8902"/>
                    <a:pt x="2620" y="8914"/>
                  </a:cubicBezTo>
                  <a:cubicBezTo>
                    <a:pt x="2537" y="8922"/>
                    <a:pt x="2454" y="8925"/>
                    <a:pt x="2369" y="8925"/>
                  </a:cubicBezTo>
                  <a:cubicBezTo>
                    <a:pt x="2201" y="8925"/>
                    <a:pt x="2029" y="8914"/>
                    <a:pt x="1846" y="8914"/>
                  </a:cubicBezTo>
                  <a:cubicBezTo>
                    <a:pt x="1703" y="8914"/>
                    <a:pt x="1561" y="8902"/>
                    <a:pt x="1418" y="8902"/>
                  </a:cubicBezTo>
                  <a:cubicBezTo>
                    <a:pt x="1251" y="8902"/>
                    <a:pt x="1144" y="8855"/>
                    <a:pt x="1120" y="8617"/>
                  </a:cubicBezTo>
                  <a:cubicBezTo>
                    <a:pt x="1108" y="8498"/>
                    <a:pt x="1084" y="8367"/>
                    <a:pt x="1072" y="8248"/>
                  </a:cubicBezTo>
                  <a:cubicBezTo>
                    <a:pt x="1025" y="7819"/>
                    <a:pt x="965" y="7366"/>
                    <a:pt x="953" y="6938"/>
                  </a:cubicBezTo>
                  <a:cubicBezTo>
                    <a:pt x="894" y="5461"/>
                    <a:pt x="1013" y="3961"/>
                    <a:pt x="1132" y="2509"/>
                  </a:cubicBezTo>
                  <a:cubicBezTo>
                    <a:pt x="1168" y="2175"/>
                    <a:pt x="1180" y="1866"/>
                    <a:pt x="1203" y="1532"/>
                  </a:cubicBezTo>
                  <a:cubicBezTo>
                    <a:pt x="1239" y="1211"/>
                    <a:pt x="1239" y="1211"/>
                    <a:pt x="1549" y="1187"/>
                  </a:cubicBezTo>
                  <a:cubicBezTo>
                    <a:pt x="2072" y="1161"/>
                    <a:pt x="2639" y="1142"/>
                    <a:pt x="3271" y="1142"/>
                  </a:cubicBezTo>
                  <a:cubicBezTo>
                    <a:pt x="3516" y="1142"/>
                    <a:pt x="3771" y="1145"/>
                    <a:pt x="4037" y="1151"/>
                  </a:cubicBezTo>
                  <a:cubicBezTo>
                    <a:pt x="4871" y="1163"/>
                    <a:pt x="5740" y="1175"/>
                    <a:pt x="6549" y="1187"/>
                  </a:cubicBezTo>
                  <a:cubicBezTo>
                    <a:pt x="7073" y="1211"/>
                    <a:pt x="7597" y="1223"/>
                    <a:pt x="8121" y="1223"/>
                  </a:cubicBezTo>
                  <a:cubicBezTo>
                    <a:pt x="8311" y="1223"/>
                    <a:pt x="8490" y="1211"/>
                    <a:pt x="8645" y="1163"/>
                  </a:cubicBezTo>
                  <a:cubicBezTo>
                    <a:pt x="9454" y="973"/>
                    <a:pt x="10276" y="949"/>
                    <a:pt x="11133" y="925"/>
                  </a:cubicBezTo>
                  <a:lnTo>
                    <a:pt x="11324" y="925"/>
                  </a:lnTo>
                  <a:lnTo>
                    <a:pt x="12491" y="878"/>
                  </a:lnTo>
                  <a:cubicBezTo>
                    <a:pt x="12994" y="857"/>
                    <a:pt x="13507" y="828"/>
                    <a:pt x="14005" y="828"/>
                  </a:cubicBezTo>
                  <a:close/>
                  <a:moveTo>
                    <a:pt x="14717" y="0"/>
                  </a:moveTo>
                  <a:cubicBezTo>
                    <a:pt x="14542" y="0"/>
                    <a:pt x="14368" y="3"/>
                    <a:pt x="14193" y="8"/>
                  </a:cubicBezTo>
                  <a:cubicBezTo>
                    <a:pt x="13419" y="20"/>
                    <a:pt x="12645" y="44"/>
                    <a:pt x="11883" y="92"/>
                  </a:cubicBezTo>
                  <a:lnTo>
                    <a:pt x="11252" y="127"/>
                  </a:lnTo>
                  <a:cubicBezTo>
                    <a:pt x="11038" y="139"/>
                    <a:pt x="10812" y="139"/>
                    <a:pt x="10586" y="151"/>
                  </a:cubicBezTo>
                  <a:cubicBezTo>
                    <a:pt x="10002" y="163"/>
                    <a:pt x="9395" y="175"/>
                    <a:pt x="8800" y="270"/>
                  </a:cubicBezTo>
                  <a:cubicBezTo>
                    <a:pt x="8133" y="360"/>
                    <a:pt x="7460" y="389"/>
                    <a:pt x="6808" y="389"/>
                  </a:cubicBezTo>
                  <a:cubicBezTo>
                    <a:pt x="6156" y="389"/>
                    <a:pt x="5525" y="360"/>
                    <a:pt x="4942" y="330"/>
                  </a:cubicBezTo>
                  <a:cubicBezTo>
                    <a:pt x="3775" y="270"/>
                    <a:pt x="2644" y="270"/>
                    <a:pt x="1263" y="270"/>
                  </a:cubicBezTo>
                  <a:cubicBezTo>
                    <a:pt x="572" y="270"/>
                    <a:pt x="453" y="461"/>
                    <a:pt x="406" y="1140"/>
                  </a:cubicBezTo>
                  <a:cubicBezTo>
                    <a:pt x="394" y="1401"/>
                    <a:pt x="358" y="1675"/>
                    <a:pt x="346" y="1925"/>
                  </a:cubicBezTo>
                  <a:cubicBezTo>
                    <a:pt x="299" y="2413"/>
                    <a:pt x="263" y="2937"/>
                    <a:pt x="227" y="3437"/>
                  </a:cubicBezTo>
                  <a:lnTo>
                    <a:pt x="191" y="3949"/>
                  </a:lnTo>
                  <a:cubicBezTo>
                    <a:pt x="108" y="5521"/>
                    <a:pt x="1" y="7164"/>
                    <a:pt x="215" y="8783"/>
                  </a:cubicBezTo>
                  <a:cubicBezTo>
                    <a:pt x="239" y="8974"/>
                    <a:pt x="287" y="9176"/>
                    <a:pt x="334" y="9367"/>
                  </a:cubicBezTo>
                  <a:cubicBezTo>
                    <a:pt x="346" y="9450"/>
                    <a:pt x="370" y="9545"/>
                    <a:pt x="394" y="9641"/>
                  </a:cubicBezTo>
                  <a:lnTo>
                    <a:pt x="429" y="9819"/>
                  </a:lnTo>
                  <a:lnTo>
                    <a:pt x="1251" y="9795"/>
                  </a:lnTo>
                  <a:cubicBezTo>
                    <a:pt x="2073" y="9760"/>
                    <a:pt x="2846" y="9736"/>
                    <a:pt x="3620" y="9700"/>
                  </a:cubicBezTo>
                  <a:lnTo>
                    <a:pt x="3978" y="9700"/>
                  </a:lnTo>
                  <a:cubicBezTo>
                    <a:pt x="4097" y="9700"/>
                    <a:pt x="4323" y="9700"/>
                    <a:pt x="4347" y="9748"/>
                  </a:cubicBezTo>
                  <a:cubicBezTo>
                    <a:pt x="4394" y="9783"/>
                    <a:pt x="4442" y="9986"/>
                    <a:pt x="4454" y="10093"/>
                  </a:cubicBezTo>
                  <a:lnTo>
                    <a:pt x="4549" y="10629"/>
                  </a:lnTo>
                  <a:cubicBezTo>
                    <a:pt x="4573" y="10795"/>
                    <a:pt x="4585" y="10950"/>
                    <a:pt x="4620" y="11105"/>
                  </a:cubicBezTo>
                  <a:cubicBezTo>
                    <a:pt x="4644" y="11236"/>
                    <a:pt x="4680" y="11367"/>
                    <a:pt x="4728" y="11534"/>
                  </a:cubicBezTo>
                  <a:cubicBezTo>
                    <a:pt x="4751" y="11629"/>
                    <a:pt x="4763" y="11712"/>
                    <a:pt x="4799" y="11819"/>
                  </a:cubicBezTo>
                  <a:lnTo>
                    <a:pt x="4882" y="12129"/>
                  </a:lnTo>
                  <a:lnTo>
                    <a:pt x="5156" y="11938"/>
                  </a:lnTo>
                  <a:cubicBezTo>
                    <a:pt x="5263" y="11867"/>
                    <a:pt x="5359" y="11784"/>
                    <a:pt x="5442" y="11724"/>
                  </a:cubicBezTo>
                  <a:cubicBezTo>
                    <a:pt x="5621" y="11605"/>
                    <a:pt x="5752" y="11510"/>
                    <a:pt x="5871" y="11391"/>
                  </a:cubicBezTo>
                  <a:cubicBezTo>
                    <a:pt x="6192" y="11057"/>
                    <a:pt x="6525" y="10676"/>
                    <a:pt x="6942" y="10200"/>
                  </a:cubicBezTo>
                  <a:cubicBezTo>
                    <a:pt x="7192" y="9903"/>
                    <a:pt x="7418" y="9700"/>
                    <a:pt x="7740" y="9688"/>
                  </a:cubicBezTo>
                  <a:cubicBezTo>
                    <a:pt x="8240" y="9664"/>
                    <a:pt x="8740" y="9641"/>
                    <a:pt x="9228" y="9617"/>
                  </a:cubicBezTo>
                  <a:cubicBezTo>
                    <a:pt x="9931" y="9569"/>
                    <a:pt x="10645" y="9545"/>
                    <a:pt x="11348" y="9510"/>
                  </a:cubicBezTo>
                  <a:lnTo>
                    <a:pt x="12360" y="9462"/>
                  </a:lnTo>
                  <a:cubicBezTo>
                    <a:pt x="13622" y="9402"/>
                    <a:pt x="14931" y="9331"/>
                    <a:pt x="16229" y="9307"/>
                  </a:cubicBezTo>
                  <a:lnTo>
                    <a:pt x="16277" y="9307"/>
                  </a:lnTo>
                  <a:cubicBezTo>
                    <a:pt x="17037" y="9277"/>
                    <a:pt x="17817" y="9252"/>
                    <a:pt x="18600" y="9252"/>
                  </a:cubicBezTo>
                  <a:cubicBezTo>
                    <a:pt x="19068" y="9252"/>
                    <a:pt x="19536" y="9261"/>
                    <a:pt x="20003" y="9283"/>
                  </a:cubicBezTo>
                  <a:lnTo>
                    <a:pt x="20099" y="9283"/>
                  </a:lnTo>
                  <a:cubicBezTo>
                    <a:pt x="20207" y="9290"/>
                    <a:pt x="20304" y="9294"/>
                    <a:pt x="20392" y="9294"/>
                  </a:cubicBezTo>
                  <a:cubicBezTo>
                    <a:pt x="20973" y="9294"/>
                    <a:pt x="21146" y="9119"/>
                    <a:pt x="21301" y="8271"/>
                  </a:cubicBezTo>
                  <a:cubicBezTo>
                    <a:pt x="21313" y="8212"/>
                    <a:pt x="21313" y="8152"/>
                    <a:pt x="21313" y="8117"/>
                  </a:cubicBezTo>
                  <a:lnTo>
                    <a:pt x="21313" y="8069"/>
                  </a:lnTo>
                  <a:cubicBezTo>
                    <a:pt x="21349" y="7438"/>
                    <a:pt x="21373" y="6831"/>
                    <a:pt x="21408" y="6212"/>
                  </a:cubicBezTo>
                  <a:cubicBezTo>
                    <a:pt x="21480" y="4640"/>
                    <a:pt x="21563" y="3021"/>
                    <a:pt x="21623" y="1413"/>
                  </a:cubicBezTo>
                  <a:cubicBezTo>
                    <a:pt x="21611" y="925"/>
                    <a:pt x="21599" y="616"/>
                    <a:pt x="21396" y="401"/>
                  </a:cubicBezTo>
                  <a:cubicBezTo>
                    <a:pt x="21194" y="199"/>
                    <a:pt x="20896" y="151"/>
                    <a:pt x="20408" y="151"/>
                  </a:cubicBezTo>
                  <a:lnTo>
                    <a:pt x="20301" y="151"/>
                  </a:lnTo>
                  <a:cubicBezTo>
                    <a:pt x="19872" y="139"/>
                    <a:pt x="19456" y="127"/>
                    <a:pt x="19027" y="104"/>
                  </a:cubicBezTo>
                  <a:cubicBezTo>
                    <a:pt x="18206" y="80"/>
                    <a:pt x="17408" y="44"/>
                    <a:pt x="16586" y="32"/>
                  </a:cubicBezTo>
                  <a:lnTo>
                    <a:pt x="16348" y="32"/>
                  </a:lnTo>
                  <a:cubicBezTo>
                    <a:pt x="15815" y="23"/>
                    <a:pt x="15267" y="0"/>
                    <a:pt x="1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2"/>
            <p:cNvSpPr/>
            <p:nvPr/>
          </p:nvSpPr>
          <p:spPr>
            <a:xfrm>
              <a:off x="5016675" y="2154450"/>
              <a:ext cx="220600" cy="219200"/>
            </a:xfrm>
            <a:custGeom>
              <a:avLst/>
              <a:gdLst/>
              <a:ahLst/>
              <a:cxnLst/>
              <a:rect l="l" t="t" r="r" b="b"/>
              <a:pathLst>
                <a:path w="8824" h="8768" extrusionOk="0">
                  <a:moveTo>
                    <a:pt x="4540" y="1003"/>
                  </a:moveTo>
                  <a:cubicBezTo>
                    <a:pt x="5122" y="1003"/>
                    <a:pt x="5654" y="1250"/>
                    <a:pt x="6097" y="1743"/>
                  </a:cubicBezTo>
                  <a:cubicBezTo>
                    <a:pt x="6573" y="2267"/>
                    <a:pt x="6930" y="2851"/>
                    <a:pt x="7157" y="3410"/>
                  </a:cubicBezTo>
                  <a:cubicBezTo>
                    <a:pt x="7538" y="4375"/>
                    <a:pt x="7752" y="5494"/>
                    <a:pt x="7811" y="6922"/>
                  </a:cubicBezTo>
                  <a:cubicBezTo>
                    <a:pt x="7811" y="7030"/>
                    <a:pt x="7823" y="7220"/>
                    <a:pt x="7800" y="7268"/>
                  </a:cubicBezTo>
                  <a:cubicBezTo>
                    <a:pt x="7788" y="7292"/>
                    <a:pt x="7669" y="7327"/>
                    <a:pt x="7466" y="7375"/>
                  </a:cubicBezTo>
                  <a:cubicBezTo>
                    <a:pt x="6788" y="7518"/>
                    <a:pt x="6085" y="7637"/>
                    <a:pt x="5406" y="7744"/>
                  </a:cubicBezTo>
                  <a:lnTo>
                    <a:pt x="5144" y="7792"/>
                  </a:lnTo>
                  <a:cubicBezTo>
                    <a:pt x="5037" y="7804"/>
                    <a:pt x="4954" y="7815"/>
                    <a:pt x="4847" y="7827"/>
                  </a:cubicBezTo>
                  <a:cubicBezTo>
                    <a:pt x="4522" y="7880"/>
                    <a:pt x="4188" y="7951"/>
                    <a:pt x="3861" y="7951"/>
                  </a:cubicBezTo>
                  <a:cubicBezTo>
                    <a:pt x="3816" y="7951"/>
                    <a:pt x="3772" y="7949"/>
                    <a:pt x="3728" y="7946"/>
                  </a:cubicBezTo>
                  <a:cubicBezTo>
                    <a:pt x="2942" y="7911"/>
                    <a:pt x="2216" y="7815"/>
                    <a:pt x="1549" y="7673"/>
                  </a:cubicBezTo>
                  <a:cubicBezTo>
                    <a:pt x="918" y="7494"/>
                    <a:pt x="834" y="7375"/>
                    <a:pt x="846" y="6661"/>
                  </a:cubicBezTo>
                  <a:lnTo>
                    <a:pt x="846" y="6482"/>
                  </a:lnTo>
                  <a:lnTo>
                    <a:pt x="846" y="6327"/>
                  </a:lnTo>
                  <a:cubicBezTo>
                    <a:pt x="918" y="5077"/>
                    <a:pt x="1311" y="3827"/>
                    <a:pt x="1954" y="2708"/>
                  </a:cubicBezTo>
                  <a:cubicBezTo>
                    <a:pt x="2406" y="1922"/>
                    <a:pt x="3025" y="1386"/>
                    <a:pt x="3775" y="1136"/>
                  </a:cubicBezTo>
                  <a:cubicBezTo>
                    <a:pt x="4037" y="1047"/>
                    <a:pt x="4293" y="1003"/>
                    <a:pt x="4540" y="1003"/>
                  </a:cubicBezTo>
                  <a:close/>
                  <a:moveTo>
                    <a:pt x="4449" y="1"/>
                  </a:moveTo>
                  <a:cubicBezTo>
                    <a:pt x="3871" y="1"/>
                    <a:pt x="3271" y="181"/>
                    <a:pt x="2704" y="612"/>
                  </a:cubicBezTo>
                  <a:cubicBezTo>
                    <a:pt x="2073" y="1100"/>
                    <a:pt x="1418" y="1636"/>
                    <a:pt x="1084" y="2470"/>
                  </a:cubicBezTo>
                  <a:cubicBezTo>
                    <a:pt x="1025" y="2612"/>
                    <a:pt x="977" y="2743"/>
                    <a:pt x="918" y="2874"/>
                  </a:cubicBezTo>
                  <a:cubicBezTo>
                    <a:pt x="656" y="3541"/>
                    <a:pt x="370" y="4244"/>
                    <a:pt x="227" y="4970"/>
                  </a:cubicBezTo>
                  <a:cubicBezTo>
                    <a:pt x="108" y="5529"/>
                    <a:pt x="72" y="6089"/>
                    <a:pt x="60" y="6661"/>
                  </a:cubicBezTo>
                  <a:cubicBezTo>
                    <a:pt x="49" y="6899"/>
                    <a:pt x="49" y="7137"/>
                    <a:pt x="25" y="7375"/>
                  </a:cubicBezTo>
                  <a:cubicBezTo>
                    <a:pt x="1" y="7696"/>
                    <a:pt x="144" y="7946"/>
                    <a:pt x="430" y="8089"/>
                  </a:cubicBezTo>
                  <a:cubicBezTo>
                    <a:pt x="501" y="8125"/>
                    <a:pt x="596" y="8173"/>
                    <a:pt x="680" y="8220"/>
                  </a:cubicBezTo>
                  <a:cubicBezTo>
                    <a:pt x="882" y="8339"/>
                    <a:pt x="1084" y="8458"/>
                    <a:pt x="1311" y="8506"/>
                  </a:cubicBezTo>
                  <a:cubicBezTo>
                    <a:pt x="1811" y="8601"/>
                    <a:pt x="2323" y="8649"/>
                    <a:pt x="2811" y="8708"/>
                  </a:cubicBezTo>
                  <a:cubicBezTo>
                    <a:pt x="2989" y="8720"/>
                    <a:pt x="3168" y="8756"/>
                    <a:pt x="3347" y="8768"/>
                  </a:cubicBezTo>
                  <a:lnTo>
                    <a:pt x="3406" y="8768"/>
                  </a:lnTo>
                  <a:cubicBezTo>
                    <a:pt x="3585" y="8756"/>
                    <a:pt x="3751" y="8744"/>
                    <a:pt x="3918" y="8744"/>
                  </a:cubicBezTo>
                  <a:cubicBezTo>
                    <a:pt x="4251" y="8720"/>
                    <a:pt x="4585" y="8696"/>
                    <a:pt x="4894" y="8649"/>
                  </a:cubicBezTo>
                  <a:cubicBezTo>
                    <a:pt x="5192" y="8601"/>
                    <a:pt x="5502" y="8577"/>
                    <a:pt x="5823" y="8542"/>
                  </a:cubicBezTo>
                  <a:cubicBezTo>
                    <a:pt x="6561" y="8470"/>
                    <a:pt x="7323" y="8399"/>
                    <a:pt x="8061" y="8149"/>
                  </a:cubicBezTo>
                  <a:cubicBezTo>
                    <a:pt x="8704" y="7935"/>
                    <a:pt x="8823" y="7827"/>
                    <a:pt x="8823" y="7113"/>
                  </a:cubicBezTo>
                  <a:cubicBezTo>
                    <a:pt x="8823" y="6934"/>
                    <a:pt x="8812" y="6792"/>
                    <a:pt x="8800" y="6661"/>
                  </a:cubicBezTo>
                  <a:cubicBezTo>
                    <a:pt x="8693" y="6280"/>
                    <a:pt x="8621" y="5887"/>
                    <a:pt x="8562" y="5482"/>
                  </a:cubicBezTo>
                  <a:cubicBezTo>
                    <a:pt x="8478" y="5077"/>
                    <a:pt x="8419" y="4672"/>
                    <a:pt x="8347" y="4279"/>
                  </a:cubicBezTo>
                  <a:cubicBezTo>
                    <a:pt x="8133" y="3053"/>
                    <a:pt x="7633" y="1993"/>
                    <a:pt x="6847" y="1124"/>
                  </a:cubicBezTo>
                  <a:cubicBezTo>
                    <a:pt x="6265" y="476"/>
                    <a:pt x="5387" y="1"/>
                    <a:pt x="4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2"/>
            <p:cNvSpPr/>
            <p:nvPr/>
          </p:nvSpPr>
          <p:spPr>
            <a:xfrm>
              <a:off x="5056575" y="1986675"/>
              <a:ext cx="149450" cy="151550"/>
            </a:xfrm>
            <a:custGeom>
              <a:avLst/>
              <a:gdLst/>
              <a:ahLst/>
              <a:cxnLst/>
              <a:rect l="l" t="t" r="r" b="b"/>
              <a:pathLst>
                <a:path w="5978" h="6062" extrusionOk="0">
                  <a:moveTo>
                    <a:pt x="3120" y="953"/>
                  </a:moveTo>
                  <a:cubicBezTo>
                    <a:pt x="3644" y="953"/>
                    <a:pt x="4144" y="1084"/>
                    <a:pt x="4477" y="1370"/>
                  </a:cubicBezTo>
                  <a:cubicBezTo>
                    <a:pt x="4620" y="1489"/>
                    <a:pt x="4727" y="1644"/>
                    <a:pt x="4799" y="1763"/>
                  </a:cubicBezTo>
                  <a:cubicBezTo>
                    <a:pt x="5275" y="2715"/>
                    <a:pt x="5025" y="3870"/>
                    <a:pt x="4191" y="4561"/>
                  </a:cubicBezTo>
                  <a:cubicBezTo>
                    <a:pt x="3548" y="5097"/>
                    <a:pt x="3227" y="5216"/>
                    <a:pt x="2584" y="5216"/>
                  </a:cubicBezTo>
                  <a:cubicBezTo>
                    <a:pt x="1727" y="5216"/>
                    <a:pt x="1108" y="4954"/>
                    <a:pt x="953" y="3751"/>
                  </a:cubicBezTo>
                  <a:cubicBezTo>
                    <a:pt x="810" y="2727"/>
                    <a:pt x="1072" y="1965"/>
                    <a:pt x="1751" y="1370"/>
                  </a:cubicBezTo>
                  <a:cubicBezTo>
                    <a:pt x="2084" y="1084"/>
                    <a:pt x="2596" y="953"/>
                    <a:pt x="3120" y="953"/>
                  </a:cubicBezTo>
                  <a:close/>
                  <a:moveTo>
                    <a:pt x="3335" y="0"/>
                  </a:moveTo>
                  <a:cubicBezTo>
                    <a:pt x="2946" y="0"/>
                    <a:pt x="2549" y="74"/>
                    <a:pt x="2120" y="179"/>
                  </a:cubicBezTo>
                  <a:cubicBezTo>
                    <a:pt x="1453" y="346"/>
                    <a:pt x="917" y="763"/>
                    <a:pt x="548" y="1418"/>
                  </a:cubicBezTo>
                  <a:cubicBezTo>
                    <a:pt x="143" y="2120"/>
                    <a:pt x="0" y="2918"/>
                    <a:pt x="96" y="3799"/>
                  </a:cubicBezTo>
                  <a:cubicBezTo>
                    <a:pt x="250" y="4978"/>
                    <a:pt x="1120" y="5871"/>
                    <a:pt x="2346" y="6025"/>
                  </a:cubicBezTo>
                  <a:cubicBezTo>
                    <a:pt x="2501" y="6049"/>
                    <a:pt x="2644" y="6061"/>
                    <a:pt x="2775" y="6061"/>
                  </a:cubicBezTo>
                  <a:cubicBezTo>
                    <a:pt x="3644" y="6061"/>
                    <a:pt x="4406" y="5668"/>
                    <a:pt x="5096" y="4882"/>
                  </a:cubicBezTo>
                  <a:cubicBezTo>
                    <a:pt x="5715" y="4204"/>
                    <a:pt x="5977" y="3513"/>
                    <a:pt x="5930" y="2811"/>
                  </a:cubicBezTo>
                  <a:lnTo>
                    <a:pt x="5930" y="2799"/>
                  </a:lnTo>
                  <a:cubicBezTo>
                    <a:pt x="5918" y="2727"/>
                    <a:pt x="5918" y="2656"/>
                    <a:pt x="5918" y="2573"/>
                  </a:cubicBezTo>
                  <a:cubicBezTo>
                    <a:pt x="5906" y="2394"/>
                    <a:pt x="5894" y="2215"/>
                    <a:pt x="5858" y="2061"/>
                  </a:cubicBezTo>
                  <a:cubicBezTo>
                    <a:pt x="5680" y="1132"/>
                    <a:pt x="5203" y="537"/>
                    <a:pt x="4406" y="215"/>
                  </a:cubicBezTo>
                  <a:cubicBezTo>
                    <a:pt x="4042" y="62"/>
                    <a:pt x="3691" y="0"/>
                    <a:pt x="3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2"/>
            <p:cNvSpPr/>
            <p:nvPr/>
          </p:nvSpPr>
          <p:spPr>
            <a:xfrm>
              <a:off x="5060450" y="1686350"/>
              <a:ext cx="509000" cy="256300"/>
            </a:xfrm>
            <a:custGeom>
              <a:avLst/>
              <a:gdLst/>
              <a:ahLst/>
              <a:cxnLst/>
              <a:rect l="l" t="t" r="r" b="b"/>
              <a:pathLst>
                <a:path w="20360" h="10252" extrusionOk="0">
                  <a:moveTo>
                    <a:pt x="19931" y="7906"/>
                  </a:moveTo>
                  <a:cubicBezTo>
                    <a:pt x="19503" y="7906"/>
                    <a:pt x="19110" y="7894"/>
                    <a:pt x="18741" y="7906"/>
                  </a:cubicBezTo>
                  <a:cubicBezTo>
                    <a:pt x="17705" y="7942"/>
                    <a:pt x="16669" y="7978"/>
                    <a:pt x="15633" y="8013"/>
                  </a:cubicBezTo>
                  <a:cubicBezTo>
                    <a:pt x="14454" y="8061"/>
                    <a:pt x="13276" y="8097"/>
                    <a:pt x="12085" y="8144"/>
                  </a:cubicBezTo>
                  <a:cubicBezTo>
                    <a:pt x="10406" y="8216"/>
                    <a:pt x="8727" y="8311"/>
                    <a:pt x="7025" y="8382"/>
                  </a:cubicBezTo>
                  <a:cubicBezTo>
                    <a:pt x="6537" y="8418"/>
                    <a:pt x="6132" y="8561"/>
                    <a:pt x="5870" y="9037"/>
                  </a:cubicBezTo>
                  <a:cubicBezTo>
                    <a:pt x="5679" y="9383"/>
                    <a:pt x="5358" y="9680"/>
                    <a:pt x="5096" y="9978"/>
                  </a:cubicBezTo>
                  <a:cubicBezTo>
                    <a:pt x="4989" y="10097"/>
                    <a:pt x="4846" y="10156"/>
                    <a:pt x="4703" y="10252"/>
                  </a:cubicBezTo>
                  <a:cubicBezTo>
                    <a:pt x="4429" y="9692"/>
                    <a:pt x="4334" y="9287"/>
                    <a:pt x="4346" y="8573"/>
                  </a:cubicBezTo>
                  <a:cubicBezTo>
                    <a:pt x="4155" y="8323"/>
                    <a:pt x="3870" y="8371"/>
                    <a:pt x="3620" y="8382"/>
                  </a:cubicBezTo>
                  <a:cubicBezTo>
                    <a:pt x="3072" y="8406"/>
                    <a:pt x="2536" y="8502"/>
                    <a:pt x="1977" y="8525"/>
                  </a:cubicBezTo>
                  <a:cubicBezTo>
                    <a:pt x="1584" y="8561"/>
                    <a:pt x="1179" y="8513"/>
                    <a:pt x="762" y="8513"/>
                  </a:cubicBezTo>
                  <a:cubicBezTo>
                    <a:pt x="429" y="8513"/>
                    <a:pt x="274" y="8323"/>
                    <a:pt x="238" y="8025"/>
                  </a:cubicBezTo>
                  <a:cubicBezTo>
                    <a:pt x="179" y="7454"/>
                    <a:pt x="107" y="6894"/>
                    <a:pt x="72" y="6323"/>
                  </a:cubicBezTo>
                  <a:cubicBezTo>
                    <a:pt x="0" y="4513"/>
                    <a:pt x="191" y="2715"/>
                    <a:pt x="334" y="905"/>
                  </a:cubicBezTo>
                  <a:cubicBezTo>
                    <a:pt x="357" y="465"/>
                    <a:pt x="405" y="393"/>
                    <a:pt x="881" y="358"/>
                  </a:cubicBezTo>
                  <a:cubicBezTo>
                    <a:pt x="1715" y="310"/>
                    <a:pt x="2548" y="298"/>
                    <a:pt x="3382" y="310"/>
                  </a:cubicBezTo>
                  <a:cubicBezTo>
                    <a:pt x="4751" y="334"/>
                    <a:pt x="6108" y="370"/>
                    <a:pt x="7477" y="405"/>
                  </a:cubicBezTo>
                  <a:cubicBezTo>
                    <a:pt x="7644" y="405"/>
                    <a:pt x="7799" y="393"/>
                    <a:pt x="7954" y="358"/>
                  </a:cubicBezTo>
                  <a:cubicBezTo>
                    <a:pt x="8847" y="131"/>
                    <a:pt x="9763" y="131"/>
                    <a:pt x="10680" y="120"/>
                  </a:cubicBezTo>
                  <a:cubicBezTo>
                    <a:pt x="11656" y="96"/>
                    <a:pt x="12621" y="0"/>
                    <a:pt x="13609" y="12"/>
                  </a:cubicBezTo>
                  <a:cubicBezTo>
                    <a:pt x="15038" y="36"/>
                    <a:pt x="16455" y="120"/>
                    <a:pt x="17883" y="179"/>
                  </a:cubicBezTo>
                  <a:cubicBezTo>
                    <a:pt x="18491" y="215"/>
                    <a:pt x="19098" y="215"/>
                    <a:pt x="19705" y="274"/>
                  </a:cubicBezTo>
                  <a:cubicBezTo>
                    <a:pt x="20277" y="310"/>
                    <a:pt x="20360" y="429"/>
                    <a:pt x="20336" y="1012"/>
                  </a:cubicBezTo>
                  <a:cubicBezTo>
                    <a:pt x="20241" y="3072"/>
                    <a:pt x="20157" y="5120"/>
                    <a:pt x="20050" y="7180"/>
                  </a:cubicBezTo>
                  <a:cubicBezTo>
                    <a:pt x="20062" y="7382"/>
                    <a:pt x="19991" y="7597"/>
                    <a:pt x="19931" y="7906"/>
                  </a:cubicBezTo>
                  <a:close/>
                  <a:moveTo>
                    <a:pt x="18538" y="2203"/>
                  </a:moveTo>
                  <a:cubicBezTo>
                    <a:pt x="18419" y="2144"/>
                    <a:pt x="18324" y="2072"/>
                    <a:pt x="18217" y="2060"/>
                  </a:cubicBezTo>
                  <a:cubicBezTo>
                    <a:pt x="17431" y="2013"/>
                    <a:pt x="16633" y="1953"/>
                    <a:pt x="15835" y="1953"/>
                  </a:cubicBezTo>
                  <a:cubicBezTo>
                    <a:pt x="15216" y="1953"/>
                    <a:pt x="14573" y="2025"/>
                    <a:pt x="13954" y="2025"/>
                  </a:cubicBezTo>
                  <a:cubicBezTo>
                    <a:pt x="10180" y="2048"/>
                    <a:pt x="6418" y="2048"/>
                    <a:pt x="2655" y="2048"/>
                  </a:cubicBezTo>
                  <a:cubicBezTo>
                    <a:pt x="2465" y="2048"/>
                    <a:pt x="2179" y="1989"/>
                    <a:pt x="2179" y="2263"/>
                  </a:cubicBezTo>
                  <a:cubicBezTo>
                    <a:pt x="2179" y="2525"/>
                    <a:pt x="2441" y="2441"/>
                    <a:pt x="2620" y="2441"/>
                  </a:cubicBezTo>
                  <a:cubicBezTo>
                    <a:pt x="3382" y="2441"/>
                    <a:pt x="4120" y="2417"/>
                    <a:pt x="4882" y="2417"/>
                  </a:cubicBezTo>
                  <a:lnTo>
                    <a:pt x="10632" y="2417"/>
                  </a:lnTo>
                  <a:cubicBezTo>
                    <a:pt x="11787" y="2417"/>
                    <a:pt x="12954" y="2406"/>
                    <a:pt x="14109" y="2370"/>
                  </a:cubicBezTo>
                  <a:cubicBezTo>
                    <a:pt x="15383" y="2346"/>
                    <a:pt x="16633" y="2239"/>
                    <a:pt x="17895" y="2441"/>
                  </a:cubicBezTo>
                  <a:cubicBezTo>
                    <a:pt x="18121" y="2501"/>
                    <a:pt x="18360" y="2501"/>
                    <a:pt x="18538" y="2203"/>
                  </a:cubicBezTo>
                  <a:close/>
                  <a:moveTo>
                    <a:pt x="18312" y="4191"/>
                  </a:moveTo>
                  <a:cubicBezTo>
                    <a:pt x="17943" y="4037"/>
                    <a:pt x="17562" y="4037"/>
                    <a:pt x="17229" y="4037"/>
                  </a:cubicBezTo>
                  <a:cubicBezTo>
                    <a:pt x="14728" y="3989"/>
                    <a:pt x="12228" y="3965"/>
                    <a:pt x="9728" y="3930"/>
                  </a:cubicBezTo>
                  <a:cubicBezTo>
                    <a:pt x="7489" y="3906"/>
                    <a:pt x="5239" y="3870"/>
                    <a:pt x="3012" y="3846"/>
                  </a:cubicBezTo>
                  <a:cubicBezTo>
                    <a:pt x="2858" y="3846"/>
                    <a:pt x="2715" y="3834"/>
                    <a:pt x="2596" y="3870"/>
                  </a:cubicBezTo>
                  <a:cubicBezTo>
                    <a:pt x="2500" y="3906"/>
                    <a:pt x="2465" y="4025"/>
                    <a:pt x="2298" y="4191"/>
                  </a:cubicBezTo>
                  <a:cubicBezTo>
                    <a:pt x="2608" y="4203"/>
                    <a:pt x="2822" y="4215"/>
                    <a:pt x="3012" y="4215"/>
                  </a:cubicBezTo>
                  <a:cubicBezTo>
                    <a:pt x="4144" y="4227"/>
                    <a:pt x="5287" y="4227"/>
                    <a:pt x="6418" y="4251"/>
                  </a:cubicBezTo>
                  <a:cubicBezTo>
                    <a:pt x="8144" y="4275"/>
                    <a:pt x="9870" y="4322"/>
                    <a:pt x="11597" y="4346"/>
                  </a:cubicBezTo>
                  <a:cubicBezTo>
                    <a:pt x="13121" y="4382"/>
                    <a:pt x="14645" y="4394"/>
                    <a:pt x="16169" y="4418"/>
                  </a:cubicBezTo>
                  <a:lnTo>
                    <a:pt x="17681" y="4465"/>
                  </a:lnTo>
                  <a:cubicBezTo>
                    <a:pt x="17907" y="4453"/>
                    <a:pt x="18145" y="4501"/>
                    <a:pt x="18312" y="4191"/>
                  </a:cubicBezTo>
                  <a:close/>
                  <a:moveTo>
                    <a:pt x="11466" y="6180"/>
                  </a:moveTo>
                  <a:cubicBezTo>
                    <a:pt x="11466" y="6120"/>
                    <a:pt x="11454" y="6073"/>
                    <a:pt x="11454" y="6013"/>
                  </a:cubicBezTo>
                  <a:cubicBezTo>
                    <a:pt x="11347" y="5965"/>
                    <a:pt x="11240" y="5882"/>
                    <a:pt x="11133" y="5882"/>
                  </a:cubicBezTo>
                  <a:cubicBezTo>
                    <a:pt x="10799" y="5870"/>
                    <a:pt x="10454" y="5870"/>
                    <a:pt x="10097" y="5882"/>
                  </a:cubicBezTo>
                  <a:cubicBezTo>
                    <a:pt x="8835" y="5942"/>
                    <a:pt x="7584" y="6037"/>
                    <a:pt x="6310" y="6049"/>
                  </a:cubicBezTo>
                  <a:cubicBezTo>
                    <a:pt x="5215" y="6061"/>
                    <a:pt x="4108" y="5977"/>
                    <a:pt x="3024" y="5942"/>
                  </a:cubicBezTo>
                  <a:cubicBezTo>
                    <a:pt x="2846" y="5942"/>
                    <a:pt x="2667" y="5954"/>
                    <a:pt x="2489" y="6001"/>
                  </a:cubicBezTo>
                  <a:cubicBezTo>
                    <a:pt x="2441" y="6013"/>
                    <a:pt x="2370" y="6120"/>
                    <a:pt x="2381" y="6192"/>
                  </a:cubicBezTo>
                  <a:cubicBezTo>
                    <a:pt x="2381" y="6251"/>
                    <a:pt x="2465" y="6346"/>
                    <a:pt x="2524" y="6370"/>
                  </a:cubicBezTo>
                  <a:cubicBezTo>
                    <a:pt x="2643" y="6406"/>
                    <a:pt x="2762" y="6394"/>
                    <a:pt x="2881" y="6406"/>
                  </a:cubicBezTo>
                  <a:cubicBezTo>
                    <a:pt x="3655" y="6430"/>
                    <a:pt x="4429" y="6477"/>
                    <a:pt x="5203" y="6477"/>
                  </a:cubicBezTo>
                  <a:cubicBezTo>
                    <a:pt x="6096" y="6477"/>
                    <a:pt x="6989" y="6466"/>
                    <a:pt x="7882" y="6430"/>
                  </a:cubicBezTo>
                  <a:cubicBezTo>
                    <a:pt x="8894" y="6406"/>
                    <a:pt x="9906" y="6382"/>
                    <a:pt x="10930" y="6346"/>
                  </a:cubicBezTo>
                  <a:cubicBezTo>
                    <a:pt x="11109" y="6335"/>
                    <a:pt x="11287" y="6239"/>
                    <a:pt x="11466" y="6180"/>
                  </a:cubicBezTo>
                  <a:close/>
                  <a:moveTo>
                    <a:pt x="13549" y="6394"/>
                  </a:moveTo>
                  <a:cubicBezTo>
                    <a:pt x="13478" y="6096"/>
                    <a:pt x="13323" y="6073"/>
                    <a:pt x="13180" y="6156"/>
                  </a:cubicBezTo>
                  <a:cubicBezTo>
                    <a:pt x="13133" y="6168"/>
                    <a:pt x="13145" y="6287"/>
                    <a:pt x="13133" y="6346"/>
                  </a:cubicBezTo>
                  <a:cubicBezTo>
                    <a:pt x="13252" y="6358"/>
                    <a:pt x="13383" y="6370"/>
                    <a:pt x="13549" y="63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2"/>
            <p:cNvSpPr/>
            <p:nvPr/>
          </p:nvSpPr>
          <p:spPr>
            <a:xfrm>
              <a:off x="5031875" y="2168550"/>
              <a:ext cx="186350" cy="191125"/>
            </a:xfrm>
            <a:custGeom>
              <a:avLst/>
              <a:gdLst/>
              <a:ahLst/>
              <a:cxnLst/>
              <a:rect l="l" t="t" r="r" b="b"/>
              <a:pathLst>
                <a:path w="7454" h="7645" extrusionOk="0">
                  <a:moveTo>
                    <a:pt x="12" y="5751"/>
                  </a:moveTo>
                  <a:cubicBezTo>
                    <a:pt x="95" y="4489"/>
                    <a:pt x="465" y="3203"/>
                    <a:pt x="1143" y="2025"/>
                  </a:cubicBezTo>
                  <a:cubicBezTo>
                    <a:pt x="1596" y="1251"/>
                    <a:pt x="2227" y="643"/>
                    <a:pt x="3096" y="346"/>
                  </a:cubicBezTo>
                  <a:cubicBezTo>
                    <a:pt x="4096" y="1"/>
                    <a:pt x="4965" y="274"/>
                    <a:pt x="5656" y="1036"/>
                  </a:cubicBezTo>
                  <a:cubicBezTo>
                    <a:pt x="6120" y="1536"/>
                    <a:pt x="6513" y="2132"/>
                    <a:pt x="6763" y="2775"/>
                  </a:cubicBezTo>
                  <a:cubicBezTo>
                    <a:pt x="7203" y="3906"/>
                    <a:pt x="7370" y="5120"/>
                    <a:pt x="7430" y="6358"/>
                  </a:cubicBezTo>
                  <a:cubicBezTo>
                    <a:pt x="7453" y="6847"/>
                    <a:pt x="7442" y="6906"/>
                    <a:pt x="6918" y="7025"/>
                  </a:cubicBezTo>
                  <a:cubicBezTo>
                    <a:pt x="6144" y="7204"/>
                    <a:pt x="5358" y="7323"/>
                    <a:pt x="4584" y="7442"/>
                  </a:cubicBezTo>
                  <a:cubicBezTo>
                    <a:pt x="4108" y="7525"/>
                    <a:pt x="3620" y="7644"/>
                    <a:pt x="3143" y="7609"/>
                  </a:cubicBezTo>
                  <a:cubicBezTo>
                    <a:pt x="2393" y="7561"/>
                    <a:pt x="1631" y="7478"/>
                    <a:pt x="905" y="7311"/>
                  </a:cubicBezTo>
                  <a:cubicBezTo>
                    <a:pt x="119" y="7132"/>
                    <a:pt x="0" y="6894"/>
                    <a:pt x="12" y="61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2"/>
            <p:cNvSpPr/>
            <p:nvPr/>
          </p:nvSpPr>
          <p:spPr>
            <a:xfrm>
              <a:off x="5071450" y="2001275"/>
              <a:ext cx="123250" cy="121750"/>
            </a:xfrm>
            <a:custGeom>
              <a:avLst/>
              <a:gdLst/>
              <a:ahLst/>
              <a:cxnLst/>
              <a:rect l="l" t="t" r="r" b="b"/>
              <a:pathLst>
                <a:path w="4930" h="4870" extrusionOk="0">
                  <a:moveTo>
                    <a:pt x="2001" y="4870"/>
                  </a:moveTo>
                  <a:cubicBezTo>
                    <a:pt x="1037" y="4870"/>
                    <a:pt x="322" y="4525"/>
                    <a:pt x="144" y="3215"/>
                  </a:cubicBezTo>
                  <a:cubicBezTo>
                    <a:pt x="1" y="2203"/>
                    <a:pt x="215" y="1310"/>
                    <a:pt x="1013" y="619"/>
                  </a:cubicBezTo>
                  <a:cubicBezTo>
                    <a:pt x="1739" y="0"/>
                    <a:pt x="3287" y="0"/>
                    <a:pt x="4025" y="607"/>
                  </a:cubicBezTo>
                  <a:cubicBezTo>
                    <a:pt x="4180" y="738"/>
                    <a:pt x="4323" y="893"/>
                    <a:pt x="4418" y="1072"/>
                  </a:cubicBezTo>
                  <a:cubicBezTo>
                    <a:pt x="4930" y="2131"/>
                    <a:pt x="4656" y="3394"/>
                    <a:pt x="3763" y="4156"/>
                  </a:cubicBezTo>
                  <a:cubicBezTo>
                    <a:pt x="3073" y="4715"/>
                    <a:pt x="2703" y="4870"/>
                    <a:pt x="2001" y="4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2"/>
            <p:cNvSpPr/>
            <p:nvPr/>
          </p:nvSpPr>
          <p:spPr>
            <a:xfrm>
              <a:off x="5388150" y="1837850"/>
              <a:ext cx="11050" cy="8375"/>
            </a:xfrm>
            <a:custGeom>
              <a:avLst/>
              <a:gdLst/>
              <a:ahLst/>
              <a:cxnLst/>
              <a:rect l="l" t="t" r="r" b="b"/>
              <a:pathLst>
                <a:path w="442" h="335" extrusionOk="0">
                  <a:moveTo>
                    <a:pt x="441" y="334"/>
                  </a:moveTo>
                  <a:cubicBezTo>
                    <a:pt x="275" y="310"/>
                    <a:pt x="144" y="298"/>
                    <a:pt x="1" y="298"/>
                  </a:cubicBezTo>
                  <a:cubicBezTo>
                    <a:pt x="25" y="227"/>
                    <a:pt x="25" y="120"/>
                    <a:pt x="49" y="108"/>
                  </a:cubicBezTo>
                  <a:cubicBezTo>
                    <a:pt x="215" y="1"/>
                    <a:pt x="370" y="13"/>
                    <a:pt x="441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2"/>
            <p:cNvSpPr/>
            <p:nvPr/>
          </p:nvSpPr>
          <p:spPr>
            <a:xfrm>
              <a:off x="5111050" y="1731600"/>
              <a:ext cx="417625" cy="20250"/>
            </a:xfrm>
            <a:custGeom>
              <a:avLst/>
              <a:gdLst/>
              <a:ahLst/>
              <a:cxnLst/>
              <a:rect l="l" t="t" r="r" b="b"/>
              <a:pathLst>
                <a:path w="16705" h="810" extrusionOk="0">
                  <a:moveTo>
                    <a:pt x="16586" y="262"/>
                  </a:moveTo>
                  <a:cubicBezTo>
                    <a:pt x="16550" y="250"/>
                    <a:pt x="16526" y="238"/>
                    <a:pt x="16478" y="203"/>
                  </a:cubicBezTo>
                  <a:cubicBezTo>
                    <a:pt x="16395" y="155"/>
                    <a:pt x="16312" y="95"/>
                    <a:pt x="16193" y="95"/>
                  </a:cubicBezTo>
                  <a:lnTo>
                    <a:pt x="15883" y="84"/>
                  </a:lnTo>
                  <a:cubicBezTo>
                    <a:pt x="15205" y="36"/>
                    <a:pt x="14502" y="12"/>
                    <a:pt x="13811" y="0"/>
                  </a:cubicBezTo>
                  <a:lnTo>
                    <a:pt x="13740" y="0"/>
                  </a:lnTo>
                  <a:cubicBezTo>
                    <a:pt x="13430" y="0"/>
                    <a:pt x="13109" y="12"/>
                    <a:pt x="12811" y="36"/>
                  </a:cubicBezTo>
                  <a:lnTo>
                    <a:pt x="11918" y="84"/>
                  </a:lnTo>
                  <a:cubicBezTo>
                    <a:pt x="9513" y="84"/>
                    <a:pt x="7096" y="95"/>
                    <a:pt x="4703" y="95"/>
                  </a:cubicBezTo>
                  <a:lnTo>
                    <a:pt x="631" y="95"/>
                  </a:lnTo>
                  <a:lnTo>
                    <a:pt x="536" y="95"/>
                  </a:lnTo>
                  <a:lnTo>
                    <a:pt x="429" y="95"/>
                  </a:lnTo>
                  <a:cubicBezTo>
                    <a:pt x="334" y="95"/>
                    <a:pt x="191" y="119"/>
                    <a:pt x="107" y="203"/>
                  </a:cubicBezTo>
                  <a:cubicBezTo>
                    <a:pt x="48" y="262"/>
                    <a:pt x="0" y="369"/>
                    <a:pt x="0" y="476"/>
                  </a:cubicBezTo>
                  <a:cubicBezTo>
                    <a:pt x="0" y="572"/>
                    <a:pt x="48" y="810"/>
                    <a:pt x="369" y="810"/>
                  </a:cubicBezTo>
                  <a:lnTo>
                    <a:pt x="488" y="810"/>
                  </a:lnTo>
                  <a:lnTo>
                    <a:pt x="584" y="810"/>
                  </a:lnTo>
                  <a:cubicBezTo>
                    <a:pt x="953" y="810"/>
                    <a:pt x="1322" y="810"/>
                    <a:pt x="1703" y="798"/>
                  </a:cubicBezTo>
                  <a:cubicBezTo>
                    <a:pt x="2084" y="798"/>
                    <a:pt x="2453" y="786"/>
                    <a:pt x="2846" y="786"/>
                  </a:cubicBezTo>
                  <a:lnTo>
                    <a:pt x="3751" y="786"/>
                  </a:lnTo>
                  <a:lnTo>
                    <a:pt x="5429" y="786"/>
                  </a:lnTo>
                  <a:lnTo>
                    <a:pt x="7120" y="786"/>
                  </a:lnTo>
                  <a:lnTo>
                    <a:pt x="8585" y="786"/>
                  </a:lnTo>
                  <a:cubicBezTo>
                    <a:pt x="9704" y="786"/>
                    <a:pt x="10847" y="774"/>
                    <a:pt x="12073" y="738"/>
                  </a:cubicBezTo>
                  <a:cubicBezTo>
                    <a:pt x="12323" y="738"/>
                    <a:pt x="12561" y="726"/>
                    <a:pt x="12799" y="715"/>
                  </a:cubicBezTo>
                  <a:cubicBezTo>
                    <a:pt x="13216" y="691"/>
                    <a:pt x="13645" y="679"/>
                    <a:pt x="14062" y="679"/>
                  </a:cubicBezTo>
                  <a:cubicBezTo>
                    <a:pt x="14752" y="679"/>
                    <a:pt x="15300" y="726"/>
                    <a:pt x="15812" y="798"/>
                  </a:cubicBezTo>
                  <a:cubicBezTo>
                    <a:pt x="15871" y="810"/>
                    <a:pt x="15955" y="810"/>
                    <a:pt x="16026" y="810"/>
                  </a:cubicBezTo>
                  <a:cubicBezTo>
                    <a:pt x="16288" y="810"/>
                    <a:pt x="16478" y="715"/>
                    <a:pt x="16609" y="476"/>
                  </a:cubicBezTo>
                  <a:lnTo>
                    <a:pt x="16705" y="3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2"/>
            <p:cNvSpPr/>
            <p:nvPr/>
          </p:nvSpPr>
          <p:spPr>
            <a:xfrm>
              <a:off x="5109550" y="1778625"/>
              <a:ext cx="414375" cy="23525"/>
            </a:xfrm>
            <a:custGeom>
              <a:avLst/>
              <a:gdLst/>
              <a:ahLst/>
              <a:cxnLst/>
              <a:rect l="l" t="t" r="r" b="b"/>
              <a:pathLst>
                <a:path w="16575" h="941" extrusionOk="0">
                  <a:moveTo>
                    <a:pt x="15324" y="203"/>
                  </a:moveTo>
                  <a:lnTo>
                    <a:pt x="15265" y="203"/>
                  </a:lnTo>
                  <a:cubicBezTo>
                    <a:pt x="13395" y="167"/>
                    <a:pt x="11538" y="143"/>
                    <a:pt x="9680" y="119"/>
                  </a:cubicBezTo>
                  <a:lnTo>
                    <a:pt x="5859" y="60"/>
                  </a:lnTo>
                  <a:cubicBezTo>
                    <a:pt x="4251" y="48"/>
                    <a:pt x="2656" y="24"/>
                    <a:pt x="1048" y="0"/>
                  </a:cubicBezTo>
                  <a:lnTo>
                    <a:pt x="929" y="0"/>
                  </a:lnTo>
                  <a:cubicBezTo>
                    <a:pt x="822" y="0"/>
                    <a:pt x="691" y="0"/>
                    <a:pt x="572" y="48"/>
                  </a:cubicBezTo>
                  <a:cubicBezTo>
                    <a:pt x="477" y="84"/>
                    <a:pt x="417" y="155"/>
                    <a:pt x="346" y="262"/>
                  </a:cubicBezTo>
                  <a:cubicBezTo>
                    <a:pt x="322" y="298"/>
                    <a:pt x="275" y="346"/>
                    <a:pt x="215" y="417"/>
                  </a:cubicBezTo>
                  <a:lnTo>
                    <a:pt x="1" y="655"/>
                  </a:lnTo>
                  <a:lnTo>
                    <a:pt x="310" y="679"/>
                  </a:lnTo>
                  <a:cubicBezTo>
                    <a:pt x="417" y="679"/>
                    <a:pt x="513" y="691"/>
                    <a:pt x="596" y="691"/>
                  </a:cubicBezTo>
                  <a:cubicBezTo>
                    <a:pt x="775" y="703"/>
                    <a:pt x="906" y="703"/>
                    <a:pt x="1025" y="703"/>
                  </a:cubicBezTo>
                  <a:cubicBezTo>
                    <a:pt x="1441" y="703"/>
                    <a:pt x="1882" y="703"/>
                    <a:pt x="2299" y="715"/>
                  </a:cubicBezTo>
                  <a:cubicBezTo>
                    <a:pt x="3013" y="715"/>
                    <a:pt x="3727" y="727"/>
                    <a:pt x="4454" y="727"/>
                  </a:cubicBezTo>
                  <a:cubicBezTo>
                    <a:pt x="5382" y="750"/>
                    <a:pt x="6311" y="762"/>
                    <a:pt x="7240" y="798"/>
                  </a:cubicBezTo>
                  <a:cubicBezTo>
                    <a:pt x="8037" y="810"/>
                    <a:pt x="8835" y="822"/>
                    <a:pt x="9633" y="834"/>
                  </a:cubicBezTo>
                  <a:lnTo>
                    <a:pt x="12133" y="881"/>
                  </a:lnTo>
                  <a:cubicBezTo>
                    <a:pt x="12836" y="893"/>
                    <a:pt x="13514" y="893"/>
                    <a:pt x="14217" y="905"/>
                  </a:cubicBezTo>
                  <a:cubicBezTo>
                    <a:pt x="14443" y="905"/>
                    <a:pt x="14645" y="929"/>
                    <a:pt x="14872" y="929"/>
                  </a:cubicBezTo>
                  <a:cubicBezTo>
                    <a:pt x="15157" y="941"/>
                    <a:pt x="15455" y="941"/>
                    <a:pt x="15753" y="941"/>
                  </a:cubicBezTo>
                  <a:lnTo>
                    <a:pt x="15872" y="941"/>
                  </a:lnTo>
                  <a:cubicBezTo>
                    <a:pt x="16098" y="941"/>
                    <a:pt x="16324" y="893"/>
                    <a:pt x="16491" y="584"/>
                  </a:cubicBezTo>
                  <a:lnTo>
                    <a:pt x="16574" y="441"/>
                  </a:lnTo>
                  <a:lnTo>
                    <a:pt x="16419" y="381"/>
                  </a:lnTo>
                  <a:cubicBezTo>
                    <a:pt x="16015" y="203"/>
                    <a:pt x="15657" y="203"/>
                    <a:pt x="15324" y="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2"/>
            <p:cNvSpPr/>
            <p:nvPr/>
          </p:nvSpPr>
          <p:spPr>
            <a:xfrm>
              <a:off x="5115200" y="1829225"/>
              <a:ext cx="235175" cy="22950"/>
            </a:xfrm>
            <a:custGeom>
              <a:avLst/>
              <a:gdLst/>
              <a:ahLst/>
              <a:cxnLst/>
              <a:rect l="l" t="t" r="r" b="b"/>
              <a:pathLst>
                <a:path w="9407" h="918" extrusionOk="0">
                  <a:moveTo>
                    <a:pt x="9324" y="167"/>
                  </a:moveTo>
                  <a:lnTo>
                    <a:pt x="9228" y="120"/>
                  </a:lnTo>
                  <a:cubicBezTo>
                    <a:pt x="9157" y="72"/>
                    <a:pt x="9050" y="24"/>
                    <a:pt x="8943" y="24"/>
                  </a:cubicBezTo>
                  <a:cubicBezTo>
                    <a:pt x="8788" y="24"/>
                    <a:pt x="8633" y="0"/>
                    <a:pt x="8454" y="0"/>
                  </a:cubicBezTo>
                  <a:cubicBezTo>
                    <a:pt x="8276" y="0"/>
                    <a:pt x="8085" y="0"/>
                    <a:pt x="7895" y="24"/>
                  </a:cubicBezTo>
                  <a:cubicBezTo>
                    <a:pt x="7454" y="36"/>
                    <a:pt x="7026" y="60"/>
                    <a:pt x="6597" y="96"/>
                  </a:cubicBezTo>
                  <a:cubicBezTo>
                    <a:pt x="5775" y="143"/>
                    <a:pt x="4942" y="179"/>
                    <a:pt x="4109" y="191"/>
                  </a:cubicBezTo>
                  <a:lnTo>
                    <a:pt x="3870" y="191"/>
                  </a:lnTo>
                  <a:cubicBezTo>
                    <a:pt x="3228" y="191"/>
                    <a:pt x="2596" y="167"/>
                    <a:pt x="1965" y="143"/>
                  </a:cubicBezTo>
                  <a:cubicBezTo>
                    <a:pt x="1584" y="120"/>
                    <a:pt x="1203" y="108"/>
                    <a:pt x="822" y="96"/>
                  </a:cubicBezTo>
                  <a:lnTo>
                    <a:pt x="763" y="96"/>
                  </a:lnTo>
                  <a:cubicBezTo>
                    <a:pt x="596" y="96"/>
                    <a:pt x="418" y="108"/>
                    <a:pt x="239" y="155"/>
                  </a:cubicBezTo>
                  <a:cubicBezTo>
                    <a:pt x="108" y="179"/>
                    <a:pt x="1" y="370"/>
                    <a:pt x="13" y="489"/>
                  </a:cubicBezTo>
                  <a:cubicBezTo>
                    <a:pt x="13" y="631"/>
                    <a:pt x="132" y="774"/>
                    <a:pt x="251" y="810"/>
                  </a:cubicBezTo>
                  <a:cubicBezTo>
                    <a:pt x="346" y="834"/>
                    <a:pt x="453" y="834"/>
                    <a:pt x="549" y="834"/>
                  </a:cubicBezTo>
                  <a:lnTo>
                    <a:pt x="549" y="691"/>
                  </a:lnTo>
                  <a:lnTo>
                    <a:pt x="584" y="834"/>
                  </a:lnTo>
                  <a:lnTo>
                    <a:pt x="656" y="834"/>
                  </a:lnTo>
                  <a:cubicBezTo>
                    <a:pt x="894" y="858"/>
                    <a:pt x="1132" y="858"/>
                    <a:pt x="1358" y="870"/>
                  </a:cubicBezTo>
                  <a:cubicBezTo>
                    <a:pt x="1894" y="893"/>
                    <a:pt x="2430" y="917"/>
                    <a:pt x="2977" y="917"/>
                  </a:cubicBezTo>
                  <a:lnTo>
                    <a:pt x="3263" y="917"/>
                  </a:lnTo>
                  <a:cubicBezTo>
                    <a:pt x="3942" y="917"/>
                    <a:pt x="4644" y="893"/>
                    <a:pt x="5311" y="882"/>
                  </a:cubicBezTo>
                  <a:lnTo>
                    <a:pt x="5656" y="870"/>
                  </a:lnTo>
                  <a:cubicBezTo>
                    <a:pt x="6680" y="834"/>
                    <a:pt x="7692" y="822"/>
                    <a:pt x="8704" y="774"/>
                  </a:cubicBezTo>
                  <a:cubicBezTo>
                    <a:pt x="8859" y="774"/>
                    <a:pt x="8990" y="715"/>
                    <a:pt x="9121" y="667"/>
                  </a:cubicBezTo>
                  <a:cubicBezTo>
                    <a:pt x="9181" y="655"/>
                    <a:pt x="9228" y="631"/>
                    <a:pt x="9288" y="620"/>
                  </a:cubicBezTo>
                  <a:lnTo>
                    <a:pt x="9407" y="584"/>
                  </a:lnTo>
                  <a:lnTo>
                    <a:pt x="9359" y="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5" name="Google Shape;1595;p52"/>
          <p:cNvGrpSpPr/>
          <p:nvPr/>
        </p:nvGrpSpPr>
        <p:grpSpPr>
          <a:xfrm>
            <a:off x="4508276" y="2213945"/>
            <a:ext cx="513683" cy="310248"/>
            <a:chOff x="3380775" y="2452725"/>
            <a:chExt cx="425975" cy="257275"/>
          </a:xfrm>
        </p:grpSpPr>
        <p:sp>
          <p:nvSpPr>
            <p:cNvPr id="1596" name="Google Shape;1596;p52"/>
            <p:cNvSpPr/>
            <p:nvPr/>
          </p:nvSpPr>
          <p:spPr>
            <a:xfrm>
              <a:off x="3641800" y="2473350"/>
              <a:ext cx="154525" cy="211650"/>
            </a:xfrm>
            <a:custGeom>
              <a:avLst/>
              <a:gdLst/>
              <a:ahLst/>
              <a:cxnLst/>
              <a:rect l="l" t="t" r="r" b="b"/>
              <a:pathLst>
                <a:path w="6181" h="8466" extrusionOk="0">
                  <a:moveTo>
                    <a:pt x="4466" y="1203"/>
                  </a:moveTo>
                  <a:cubicBezTo>
                    <a:pt x="4287" y="1203"/>
                    <a:pt x="4109" y="1191"/>
                    <a:pt x="3930" y="1203"/>
                  </a:cubicBezTo>
                  <a:cubicBezTo>
                    <a:pt x="3144" y="1251"/>
                    <a:pt x="2347" y="1310"/>
                    <a:pt x="1561" y="1346"/>
                  </a:cubicBezTo>
                  <a:cubicBezTo>
                    <a:pt x="1156" y="1358"/>
                    <a:pt x="763" y="1322"/>
                    <a:pt x="358" y="1298"/>
                  </a:cubicBezTo>
                  <a:cubicBezTo>
                    <a:pt x="25" y="1263"/>
                    <a:pt x="1" y="1203"/>
                    <a:pt x="1" y="893"/>
                  </a:cubicBezTo>
                  <a:cubicBezTo>
                    <a:pt x="1" y="715"/>
                    <a:pt x="13" y="548"/>
                    <a:pt x="37" y="370"/>
                  </a:cubicBezTo>
                  <a:cubicBezTo>
                    <a:pt x="61" y="167"/>
                    <a:pt x="180" y="72"/>
                    <a:pt x="394" y="96"/>
                  </a:cubicBezTo>
                  <a:cubicBezTo>
                    <a:pt x="1942" y="239"/>
                    <a:pt x="3490" y="1"/>
                    <a:pt x="5037" y="48"/>
                  </a:cubicBezTo>
                  <a:cubicBezTo>
                    <a:pt x="5787" y="72"/>
                    <a:pt x="5776" y="72"/>
                    <a:pt x="5835" y="810"/>
                  </a:cubicBezTo>
                  <a:cubicBezTo>
                    <a:pt x="5883" y="1441"/>
                    <a:pt x="5692" y="1965"/>
                    <a:pt x="5311" y="2489"/>
                  </a:cubicBezTo>
                  <a:cubicBezTo>
                    <a:pt x="4752" y="3287"/>
                    <a:pt x="4240" y="4156"/>
                    <a:pt x="3692" y="4977"/>
                  </a:cubicBezTo>
                  <a:cubicBezTo>
                    <a:pt x="3311" y="5549"/>
                    <a:pt x="2894" y="6120"/>
                    <a:pt x="2489" y="6704"/>
                  </a:cubicBezTo>
                  <a:cubicBezTo>
                    <a:pt x="2394" y="6835"/>
                    <a:pt x="2311" y="6978"/>
                    <a:pt x="2192" y="7192"/>
                  </a:cubicBezTo>
                  <a:cubicBezTo>
                    <a:pt x="2442" y="7216"/>
                    <a:pt x="2608" y="7251"/>
                    <a:pt x="2751" y="7251"/>
                  </a:cubicBezTo>
                  <a:cubicBezTo>
                    <a:pt x="3692" y="7251"/>
                    <a:pt x="4621" y="7240"/>
                    <a:pt x="5549" y="7251"/>
                  </a:cubicBezTo>
                  <a:cubicBezTo>
                    <a:pt x="6073" y="7251"/>
                    <a:pt x="6180" y="7370"/>
                    <a:pt x="6145" y="7894"/>
                  </a:cubicBezTo>
                  <a:cubicBezTo>
                    <a:pt x="6145" y="8025"/>
                    <a:pt x="6109" y="8144"/>
                    <a:pt x="6085" y="8287"/>
                  </a:cubicBezTo>
                  <a:cubicBezTo>
                    <a:pt x="5585" y="8466"/>
                    <a:pt x="5061" y="8454"/>
                    <a:pt x="4561" y="8442"/>
                  </a:cubicBezTo>
                  <a:cubicBezTo>
                    <a:pt x="4049" y="8430"/>
                    <a:pt x="3561" y="8454"/>
                    <a:pt x="3049" y="8454"/>
                  </a:cubicBezTo>
                  <a:cubicBezTo>
                    <a:pt x="2382" y="8454"/>
                    <a:pt x="1704" y="8442"/>
                    <a:pt x="1025" y="8430"/>
                  </a:cubicBezTo>
                  <a:cubicBezTo>
                    <a:pt x="834" y="8430"/>
                    <a:pt x="763" y="8311"/>
                    <a:pt x="751" y="8132"/>
                  </a:cubicBezTo>
                  <a:cubicBezTo>
                    <a:pt x="715" y="7597"/>
                    <a:pt x="751" y="7097"/>
                    <a:pt x="1084" y="6620"/>
                  </a:cubicBezTo>
                  <a:cubicBezTo>
                    <a:pt x="1668" y="5835"/>
                    <a:pt x="2156" y="5001"/>
                    <a:pt x="2692" y="4180"/>
                  </a:cubicBezTo>
                  <a:cubicBezTo>
                    <a:pt x="3239" y="3334"/>
                    <a:pt x="3811" y="2477"/>
                    <a:pt x="4359" y="1620"/>
                  </a:cubicBezTo>
                  <a:cubicBezTo>
                    <a:pt x="4418" y="1536"/>
                    <a:pt x="4466" y="1429"/>
                    <a:pt x="4525" y="1346"/>
                  </a:cubicBezTo>
                  <a:cubicBezTo>
                    <a:pt x="4502" y="1286"/>
                    <a:pt x="4478" y="1239"/>
                    <a:pt x="4466" y="1203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2"/>
            <p:cNvSpPr/>
            <p:nvPr/>
          </p:nvSpPr>
          <p:spPr>
            <a:xfrm>
              <a:off x="3387625" y="2465900"/>
              <a:ext cx="172650" cy="232200"/>
            </a:xfrm>
            <a:custGeom>
              <a:avLst/>
              <a:gdLst/>
              <a:ahLst/>
              <a:cxnLst/>
              <a:rect l="l" t="t" r="r" b="b"/>
              <a:pathLst>
                <a:path w="6906" h="9288" extrusionOk="0">
                  <a:moveTo>
                    <a:pt x="6906" y="9026"/>
                  </a:moveTo>
                  <a:cubicBezTo>
                    <a:pt x="6810" y="9062"/>
                    <a:pt x="6751" y="9109"/>
                    <a:pt x="6691" y="9121"/>
                  </a:cubicBezTo>
                  <a:cubicBezTo>
                    <a:pt x="6215" y="9288"/>
                    <a:pt x="6167" y="9264"/>
                    <a:pt x="6013" y="8788"/>
                  </a:cubicBezTo>
                  <a:cubicBezTo>
                    <a:pt x="5858" y="8252"/>
                    <a:pt x="5739" y="7692"/>
                    <a:pt x="5572" y="7157"/>
                  </a:cubicBezTo>
                  <a:cubicBezTo>
                    <a:pt x="5453" y="6716"/>
                    <a:pt x="5322" y="6287"/>
                    <a:pt x="5179" y="5835"/>
                  </a:cubicBezTo>
                  <a:cubicBezTo>
                    <a:pt x="5144" y="5692"/>
                    <a:pt x="5048" y="5633"/>
                    <a:pt x="4905" y="5633"/>
                  </a:cubicBezTo>
                  <a:cubicBezTo>
                    <a:pt x="4405" y="5633"/>
                    <a:pt x="3929" y="5644"/>
                    <a:pt x="3441" y="5644"/>
                  </a:cubicBezTo>
                  <a:cubicBezTo>
                    <a:pt x="3179" y="5644"/>
                    <a:pt x="2893" y="5609"/>
                    <a:pt x="2619" y="5597"/>
                  </a:cubicBezTo>
                  <a:cubicBezTo>
                    <a:pt x="2143" y="5573"/>
                    <a:pt x="2072" y="5609"/>
                    <a:pt x="1953" y="6061"/>
                  </a:cubicBezTo>
                  <a:cubicBezTo>
                    <a:pt x="1762" y="6799"/>
                    <a:pt x="1584" y="7561"/>
                    <a:pt x="1405" y="8323"/>
                  </a:cubicBezTo>
                  <a:cubicBezTo>
                    <a:pt x="1334" y="8645"/>
                    <a:pt x="1286" y="8681"/>
                    <a:pt x="976" y="8681"/>
                  </a:cubicBezTo>
                  <a:cubicBezTo>
                    <a:pt x="0" y="8645"/>
                    <a:pt x="143" y="8561"/>
                    <a:pt x="345" y="7859"/>
                  </a:cubicBezTo>
                  <a:cubicBezTo>
                    <a:pt x="881" y="6061"/>
                    <a:pt x="1417" y="4263"/>
                    <a:pt x="1965" y="2454"/>
                  </a:cubicBezTo>
                  <a:cubicBezTo>
                    <a:pt x="2179" y="1787"/>
                    <a:pt x="2441" y="1132"/>
                    <a:pt x="2679" y="477"/>
                  </a:cubicBezTo>
                  <a:cubicBezTo>
                    <a:pt x="2774" y="239"/>
                    <a:pt x="2917" y="132"/>
                    <a:pt x="3155" y="120"/>
                  </a:cubicBezTo>
                  <a:cubicBezTo>
                    <a:pt x="3512" y="96"/>
                    <a:pt x="3870" y="72"/>
                    <a:pt x="4227" y="37"/>
                  </a:cubicBezTo>
                  <a:cubicBezTo>
                    <a:pt x="4489" y="1"/>
                    <a:pt x="4643" y="120"/>
                    <a:pt x="4727" y="346"/>
                  </a:cubicBezTo>
                  <a:cubicBezTo>
                    <a:pt x="4822" y="644"/>
                    <a:pt x="4905" y="953"/>
                    <a:pt x="4977" y="1251"/>
                  </a:cubicBezTo>
                  <a:cubicBezTo>
                    <a:pt x="5203" y="2180"/>
                    <a:pt x="5417" y="3096"/>
                    <a:pt x="5656" y="4001"/>
                  </a:cubicBezTo>
                  <a:cubicBezTo>
                    <a:pt x="5882" y="4859"/>
                    <a:pt x="6132" y="5692"/>
                    <a:pt x="6358" y="6537"/>
                  </a:cubicBezTo>
                  <a:cubicBezTo>
                    <a:pt x="6548" y="7264"/>
                    <a:pt x="6715" y="8014"/>
                    <a:pt x="6882" y="8752"/>
                  </a:cubicBezTo>
                  <a:cubicBezTo>
                    <a:pt x="6894" y="8811"/>
                    <a:pt x="6894" y="8907"/>
                    <a:pt x="6906" y="9026"/>
                  </a:cubicBezTo>
                  <a:close/>
                  <a:moveTo>
                    <a:pt x="3596" y="1001"/>
                  </a:moveTo>
                  <a:cubicBezTo>
                    <a:pt x="3536" y="1168"/>
                    <a:pt x="3500" y="1239"/>
                    <a:pt x="3477" y="1311"/>
                  </a:cubicBezTo>
                  <a:cubicBezTo>
                    <a:pt x="3143" y="2370"/>
                    <a:pt x="2834" y="3430"/>
                    <a:pt x="2500" y="4466"/>
                  </a:cubicBezTo>
                  <a:cubicBezTo>
                    <a:pt x="2417" y="4740"/>
                    <a:pt x="2477" y="4835"/>
                    <a:pt x="2774" y="4859"/>
                  </a:cubicBezTo>
                  <a:cubicBezTo>
                    <a:pt x="3334" y="4882"/>
                    <a:pt x="3917" y="4894"/>
                    <a:pt x="4489" y="4894"/>
                  </a:cubicBezTo>
                  <a:cubicBezTo>
                    <a:pt x="4870" y="4894"/>
                    <a:pt x="4941" y="4799"/>
                    <a:pt x="4846" y="4418"/>
                  </a:cubicBezTo>
                  <a:cubicBezTo>
                    <a:pt x="4548" y="3442"/>
                    <a:pt x="4251" y="2454"/>
                    <a:pt x="3917" y="1477"/>
                  </a:cubicBezTo>
                  <a:cubicBezTo>
                    <a:pt x="3870" y="1322"/>
                    <a:pt x="3727" y="1191"/>
                    <a:pt x="3596" y="10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2"/>
            <p:cNvSpPr/>
            <p:nvPr/>
          </p:nvSpPr>
          <p:spPr>
            <a:xfrm>
              <a:off x="3581675" y="2578725"/>
              <a:ext cx="62550" cy="21450"/>
            </a:xfrm>
            <a:custGeom>
              <a:avLst/>
              <a:gdLst/>
              <a:ahLst/>
              <a:cxnLst/>
              <a:rect l="l" t="t" r="r" b="b"/>
              <a:pathLst>
                <a:path w="2502" h="858" extrusionOk="0">
                  <a:moveTo>
                    <a:pt x="1275" y="24"/>
                  </a:moveTo>
                  <a:cubicBezTo>
                    <a:pt x="1525" y="24"/>
                    <a:pt x="1799" y="0"/>
                    <a:pt x="2049" y="12"/>
                  </a:cubicBezTo>
                  <a:cubicBezTo>
                    <a:pt x="2335" y="24"/>
                    <a:pt x="2406" y="119"/>
                    <a:pt x="2454" y="358"/>
                  </a:cubicBezTo>
                  <a:cubicBezTo>
                    <a:pt x="2501" y="608"/>
                    <a:pt x="2323" y="667"/>
                    <a:pt x="2156" y="679"/>
                  </a:cubicBezTo>
                  <a:cubicBezTo>
                    <a:pt x="1608" y="762"/>
                    <a:pt x="1037" y="810"/>
                    <a:pt x="489" y="846"/>
                  </a:cubicBezTo>
                  <a:cubicBezTo>
                    <a:pt x="191" y="858"/>
                    <a:pt x="1" y="488"/>
                    <a:pt x="144" y="227"/>
                  </a:cubicBezTo>
                  <a:cubicBezTo>
                    <a:pt x="191" y="143"/>
                    <a:pt x="310" y="107"/>
                    <a:pt x="382" y="84"/>
                  </a:cubicBezTo>
                  <a:cubicBezTo>
                    <a:pt x="668" y="60"/>
                    <a:pt x="965" y="48"/>
                    <a:pt x="1275" y="24"/>
                  </a:cubicBezTo>
                  <a:cubicBezTo>
                    <a:pt x="1263" y="24"/>
                    <a:pt x="1275" y="24"/>
                    <a:pt x="1275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2"/>
            <p:cNvSpPr/>
            <p:nvPr/>
          </p:nvSpPr>
          <p:spPr>
            <a:xfrm>
              <a:off x="3629600" y="2461275"/>
              <a:ext cx="177150" cy="234150"/>
            </a:xfrm>
            <a:custGeom>
              <a:avLst/>
              <a:gdLst/>
              <a:ahLst/>
              <a:cxnLst/>
              <a:rect l="l" t="t" r="r" b="b"/>
              <a:pathLst>
                <a:path w="7086" h="9366" extrusionOk="0">
                  <a:moveTo>
                    <a:pt x="5152" y="659"/>
                  </a:moveTo>
                  <a:cubicBezTo>
                    <a:pt x="5269" y="659"/>
                    <a:pt x="5386" y="660"/>
                    <a:pt x="5502" y="662"/>
                  </a:cubicBezTo>
                  <a:cubicBezTo>
                    <a:pt x="5799" y="674"/>
                    <a:pt x="6013" y="674"/>
                    <a:pt x="6073" y="734"/>
                  </a:cubicBezTo>
                  <a:cubicBezTo>
                    <a:pt x="6133" y="793"/>
                    <a:pt x="6144" y="995"/>
                    <a:pt x="6156" y="1293"/>
                  </a:cubicBezTo>
                  <a:cubicBezTo>
                    <a:pt x="6204" y="1853"/>
                    <a:pt x="6049" y="2341"/>
                    <a:pt x="5668" y="2877"/>
                  </a:cubicBezTo>
                  <a:cubicBezTo>
                    <a:pt x="5323" y="3353"/>
                    <a:pt x="5013" y="3865"/>
                    <a:pt x="4704" y="4353"/>
                  </a:cubicBezTo>
                  <a:cubicBezTo>
                    <a:pt x="4489" y="4686"/>
                    <a:pt x="4263" y="5044"/>
                    <a:pt x="4049" y="5365"/>
                  </a:cubicBezTo>
                  <a:cubicBezTo>
                    <a:pt x="3787" y="5734"/>
                    <a:pt x="3537" y="6115"/>
                    <a:pt x="3275" y="6472"/>
                  </a:cubicBezTo>
                  <a:lnTo>
                    <a:pt x="2823" y="7091"/>
                  </a:lnTo>
                  <a:cubicBezTo>
                    <a:pt x="2763" y="7187"/>
                    <a:pt x="2704" y="7282"/>
                    <a:pt x="2632" y="7389"/>
                  </a:cubicBezTo>
                  <a:cubicBezTo>
                    <a:pt x="2596" y="7449"/>
                    <a:pt x="2561" y="7508"/>
                    <a:pt x="2513" y="7580"/>
                  </a:cubicBezTo>
                  <a:lnTo>
                    <a:pt x="2394" y="7782"/>
                  </a:lnTo>
                  <a:lnTo>
                    <a:pt x="2632" y="7806"/>
                  </a:lnTo>
                  <a:cubicBezTo>
                    <a:pt x="2727" y="7818"/>
                    <a:pt x="2799" y="7818"/>
                    <a:pt x="2858" y="7842"/>
                  </a:cubicBezTo>
                  <a:cubicBezTo>
                    <a:pt x="2989" y="7853"/>
                    <a:pt x="3108" y="7865"/>
                    <a:pt x="3227" y="7865"/>
                  </a:cubicBezTo>
                  <a:lnTo>
                    <a:pt x="6025" y="7865"/>
                  </a:lnTo>
                  <a:cubicBezTo>
                    <a:pt x="6252" y="7865"/>
                    <a:pt x="6371" y="7889"/>
                    <a:pt x="6418" y="7937"/>
                  </a:cubicBezTo>
                  <a:cubicBezTo>
                    <a:pt x="6454" y="7996"/>
                    <a:pt x="6490" y="8115"/>
                    <a:pt x="6478" y="8342"/>
                  </a:cubicBezTo>
                  <a:cubicBezTo>
                    <a:pt x="6478" y="8413"/>
                    <a:pt x="6454" y="8485"/>
                    <a:pt x="6442" y="8580"/>
                  </a:cubicBezTo>
                  <a:cubicBezTo>
                    <a:pt x="6442" y="8592"/>
                    <a:pt x="6442" y="8604"/>
                    <a:pt x="6430" y="8627"/>
                  </a:cubicBezTo>
                  <a:cubicBezTo>
                    <a:pt x="6073" y="8728"/>
                    <a:pt x="5717" y="8751"/>
                    <a:pt x="5354" y="8751"/>
                  </a:cubicBezTo>
                  <a:cubicBezTo>
                    <a:pt x="5245" y="8751"/>
                    <a:pt x="5136" y="8749"/>
                    <a:pt x="5025" y="8746"/>
                  </a:cubicBezTo>
                  <a:cubicBezTo>
                    <a:pt x="4926" y="8742"/>
                    <a:pt x="4827" y="8741"/>
                    <a:pt x="4728" y="8741"/>
                  </a:cubicBezTo>
                  <a:cubicBezTo>
                    <a:pt x="4529" y="8741"/>
                    <a:pt x="4331" y="8746"/>
                    <a:pt x="4132" y="8746"/>
                  </a:cubicBezTo>
                  <a:cubicBezTo>
                    <a:pt x="3930" y="8746"/>
                    <a:pt x="3716" y="8758"/>
                    <a:pt x="3525" y="8758"/>
                  </a:cubicBezTo>
                  <a:cubicBezTo>
                    <a:pt x="3001" y="8758"/>
                    <a:pt x="2489" y="8746"/>
                    <a:pt x="1977" y="8746"/>
                  </a:cubicBezTo>
                  <a:lnTo>
                    <a:pt x="1513" y="8746"/>
                  </a:lnTo>
                  <a:cubicBezTo>
                    <a:pt x="1500" y="8749"/>
                    <a:pt x="1488" y="8750"/>
                    <a:pt x="1477" y="8750"/>
                  </a:cubicBezTo>
                  <a:cubicBezTo>
                    <a:pt x="1423" y="8750"/>
                    <a:pt x="1382" y="8719"/>
                    <a:pt x="1382" y="8592"/>
                  </a:cubicBezTo>
                  <a:cubicBezTo>
                    <a:pt x="1346" y="8056"/>
                    <a:pt x="1382" y="7615"/>
                    <a:pt x="1715" y="7187"/>
                  </a:cubicBezTo>
                  <a:cubicBezTo>
                    <a:pt x="2108" y="6615"/>
                    <a:pt x="2501" y="6020"/>
                    <a:pt x="2858" y="5460"/>
                  </a:cubicBezTo>
                  <a:cubicBezTo>
                    <a:pt x="3001" y="5210"/>
                    <a:pt x="3168" y="4984"/>
                    <a:pt x="3323" y="4722"/>
                  </a:cubicBezTo>
                  <a:cubicBezTo>
                    <a:pt x="3870" y="3877"/>
                    <a:pt x="4430" y="3020"/>
                    <a:pt x="4990" y="2162"/>
                  </a:cubicBezTo>
                  <a:cubicBezTo>
                    <a:pt x="5025" y="2103"/>
                    <a:pt x="5061" y="2031"/>
                    <a:pt x="5109" y="1960"/>
                  </a:cubicBezTo>
                  <a:lnTo>
                    <a:pt x="5144" y="1865"/>
                  </a:lnTo>
                  <a:lnTo>
                    <a:pt x="5192" y="1793"/>
                  </a:lnTo>
                  <a:lnTo>
                    <a:pt x="5061" y="1543"/>
                  </a:lnTo>
                  <a:lnTo>
                    <a:pt x="4406" y="1543"/>
                  </a:lnTo>
                  <a:lnTo>
                    <a:pt x="3549" y="1591"/>
                  </a:lnTo>
                  <a:cubicBezTo>
                    <a:pt x="3061" y="1615"/>
                    <a:pt x="2537" y="1650"/>
                    <a:pt x="2037" y="1662"/>
                  </a:cubicBezTo>
                  <a:cubicBezTo>
                    <a:pt x="1967" y="1664"/>
                    <a:pt x="1898" y="1665"/>
                    <a:pt x="1830" y="1665"/>
                  </a:cubicBezTo>
                  <a:cubicBezTo>
                    <a:pt x="1511" y="1665"/>
                    <a:pt x="1199" y="1644"/>
                    <a:pt x="846" y="1615"/>
                  </a:cubicBezTo>
                  <a:cubicBezTo>
                    <a:pt x="620" y="1603"/>
                    <a:pt x="620" y="1603"/>
                    <a:pt x="620" y="1365"/>
                  </a:cubicBezTo>
                  <a:cubicBezTo>
                    <a:pt x="620" y="1198"/>
                    <a:pt x="632" y="1031"/>
                    <a:pt x="656" y="853"/>
                  </a:cubicBezTo>
                  <a:cubicBezTo>
                    <a:pt x="666" y="748"/>
                    <a:pt x="704" y="708"/>
                    <a:pt x="803" y="708"/>
                  </a:cubicBezTo>
                  <a:cubicBezTo>
                    <a:pt x="816" y="708"/>
                    <a:pt x="830" y="708"/>
                    <a:pt x="846" y="710"/>
                  </a:cubicBezTo>
                  <a:cubicBezTo>
                    <a:pt x="1235" y="746"/>
                    <a:pt x="1623" y="760"/>
                    <a:pt x="2011" y="760"/>
                  </a:cubicBezTo>
                  <a:cubicBezTo>
                    <a:pt x="2514" y="760"/>
                    <a:pt x="3016" y="737"/>
                    <a:pt x="3513" y="710"/>
                  </a:cubicBezTo>
                  <a:cubicBezTo>
                    <a:pt x="4052" y="680"/>
                    <a:pt x="4607" y="659"/>
                    <a:pt x="5152" y="659"/>
                  </a:cubicBezTo>
                  <a:close/>
                  <a:moveTo>
                    <a:pt x="4211" y="0"/>
                  </a:moveTo>
                  <a:cubicBezTo>
                    <a:pt x="3860" y="0"/>
                    <a:pt x="3503" y="8"/>
                    <a:pt x="3156" y="31"/>
                  </a:cubicBezTo>
                  <a:cubicBezTo>
                    <a:pt x="2730" y="71"/>
                    <a:pt x="2338" y="92"/>
                    <a:pt x="1964" y="92"/>
                  </a:cubicBezTo>
                  <a:cubicBezTo>
                    <a:pt x="1564" y="92"/>
                    <a:pt x="1186" y="68"/>
                    <a:pt x="810" y="19"/>
                  </a:cubicBezTo>
                  <a:cubicBezTo>
                    <a:pt x="752" y="11"/>
                    <a:pt x="687" y="2"/>
                    <a:pt x="624" y="2"/>
                  </a:cubicBezTo>
                  <a:cubicBezTo>
                    <a:pt x="598" y="2"/>
                    <a:pt x="573" y="4"/>
                    <a:pt x="549" y="7"/>
                  </a:cubicBezTo>
                  <a:cubicBezTo>
                    <a:pt x="322" y="7"/>
                    <a:pt x="179" y="138"/>
                    <a:pt x="144" y="376"/>
                  </a:cubicBezTo>
                  <a:cubicBezTo>
                    <a:pt x="132" y="531"/>
                    <a:pt x="120" y="674"/>
                    <a:pt x="108" y="841"/>
                  </a:cubicBezTo>
                  <a:cubicBezTo>
                    <a:pt x="72" y="1150"/>
                    <a:pt x="48" y="1484"/>
                    <a:pt x="13" y="1793"/>
                  </a:cubicBezTo>
                  <a:cubicBezTo>
                    <a:pt x="1" y="1900"/>
                    <a:pt x="13" y="2043"/>
                    <a:pt x="108" y="2138"/>
                  </a:cubicBezTo>
                  <a:cubicBezTo>
                    <a:pt x="177" y="2199"/>
                    <a:pt x="278" y="2216"/>
                    <a:pt x="378" y="2216"/>
                  </a:cubicBezTo>
                  <a:cubicBezTo>
                    <a:pt x="415" y="2216"/>
                    <a:pt x="453" y="2213"/>
                    <a:pt x="489" y="2210"/>
                  </a:cubicBezTo>
                  <a:cubicBezTo>
                    <a:pt x="644" y="2198"/>
                    <a:pt x="787" y="2174"/>
                    <a:pt x="977" y="2174"/>
                  </a:cubicBezTo>
                  <a:cubicBezTo>
                    <a:pt x="1072" y="2174"/>
                    <a:pt x="1156" y="2198"/>
                    <a:pt x="1251" y="2198"/>
                  </a:cubicBezTo>
                  <a:cubicBezTo>
                    <a:pt x="1346" y="2210"/>
                    <a:pt x="1465" y="2210"/>
                    <a:pt x="1584" y="2210"/>
                  </a:cubicBezTo>
                  <a:cubicBezTo>
                    <a:pt x="1965" y="2210"/>
                    <a:pt x="2323" y="2198"/>
                    <a:pt x="2692" y="2174"/>
                  </a:cubicBezTo>
                  <a:cubicBezTo>
                    <a:pt x="3073" y="2162"/>
                    <a:pt x="3477" y="2162"/>
                    <a:pt x="3870" y="2150"/>
                  </a:cubicBezTo>
                  <a:cubicBezTo>
                    <a:pt x="3906" y="2150"/>
                    <a:pt x="3954" y="2150"/>
                    <a:pt x="3989" y="2138"/>
                  </a:cubicBezTo>
                  <a:cubicBezTo>
                    <a:pt x="4031" y="2127"/>
                    <a:pt x="4070" y="2121"/>
                    <a:pt x="4106" y="2121"/>
                  </a:cubicBezTo>
                  <a:cubicBezTo>
                    <a:pt x="4141" y="2121"/>
                    <a:pt x="4174" y="2127"/>
                    <a:pt x="4204" y="2138"/>
                  </a:cubicBezTo>
                  <a:lnTo>
                    <a:pt x="4168" y="2222"/>
                  </a:lnTo>
                  <a:cubicBezTo>
                    <a:pt x="3406" y="3412"/>
                    <a:pt x="2644" y="4591"/>
                    <a:pt x="1882" y="5782"/>
                  </a:cubicBezTo>
                  <a:lnTo>
                    <a:pt x="1334" y="6627"/>
                  </a:lnTo>
                  <a:cubicBezTo>
                    <a:pt x="668" y="7222"/>
                    <a:pt x="679" y="7996"/>
                    <a:pt x="775" y="8663"/>
                  </a:cubicBezTo>
                  <a:cubicBezTo>
                    <a:pt x="787" y="8770"/>
                    <a:pt x="799" y="8877"/>
                    <a:pt x="810" y="8996"/>
                  </a:cubicBezTo>
                  <a:lnTo>
                    <a:pt x="870" y="9366"/>
                  </a:lnTo>
                  <a:lnTo>
                    <a:pt x="1013" y="9366"/>
                  </a:lnTo>
                  <a:cubicBezTo>
                    <a:pt x="1251" y="9366"/>
                    <a:pt x="1489" y="9354"/>
                    <a:pt x="1703" y="9354"/>
                  </a:cubicBezTo>
                  <a:cubicBezTo>
                    <a:pt x="2263" y="9342"/>
                    <a:pt x="2775" y="9318"/>
                    <a:pt x="3311" y="9306"/>
                  </a:cubicBezTo>
                  <a:lnTo>
                    <a:pt x="5073" y="9306"/>
                  </a:lnTo>
                  <a:cubicBezTo>
                    <a:pt x="5513" y="9306"/>
                    <a:pt x="5966" y="9282"/>
                    <a:pt x="6394" y="9258"/>
                  </a:cubicBezTo>
                  <a:lnTo>
                    <a:pt x="6573" y="9247"/>
                  </a:lnTo>
                  <a:cubicBezTo>
                    <a:pt x="7037" y="9235"/>
                    <a:pt x="7085" y="8937"/>
                    <a:pt x="7085" y="8806"/>
                  </a:cubicBezTo>
                  <a:cubicBezTo>
                    <a:pt x="7085" y="8496"/>
                    <a:pt x="7049" y="8092"/>
                    <a:pt x="7014" y="7568"/>
                  </a:cubicBezTo>
                  <a:cubicBezTo>
                    <a:pt x="6991" y="7453"/>
                    <a:pt x="6935" y="7185"/>
                    <a:pt x="6583" y="7185"/>
                  </a:cubicBezTo>
                  <a:cubicBezTo>
                    <a:pt x="6568" y="7185"/>
                    <a:pt x="6553" y="7186"/>
                    <a:pt x="6537" y="7187"/>
                  </a:cubicBezTo>
                  <a:cubicBezTo>
                    <a:pt x="5621" y="7211"/>
                    <a:pt x="4716" y="7211"/>
                    <a:pt x="3775" y="7222"/>
                  </a:cubicBezTo>
                  <a:cubicBezTo>
                    <a:pt x="3704" y="7222"/>
                    <a:pt x="3620" y="7211"/>
                    <a:pt x="3525" y="7211"/>
                  </a:cubicBezTo>
                  <a:cubicBezTo>
                    <a:pt x="3537" y="7187"/>
                    <a:pt x="3573" y="7139"/>
                    <a:pt x="3585" y="7103"/>
                  </a:cubicBezTo>
                  <a:cubicBezTo>
                    <a:pt x="3692" y="6949"/>
                    <a:pt x="3811" y="6782"/>
                    <a:pt x="3918" y="6615"/>
                  </a:cubicBezTo>
                  <a:cubicBezTo>
                    <a:pt x="4132" y="6306"/>
                    <a:pt x="4359" y="5960"/>
                    <a:pt x="4573" y="5627"/>
                  </a:cubicBezTo>
                  <a:cubicBezTo>
                    <a:pt x="4704" y="5413"/>
                    <a:pt x="4835" y="5198"/>
                    <a:pt x="4966" y="4984"/>
                  </a:cubicBezTo>
                  <a:cubicBezTo>
                    <a:pt x="5430" y="4222"/>
                    <a:pt x="5906" y="3448"/>
                    <a:pt x="6478" y="2734"/>
                  </a:cubicBezTo>
                  <a:cubicBezTo>
                    <a:pt x="6668" y="2496"/>
                    <a:pt x="6859" y="2162"/>
                    <a:pt x="6752" y="1734"/>
                  </a:cubicBezTo>
                  <a:cubicBezTo>
                    <a:pt x="6740" y="1674"/>
                    <a:pt x="6740" y="1591"/>
                    <a:pt x="6752" y="1496"/>
                  </a:cubicBezTo>
                  <a:cubicBezTo>
                    <a:pt x="6752" y="1436"/>
                    <a:pt x="6775" y="1388"/>
                    <a:pt x="6752" y="1329"/>
                  </a:cubicBezTo>
                  <a:cubicBezTo>
                    <a:pt x="6752" y="1043"/>
                    <a:pt x="6752" y="745"/>
                    <a:pt x="6740" y="472"/>
                  </a:cubicBezTo>
                  <a:cubicBezTo>
                    <a:pt x="6740" y="317"/>
                    <a:pt x="6692" y="210"/>
                    <a:pt x="6609" y="126"/>
                  </a:cubicBezTo>
                  <a:cubicBezTo>
                    <a:pt x="6514" y="55"/>
                    <a:pt x="6394" y="7"/>
                    <a:pt x="6252" y="7"/>
                  </a:cubicBezTo>
                  <a:lnTo>
                    <a:pt x="4811" y="7"/>
                  </a:lnTo>
                  <a:cubicBezTo>
                    <a:pt x="4615" y="3"/>
                    <a:pt x="4414" y="0"/>
                    <a:pt x="4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2"/>
            <p:cNvSpPr/>
            <p:nvPr/>
          </p:nvSpPr>
          <p:spPr>
            <a:xfrm>
              <a:off x="3380775" y="2452725"/>
              <a:ext cx="195275" cy="257275"/>
            </a:xfrm>
            <a:custGeom>
              <a:avLst/>
              <a:gdLst/>
              <a:ahLst/>
              <a:cxnLst/>
              <a:rect l="l" t="t" r="r" b="b"/>
              <a:pathLst>
                <a:path w="7811" h="10291" extrusionOk="0">
                  <a:moveTo>
                    <a:pt x="4579" y="657"/>
                  </a:moveTo>
                  <a:cubicBezTo>
                    <a:pt x="4730" y="657"/>
                    <a:pt x="4815" y="720"/>
                    <a:pt x="4870" y="873"/>
                  </a:cubicBezTo>
                  <a:cubicBezTo>
                    <a:pt x="4965" y="1171"/>
                    <a:pt x="5048" y="1468"/>
                    <a:pt x="5132" y="1778"/>
                  </a:cubicBezTo>
                  <a:cubicBezTo>
                    <a:pt x="5215" y="2123"/>
                    <a:pt x="5287" y="2445"/>
                    <a:pt x="5370" y="2790"/>
                  </a:cubicBezTo>
                  <a:cubicBezTo>
                    <a:pt x="5501" y="3373"/>
                    <a:pt x="5644" y="3957"/>
                    <a:pt x="5799" y="4552"/>
                  </a:cubicBezTo>
                  <a:cubicBezTo>
                    <a:pt x="5906" y="4969"/>
                    <a:pt x="6025" y="5398"/>
                    <a:pt x="6144" y="5802"/>
                  </a:cubicBezTo>
                  <a:cubicBezTo>
                    <a:pt x="6263" y="6219"/>
                    <a:pt x="6382" y="6648"/>
                    <a:pt x="6501" y="7076"/>
                  </a:cubicBezTo>
                  <a:cubicBezTo>
                    <a:pt x="6644" y="7624"/>
                    <a:pt x="6763" y="8195"/>
                    <a:pt x="6882" y="8731"/>
                  </a:cubicBezTo>
                  <a:cubicBezTo>
                    <a:pt x="6930" y="8922"/>
                    <a:pt x="6977" y="9100"/>
                    <a:pt x="7013" y="9291"/>
                  </a:cubicBezTo>
                  <a:cubicBezTo>
                    <a:pt x="7037" y="9338"/>
                    <a:pt x="7037" y="9386"/>
                    <a:pt x="7037" y="9446"/>
                  </a:cubicBezTo>
                  <a:lnTo>
                    <a:pt x="7037" y="9458"/>
                  </a:lnTo>
                  <a:cubicBezTo>
                    <a:pt x="6989" y="9493"/>
                    <a:pt x="6953" y="9505"/>
                    <a:pt x="6918" y="9517"/>
                  </a:cubicBezTo>
                  <a:cubicBezTo>
                    <a:pt x="6841" y="9546"/>
                    <a:pt x="6693" y="9598"/>
                    <a:pt x="6615" y="9598"/>
                  </a:cubicBezTo>
                  <a:cubicBezTo>
                    <a:pt x="6596" y="9598"/>
                    <a:pt x="6582" y="9595"/>
                    <a:pt x="6572" y="9589"/>
                  </a:cubicBezTo>
                  <a:cubicBezTo>
                    <a:pt x="6525" y="9565"/>
                    <a:pt x="6465" y="9350"/>
                    <a:pt x="6441" y="9267"/>
                  </a:cubicBezTo>
                  <a:cubicBezTo>
                    <a:pt x="6346" y="8957"/>
                    <a:pt x="6263" y="8636"/>
                    <a:pt x="6180" y="8338"/>
                  </a:cubicBezTo>
                  <a:cubicBezTo>
                    <a:pt x="6120" y="8100"/>
                    <a:pt x="6060" y="7886"/>
                    <a:pt x="5989" y="7648"/>
                  </a:cubicBezTo>
                  <a:cubicBezTo>
                    <a:pt x="5918" y="7386"/>
                    <a:pt x="5846" y="7148"/>
                    <a:pt x="5763" y="6898"/>
                  </a:cubicBezTo>
                  <a:cubicBezTo>
                    <a:pt x="5703" y="6707"/>
                    <a:pt x="5644" y="6517"/>
                    <a:pt x="5608" y="6314"/>
                  </a:cubicBezTo>
                  <a:cubicBezTo>
                    <a:pt x="5549" y="6112"/>
                    <a:pt x="5394" y="6005"/>
                    <a:pt x="5191" y="6005"/>
                  </a:cubicBezTo>
                  <a:lnTo>
                    <a:pt x="4834" y="6005"/>
                  </a:lnTo>
                  <a:cubicBezTo>
                    <a:pt x="4453" y="6005"/>
                    <a:pt x="4084" y="6017"/>
                    <a:pt x="3715" y="6017"/>
                  </a:cubicBezTo>
                  <a:cubicBezTo>
                    <a:pt x="3489" y="6017"/>
                    <a:pt x="3251" y="6005"/>
                    <a:pt x="3012" y="5993"/>
                  </a:cubicBezTo>
                  <a:lnTo>
                    <a:pt x="2905" y="5981"/>
                  </a:lnTo>
                  <a:cubicBezTo>
                    <a:pt x="2830" y="5974"/>
                    <a:pt x="2762" y="5971"/>
                    <a:pt x="2701" y="5971"/>
                  </a:cubicBezTo>
                  <a:cubicBezTo>
                    <a:pt x="2321" y="5971"/>
                    <a:pt x="2209" y="6111"/>
                    <a:pt x="2096" y="6552"/>
                  </a:cubicBezTo>
                  <a:cubicBezTo>
                    <a:pt x="1989" y="6957"/>
                    <a:pt x="1881" y="7374"/>
                    <a:pt x="1798" y="7779"/>
                  </a:cubicBezTo>
                  <a:cubicBezTo>
                    <a:pt x="1703" y="8124"/>
                    <a:pt x="1631" y="8457"/>
                    <a:pt x="1548" y="8803"/>
                  </a:cubicBezTo>
                  <a:cubicBezTo>
                    <a:pt x="1488" y="9041"/>
                    <a:pt x="1488" y="9041"/>
                    <a:pt x="1262" y="9041"/>
                  </a:cubicBezTo>
                  <a:cubicBezTo>
                    <a:pt x="869" y="9029"/>
                    <a:pt x="667" y="8993"/>
                    <a:pt x="631" y="8969"/>
                  </a:cubicBezTo>
                  <a:cubicBezTo>
                    <a:pt x="607" y="8934"/>
                    <a:pt x="679" y="8731"/>
                    <a:pt x="715" y="8600"/>
                  </a:cubicBezTo>
                  <a:cubicBezTo>
                    <a:pt x="726" y="8541"/>
                    <a:pt x="750" y="8481"/>
                    <a:pt x="774" y="8398"/>
                  </a:cubicBezTo>
                  <a:cubicBezTo>
                    <a:pt x="1286" y="6660"/>
                    <a:pt x="1822" y="4814"/>
                    <a:pt x="2393" y="3004"/>
                  </a:cubicBezTo>
                  <a:cubicBezTo>
                    <a:pt x="2524" y="2588"/>
                    <a:pt x="2667" y="2147"/>
                    <a:pt x="2834" y="1754"/>
                  </a:cubicBezTo>
                  <a:cubicBezTo>
                    <a:pt x="2929" y="1516"/>
                    <a:pt x="3012" y="1278"/>
                    <a:pt x="3108" y="1016"/>
                  </a:cubicBezTo>
                  <a:cubicBezTo>
                    <a:pt x="3167" y="837"/>
                    <a:pt x="3263" y="766"/>
                    <a:pt x="3441" y="754"/>
                  </a:cubicBezTo>
                  <a:cubicBezTo>
                    <a:pt x="3774" y="742"/>
                    <a:pt x="4144" y="706"/>
                    <a:pt x="4536" y="659"/>
                  </a:cubicBezTo>
                  <a:cubicBezTo>
                    <a:pt x="4551" y="658"/>
                    <a:pt x="4565" y="657"/>
                    <a:pt x="4579" y="657"/>
                  </a:cubicBezTo>
                  <a:close/>
                  <a:moveTo>
                    <a:pt x="4886" y="0"/>
                  </a:moveTo>
                  <a:cubicBezTo>
                    <a:pt x="4855" y="0"/>
                    <a:pt x="4826" y="2"/>
                    <a:pt x="4798" y="4"/>
                  </a:cubicBezTo>
                  <a:cubicBezTo>
                    <a:pt x="4358" y="52"/>
                    <a:pt x="3870" y="99"/>
                    <a:pt x="3405" y="99"/>
                  </a:cubicBezTo>
                  <a:cubicBezTo>
                    <a:pt x="3072" y="99"/>
                    <a:pt x="2882" y="218"/>
                    <a:pt x="2739" y="504"/>
                  </a:cubicBezTo>
                  <a:cubicBezTo>
                    <a:pt x="2358" y="1254"/>
                    <a:pt x="2108" y="2052"/>
                    <a:pt x="1929" y="2659"/>
                  </a:cubicBezTo>
                  <a:cubicBezTo>
                    <a:pt x="1548" y="3957"/>
                    <a:pt x="1155" y="5243"/>
                    <a:pt x="774" y="6529"/>
                  </a:cubicBezTo>
                  <a:cubicBezTo>
                    <a:pt x="548" y="7243"/>
                    <a:pt x="334" y="7957"/>
                    <a:pt x="131" y="8672"/>
                  </a:cubicBezTo>
                  <a:cubicBezTo>
                    <a:pt x="95" y="8755"/>
                    <a:pt x="84" y="8862"/>
                    <a:pt x="60" y="8969"/>
                  </a:cubicBezTo>
                  <a:lnTo>
                    <a:pt x="12" y="9148"/>
                  </a:lnTo>
                  <a:lnTo>
                    <a:pt x="0" y="9231"/>
                  </a:lnTo>
                  <a:lnTo>
                    <a:pt x="60" y="9291"/>
                  </a:lnTo>
                  <a:cubicBezTo>
                    <a:pt x="72" y="9315"/>
                    <a:pt x="95" y="9338"/>
                    <a:pt x="119" y="9374"/>
                  </a:cubicBezTo>
                  <a:cubicBezTo>
                    <a:pt x="191" y="9458"/>
                    <a:pt x="262" y="9541"/>
                    <a:pt x="393" y="9577"/>
                  </a:cubicBezTo>
                  <a:cubicBezTo>
                    <a:pt x="619" y="9624"/>
                    <a:pt x="857" y="9636"/>
                    <a:pt x="1084" y="9648"/>
                  </a:cubicBezTo>
                  <a:cubicBezTo>
                    <a:pt x="1155" y="9648"/>
                    <a:pt x="1227" y="9672"/>
                    <a:pt x="1310" y="9672"/>
                  </a:cubicBezTo>
                  <a:cubicBezTo>
                    <a:pt x="1408" y="9678"/>
                    <a:pt x="1493" y="9682"/>
                    <a:pt x="1565" y="9682"/>
                  </a:cubicBezTo>
                  <a:cubicBezTo>
                    <a:pt x="1938" y="9682"/>
                    <a:pt x="1998" y="9577"/>
                    <a:pt x="2108" y="9088"/>
                  </a:cubicBezTo>
                  <a:cubicBezTo>
                    <a:pt x="2120" y="9041"/>
                    <a:pt x="2120" y="8993"/>
                    <a:pt x="2143" y="8957"/>
                  </a:cubicBezTo>
                  <a:cubicBezTo>
                    <a:pt x="2155" y="8898"/>
                    <a:pt x="2155" y="8850"/>
                    <a:pt x="2167" y="8803"/>
                  </a:cubicBezTo>
                  <a:cubicBezTo>
                    <a:pt x="2286" y="8374"/>
                    <a:pt x="2393" y="7945"/>
                    <a:pt x="2512" y="7505"/>
                  </a:cubicBezTo>
                  <a:lnTo>
                    <a:pt x="2691" y="6814"/>
                  </a:lnTo>
                  <a:cubicBezTo>
                    <a:pt x="2739" y="6648"/>
                    <a:pt x="2798" y="6636"/>
                    <a:pt x="2870" y="6636"/>
                  </a:cubicBezTo>
                  <a:cubicBezTo>
                    <a:pt x="3096" y="6636"/>
                    <a:pt x="3298" y="6636"/>
                    <a:pt x="3524" y="6648"/>
                  </a:cubicBezTo>
                  <a:cubicBezTo>
                    <a:pt x="3989" y="6648"/>
                    <a:pt x="4429" y="6660"/>
                    <a:pt x="4894" y="6671"/>
                  </a:cubicBezTo>
                  <a:cubicBezTo>
                    <a:pt x="5025" y="6671"/>
                    <a:pt x="5120" y="6755"/>
                    <a:pt x="5144" y="6898"/>
                  </a:cubicBezTo>
                  <a:cubicBezTo>
                    <a:pt x="5215" y="7183"/>
                    <a:pt x="5310" y="7469"/>
                    <a:pt x="5394" y="7767"/>
                  </a:cubicBezTo>
                  <a:cubicBezTo>
                    <a:pt x="5477" y="8029"/>
                    <a:pt x="5560" y="8279"/>
                    <a:pt x="5632" y="8553"/>
                  </a:cubicBezTo>
                  <a:cubicBezTo>
                    <a:pt x="5715" y="8850"/>
                    <a:pt x="5799" y="9148"/>
                    <a:pt x="5870" y="9434"/>
                  </a:cubicBezTo>
                  <a:lnTo>
                    <a:pt x="6013" y="9970"/>
                  </a:lnTo>
                  <a:cubicBezTo>
                    <a:pt x="6037" y="10100"/>
                    <a:pt x="6108" y="10208"/>
                    <a:pt x="6203" y="10243"/>
                  </a:cubicBezTo>
                  <a:cubicBezTo>
                    <a:pt x="6263" y="10279"/>
                    <a:pt x="6322" y="10291"/>
                    <a:pt x="6382" y="10291"/>
                  </a:cubicBezTo>
                  <a:cubicBezTo>
                    <a:pt x="6430" y="10291"/>
                    <a:pt x="6489" y="10279"/>
                    <a:pt x="6549" y="10267"/>
                  </a:cubicBezTo>
                  <a:cubicBezTo>
                    <a:pt x="6692" y="10220"/>
                    <a:pt x="6870" y="10184"/>
                    <a:pt x="7025" y="10160"/>
                  </a:cubicBezTo>
                  <a:cubicBezTo>
                    <a:pt x="7144" y="10124"/>
                    <a:pt x="7263" y="10112"/>
                    <a:pt x="7382" y="10089"/>
                  </a:cubicBezTo>
                  <a:cubicBezTo>
                    <a:pt x="7715" y="9993"/>
                    <a:pt x="7811" y="9862"/>
                    <a:pt x="7739" y="9505"/>
                  </a:cubicBezTo>
                  <a:lnTo>
                    <a:pt x="7632" y="9160"/>
                  </a:lnTo>
                  <a:cubicBezTo>
                    <a:pt x="7537" y="8719"/>
                    <a:pt x="7442" y="8255"/>
                    <a:pt x="7323" y="7803"/>
                  </a:cubicBezTo>
                  <a:cubicBezTo>
                    <a:pt x="7203" y="7314"/>
                    <a:pt x="7061" y="6838"/>
                    <a:pt x="6930" y="6362"/>
                  </a:cubicBezTo>
                  <a:cubicBezTo>
                    <a:pt x="6811" y="5933"/>
                    <a:pt x="6680" y="5469"/>
                    <a:pt x="6572" y="5028"/>
                  </a:cubicBezTo>
                  <a:cubicBezTo>
                    <a:pt x="6382" y="4290"/>
                    <a:pt x="6203" y="3552"/>
                    <a:pt x="6013" y="2802"/>
                  </a:cubicBezTo>
                  <a:cubicBezTo>
                    <a:pt x="5858" y="2195"/>
                    <a:pt x="5691" y="1588"/>
                    <a:pt x="5549" y="980"/>
                  </a:cubicBezTo>
                  <a:cubicBezTo>
                    <a:pt x="5501" y="814"/>
                    <a:pt x="5453" y="659"/>
                    <a:pt x="5394" y="516"/>
                  </a:cubicBezTo>
                  <a:cubicBezTo>
                    <a:pt x="5370" y="445"/>
                    <a:pt x="5358" y="385"/>
                    <a:pt x="5322" y="302"/>
                  </a:cubicBezTo>
                  <a:cubicBezTo>
                    <a:pt x="5233" y="43"/>
                    <a:pt x="5043" y="0"/>
                    <a:pt x="48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2"/>
            <p:cNvSpPr/>
            <p:nvPr/>
          </p:nvSpPr>
          <p:spPr>
            <a:xfrm>
              <a:off x="3573050" y="2566825"/>
              <a:ext cx="82175" cy="45250"/>
            </a:xfrm>
            <a:custGeom>
              <a:avLst/>
              <a:gdLst/>
              <a:ahLst/>
              <a:cxnLst/>
              <a:rect l="l" t="t" r="r" b="b"/>
              <a:pathLst>
                <a:path w="3287" h="1810" extrusionOk="0">
                  <a:moveTo>
                    <a:pt x="2382" y="643"/>
                  </a:moveTo>
                  <a:cubicBezTo>
                    <a:pt x="2584" y="643"/>
                    <a:pt x="2620" y="679"/>
                    <a:pt x="2632" y="857"/>
                  </a:cubicBezTo>
                  <a:cubicBezTo>
                    <a:pt x="2632" y="893"/>
                    <a:pt x="2632" y="941"/>
                    <a:pt x="2620" y="964"/>
                  </a:cubicBezTo>
                  <a:cubicBezTo>
                    <a:pt x="2608" y="976"/>
                    <a:pt x="2560" y="1012"/>
                    <a:pt x="2453" y="1024"/>
                  </a:cubicBezTo>
                  <a:cubicBezTo>
                    <a:pt x="1953" y="1084"/>
                    <a:pt x="1370" y="1155"/>
                    <a:pt x="786" y="1191"/>
                  </a:cubicBezTo>
                  <a:cubicBezTo>
                    <a:pt x="703" y="1191"/>
                    <a:pt x="644" y="1095"/>
                    <a:pt x="608" y="1072"/>
                  </a:cubicBezTo>
                  <a:cubicBezTo>
                    <a:pt x="548" y="976"/>
                    <a:pt x="548" y="857"/>
                    <a:pt x="596" y="786"/>
                  </a:cubicBezTo>
                  <a:cubicBezTo>
                    <a:pt x="608" y="774"/>
                    <a:pt x="667" y="726"/>
                    <a:pt x="727" y="726"/>
                  </a:cubicBezTo>
                  <a:cubicBezTo>
                    <a:pt x="953" y="703"/>
                    <a:pt x="1179" y="679"/>
                    <a:pt x="1394" y="667"/>
                  </a:cubicBezTo>
                  <a:lnTo>
                    <a:pt x="1620" y="667"/>
                  </a:lnTo>
                  <a:cubicBezTo>
                    <a:pt x="1691" y="667"/>
                    <a:pt x="1787" y="667"/>
                    <a:pt x="1858" y="655"/>
                  </a:cubicBezTo>
                  <a:cubicBezTo>
                    <a:pt x="2037" y="655"/>
                    <a:pt x="2215" y="643"/>
                    <a:pt x="2382" y="643"/>
                  </a:cubicBezTo>
                  <a:close/>
                  <a:moveTo>
                    <a:pt x="2608" y="0"/>
                  </a:moveTo>
                  <a:cubicBezTo>
                    <a:pt x="2037" y="0"/>
                    <a:pt x="1453" y="24"/>
                    <a:pt x="906" y="48"/>
                  </a:cubicBezTo>
                  <a:lnTo>
                    <a:pt x="417" y="60"/>
                  </a:lnTo>
                  <a:cubicBezTo>
                    <a:pt x="286" y="60"/>
                    <a:pt x="179" y="107"/>
                    <a:pt x="108" y="191"/>
                  </a:cubicBezTo>
                  <a:cubicBezTo>
                    <a:pt x="24" y="286"/>
                    <a:pt x="1" y="381"/>
                    <a:pt x="1" y="512"/>
                  </a:cubicBezTo>
                  <a:cubicBezTo>
                    <a:pt x="1" y="619"/>
                    <a:pt x="13" y="726"/>
                    <a:pt x="13" y="834"/>
                  </a:cubicBezTo>
                  <a:cubicBezTo>
                    <a:pt x="24" y="1000"/>
                    <a:pt x="24" y="1155"/>
                    <a:pt x="48" y="1334"/>
                  </a:cubicBezTo>
                  <a:cubicBezTo>
                    <a:pt x="60" y="1536"/>
                    <a:pt x="72" y="1667"/>
                    <a:pt x="179" y="1738"/>
                  </a:cubicBezTo>
                  <a:cubicBezTo>
                    <a:pt x="239" y="1798"/>
                    <a:pt x="322" y="1810"/>
                    <a:pt x="417" y="1810"/>
                  </a:cubicBezTo>
                  <a:cubicBezTo>
                    <a:pt x="477" y="1810"/>
                    <a:pt x="536" y="1810"/>
                    <a:pt x="596" y="1798"/>
                  </a:cubicBezTo>
                  <a:cubicBezTo>
                    <a:pt x="858" y="1762"/>
                    <a:pt x="1144" y="1738"/>
                    <a:pt x="1417" y="1703"/>
                  </a:cubicBezTo>
                  <a:cubicBezTo>
                    <a:pt x="1489" y="1691"/>
                    <a:pt x="1560" y="1691"/>
                    <a:pt x="1632" y="1679"/>
                  </a:cubicBezTo>
                  <a:lnTo>
                    <a:pt x="1632" y="1738"/>
                  </a:lnTo>
                  <a:lnTo>
                    <a:pt x="1870" y="1703"/>
                  </a:lnTo>
                  <a:cubicBezTo>
                    <a:pt x="2215" y="1667"/>
                    <a:pt x="2560" y="1631"/>
                    <a:pt x="2882" y="1584"/>
                  </a:cubicBezTo>
                  <a:cubicBezTo>
                    <a:pt x="3144" y="1560"/>
                    <a:pt x="3287" y="1393"/>
                    <a:pt x="3275" y="1143"/>
                  </a:cubicBezTo>
                  <a:cubicBezTo>
                    <a:pt x="3263" y="953"/>
                    <a:pt x="3239" y="738"/>
                    <a:pt x="3215" y="536"/>
                  </a:cubicBezTo>
                  <a:cubicBezTo>
                    <a:pt x="3144" y="83"/>
                    <a:pt x="3084" y="0"/>
                    <a:pt x="2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2"/>
            <p:cNvSpPr/>
            <p:nvPr/>
          </p:nvSpPr>
          <p:spPr>
            <a:xfrm>
              <a:off x="3444175" y="2482275"/>
              <a:ext cx="70550" cy="109875"/>
            </a:xfrm>
            <a:custGeom>
              <a:avLst/>
              <a:gdLst/>
              <a:ahLst/>
              <a:cxnLst/>
              <a:rect l="l" t="t" r="r" b="b"/>
              <a:pathLst>
                <a:path w="2822" h="4395" extrusionOk="0">
                  <a:moveTo>
                    <a:pt x="1334" y="1775"/>
                  </a:moveTo>
                  <a:cubicBezTo>
                    <a:pt x="1369" y="1894"/>
                    <a:pt x="1405" y="2037"/>
                    <a:pt x="1429" y="2180"/>
                  </a:cubicBezTo>
                  <a:cubicBezTo>
                    <a:pt x="1477" y="2358"/>
                    <a:pt x="1512" y="2513"/>
                    <a:pt x="1596" y="2692"/>
                  </a:cubicBezTo>
                  <a:cubicBezTo>
                    <a:pt x="1715" y="2930"/>
                    <a:pt x="1810" y="3203"/>
                    <a:pt x="1905" y="3465"/>
                  </a:cubicBezTo>
                  <a:cubicBezTo>
                    <a:pt x="1941" y="3549"/>
                    <a:pt x="1965" y="3620"/>
                    <a:pt x="2000" y="3704"/>
                  </a:cubicBezTo>
                  <a:cubicBezTo>
                    <a:pt x="1769" y="3736"/>
                    <a:pt x="1551" y="3757"/>
                    <a:pt x="1339" y="3757"/>
                  </a:cubicBezTo>
                  <a:cubicBezTo>
                    <a:pt x="1160" y="3757"/>
                    <a:pt x="985" y="3742"/>
                    <a:pt x="810" y="3704"/>
                  </a:cubicBezTo>
                  <a:cubicBezTo>
                    <a:pt x="917" y="3073"/>
                    <a:pt x="1108" y="2453"/>
                    <a:pt x="1334" y="1775"/>
                  </a:cubicBezTo>
                  <a:close/>
                  <a:moveTo>
                    <a:pt x="1286" y="1"/>
                  </a:moveTo>
                  <a:lnTo>
                    <a:pt x="1179" y="275"/>
                  </a:lnTo>
                  <a:cubicBezTo>
                    <a:pt x="1167" y="334"/>
                    <a:pt x="1131" y="370"/>
                    <a:pt x="1119" y="417"/>
                  </a:cubicBezTo>
                  <a:cubicBezTo>
                    <a:pt x="1084" y="489"/>
                    <a:pt x="1072" y="548"/>
                    <a:pt x="1048" y="596"/>
                  </a:cubicBezTo>
                  <a:cubicBezTo>
                    <a:pt x="715" y="1656"/>
                    <a:pt x="405" y="2715"/>
                    <a:pt x="84" y="3751"/>
                  </a:cubicBezTo>
                  <a:cubicBezTo>
                    <a:pt x="36" y="3882"/>
                    <a:pt x="0" y="4049"/>
                    <a:pt x="95" y="4168"/>
                  </a:cubicBezTo>
                  <a:cubicBezTo>
                    <a:pt x="203" y="4323"/>
                    <a:pt x="357" y="4346"/>
                    <a:pt x="500" y="4346"/>
                  </a:cubicBezTo>
                  <a:cubicBezTo>
                    <a:pt x="1119" y="4382"/>
                    <a:pt x="1643" y="4394"/>
                    <a:pt x="2120" y="4394"/>
                  </a:cubicBezTo>
                  <a:lnTo>
                    <a:pt x="2227" y="4394"/>
                  </a:lnTo>
                  <a:cubicBezTo>
                    <a:pt x="2417" y="4394"/>
                    <a:pt x="2608" y="4382"/>
                    <a:pt x="2715" y="4227"/>
                  </a:cubicBezTo>
                  <a:cubicBezTo>
                    <a:pt x="2822" y="4096"/>
                    <a:pt x="2774" y="3906"/>
                    <a:pt x="2727" y="3727"/>
                  </a:cubicBezTo>
                  <a:cubicBezTo>
                    <a:pt x="2441" y="2775"/>
                    <a:pt x="2143" y="1799"/>
                    <a:pt x="1810" y="775"/>
                  </a:cubicBezTo>
                  <a:cubicBezTo>
                    <a:pt x="1762" y="644"/>
                    <a:pt x="1667" y="536"/>
                    <a:pt x="1584" y="417"/>
                  </a:cubicBezTo>
                  <a:lnTo>
                    <a:pt x="1453" y="239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3" name="Google Shape;1603;p52"/>
          <p:cNvGrpSpPr/>
          <p:nvPr/>
        </p:nvGrpSpPr>
        <p:grpSpPr>
          <a:xfrm>
            <a:off x="5276404" y="2171136"/>
            <a:ext cx="626375" cy="451429"/>
            <a:chOff x="4017750" y="2417225"/>
            <a:chExt cx="519425" cy="374350"/>
          </a:xfrm>
        </p:grpSpPr>
        <p:sp>
          <p:nvSpPr>
            <p:cNvPr id="1604" name="Google Shape;1604;p52"/>
            <p:cNvSpPr/>
            <p:nvPr/>
          </p:nvSpPr>
          <p:spPr>
            <a:xfrm>
              <a:off x="4017750" y="2417225"/>
              <a:ext cx="519425" cy="374350"/>
            </a:xfrm>
            <a:custGeom>
              <a:avLst/>
              <a:gdLst/>
              <a:ahLst/>
              <a:cxnLst/>
              <a:rect l="l" t="t" r="r" b="b"/>
              <a:pathLst>
                <a:path w="20777" h="14974" extrusionOk="0">
                  <a:moveTo>
                    <a:pt x="2247" y="1124"/>
                  </a:moveTo>
                  <a:cubicBezTo>
                    <a:pt x="2256" y="1124"/>
                    <a:pt x="2266" y="1125"/>
                    <a:pt x="2275" y="1126"/>
                  </a:cubicBezTo>
                  <a:cubicBezTo>
                    <a:pt x="3537" y="1150"/>
                    <a:pt x="5037" y="1233"/>
                    <a:pt x="6501" y="1745"/>
                  </a:cubicBezTo>
                  <a:cubicBezTo>
                    <a:pt x="6525" y="1757"/>
                    <a:pt x="6561" y="1757"/>
                    <a:pt x="6585" y="1769"/>
                  </a:cubicBezTo>
                  <a:cubicBezTo>
                    <a:pt x="6632" y="1781"/>
                    <a:pt x="6692" y="1805"/>
                    <a:pt x="6728" y="1817"/>
                  </a:cubicBezTo>
                  <a:lnTo>
                    <a:pt x="6847" y="1876"/>
                  </a:lnTo>
                  <a:cubicBezTo>
                    <a:pt x="7585" y="2257"/>
                    <a:pt x="8359" y="2662"/>
                    <a:pt x="9121" y="3079"/>
                  </a:cubicBezTo>
                  <a:cubicBezTo>
                    <a:pt x="9442" y="3258"/>
                    <a:pt x="9597" y="3496"/>
                    <a:pt x="9573" y="3889"/>
                  </a:cubicBezTo>
                  <a:cubicBezTo>
                    <a:pt x="9561" y="5091"/>
                    <a:pt x="9561" y="6306"/>
                    <a:pt x="9549" y="7496"/>
                  </a:cubicBezTo>
                  <a:lnTo>
                    <a:pt x="9549" y="7544"/>
                  </a:lnTo>
                  <a:cubicBezTo>
                    <a:pt x="9549" y="8318"/>
                    <a:pt x="9549" y="9092"/>
                    <a:pt x="9537" y="9866"/>
                  </a:cubicBezTo>
                  <a:cubicBezTo>
                    <a:pt x="9537" y="10044"/>
                    <a:pt x="9526" y="10235"/>
                    <a:pt x="9502" y="10413"/>
                  </a:cubicBezTo>
                  <a:cubicBezTo>
                    <a:pt x="9490" y="10568"/>
                    <a:pt x="9478" y="10711"/>
                    <a:pt x="9478" y="10866"/>
                  </a:cubicBezTo>
                  <a:cubicBezTo>
                    <a:pt x="9454" y="11223"/>
                    <a:pt x="9442" y="11568"/>
                    <a:pt x="9442" y="11925"/>
                  </a:cubicBezTo>
                  <a:cubicBezTo>
                    <a:pt x="9430" y="12235"/>
                    <a:pt x="9430" y="12556"/>
                    <a:pt x="9418" y="12878"/>
                  </a:cubicBezTo>
                  <a:cubicBezTo>
                    <a:pt x="9418" y="12913"/>
                    <a:pt x="9418" y="12949"/>
                    <a:pt x="9395" y="12997"/>
                  </a:cubicBezTo>
                  <a:cubicBezTo>
                    <a:pt x="9192" y="12890"/>
                    <a:pt x="9002" y="12794"/>
                    <a:pt x="8799" y="12699"/>
                  </a:cubicBezTo>
                  <a:cubicBezTo>
                    <a:pt x="8144" y="12342"/>
                    <a:pt x="7430" y="12116"/>
                    <a:pt x="6656" y="12044"/>
                  </a:cubicBezTo>
                  <a:cubicBezTo>
                    <a:pt x="6382" y="12044"/>
                    <a:pt x="6085" y="12009"/>
                    <a:pt x="5787" y="11961"/>
                  </a:cubicBezTo>
                  <a:cubicBezTo>
                    <a:pt x="5239" y="11901"/>
                    <a:pt x="4656" y="11842"/>
                    <a:pt x="4073" y="11806"/>
                  </a:cubicBezTo>
                  <a:cubicBezTo>
                    <a:pt x="3965" y="11806"/>
                    <a:pt x="3882" y="11782"/>
                    <a:pt x="3775" y="11782"/>
                  </a:cubicBezTo>
                  <a:cubicBezTo>
                    <a:pt x="3513" y="11782"/>
                    <a:pt x="3251" y="11806"/>
                    <a:pt x="3001" y="11818"/>
                  </a:cubicBezTo>
                  <a:cubicBezTo>
                    <a:pt x="2858" y="11830"/>
                    <a:pt x="2703" y="11830"/>
                    <a:pt x="2572" y="11842"/>
                  </a:cubicBezTo>
                  <a:cubicBezTo>
                    <a:pt x="2453" y="11842"/>
                    <a:pt x="2334" y="11854"/>
                    <a:pt x="2215" y="11854"/>
                  </a:cubicBezTo>
                  <a:cubicBezTo>
                    <a:pt x="2215" y="11818"/>
                    <a:pt x="2191" y="11782"/>
                    <a:pt x="2191" y="11735"/>
                  </a:cubicBezTo>
                  <a:lnTo>
                    <a:pt x="2156" y="10449"/>
                  </a:lnTo>
                  <a:lnTo>
                    <a:pt x="2156" y="10401"/>
                  </a:lnTo>
                  <a:cubicBezTo>
                    <a:pt x="2144" y="9866"/>
                    <a:pt x="2120" y="9330"/>
                    <a:pt x="2096" y="8794"/>
                  </a:cubicBezTo>
                  <a:cubicBezTo>
                    <a:pt x="2084" y="8461"/>
                    <a:pt x="2060" y="8151"/>
                    <a:pt x="2048" y="7830"/>
                  </a:cubicBezTo>
                  <a:cubicBezTo>
                    <a:pt x="2013" y="7306"/>
                    <a:pt x="1989" y="6770"/>
                    <a:pt x="1977" y="6234"/>
                  </a:cubicBezTo>
                  <a:cubicBezTo>
                    <a:pt x="1977" y="5758"/>
                    <a:pt x="1989" y="5270"/>
                    <a:pt x="2001" y="4770"/>
                  </a:cubicBezTo>
                  <a:cubicBezTo>
                    <a:pt x="2013" y="4353"/>
                    <a:pt x="2037" y="3936"/>
                    <a:pt x="2037" y="3519"/>
                  </a:cubicBezTo>
                  <a:cubicBezTo>
                    <a:pt x="2037" y="3079"/>
                    <a:pt x="2025" y="2627"/>
                    <a:pt x="1989" y="2198"/>
                  </a:cubicBezTo>
                  <a:cubicBezTo>
                    <a:pt x="1977" y="1984"/>
                    <a:pt x="1977" y="1757"/>
                    <a:pt x="1965" y="1531"/>
                  </a:cubicBezTo>
                  <a:lnTo>
                    <a:pt x="1965" y="1186"/>
                  </a:lnTo>
                  <a:lnTo>
                    <a:pt x="1977" y="1186"/>
                  </a:lnTo>
                  <a:cubicBezTo>
                    <a:pt x="2083" y="1165"/>
                    <a:pt x="2170" y="1124"/>
                    <a:pt x="2247" y="1124"/>
                  </a:cubicBezTo>
                  <a:close/>
                  <a:moveTo>
                    <a:pt x="17193" y="876"/>
                  </a:moveTo>
                  <a:cubicBezTo>
                    <a:pt x="17634" y="876"/>
                    <a:pt x="18074" y="912"/>
                    <a:pt x="18491" y="983"/>
                  </a:cubicBezTo>
                  <a:cubicBezTo>
                    <a:pt x="18562" y="995"/>
                    <a:pt x="18646" y="1007"/>
                    <a:pt x="18658" y="1007"/>
                  </a:cubicBezTo>
                  <a:cubicBezTo>
                    <a:pt x="18670" y="1031"/>
                    <a:pt x="18670" y="1114"/>
                    <a:pt x="18681" y="1186"/>
                  </a:cubicBezTo>
                  <a:cubicBezTo>
                    <a:pt x="18801" y="2293"/>
                    <a:pt x="18753" y="3436"/>
                    <a:pt x="18681" y="4520"/>
                  </a:cubicBezTo>
                  <a:cubicBezTo>
                    <a:pt x="18670" y="4758"/>
                    <a:pt x="18658" y="5020"/>
                    <a:pt x="18646" y="5258"/>
                  </a:cubicBezTo>
                  <a:lnTo>
                    <a:pt x="18598" y="6639"/>
                  </a:lnTo>
                  <a:cubicBezTo>
                    <a:pt x="18598" y="6996"/>
                    <a:pt x="18586" y="7353"/>
                    <a:pt x="18562" y="7710"/>
                  </a:cubicBezTo>
                  <a:cubicBezTo>
                    <a:pt x="18551" y="7972"/>
                    <a:pt x="18539" y="8234"/>
                    <a:pt x="18527" y="8496"/>
                  </a:cubicBezTo>
                  <a:lnTo>
                    <a:pt x="18479" y="9258"/>
                  </a:lnTo>
                  <a:cubicBezTo>
                    <a:pt x="18467" y="9508"/>
                    <a:pt x="18467" y="9746"/>
                    <a:pt x="18467" y="9996"/>
                  </a:cubicBezTo>
                  <a:lnTo>
                    <a:pt x="18467" y="10556"/>
                  </a:lnTo>
                  <a:cubicBezTo>
                    <a:pt x="18467" y="10818"/>
                    <a:pt x="18455" y="11044"/>
                    <a:pt x="18420" y="11270"/>
                  </a:cubicBezTo>
                  <a:cubicBezTo>
                    <a:pt x="18396" y="11544"/>
                    <a:pt x="18396" y="11544"/>
                    <a:pt x="18098" y="11580"/>
                  </a:cubicBezTo>
                  <a:cubicBezTo>
                    <a:pt x="17896" y="11592"/>
                    <a:pt x="17717" y="11604"/>
                    <a:pt x="17527" y="11628"/>
                  </a:cubicBezTo>
                  <a:cubicBezTo>
                    <a:pt x="17277" y="11640"/>
                    <a:pt x="17027" y="11663"/>
                    <a:pt x="16765" y="11687"/>
                  </a:cubicBezTo>
                  <a:cubicBezTo>
                    <a:pt x="15776" y="11782"/>
                    <a:pt x="14729" y="11985"/>
                    <a:pt x="13407" y="12318"/>
                  </a:cubicBezTo>
                  <a:lnTo>
                    <a:pt x="13133" y="12378"/>
                  </a:lnTo>
                  <a:cubicBezTo>
                    <a:pt x="12478" y="12544"/>
                    <a:pt x="11800" y="12723"/>
                    <a:pt x="11157" y="13056"/>
                  </a:cubicBezTo>
                  <a:cubicBezTo>
                    <a:pt x="10871" y="13199"/>
                    <a:pt x="10609" y="13354"/>
                    <a:pt x="10311" y="13509"/>
                  </a:cubicBezTo>
                  <a:lnTo>
                    <a:pt x="10157" y="13604"/>
                  </a:lnTo>
                  <a:lnTo>
                    <a:pt x="10157" y="13556"/>
                  </a:lnTo>
                  <a:cubicBezTo>
                    <a:pt x="10180" y="13175"/>
                    <a:pt x="10204" y="12794"/>
                    <a:pt x="10216" y="12413"/>
                  </a:cubicBezTo>
                  <a:cubicBezTo>
                    <a:pt x="10264" y="11580"/>
                    <a:pt x="10311" y="10711"/>
                    <a:pt x="10335" y="9866"/>
                  </a:cubicBezTo>
                  <a:cubicBezTo>
                    <a:pt x="10371" y="9092"/>
                    <a:pt x="10371" y="8306"/>
                    <a:pt x="10371" y="7544"/>
                  </a:cubicBezTo>
                  <a:lnTo>
                    <a:pt x="10371" y="6508"/>
                  </a:lnTo>
                  <a:lnTo>
                    <a:pt x="10371" y="5532"/>
                  </a:lnTo>
                  <a:cubicBezTo>
                    <a:pt x="10371" y="4901"/>
                    <a:pt x="10383" y="4258"/>
                    <a:pt x="10383" y="3615"/>
                  </a:cubicBezTo>
                  <a:cubicBezTo>
                    <a:pt x="10383" y="3448"/>
                    <a:pt x="10454" y="3329"/>
                    <a:pt x="10597" y="3246"/>
                  </a:cubicBezTo>
                  <a:cubicBezTo>
                    <a:pt x="11050" y="2936"/>
                    <a:pt x="11573" y="2579"/>
                    <a:pt x="12097" y="2281"/>
                  </a:cubicBezTo>
                  <a:cubicBezTo>
                    <a:pt x="13169" y="1686"/>
                    <a:pt x="14336" y="1269"/>
                    <a:pt x="15622" y="1031"/>
                  </a:cubicBezTo>
                  <a:cubicBezTo>
                    <a:pt x="16157" y="924"/>
                    <a:pt x="16693" y="876"/>
                    <a:pt x="17193" y="876"/>
                  </a:cubicBezTo>
                  <a:close/>
                  <a:moveTo>
                    <a:pt x="19622" y="1865"/>
                  </a:moveTo>
                  <a:lnTo>
                    <a:pt x="19836" y="1876"/>
                  </a:lnTo>
                  <a:lnTo>
                    <a:pt x="19836" y="1924"/>
                  </a:lnTo>
                  <a:lnTo>
                    <a:pt x="19824" y="2234"/>
                  </a:lnTo>
                  <a:cubicBezTo>
                    <a:pt x="19801" y="2877"/>
                    <a:pt x="19789" y="3543"/>
                    <a:pt x="19765" y="4210"/>
                  </a:cubicBezTo>
                  <a:cubicBezTo>
                    <a:pt x="19741" y="4686"/>
                    <a:pt x="19717" y="5163"/>
                    <a:pt x="19682" y="5639"/>
                  </a:cubicBezTo>
                  <a:lnTo>
                    <a:pt x="19682" y="5686"/>
                  </a:lnTo>
                  <a:cubicBezTo>
                    <a:pt x="19658" y="6151"/>
                    <a:pt x="19646" y="6591"/>
                    <a:pt x="19610" y="7056"/>
                  </a:cubicBezTo>
                  <a:cubicBezTo>
                    <a:pt x="19610" y="7199"/>
                    <a:pt x="19610" y="7341"/>
                    <a:pt x="19622" y="7472"/>
                  </a:cubicBezTo>
                  <a:cubicBezTo>
                    <a:pt x="19622" y="7580"/>
                    <a:pt x="19646" y="7663"/>
                    <a:pt x="19646" y="7758"/>
                  </a:cubicBezTo>
                  <a:cubicBezTo>
                    <a:pt x="19622" y="9735"/>
                    <a:pt x="19610" y="11711"/>
                    <a:pt x="19586" y="13711"/>
                  </a:cubicBezTo>
                  <a:cubicBezTo>
                    <a:pt x="18337" y="13630"/>
                    <a:pt x="17111" y="13588"/>
                    <a:pt x="15910" y="13588"/>
                  </a:cubicBezTo>
                  <a:cubicBezTo>
                    <a:pt x="15347" y="13588"/>
                    <a:pt x="14791" y="13597"/>
                    <a:pt x="14240" y="13616"/>
                  </a:cubicBezTo>
                  <a:cubicBezTo>
                    <a:pt x="14223" y="13612"/>
                    <a:pt x="14203" y="13611"/>
                    <a:pt x="14180" y="13611"/>
                  </a:cubicBezTo>
                  <a:cubicBezTo>
                    <a:pt x="14126" y="13611"/>
                    <a:pt x="14061" y="13619"/>
                    <a:pt x="14002" y="13628"/>
                  </a:cubicBezTo>
                  <a:cubicBezTo>
                    <a:pt x="13931" y="13652"/>
                    <a:pt x="13871" y="13652"/>
                    <a:pt x="13812" y="13664"/>
                  </a:cubicBezTo>
                  <a:cubicBezTo>
                    <a:pt x="13109" y="13687"/>
                    <a:pt x="12419" y="13711"/>
                    <a:pt x="11728" y="13723"/>
                  </a:cubicBezTo>
                  <a:cubicBezTo>
                    <a:pt x="12645" y="13330"/>
                    <a:pt x="13645" y="13116"/>
                    <a:pt x="14610" y="12902"/>
                  </a:cubicBezTo>
                  <a:lnTo>
                    <a:pt x="14907" y="12842"/>
                  </a:lnTo>
                  <a:cubicBezTo>
                    <a:pt x="15931" y="12616"/>
                    <a:pt x="17027" y="12485"/>
                    <a:pt x="18122" y="12473"/>
                  </a:cubicBezTo>
                  <a:cubicBezTo>
                    <a:pt x="18348" y="12473"/>
                    <a:pt x="18539" y="12402"/>
                    <a:pt x="18753" y="12342"/>
                  </a:cubicBezTo>
                  <a:lnTo>
                    <a:pt x="18848" y="12306"/>
                  </a:lnTo>
                  <a:cubicBezTo>
                    <a:pt x="19027" y="12247"/>
                    <a:pt x="19241" y="12104"/>
                    <a:pt x="19265" y="11699"/>
                  </a:cubicBezTo>
                  <a:cubicBezTo>
                    <a:pt x="19289" y="11568"/>
                    <a:pt x="19289" y="11425"/>
                    <a:pt x="19301" y="11294"/>
                  </a:cubicBezTo>
                  <a:lnTo>
                    <a:pt x="19301" y="11223"/>
                  </a:lnTo>
                  <a:cubicBezTo>
                    <a:pt x="19324" y="10830"/>
                    <a:pt x="19360" y="10449"/>
                    <a:pt x="19372" y="10056"/>
                  </a:cubicBezTo>
                  <a:cubicBezTo>
                    <a:pt x="19384" y="9723"/>
                    <a:pt x="19408" y="9389"/>
                    <a:pt x="19408" y="9068"/>
                  </a:cubicBezTo>
                  <a:cubicBezTo>
                    <a:pt x="19408" y="8830"/>
                    <a:pt x="19420" y="8592"/>
                    <a:pt x="19420" y="8365"/>
                  </a:cubicBezTo>
                  <a:cubicBezTo>
                    <a:pt x="19443" y="7532"/>
                    <a:pt x="19479" y="6710"/>
                    <a:pt x="19503" y="5877"/>
                  </a:cubicBezTo>
                  <a:cubicBezTo>
                    <a:pt x="19527" y="5675"/>
                    <a:pt x="19527" y="5460"/>
                    <a:pt x="19539" y="5258"/>
                  </a:cubicBezTo>
                  <a:cubicBezTo>
                    <a:pt x="19551" y="4960"/>
                    <a:pt x="19563" y="4662"/>
                    <a:pt x="19563" y="4365"/>
                  </a:cubicBezTo>
                  <a:cubicBezTo>
                    <a:pt x="19586" y="3912"/>
                    <a:pt x="19598" y="3472"/>
                    <a:pt x="19598" y="3019"/>
                  </a:cubicBezTo>
                  <a:lnTo>
                    <a:pt x="19598" y="2936"/>
                  </a:lnTo>
                  <a:cubicBezTo>
                    <a:pt x="19610" y="2603"/>
                    <a:pt x="19610" y="2281"/>
                    <a:pt x="19622" y="1936"/>
                  </a:cubicBezTo>
                  <a:lnTo>
                    <a:pt x="19622" y="1865"/>
                  </a:lnTo>
                  <a:close/>
                  <a:moveTo>
                    <a:pt x="858" y="2376"/>
                  </a:moveTo>
                  <a:cubicBezTo>
                    <a:pt x="929" y="2376"/>
                    <a:pt x="1036" y="2376"/>
                    <a:pt x="1144" y="2400"/>
                  </a:cubicBezTo>
                  <a:cubicBezTo>
                    <a:pt x="1155" y="2496"/>
                    <a:pt x="1155" y="2591"/>
                    <a:pt x="1155" y="2698"/>
                  </a:cubicBezTo>
                  <a:lnTo>
                    <a:pt x="1155" y="4222"/>
                  </a:lnTo>
                  <a:cubicBezTo>
                    <a:pt x="1155" y="5210"/>
                    <a:pt x="1155" y="6222"/>
                    <a:pt x="1167" y="7199"/>
                  </a:cubicBezTo>
                  <a:cubicBezTo>
                    <a:pt x="1191" y="7651"/>
                    <a:pt x="1215" y="8115"/>
                    <a:pt x="1251" y="8544"/>
                  </a:cubicBezTo>
                  <a:cubicBezTo>
                    <a:pt x="1275" y="8913"/>
                    <a:pt x="1286" y="9306"/>
                    <a:pt x="1310" y="9687"/>
                  </a:cubicBezTo>
                  <a:cubicBezTo>
                    <a:pt x="1322" y="10413"/>
                    <a:pt x="1322" y="11151"/>
                    <a:pt x="1322" y="11878"/>
                  </a:cubicBezTo>
                  <a:lnTo>
                    <a:pt x="1322" y="12366"/>
                  </a:lnTo>
                  <a:cubicBezTo>
                    <a:pt x="1322" y="12699"/>
                    <a:pt x="1513" y="12890"/>
                    <a:pt x="1822" y="12913"/>
                  </a:cubicBezTo>
                  <a:cubicBezTo>
                    <a:pt x="1906" y="12913"/>
                    <a:pt x="1977" y="12913"/>
                    <a:pt x="2060" y="12902"/>
                  </a:cubicBezTo>
                  <a:cubicBezTo>
                    <a:pt x="2591" y="12787"/>
                    <a:pt x="3116" y="12740"/>
                    <a:pt x="3662" y="12740"/>
                  </a:cubicBezTo>
                  <a:cubicBezTo>
                    <a:pt x="4304" y="12740"/>
                    <a:pt x="4975" y="12805"/>
                    <a:pt x="5716" y="12902"/>
                  </a:cubicBezTo>
                  <a:cubicBezTo>
                    <a:pt x="6394" y="12997"/>
                    <a:pt x="6990" y="13080"/>
                    <a:pt x="7525" y="13199"/>
                  </a:cubicBezTo>
                  <a:cubicBezTo>
                    <a:pt x="7716" y="13247"/>
                    <a:pt x="7918" y="13330"/>
                    <a:pt x="8109" y="13425"/>
                  </a:cubicBezTo>
                  <a:lnTo>
                    <a:pt x="8216" y="13461"/>
                  </a:lnTo>
                  <a:cubicBezTo>
                    <a:pt x="8394" y="13545"/>
                    <a:pt x="8573" y="13640"/>
                    <a:pt x="8728" y="13735"/>
                  </a:cubicBezTo>
                  <a:lnTo>
                    <a:pt x="8764" y="13747"/>
                  </a:lnTo>
                  <a:cubicBezTo>
                    <a:pt x="8573" y="13747"/>
                    <a:pt x="8394" y="13759"/>
                    <a:pt x="8192" y="13759"/>
                  </a:cubicBezTo>
                  <a:cubicBezTo>
                    <a:pt x="7406" y="13783"/>
                    <a:pt x="6585" y="13806"/>
                    <a:pt x="5775" y="13842"/>
                  </a:cubicBezTo>
                  <a:cubicBezTo>
                    <a:pt x="5335" y="13854"/>
                    <a:pt x="4906" y="13902"/>
                    <a:pt x="4477" y="13926"/>
                  </a:cubicBezTo>
                  <a:cubicBezTo>
                    <a:pt x="4227" y="13961"/>
                    <a:pt x="3953" y="13973"/>
                    <a:pt x="3703" y="13985"/>
                  </a:cubicBezTo>
                  <a:cubicBezTo>
                    <a:pt x="3406" y="13997"/>
                    <a:pt x="3108" y="14021"/>
                    <a:pt x="2822" y="14033"/>
                  </a:cubicBezTo>
                  <a:cubicBezTo>
                    <a:pt x="2679" y="14033"/>
                    <a:pt x="2537" y="14045"/>
                    <a:pt x="2394" y="14045"/>
                  </a:cubicBezTo>
                  <a:lnTo>
                    <a:pt x="2025" y="14056"/>
                  </a:lnTo>
                  <a:lnTo>
                    <a:pt x="1310" y="14104"/>
                  </a:lnTo>
                  <a:lnTo>
                    <a:pt x="1072" y="14104"/>
                  </a:lnTo>
                  <a:cubicBezTo>
                    <a:pt x="1048" y="13973"/>
                    <a:pt x="1036" y="13854"/>
                    <a:pt x="1036" y="13735"/>
                  </a:cubicBezTo>
                  <a:lnTo>
                    <a:pt x="1025" y="13223"/>
                  </a:lnTo>
                  <a:cubicBezTo>
                    <a:pt x="989" y="12604"/>
                    <a:pt x="965" y="11961"/>
                    <a:pt x="965" y="11342"/>
                  </a:cubicBezTo>
                  <a:cubicBezTo>
                    <a:pt x="953" y="10723"/>
                    <a:pt x="965" y="10104"/>
                    <a:pt x="965" y="9496"/>
                  </a:cubicBezTo>
                  <a:lnTo>
                    <a:pt x="965" y="9461"/>
                  </a:lnTo>
                  <a:cubicBezTo>
                    <a:pt x="953" y="8853"/>
                    <a:pt x="953" y="8211"/>
                    <a:pt x="953" y="7603"/>
                  </a:cubicBezTo>
                  <a:cubicBezTo>
                    <a:pt x="929" y="6579"/>
                    <a:pt x="917" y="5532"/>
                    <a:pt x="894" y="4520"/>
                  </a:cubicBezTo>
                  <a:cubicBezTo>
                    <a:pt x="870" y="3924"/>
                    <a:pt x="858" y="3329"/>
                    <a:pt x="858" y="2734"/>
                  </a:cubicBezTo>
                  <a:lnTo>
                    <a:pt x="858" y="2376"/>
                  </a:lnTo>
                  <a:close/>
                  <a:moveTo>
                    <a:pt x="17387" y="1"/>
                  </a:moveTo>
                  <a:cubicBezTo>
                    <a:pt x="16623" y="1"/>
                    <a:pt x="15867" y="81"/>
                    <a:pt x="15133" y="162"/>
                  </a:cubicBezTo>
                  <a:lnTo>
                    <a:pt x="14955" y="174"/>
                  </a:lnTo>
                  <a:cubicBezTo>
                    <a:pt x="14776" y="198"/>
                    <a:pt x="14621" y="269"/>
                    <a:pt x="14502" y="341"/>
                  </a:cubicBezTo>
                  <a:cubicBezTo>
                    <a:pt x="14431" y="376"/>
                    <a:pt x="14371" y="412"/>
                    <a:pt x="14312" y="436"/>
                  </a:cubicBezTo>
                  <a:cubicBezTo>
                    <a:pt x="13336" y="745"/>
                    <a:pt x="12383" y="1055"/>
                    <a:pt x="11490" y="1603"/>
                  </a:cubicBezTo>
                  <a:cubicBezTo>
                    <a:pt x="11097" y="1841"/>
                    <a:pt x="10716" y="2103"/>
                    <a:pt x="10335" y="2341"/>
                  </a:cubicBezTo>
                  <a:lnTo>
                    <a:pt x="10002" y="2555"/>
                  </a:lnTo>
                  <a:cubicBezTo>
                    <a:pt x="9954" y="2531"/>
                    <a:pt x="9895" y="2496"/>
                    <a:pt x="9847" y="2472"/>
                  </a:cubicBezTo>
                  <a:lnTo>
                    <a:pt x="9823" y="2460"/>
                  </a:lnTo>
                  <a:cubicBezTo>
                    <a:pt x="9561" y="2305"/>
                    <a:pt x="9311" y="2162"/>
                    <a:pt x="9026" y="2019"/>
                  </a:cubicBezTo>
                  <a:cubicBezTo>
                    <a:pt x="8811" y="1924"/>
                    <a:pt x="8585" y="1829"/>
                    <a:pt x="8371" y="1722"/>
                  </a:cubicBezTo>
                  <a:cubicBezTo>
                    <a:pt x="8049" y="1591"/>
                    <a:pt x="7716" y="1460"/>
                    <a:pt x="7442" y="1281"/>
                  </a:cubicBezTo>
                  <a:cubicBezTo>
                    <a:pt x="6680" y="829"/>
                    <a:pt x="5870" y="686"/>
                    <a:pt x="5120" y="567"/>
                  </a:cubicBezTo>
                  <a:cubicBezTo>
                    <a:pt x="3953" y="388"/>
                    <a:pt x="3049" y="317"/>
                    <a:pt x="2168" y="281"/>
                  </a:cubicBezTo>
                  <a:cubicBezTo>
                    <a:pt x="1917" y="281"/>
                    <a:pt x="1691" y="317"/>
                    <a:pt x="1394" y="400"/>
                  </a:cubicBezTo>
                  <a:cubicBezTo>
                    <a:pt x="1096" y="495"/>
                    <a:pt x="965" y="733"/>
                    <a:pt x="1025" y="1043"/>
                  </a:cubicBezTo>
                  <a:cubicBezTo>
                    <a:pt x="1048" y="1174"/>
                    <a:pt x="1072" y="1329"/>
                    <a:pt x="1084" y="1460"/>
                  </a:cubicBezTo>
                  <a:lnTo>
                    <a:pt x="1084" y="1472"/>
                  </a:lnTo>
                  <a:cubicBezTo>
                    <a:pt x="977" y="1484"/>
                    <a:pt x="870" y="1484"/>
                    <a:pt x="774" y="1484"/>
                  </a:cubicBezTo>
                  <a:lnTo>
                    <a:pt x="667" y="1484"/>
                  </a:lnTo>
                  <a:cubicBezTo>
                    <a:pt x="429" y="1484"/>
                    <a:pt x="96" y="1531"/>
                    <a:pt x="24" y="1995"/>
                  </a:cubicBezTo>
                  <a:cubicBezTo>
                    <a:pt x="1" y="2174"/>
                    <a:pt x="1" y="2341"/>
                    <a:pt x="12" y="2460"/>
                  </a:cubicBezTo>
                  <a:cubicBezTo>
                    <a:pt x="24" y="2615"/>
                    <a:pt x="24" y="2781"/>
                    <a:pt x="36" y="2948"/>
                  </a:cubicBezTo>
                  <a:cubicBezTo>
                    <a:pt x="60" y="3186"/>
                    <a:pt x="84" y="3472"/>
                    <a:pt x="84" y="3722"/>
                  </a:cubicBezTo>
                  <a:cubicBezTo>
                    <a:pt x="96" y="4555"/>
                    <a:pt x="120" y="5401"/>
                    <a:pt x="120" y="6234"/>
                  </a:cubicBezTo>
                  <a:lnTo>
                    <a:pt x="120" y="6353"/>
                  </a:lnTo>
                  <a:cubicBezTo>
                    <a:pt x="120" y="6901"/>
                    <a:pt x="132" y="7437"/>
                    <a:pt x="132" y="7996"/>
                  </a:cubicBezTo>
                  <a:cubicBezTo>
                    <a:pt x="143" y="9211"/>
                    <a:pt x="179" y="10413"/>
                    <a:pt x="191" y="11640"/>
                  </a:cubicBezTo>
                  <a:lnTo>
                    <a:pt x="203" y="12616"/>
                  </a:lnTo>
                  <a:cubicBezTo>
                    <a:pt x="215" y="13199"/>
                    <a:pt x="215" y="13795"/>
                    <a:pt x="251" y="14378"/>
                  </a:cubicBezTo>
                  <a:cubicBezTo>
                    <a:pt x="263" y="14783"/>
                    <a:pt x="417" y="14938"/>
                    <a:pt x="834" y="14973"/>
                  </a:cubicBezTo>
                  <a:lnTo>
                    <a:pt x="917" y="14973"/>
                  </a:lnTo>
                  <a:cubicBezTo>
                    <a:pt x="977" y="14973"/>
                    <a:pt x="1036" y="14973"/>
                    <a:pt x="1096" y="14961"/>
                  </a:cubicBezTo>
                  <a:cubicBezTo>
                    <a:pt x="1489" y="14926"/>
                    <a:pt x="1870" y="14902"/>
                    <a:pt x="2239" y="14878"/>
                  </a:cubicBezTo>
                  <a:lnTo>
                    <a:pt x="2287" y="14878"/>
                  </a:lnTo>
                  <a:cubicBezTo>
                    <a:pt x="3132" y="14818"/>
                    <a:pt x="4001" y="14759"/>
                    <a:pt x="4858" y="14723"/>
                  </a:cubicBezTo>
                  <a:cubicBezTo>
                    <a:pt x="5984" y="14658"/>
                    <a:pt x="7132" y="14603"/>
                    <a:pt x="8288" y="14603"/>
                  </a:cubicBezTo>
                  <a:cubicBezTo>
                    <a:pt x="8807" y="14603"/>
                    <a:pt x="9327" y="14614"/>
                    <a:pt x="9847" y="14640"/>
                  </a:cubicBezTo>
                  <a:cubicBezTo>
                    <a:pt x="9918" y="14640"/>
                    <a:pt x="9978" y="14628"/>
                    <a:pt x="10038" y="14628"/>
                  </a:cubicBezTo>
                  <a:lnTo>
                    <a:pt x="10073" y="14628"/>
                  </a:lnTo>
                  <a:lnTo>
                    <a:pt x="10490" y="14616"/>
                  </a:lnTo>
                  <a:cubicBezTo>
                    <a:pt x="10931" y="14604"/>
                    <a:pt x="11395" y="14568"/>
                    <a:pt x="11835" y="14557"/>
                  </a:cubicBezTo>
                  <a:cubicBezTo>
                    <a:pt x="11990" y="14557"/>
                    <a:pt x="12133" y="14557"/>
                    <a:pt x="12276" y="14568"/>
                  </a:cubicBezTo>
                  <a:cubicBezTo>
                    <a:pt x="12371" y="14574"/>
                    <a:pt x="12466" y="14577"/>
                    <a:pt x="12563" y="14577"/>
                  </a:cubicBezTo>
                  <a:cubicBezTo>
                    <a:pt x="12660" y="14577"/>
                    <a:pt x="12758" y="14574"/>
                    <a:pt x="12859" y="14568"/>
                  </a:cubicBezTo>
                  <a:cubicBezTo>
                    <a:pt x="13276" y="14545"/>
                    <a:pt x="13705" y="14509"/>
                    <a:pt x="14121" y="14485"/>
                  </a:cubicBezTo>
                  <a:cubicBezTo>
                    <a:pt x="14776" y="14437"/>
                    <a:pt x="15455" y="14378"/>
                    <a:pt x="16145" y="14366"/>
                  </a:cubicBezTo>
                  <a:cubicBezTo>
                    <a:pt x="16329" y="14360"/>
                    <a:pt x="16512" y="14357"/>
                    <a:pt x="16694" y="14357"/>
                  </a:cubicBezTo>
                  <a:cubicBezTo>
                    <a:pt x="17874" y="14357"/>
                    <a:pt x="19031" y="14480"/>
                    <a:pt x="20134" y="14604"/>
                  </a:cubicBezTo>
                  <a:lnTo>
                    <a:pt x="20444" y="14628"/>
                  </a:lnTo>
                  <a:lnTo>
                    <a:pt x="20456" y="14318"/>
                  </a:lnTo>
                  <a:cubicBezTo>
                    <a:pt x="20456" y="14271"/>
                    <a:pt x="20456" y="14247"/>
                    <a:pt x="20467" y="14199"/>
                  </a:cubicBezTo>
                  <a:cubicBezTo>
                    <a:pt x="20491" y="14104"/>
                    <a:pt x="20491" y="13985"/>
                    <a:pt x="20491" y="13890"/>
                  </a:cubicBezTo>
                  <a:cubicBezTo>
                    <a:pt x="20491" y="13652"/>
                    <a:pt x="20467" y="13414"/>
                    <a:pt x="20467" y="13175"/>
                  </a:cubicBezTo>
                  <a:cubicBezTo>
                    <a:pt x="20456" y="12771"/>
                    <a:pt x="20456" y="12354"/>
                    <a:pt x="20456" y="11949"/>
                  </a:cubicBezTo>
                  <a:cubicBezTo>
                    <a:pt x="20467" y="10747"/>
                    <a:pt x="20491" y="9508"/>
                    <a:pt x="20515" y="8139"/>
                  </a:cubicBezTo>
                  <a:cubicBezTo>
                    <a:pt x="20551" y="6829"/>
                    <a:pt x="20575" y="5639"/>
                    <a:pt x="20622" y="4496"/>
                  </a:cubicBezTo>
                  <a:cubicBezTo>
                    <a:pt x="20634" y="3948"/>
                    <a:pt x="20670" y="3389"/>
                    <a:pt x="20694" y="2853"/>
                  </a:cubicBezTo>
                  <a:lnTo>
                    <a:pt x="20694" y="2829"/>
                  </a:lnTo>
                  <a:cubicBezTo>
                    <a:pt x="20706" y="2424"/>
                    <a:pt x="20741" y="2019"/>
                    <a:pt x="20753" y="1626"/>
                  </a:cubicBezTo>
                  <a:cubicBezTo>
                    <a:pt x="20777" y="1174"/>
                    <a:pt x="20634" y="1031"/>
                    <a:pt x="20158" y="948"/>
                  </a:cubicBezTo>
                  <a:cubicBezTo>
                    <a:pt x="20003" y="924"/>
                    <a:pt x="19824" y="912"/>
                    <a:pt x="19646" y="888"/>
                  </a:cubicBezTo>
                  <a:lnTo>
                    <a:pt x="19598" y="888"/>
                  </a:lnTo>
                  <a:lnTo>
                    <a:pt x="19598" y="829"/>
                  </a:lnTo>
                  <a:cubicBezTo>
                    <a:pt x="19598" y="686"/>
                    <a:pt x="19610" y="471"/>
                    <a:pt x="19443" y="329"/>
                  </a:cubicBezTo>
                  <a:cubicBezTo>
                    <a:pt x="19301" y="174"/>
                    <a:pt x="19086" y="162"/>
                    <a:pt x="18932" y="138"/>
                  </a:cubicBezTo>
                  <a:cubicBezTo>
                    <a:pt x="18896" y="138"/>
                    <a:pt x="18848" y="114"/>
                    <a:pt x="18824" y="114"/>
                  </a:cubicBezTo>
                  <a:cubicBezTo>
                    <a:pt x="18344" y="32"/>
                    <a:pt x="17864" y="1"/>
                    <a:pt x="17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2"/>
            <p:cNvSpPr/>
            <p:nvPr/>
          </p:nvSpPr>
          <p:spPr>
            <a:xfrm>
              <a:off x="4269275" y="2430500"/>
              <a:ext cx="225650" cy="328625"/>
            </a:xfrm>
            <a:custGeom>
              <a:avLst/>
              <a:gdLst/>
              <a:ahLst/>
              <a:cxnLst/>
              <a:rect l="l" t="t" r="r" b="b"/>
              <a:pathLst>
                <a:path w="9026" h="13145" extrusionOk="0">
                  <a:moveTo>
                    <a:pt x="215" y="13144"/>
                  </a:moveTo>
                  <a:cubicBezTo>
                    <a:pt x="12" y="13061"/>
                    <a:pt x="0" y="12894"/>
                    <a:pt x="0" y="12716"/>
                  </a:cubicBezTo>
                  <a:cubicBezTo>
                    <a:pt x="60" y="11478"/>
                    <a:pt x="143" y="10537"/>
                    <a:pt x="179" y="9323"/>
                  </a:cubicBezTo>
                  <a:cubicBezTo>
                    <a:pt x="203" y="8203"/>
                    <a:pt x="191" y="7084"/>
                    <a:pt x="191" y="5977"/>
                  </a:cubicBezTo>
                  <a:cubicBezTo>
                    <a:pt x="191" y="5024"/>
                    <a:pt x="203" y="4048"/>
                    <a:pt x="203" y="3096"/>
                  </a:cubicBezTo>
                  <a:cubicBezTo>
                    <a:pt x="203" y="2834"/>
                    <a:pt x="334" y="2619"/>
                    <a:pt x="536" y="2477"/>
                  </a:cubicBezTo>
                  <a:cubicBezTo>
                    <a:pt x="1024" y="2131"/>
                    <a:pt x="1512" y="1786"/>
                    <a:pt x="2036" y="1488"/>
                  </a:cubicBezTo>
                  <a:cubicBezTo>
                    <a:pt x="3132" y="869"/>
                    <a:pt x="4322" y="452"/>
                    <a:pt x="5561" y="214"/>
                  </a:cubicBezTo>
                  <a:cubicBezTo>
                    <a:pt x="6525" y="36"/>
                    <a:pt x="7501" y="0"/>
                    <a:pt x="8478" y="167"/>
                  </a:cubicBezTo>
                  <a:cubicBezTo>
                    <a:pt x="8847" y="226"/>
                    <a:pt x="8859" y="262"/>
                    <a:pt x="8894" y="643"/>
                  </a:cubicBezTo>
                  <a:cubicBezTo>
                    <a:pt x="9025" y="2012"/>
                    <a:pt x="8906" y="3381"/>
                    <a:pt x="8847" y="4751"/>
                  </a:cubicBezTo>
                  <a:cubicBezTo>
                    <a:pt x="8799" y="5572"/>
                    <a:pt x="8823" y="6394"/>
                    <a:pt x="8787" y="7203"/>
                  </a:cubicBezTo>
                  <a:cubicBezTo>
                    <a:pt x="8775" y="7727"/>
                    <a:pt x="8716" y="8227"/>
                    <a:pt x="8704" y="8751"/>
                  </a:cubicBezTo>
                  <a:cubicBezTo>
                    <a:pt x="8692" y="9180"/>
                    <a:pt x="8704" y="9596"/>
                    <a:pt x="8692" y="10037"/>
                  </a:cubicBezTo>
                  <a:cubicBezTo>
                    <a:pt x="8692" y="10287"/>
                    <a:pt x="8668" y="10525"/>
                    <a:pt x="8644" y="10775"/>
                  </a:cubicBezTo>
                  <a:cubicBezTo>
                    <a:pt x="8597" y="11192"/>
                    <a:pt x="8478" y="11311"/>
                    <a:pt x="8061" y="11347"/>
                  </a:cubicBezTo>
                  <a:cubicBezTo>
                    <a:pt x="7632" y="11394"/>
                    <a:pt x="7204" y="11406"/>
                    <a:pt x="6763" y="11454"/>
                  </a:cubicBezTo>
                  <a:cubicBezTo>
                    <a:pt x="5668" y="11549"/>
                    <a:pt x="4596" y="11787"/>
                    <a:pt x="3525" y="12073"/>
                  </a:cubicBezTo>
                  <a:cubicBezTo>
                    <a:pt x="2786" y="12263"/>
                    <a:pt x="2060" y="12430"/>
                    <a:pt x="1393" y="12775"/>
                  </a:cubicBezTo>
                  <a:cubicBezTo>
                    <a:pt x="1024" y="12978"/>
                    <a:pt x="619" y="12918"/>
                    <a:pt x="215" y="13144"/>
                  </a:cubicBezTo>
                  <a:close/>
                  <a:moveTo>
                    <a:pt x="1524" y="3131"/>
                  </a:moveTo>
                  <a:cubicBezTo>
                    <a:pt x="1632" y="3119"/>
                    <a:pt x="1727" y="3131"/>
                    <a:pt x="1786" y="3096"/>
                  </a:cubicBezTo>
                  <a:cubicBezTo>
                    <a:pt x="2775" y="2655"/>
                    <a:pt x="3810" y="2262"/>
                    <a:pt x="4834" y="1929"/>
                  </a:cubicBezTo>
                  <a:cubicBezTo>
                    <a:pt x="5572" y="1667"/>
                    <a:pt x="6323" y="1488"/>
                    <a:pt x="7108" y="1548"/>
                  </a:cubicBezTo>
                  <a:cubicBezTo>
                    <a:pt x="7239" y="1572"/>
                    <a:pt x="7442" y="1607"/>
                    <a:pt x="7442" y="1405"/>
                  </a:cubicBezTo>
                  <a:cubicBezTo>
                    <a:pt x="7442" y="1226"/>
                    <a:pt x="7227" y="1238"/>
                    <a:pt x="7108" y="1238"/>
                  </a:cubicBezTo>
                  <a:cubicBezTo>
                    <a:pt x="6287" y="1274"/>
                    <a:pt x="5477" y="1369"/>
                    <a:pt x="4703" y="1691"/>
                  </a:cubicBezTo>
                  <a:cubicBezTo>
                    <a:pt x="3763" y="2072"/>
                    <a:pt x="2810" y="2417"/>
                    <a:pt x="1858" y="2774"/>
                  </a:cubicBezTo>
                  <a:cubicBezTo>
                    <a:pt x="1691" y="2822"/>
                    <a:pt x="1548" y="2881"/>
                    <a:pt x="1524" y="3131"/>
                  </a:cubicBezTo>
                  <a:close/>
                  <a:moveTo>
                    <a:pt x="7120" y="9668"/>
                  </a:moveTo>
                  <a:cubicBezTo>
                    <a:pt x="6966" y="9632"/>
                    <a:pt x="6811" y="9573"/>
                    <a:pt x="6680" y="9585"/>
                  </a:cubicBezTo>
                  <a:cubicBezTo>
                    <a:pt x="6013" y="9632"/>
                    <a:pt x="5334" y="9668"/>
                    <a:pt x="4668" y="9739"/>
                  </a:cubicBezTo>
                  <a:cubicBezTo>
                    <a:pt x="4287" y="9787"/>
                    <a:pt x="3894" y="9858"/>
                    <a:pt x="3513" y="9966"/>
                  </a:cubicBezTo>
                  <a:cubicBezTo>
                    <a:pt x="2941" y="10108"/>
                    <a:pt x="2394" y="10287"/>
                    <a:pt x="1822" y="10454"/>
                  </a:cubicBezTo>
                  <a:cubicBezTo>
                    <a:pt x="1739" y="10478"/>
                    <a:pt x="1643" y="10501"/>
                    <a:pt x="1572" y="10537"/>
                  </a:cubicBezTo>
                  <a:cubicBezTo>
                    <a:pt x="1548" y="10561"/>
                    <a:pt x="1501" y="10632"/>
                    <a:pt x="1512" y="10656"/>
                  </a:cubicBezTo>
                  <a:cubicBezTo>
                    <a:pt x="1524" y="10704"/>
                    <a:pt x="1584" y="10763"/>
                    <a:pt x="1632" y="10775"/>
                  </a:cubicBezTo>
                  <a:cubicBezTo>
                    <a:pt x="1679" y="10799"/>
                    <a:pt x="1739" y="10763"/>
                    <a:pt x="1774" y="10751"/>
                  </a:cubicBezTo>
                  <a:cubicBezTo>
                    <a:pt x="2346" y="10573"/>
                    <a:pt x="2929" y="10406"/>
                    <a:pt x="3489" y="10227"/>
                  </a:cubicBezTo>
                  <a:cubicBezTo>
                    <a:pt x="3679" y="10168"/>
                    <a:pt x="3882" y="10120"/>
                    <a:pt x="4084" y="10085"/>
                  </a:cubicBezTo>
                  <a:cubicBezTo>
                    <a:pt x="4977" y="9942"/>
                    <a:pt x="5858" y="9763"/>
                    <a:pt x="6775" y="9906"/>
                  </a:cubicBezTo>
                  <a:cubicBezTo>
                    <a:pt x="6930" y="9966"/>
                    <a:pt x="7085" y="9930"/>
                    <a:pt x="7120" y="9668"/>
                  </a:cubicBezTo>
                  <a:close/>
                  <a:moveTo>
                    <a:pt x="7061" y="8358"/>
                  </a:moveTo>
                  <a:cubicBezTo>
                    <a:pt x="6787" y="8322"/>
                    <a:pt x="6513" y="8275"/>
                    <a:pt x="6227" y="8275"/>
                  </a:cubicBezTo>
                  <a:cubicBezTo>
                    <a:pt x="5513" y="8263"/>
                    <a:pt x="4787" y="8263"/>
                    <a:pt x="4084" y="8513"/>
                  </a:cubicBezTo>
                  <a:cubicBezTo>
                    <a:pt x="3703" y="8668"/>
                    <a:pt x="3286" y="8751"/>
                    <a:pt x="2882" y="8870"/>
                  </a:cubicBezTo>
                  <a:cubicBezTo>
                    <a:pt x="2477" y="8989"/>
                    <a:pt x="2084" y="9096"/>
                    <a:pt x="1679" y="9215"/>
                  </a:cubicBezTo>
                  <a:cubicBezTo>
                    <a:pt x="1608" y="9227"/>
                    <a:pt x="1524" y="9263"/>
                    <a:pt x="1465" y="9311"/>
                  </a:cubicBezTo>
                  <a:cubicBezTo>
                    <a:pt x="1441" y="9323"/>
                    <a:pt x="1405" y="9394"/>
                    <a:pt x="1429" y="9442"/>
                  </a:cubicBezTo>
                  <a:cubicBezTo>
                    <a:pt x="1441" y="9489"/>
                    <a:pt x="1489" y="9525"/>
                    <a:pt x="1524" y="9525"/>
                  </a:cubicBezTo>
                  <a:cubicBezTo>
                    <a:pt x="1584" y="9549"/>
                    <a:pt x="1643" y="9525"/>
                    <a:pt x="1703" y="9513"/>
                  </a:cubicBezTo>
                  <a:cubicBezTo>
                    <a:pt x="2143" y="9382"/>
                    <a:pt x="2572" y="9251"/>
                    <a:pt x="3001" y="9096"/>
                  </a:cubicBezTo>
                  <a:cubicBezTo>
                    <a:pt x="4239" y="8680"/>
                    <a:pt x="5489" y="8394"/>
                    <a:pt x="6799" y="8668"/>
                  </a:cubicBezTo>
                  <a:cubicBezTo>
                    <a:pt x="7049" y="8680"/>
                    <a:pt x="7096" y="8561"/>
                    <a:pt x="7061" y="8358"/>
                  </a:cubicBezTo>
                  <a:close/>
                  <a:moveTo>
                    <a:pt x="1822" y="4370"/>
                  </a:moveTo>
                  <a:cubicBezTo>
                    <a:pt x="1917" y="4382"/>
                    <a:pt x="2001" y="4429"/>
                    <a:pt x="2084" y="4405"/>
                  </a:cubicBezTo>
                  <a:cubicBezTo>
                    <a:pt x="2453" y="4310"/>
                    <a:pt x="2822" y="4227"/>
                    <a:pt x="3167" y="4084"/>
                  </a:cubicBezTo>
                  <a:cubicBezTo>
                    <a:pt x="4287" y="3620"/>
                    <a:pt x="5430" y="3429"/>
                    <a:pt x="6632" y="3500"/>
                  </a:cubicBezTo>
                  <a:lnTo>
                    <a:pt x="6906" y="3500"/>
                  </a:lnTo>
                  <a:cubicBezTo>
                    <a:pt x="7085" y="3489"/>
                    <a:pt x="7108" y="3393"/>
                    <a:pt x="7085" y="3239"/>
                  </a:cubicBezTo>
                  <a:cubicBezTo>
                    <a:pt x="7013" y="3215"/>
                    <a:pt x="6977" y="3203"/>
                    <a:pt x="6918" y="3191"/>
                  </a:cubicBezTo>
                  <a:cubicBezTo>
                    <a:pt x="6168" y="3119"/>
                    <a:pt x="5453" y="3239"/>
                    <a:pt x="4727" y="3334"/>
                  </a:cubicBezTo>
                  <a:cubicBezTo>
                    <a:pt x="4084" y="3429"/>
                    <a:pt x="3525" y="3727"/>
                    <a:pt x="2917" y="3870"/>
                  </a:cubicBezTo>
                  <a:cubicBezTo>
                    <a:pt x="2715" y="3917"/>
                    <a:pt x="2513" y="3965"/>
                    <a:pt x="2322" y="4024"/>
                  </a:cubicBezTo>
                  <a:cubicBezTo>
                    <a:pt x="2143" y="4084"/>
                    <a:pt x="1929" y="4096"/>
                    <a:pt x="1822" y="4370"/>
                  </a:cubicBezTo>
                  <a:close/>
                  <a:moveTo>
                    <a:pt x="1608" y="5941"/>
                  </a:moveTo>
                  <a:cubicBezTo>
                    <a:pt x="1727" y="5941"/>
                    <a:pt x="1810" y="5953"/>
                    <a:pt x="1882" y="5941"/>
                  </a:cubicBezTo>
                  <a:cubicBezTo>
                    <a:pt x="3036" y="5644"/>
                    <a:pt x="4179" y="5382"/>
                    <a:pt x="5358" y="5286"/>
                  </a:cubicBezTo>
                  <a:cubicBezTo>
                    <a:pt x="5537" y="5274"/>
                    <a:pt x="5572" y="5167"/>
                    <a:pt x="5572" y="4965"/>
                  </a:cubicBezTo>
                  <a:cubicBezTo>
                    <a:pt x="5311" y="4989"/>
                    <a:pt x="5061" y="5001"/>
                    <a:pt x="4822" y="5048"/>
                  </a:cubicBezTo>
                  <a:cubicBezTo>
                    <a:pt x="3846" y="5239"/>
                    <a:pt x="2882" y="5453"/>
                    <a:pt x="1917" y="5655"/>
                  </a:cubicBezTo>
                  <a:cubicBezTo>
                    <a:pt x="1786" y="5691"/>
                    <a:pt x="1632" y="5703"/>
                    <a:pt x="1608" y="5941"/>
                  </a:cubicBezTo>
                  <a:close/>
                  <a:moveTo>
                    <a:pt x="1858" y="11525"/>
                  </a:moveTo>
                  <a:cubicBezTo>
                    <a:pt x="2001" y="11513"/>
                    <a:pt x="2143" y="11525"/>
                    <a:pt x="2274" y="11490"/>
                  </a:cubicBezTo>
                  <a:cubicBezTo>
                    <a:pt x="2810" y="11370"/>
                    <a:pt x="3334" y="11240"/>
                    <a:pt x="3846" y="11109"/>
                  </a:cubicBezTo>
                  <a:cubicBezTo>
                    <a:pt x="3953" y="11073"/>
                    <a:pt x="4108" y="11061"/>
                    <a:pt x="4072" y="10894"/>
                  </a:cubicBezTo>
                  <a:cubicBezTo>
                    <a:pt x="4037" y="10751"/>
                    <a:pt x="3906" y="10763"/>
                    <a:pt x="3787" y="10775"/>
                  </a:cubicBezTo>
                  <a:cubicBezTo>
                    <a:pt x="3763" y="10775"/>
                    <a:pt x="3739" y="10799"/>
                    <a:pt x="3715" y="10799"/>
                  </a:cubicBezTo>
                  <a:cubicBezTo>
                    <a:pt x="3179" y="10930"/>
                    <a:pt x="2644" y="11061"/>
                    <a:pt x="2108" y="11216"/>
                  </a:cubicBezTo>
                  <a:cubicBezTo>
                    <a:pt x="2001" y="11251"/>
                    <a:pt x="1858" y="11251"/>
                    <a:pt x="1858" y="11525"/>
                  </a:cubicBezTo>
                  <a:close/>
                  <a:moveTo>
                    <a:pt x="5418" y="10716"/>
                  </a:moveTo>
                  <a:cubicBezTo>
                    <a:pt x="5322" y="10680"/>
                    <a:pt x="5275" y="10632"/>
                    <a:pt x="5227" y="10632"/>
                  </a:cubicBezTo>
                  <a:cubicBezTo>
                    <a:pt x="5191" y="10644"/>
                    <a:pt x="5132" y="10704"/>
                    <a:pt x="5132" y="10751"/>
                  </a:cubicBezTo>
                  <a:cubicBezTo>
                    <a:pt x="5132" y="10799"/>
                    <a:pt x="5203" y="10870"/>
                    <a:pt x="5227" y="10870"/>
                  </a:cubicBezTo>
                  <a:cubicBezTo>
                    <a:pt x="5299" y="10835"/>
                    <a:pt x="5334" y="10775"/>
                    <a:pt x="5418" y="107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2"/>
            <p:cNvSpPr/>
            <p:nvPr/>
          </p:nvSpPr>
          <p:spPr>
            <a:xfrm>
              <a:off x="4059425" y="2438225"/>
              <a:ext cx="202725" cy="315850"/>
            </a:xfrm>
            <a:custGeom>
              <a:avLst/>
              <a:gdLst/>
              <a:ahLst/>
              <a:cxnLst/>
              <a:rect l="l" t="t" r="r" b="b"/>
              <a:pathLst>
                <a:path w="8109" h="12634" extrusionOk="0">
                  <a:moveTo>
                    <a:pt x="7870" y="12633"/>
                  </a:moveTo>
                  <a:cubicBezTo>
                    <a:pt x="7513" y="12454"/>
                    <a:pt x="7204" y="12312"/>
                    <a:pt x="6906" y="12133"/>
                  </a:cubicBezTo>
                  <a:cubicBezTo>
                    <a:pt x="6275" y="11800"/>
                    <a:pt x="5608" y="11585"/>
                    <a:pt x="4906" y="11526"/>
                  </a:cubicBezTo>
                  <a:cubicBezTo>
                    <a:pt x="4060" y="11442"/>
                    <a:pt x="3203" y="11335"/>
                    <a:pt x="2358" y="11276"/>
                  </a:cubicBezTo>
                  <a:cubicBezTo>
                    <a:pt x="1882" y="11240"/>
                    <a:pt x="1393" y="11300"/>
                    <a:pt x="905" y="11335"/>
                  </a:cubicBezTo>
                  <a:cubicBezTo>
                    <a:pt x="715" y="11347"/>
                    <a:pt x="512" y="11359"/>
                    <a:pt x="298" y="11359"/>
                  </a:cubicBezTo>
                  <a:cubicBezTo>
                    <a:pt x="262" y="11216"/>
                    <a:pt x="239" y="11085"/>
                    <a:pt x="239" y="10942"/>
                  </a:cubicBezTo>
                  <a:cubicBezTo>
                    <a:pt x="191" y="9966"/>
                    <a:pt x="179" y="8978"/>
                    <a:pt x="131" y="8002"/>
                  </a:cubicBezTo>
                  <a:cubicBezTo>
                    <a:pt x="96" y="7144"/>
                    <a:pt x="24" y="6287"/>
                    <a:pt x="12" y="5442"/>
                  </a:cubicBezTo>
                  <a:cubicBezTo>
                    <a:pt x="0" y="4525"/>
                    <a:pt x="72" y="3620"/>
                    <a:pt x="72" y="2715"/>
                  </a:cubicBezTo>
                  <a:cubicBezTo>
                    <a:pt x="72" y="2060"/>
                    <a:pt x="24" y="1394"/>
                    <a:pt x="0" y="739"/>
                  </a:cubicBezTo>
                  <a:lnTo>
                    <a:pt x="0" y="155"/>
                  </a:lnTo>
                  <a:cubicBezTo>
                    <a:pt x="215" y="96"/>
                    <a:pt x="417" y="1"/>
                    <a:pt x="608" y="1"/>
                  </a:cubicBezTo>
                  <a:cubicBezTo>
                    <a:pt x="2048" y="24"/>
                    <a:pt x="3489" y="143"/>
                    <a:pt x="4858" y="632"/>
                  </a:cubicBezTo>
                  <a:cubicBezTo>
                    <a:pt x="4953" y="655"/>
                    <a:pt x="5037" y="679"/>
                    <a:pt x="5120" y="727"/>
                  </a:cubicBezTo>
                  <a:cubicBezTo>
                    <a:pt x="5906" y="1144"/>
                    <a:pt x="6692" y="1560"/>
                    <a:pt x="7478" y="1989"/>
                  </a:cubicBezTo>
                  <a:cubicBezTo>
                    <a:pt x="7894" y="2215"/>
                    <a:pt x="8109" y="2549"/>
                    <a:pt x="8097" y="3060"/>
                  </a:cubicBezTo>
                  <a:cubicBezTo>
                    <a:pt x="8061" y="5049"/>
                    <a:pt x="8073" y="7049"/>
                    <a:pt x="8061" y="9037"/>
                  </a:cubicBezTo>
                  <a:cubicBezTo>
                    <a:pt x="8061" y="9383"/>
                    <a:pt x="8013" y="9704"/>
                    <a:pt x="8001" y="10049"/>
                  </a:cubicBezTo>
                  <a:cubicBezTo>
                    <a:pt x="7966" y="10716"/>
                    <a:pt x="7954" y="11395"/>
                    <a:pt x="7930" y="12062"/>
                  </a:cubicBezTo>
                  <a:cubicBezTo>
                    <a:pt x="7930" y="12240"/>
                    <a:pt x="7894" y="12419"/>
                    <a:pt x="7870" y="12633"/>
                  </a:cubicBezTo>
                  <a:close/>
                  <a:moveTo>
                    <a:pt x="1370" y="3918"/>
                  </a:moveTo>
                  <a:cubicBezTo>
                    <a:pt x="1346" y="3965"/>
                    <a:pt x="1334" y="4013"/>
                    <a:pt x="1322" y="4037"/>
                  </a:cubicBezTo>
                  <a:cubicBezTo>
                    <a:pt x="1393" y="4096"/>
                    <a:pt x="1453" y="4180"/>
                    <a:pt x="1524" y="4203"/>
                  </a:cubicBezTo>
                  <a:cubicBezTo>
                    <a:pt x="1667" y="4251"/>
                    <a:pt x="1810" y="4251"/>
                    <a:pt x="1941" y="4263"/>
                  </a:cubicBezTo>
                  <a:cubicBezTo>
                    <a:pt x="2858" y="4358"/>
                    <a:pt x="3775" y="4430"/>
                    <a:pt x="4668" y="4656"/>
                  </a:cubicBezTo>
                  <a:cubicBezTo>
                    <a:pt x="5037" y="4739"/>
                    <a:pt x="5394" y="4858"/>
                    <a:pt x="5775" y="4965"/>
                  </a:cubicBezTo>
                  <a:cubicBezTo>
                    <a:pt x="6013" y="5025"/>
                    <a:pt x="6013" y="5025"/>
                    <a:pt x="6108" y="4739"/>
                  </a:cubicBezTo>
                  <a:cubicBezTo>
                    <a:pt x="6037" y="4715"/>
                    <a:pt x="5965" y="4656"/>
                    <a:pt x="5870" y="4632"/>
                  </a:cubicBezTo>
                  <a:cubicBezTo>
                    <a:pt x="5489" y="4537"/>
                    <a:pt x="5084" y="4394"/>
                    <a:pt x="4680" y="4334"/>
                  </a:cubicBezTo>
                  <a:cubicBezTo>
                    <a:pt x="3703" y="4192"/>
                    <a:pt x="2715" y="4061"/>
                    <a:pt x="1739" y="3942"/>
                  </a:cubicBezTo>
                  <a:cubicBezTo>
                    <a:pt x="1608" y="3906"/>
                    <a:pt x="1489" y="3918"/>
                    <a:pt x="1370" y="3918"/>
                  </a:cubicBezTo>
                  <a:close/>
                  <a:moveTo>
                    <a:pt x="6466" y="8025"/>
                  </a:moveTo>
                  <a:cubicBezTo>
                    <a:pt x="6561" y="7823"/>
                    <a:pt x="6549" y="7704"/>
                    <a:pt x="6323" y="7656"/>
                  </a:cubicBezTo>
                  <a:cubicBezTo>
                    <a:pt x="5561" y="7525"/>
                    <a:pt x="4787" y="7359"/>
                    <a:pt x="4025" y="7240"/>
                  </a:cubicBezTo>
                  <a:cubicBezTo>
                    <a:pt x="3310" y="7132"/>
                    <a:pt x="2584" y="7061"/>
                    <a:pt x="1870" y="6978"/>
                  </a:cubicBezTo>
                  <a:cubicBezTo>
                    <a:pt x="1751" y="6954"/>
                    <a:pt x="1632" y="6978"/>
                    <a:pt x="1608" y="7132"/>
                  </a:cubicBezTo>
                  <a:cubicBezTo>
                    <a:pt x="1620" y="7168"/>
                    <a:pt x="1644" y="7228"/>
                    <a:pt x="1667" y="7228"/>
                  </a:cubicBezTo>
                  <a:cubicBezTo>
                    <a:pt x="3287" y="7394"/>
                    <a:pt x="4882" y="7597"/>
                    <a:pt x="6466" y="8025"/>
                  </a:cubicBezTo>
                  <a:close/>
                  <a:moveTo>
                    <a:pt x="6311" y="5823"/>
                  </a:moveTo>
                  <a:cubicBezTo>
                    <a:pt x="6096" y="5751"/>
                    <a:pt x="5918" y="5692"/>
                    <a:pt x="5727" y="5632"/>
                  </a:cubicBezTo>
                  <a:cubicBezTo>
                    <a:pt x="4382" y="5275"/>
                    <a:pt x="3001" y="5216"/>
                    <a:pt x="1644" y="5013"/>
                  </a:cubicBezTo>
                  <a:cubicBezTo>
                    <a:pt x="1608" y="4989"/>
                    <a:pt x="1536" y="5013"/>
                    <a:pt x="1501" y="5025"/>
                  </a:cubicBezTo>
                  <a:cubicBezTo>
                    <a:pt x="1489" y="5025"/>
                    <a:pt x="1465" y="5037"/>
                    <a:pt x="1465" y="5037"/>
                  </a:cubicBezTo>
                  <a:cubicBezTo>
                    <a:pt x="1465" y="5049"/>
                    <a:pt x="1453" y="5073"/>
                    <a:pt x="1441" y="5132"/>
                  </a:cubicBezTo>
                  <a:cubicBezTo>
                    <a:pt x="1513" y="5168"/>
                    <a:pt x="1596" y="5263"/>
                    <a:pt x="1691" y="5275"/>
                  </a:cubicBezTo>
                  <a:cubicBezTo>
                    <a:pt x="2048" y="5335"/>
                    <a:pt x="2417" y="5394"/>
                    <a:pt x="2798" y="5442"/>
                  </a:cubicBezTo>
                  <a:cubicBezTo>
                    <a:pt x="3620" y="5525"/>
                    <a:pt x="4477" y="5620"/>
                    <a:pt x="5275" y="5858"/>
                  </a:cubicBezTo>
                  <a:cubicBezTo>
                    <a:pt x="5537" y="5930"/>
                    <a:pt x="5787" y="6037"/>
                    <a:pt x="6037" y="6120"/>
                  </a:cubicBezTo>
                  <a:cubicBezTo>
                    <a:pt x="6096" y="6144"/>
                    <a:pt x="6156" y="6144"/>
                    <a:pt x="6216" y="6144"/>
                  </a:cubicBezTo>
                  <a:cubicBezTo>
                    <a:pt x="6251" y="6049"/>
                    <a:pt x="6263" y="5966"/>
                    <a:pt x="6311" y="5823"/>
                  </a:cubicBezTo>
                  <a:close/>
                  <a:moveTo>
                    <a:pt x="6311" y="8895"/>
                  </a:moveTo>
                  <a:cubicBezTo>
                    <a:pt x="6025" y="8823"/>
                    <a:pt x="5751" y="8740"/>
                    <a:pt x="5501" y="8668"/>
                  </a:cubicBezTo>
                  <a:cubicBezTo>
                    <a:pt x="4311" y="8264"/>
                    <a:pt x="3108" y="8323"/>
                    <a:pt x="1905" y="8442"/>
                  </a:cubicBezTo>
                  <a:cubicBezTo>
                    <a:pt x="1834" y="8442"/>
                    <a:pt x="1739" y="8537"/>
                    <a:pt x="1715" y="8597"/>
                  </a:cubicBezTo>
                  <a:cubicBezTo>
                    <a:pt x="1703" y="8740"/>
                    <a:pt x="1822" y="8740"/>
                    <a:pt x="1941" y="8728"/>
                  </a:cubicBezTo>
                  <a:cubicBezTo>
                    <a:pt x="1989" y="8728"/>
                    <a:pt x="2013" y="8716"/>
                    <a:pt x="2060" y="8716"/>
                  </a:cubicBezTo>
                  <a:cubicBezTo>
                    <a:pt x="3263" y="8442"/>
                    <a:pt x="4441" y="8609"/>
                    <a:pt x="5608" y="9014"/>
                  </a:cubicBezTo>
                  <a:cubicBezTo>
                    <a:pt x="5811" y="9085"/>
                    <a:pt x="6001" y="9145"/>
                    <a:pt x="6216" y="9204"/>
                  </a:cubicBezTo>
                  <a:cubicBezTo>
                    <a:pt x="6239" y="9145"/>
                    <a:pt x="6275" y="9109"/>
                    <a:pt x="6275" y="9085"/>
                  </a:cubicBezTo>
                  <a:cubicBezTo>
                    <a:pt x="6287" y="9026"/>
                    <a:pt x="6287" y="8978"/>
                    <a:pt x="6311" y="8895"/>
                  </a:cubicBezTo>
                  <a:close/>
                  <a:moveTo>
                    <a:pt x="6406" y="10216"/>
                  </a:moveTo>
                  <a:cubicBezTo>
                    <a:pt x="6370" y="10192"/>
                    <a:pt x="6346" y="10169"/>
                    <a:pt x="6323" y="10157"/>
                  </a:cubicBezTo>
                  <a:cubicBezTo>
                    <a:pt x="5096" y="9847"/>
                    <a:pt x="3846" y="9633"/>
                    <a:pt x="2584" y="9549"/>
                  </a:cubicBezTo>
                  <a:cubicBezTo>
                    <a:pt x="2453" y="9526"/>
                    <a:pt x="2298" y="9526"/>
                    <a:pt x="2167" y="9549"/>
                  </a:cubicBezTo>
                  <a:cubicBezTo>
                    <a:pt x="2120" y="9549"/>
                    <a:pt x="2084" y="9633"/>
                    <a:pt x="2036" y="9692"/>
                  </a:cubicBezTo>
                  <a:cubicBezTo>
                    <a:pt x="2084" y="9740"/>
                    <a:pt x="2120" y="9799"/>
                    <a:pt x="2167" y="9799"/>
                  </a:cubicBezTo>
                  <a:cubicBezTo>
                    <a:pt x="2263" y="9811"/>
                    <a:pt x="2346" y="9799"/>
                    <a:pt x="2441" y="9811"/>
                  </a:cubicBezTo>
                  <a:cubicBezTo>
                    <a:pt x="3001" y="9859"/>
                    <a:pt x="3572" y="9859"/>
                    <a:pt x="4108" y="9966"/>
                  </a:cubicBezTo>
                  <a:cubicBezTo>
                    <a:pt x="4822" y="10097"/>
                    <a:pt x="5513" y="10311"/>
                    <a:pt x="6216" y="10490"/>
                  </a:cubicBezTo>
                  <a:cubicBezTo>
                    <a:pt x="6251" y="10502"/>
                    <a:pt x="6287" y="10490"/>
                    <a:pt x="6346" y="10490"/>
                  </a:cubicBezTo>
                  <a:cubicBezTo>
                    <a:pt x="6370" y="10395"/>
                    <a:pt x="6394" y="10311"/>
                    <a:pt x="6406" y="102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2"/>
            <p:cNvSpPr/>
            <p:nvPr/>
          </p:nvSpPr>
          <p:spPr>
            <a:xfrm>
              <a:off x="4031450" y="2469475"/>
              <a:ext cx="224450" cy="309300"/>
            </a:xfrm>
            <a:custGeom>
              <a:avLst/>
              <a:gdLst/>
              <a:ahLst/>
              <a:cxnLst/>
              <a:rect l="l" t="t" r="r" b="b"/>
              <a:pathLst>
                <a:path w="8978" h="12372" extrusionOk="0">
                  <a:moveTo>
                    <a:pt x="679" y="84"/>
                  </a:moveTo>
                  <a:cubicBezTo>
                    <a:pt x="691" y="275"/>
                    <a:pt x="715" y="453"/>
                    <a:pt x="715" y="632"/>
                  </a:cubicBezTo>
                  <a:cubicBezTo>
                    <a:pt x="727" y="2132"/>
                    <a:pt x="715" y="3644"/>
                    <a:pt x="738" y="5144"/>
                  </a:cubicBezTo>
                  <a:cubicBezTo>
                    <a:pt x="750" y="5978"/>
                    <a:pt x="846" y="6799"/>
                    <a:pt x="881" y="7633"/>
                  </a:cubicBezTo>
                  <a:cubicBezTo>
                    <a:pt x="905" y="8526"/>
                    <a:pt x="893" y="9419"/>
                    <a:pt x="893" y="10312"/>
                  </a:cubicBezTo>
                  <a:cubicBezTo>
                    <a:pt x="893" y="10466"/>
                    <a:pt x="965" y="10693"/>
                    <a:pt x="1119" y="10704"/>
                  </a:cubicBezTo>
                  <a:cubicBezTo>
                    <a:pt x="1155" y="10704"/>
                    <a:pt x="1215" y="10704"/>
                    <a:pt x="1262" y="10693"/>
                  </a:cubicBezTo>
                  <a:cubicBezTo>
                    <a:pt x="2512" y="10419"/>
                    <a:pt x="3941" y="10490"/>
                    <a:pt x="5191" y="10645"/>
                  </a:cubicBezTo>
                  <a:cubicBezTo>
                    <a:pt x="5799" y="10716"/>
                    <a:pt x="6430" y="10823"/>
                    <a:pt x="7037" y="10943"/>
                  </a:cubicBezTo>
                  <a:cubicBezTo>
                    <a:pt x="7311" y="11002"/>
                    <a:pt x="7549" y="11121"/>
                    <a:pt x="7799" y="11240"/>
                  </a:cubicBezTo>
                  <a:cubicBezTo>
                    <a:pt x="8025" y="11347"/>
                    <a:pt x="8227" y="11466"/>
                    <a:pt x="8454" y="11585"/>
                  </a:cubicBezTo>
                  <a:cubicBezTo>
                    <a:pt x="8644" y="11693"/>
                    <a:pt x="8870" y="11633"/>
                    <a:pt x="8978" y="11871"/>
                  </a:cubicBezTo>
                  <a:cubicBezTo>
                    <a:pt x="8930" y="11895"/>
                    <a:pt x="8918" y="11943"/>
                    <a:pt x="8894" y="11943"/>
                  </a:cubicBezTo>
                  <a:cubicBezTo>
                    <a:pt x="7680" y="11990"/>
                    <a:pt x="6477" y="12002"/>
                    <a:pt x="5251" y="12062"/>
                  </a:cubicBezTo>
                  <a:cubicBezTo>
                    <a:pt x="4572" y="12086"/>
                    <a:pt x="3882" y="12169"/>
                    <a:pt x="3203" y="12228"/>
                  </a:cubicBezTo>
                  <a:cubicBezTo>
                    <a:pt x="2751" y="12252"/>
                    <a:pt x="2322" y="12264"/>
                    <a:pt x="1870" y="12300"/>
                  </a:cubicBezTo>
                  <a:cubicBezTo>
                    <a:pt x="1512" y="12312"/>
                    <a:pt x="1143" y="12347"/>
                    <a:pt x="786" y="12359"/>
                  </a:cubicBezTo>
                  <a:cubicBezTo>
                    <a:pt x="619" y="12371"/>
                    <a:pt x="465" y="12359"/>
                    <a:pt x="262" y="12359"/>
                  </a:cubicBezTo>
                  <a:cubicBezTo>
                    <a:pt x="238" y="12109"/>
                    <a:pt x="203" y="11895"/>
                    <a:pt x="203" y="11705"/>
                  </a:cubicBezTo>
                  <a:cubicBezTo>
                    <a:pt x="179" y="10895"/>
                    <a:pt x="131" y="10097"/>
                    <a:pt x="119" y="9288"/>
                  </a:cubicBezTo>
                  <a:cubicBezTo>
                    <a:pt x="107" y="8037"/>
                    <a:pt x="119" y="6811"/>
                    <a:pt x="107" y="5561"/>
                  </a:cubicBezTo>
                  <a:cubicBezTo>
                    <a:pt x="84" y="3930"/>
                    <a:pt x="48" y="2311"/>
                    <a:pt x="12" y="703"/>
                  </a:cubicBezTo>
                  <a:cubicBezTo>
                    <a:pt x="0" y="25"/>
                    <a:pt x="12" y="1"/>
                    <a:pt x="703" y="48"/>
                  </a:cubicBezTo>
                  <a:cubicBezTo>
                    <a:pt x="727" y="13"/>
                    <a:pt x="596" y="48"/>
                    <a:pt x="679" y="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2"/>
            <p:cNvSpPr/>
            <p:nvPr/>
          </p:nvSpPr>
          <p:spPr>
            <a:xfrm>
              <a:off x="4283250" y="2455200"/>
              <a:ext cx="238150" cy="312850"/>
            </a:xfrm>
            <a:custGeom>
              <a:avLst/>
              <a:gdLst/>
              <a:ahLst/>
              <a:cxnLst/>
              <a:rect l="l" t="t" r="r" b="b"/>
              <a:pathLst>
                <a:path w="9526" h="12514" extrusionOk="0">
                  <a:moveTo>
                    <a:pt x="9050" y="0"/>
                  </a:moveTo>
                  <a:cubicBezTo>
                    <a:pt x="9300" y="12"/>
                    <a:pt x="9240" y="48"/>
                    <a:pt x="9478" y="60"/>
                  </a:cubicBezTo>
                  <a:cubicBezTo>
                    <a:pt x="9502" y="191"/>
                    <a:pt x="9526" y="298"/>
                    <a:pt x="9526" y="381"/>
                  </a:cubicBezTo>
                  <a:cubicBezTo>
                    <a:pt x="9514" y="1143"/>
                    <a:pt x="9502" y="1917"/>
                    <a:pt x="9455" y="2679"/>
                  </a:cubicBezTo>
                  <a:cubicBezTo>
                    <a:pt x="9407" y="3632"/>
                    <a:pt x="9347" y="4560"/>
                    <a:pt x="9300" y="5501"/>
                  </a:cubicBezTo>
                  <a:cubicBezTo>
                    <a:pt x="9288" y="5739"/>
                    <a:pt x="9335" y="5965"/>
                    <a:pt x="9335" y="6203"/>
                  </a:cubicBezTo>
                  <a:cubicBezTo>
                    <a:pt x="9324" y="8216"/>
                    <a:pt x="9300" y="10216"/>
                    <a:pt x="9276" y="12228"/>
                  </a:cubicBezTo>
                  <a:cubicBezTo>
                    <a:pt x="9276" y="12287"/>
                    <a:pt x="9264" y="12347"/>
                    <a:pt x="9240" y="12442"/>
                  </a:cubicBezTo>
                  <a:cubicBezTo>
                    <a:pt x="9157" y="12442"/>
                    <a:pt x="9085" y="12454"/>
                    <a:pt x="9002" y="12454"/>
                  </a:cubicBezTo>
                  <a:cubicBezTo>
                    <a:pt x="7216" y="12335"/>
                    <a:pt x="5430" y="12287"/>
                    <a:pt x="3644" y="12371"/>
                  </a:cubicBezTo>
                  <a:cubicBezTo>
                    <a:pt x="3501" y="12371"/>
                    <a:pt x="3335" y="12407"/>
                    <a:pt x="3192" y="12418"/>
                  </a:cubicBezTo>
                  <a:lnTo>
                    <a:pt x="239" y="12514"/>
                  </a:lnTo>
                  <a:cubicBezTo>
                    <a:pt x="180" y="12514"/>
                    <a:pt x="120" y="12502"/>
                    <a:pt x="1" y="12466"/>
                  </a:cubicBezTo>
                  <a:cubicBezTo>
                    <a:pt x="275" y="12228"/>
                    <a:pt x="537" y="12371"/>
                    <a:pt x="811" y="12252"/>
                  </a:cubicBezTo>
                  <a:cubicBezTo>
                    <a:pt x="1906" y="11752"/>
                    <a:pt x="3085" y="11514"/>
                    <a:pt x="4240" y="11264"/>
                  </a:cubicBezTo>
                  <a:cubicBezTo>
                    <a:pt x="5311" y="11025"/>
                    <a:pt x="6668" y="10835"/>
                    <a:pt x="7776" y="10823"/>
                  </a:cubicBezTo>
                  <a:cubicBezTo>
                    <a:pt x="7978" y="10823"/>
                    <a:pt x="8145" y="10740"/>
                    <a:pt x="8347" y="10680"/>
                  </a:cubicBezTo>
                  <a:cubicBezTo>
                    <a:pt x="8502" y="10644"/>
                    <a:pt x="8621" y="10263"/>
                    <a:pt x="8633" y="10121"/>
                  </a:cubicBezTo>
                  <a:cubicBezTo>
                    <a:pt x="8669" y="9585"/>
                    <a:pt x="8704" y="9037"/>
                    <a:pt x="8740" y="8501"/>
                  </a:cubicBezTo>
                  <a:cubicBezTo>
                    <a:pt x="8764" y="7930"/>
                    <a:pt x="8764" y="7370"/>
                    <a:pt x="8788" y="6787"/>
                  </a:cubicBezTo>
                  <a:cubicBezTo>
                    <a:pt x="8812" y="5953"/>
                    <a:pt x="8847" y="5132"/>
                    <a:pt x="8871" y="4298"/>
                  </a:cubicBezTo>
                  <a:cubicBezTo>
                    <a:pt x="8883" y="3798"/>
                    <a:pt x="8919" y="3286"/>
                    <a:pt x="8931" y="2786"/>
                  </a:cubicBezTo>
                  <a:cubicBezTo>
                    <a:pt x="8966" y="1977"/>
                    <a:pt x="8978" y="1179"/>
                    <a:pt x="8990" y="369"/>
                  </a:cubicBezTo>
                  <a:cubicBezTo>
                    <a:pt x="9026" y="286"/>
                    <a:pt x="9038" y="167"/>
                    <a:pt x="9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2"/>
            <p:cNvSpPr/>
            <p:nvPr/>
          </p:nvSpPr>
          <p:spPr>
            <a:xfrm>
              <a:off x="4395175" y="2696000"/>
              <a:ext cx="7475" cy="6575"/>
            </a:xfrm>
            <a:custGeom>
              <a:avLst/>
              <a:gdLst/>
              <a:ahLst/>
              <a:cxnLst/>
              <a:rect l="l" t="t" r="r" b="b"/>
              <a:pathLst>
                <a:path w="299" h="263" extrusionOk="0">
                  <a:moveTo>
                    <a:pt x="298" y="96"/>
                  </a:moveTo>
                  <a:cubicBezTo>
                    <a:pt x="215" y="179"/>
                    <a:pt x="167" y="239"/>
                    <a:pt x="108" y="250"/>
                  </a:cubicBezTo>
                  <a:cubicBezTo>
                    <a:pt x="96" y="262"/>
                    <a:pt x="1" y="179"/>
                    <a:pt x="1" y="131"/>
                  </a:cubicBezTo>
                  <a:cubicBezTo>
                    <a:pt x="1" y="84"/>
                    <a:pt x="60" y="24"/>
                    <a:pt x="108" y="12"/>
                  </a:cubicBezTo>
                  <a:cubicBezTo>
                    <a:pt x="155" y="0"/>
                    <a:pt x="215" y="60"/>
                    <a:pt x="298" y="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2"/>
            <p:cNvSpPr/>
            <p:nvPr/>
          </p:nvSpPr>
          <p:spPr>
            <a:xfrm>
              <a:off x="4299625" y="2457275"/>
              <a:ext cx="158675" cy="55700"/>
            </a:xfrm>
            <a:custGeom>
              <a:avLst/>
              <a:gdLst/>
              <a:ahLst/>
              <a:cxnLst/>
              <a:rect l="l" t="t" r="r" b="b"/>
              <a:pathLst>
                <a:path w="6347" h="2228" extrusionOk="0">
                  <a:moveTo>
                    <a:pt x="5930" y="1"/>
                  </a:moveTo>
                  <a:lnTo>
                    <a:pt x="5835" y="1"/>
                  </a:lnTo>
                  <a:cubicBezTo>
                    <a:pt x="5073" y="36"/>
                    <a:pt x="4180" y="108"/>
                    <a:pt x="3323" y="465"/>
                  </a:cubicBezTo>
                  <a:cubicBezTo>
                    <a:pt x="2632" y="739"/>
                    <a:pt x="1918" y="1001"/>
                    <a:pt x="1239" y="1251"/>
                  </a:cubicBezTo>
                  <a:cubicBezTo>
                    <a:pt x="965" y="1358"/>
                    <a:pt x="691" y="1453"/>
                    <a:pt x="418" y="1548"/>
                  </a:cubicBezTo>
                  <a:cubicBezTo>
                    <a:pt x="275" y="1608"/>
                    <a:pt x="37" y="1703"/>
                    <a:pt x="13" y="2048"/>
                  </a:cubicBezTo>
                  <a:lnTo>
                    <a:pt x="1" y="2227"/>
                  </a:lnTo>
                  <a:lnTo>
                    <a:pt x="179" y="2203"/>
                  </a:lnTo>
                  <a:cubicBezTo>
                    <a:pt x="215" y="2203"/>
                    <a:pt x="251" y="2203"/>
                    <a:pt x="287" y="2191"/>
                  </a:cubicBezTo>
                  <a:cubicBezTo>
                    <a:pt x="358" y="2191"/>
                    <a:pt x="418" y="2179"/>
                    <a:pt x="477" y="2168"/>
                  </a:cubicBezTo>
                  <a:cubicBezTo>
                    <a:pt x="1418" y="1763"/>
                    <a:pt x="2430" y="1370"/>
                    <a:pt x="3585" y="989"/>
                  </a:cubicBezTo>
                  <a:cubicBezTo>
                    <a:pt x="4168" y="798"/>
                    <a:pt x="4859" y="596"/>
                    <a:pt x="5585" y="596"/>
                  </a:cubicBezTo>
                  <a:cubicBezTo>
                    <a:pt x="5668" y="596"/>
                    <a:pt x="5775" y="596"/>
                    <a:pt x="5871" y="620"/>
                  </a:cubicBezTo>
                  <a:lnTo>
                    <a:pt x="5906" y="620"/>
                  </a:lnTo>
                  <a:cubicBezTo>
                    <a:pt x="5954" y="620"/>
                    <a:pt x="6002" y="632"/>
                    <a:pt x="6025" y="632"/>
                  </a:cubicBezTo>
                  <a:cubicBezTo>
                    <a:pt x="6073" y="632"/>
                    <a:pt x="6180" y="632"/>
                    <a:pt x="6263" y="536"/>
                  </a:cubicBezTo>
                  <a:cubicBezTo>
                    <a:pt x="6323" y="477"/>
                    <a:pt x="6347" y="405"/>
                    <a:pt x="6347" y="322"/>
                  </a:cubicBezTo>
                  <a:cubicBezTo>
                    <a:pt x="6323" y="203"/>
                    <a:pt x="6263" y="1"/>
                    <a:pt x="5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2"/>
            <p:cNvSpPr/>
            <p:nvPr/>
          </p:nvSpPr>
          <p:spPr>
            <a:xfrm>
              <a:off x="4299025" y="2666525"/>
              <a:ext cx="152150" cy="37825"/>
            </a:xfrm>
            <a:custGeom>
              <a:avLst/>
              <a:gdLst/>
              <a:ahLst/>
              <a:cxnLst/>
              <a:rect l="l" t="t" r="r" b="b"/>
              <a:pathLst>
                <a:path w="6086" h="1513" extrusionOk="0">
                  <a:moveTo>
                    <a:pt x="5776" y="48"/>
                  </a:moveTo>
                  <a:cubicBezTo>
                    <a:pt x="5668" y="13"/>
                    <a:pt x="5561" y="1"/>
                    <a:pt x="5454" y="1"/>
                  </a:cubicBezTo>
                  <a:lnTo>
                    <a:pt x="5418" y="1"/>
                  </a:lnTo>
                  <a:cubicBezTo>
                    <a:pt x="4680" y="48"/>
                    <a:pt x="4013" y="72"/>
                    <a:pt x="3359" y="144"/>
                  </a:cubicBezTo>
                  <a:cubicBezTo>
                    <a:pt x="3001" y="191"/>
                    <a:pt x="2620" y="251"/>
                    <a:pt x="2156" y="370"/>
                  </a:cubicBezTo>
                  <a:cubicBezTo>
                    <a:pt x="1739" y="477"/>
                    <a:pt x="1323" y="608"/>
                    <a:pt x="918" y="727"/>
                  </a:cubicBezTo>
                  <a:cubicBezTo>
                    <a:pt x="751" y="775"/>
                    <a:pt x="596" y="822"/>
                    <a:pt x="442" y="870"/>
                  </a:cubicBezTo>
                  <a:lnTo>
                    <a:pt x="394" y="894"/>
                  </a:lnTo>
                  <a:cubicBezTo>
                    <a:pt x="322" y="917"/>
                    <a:pt x="239" y="941"/>
                    <a:pt x="156" y="977"/>
                  </a:cubicBezTo>
                  <a:cubicBezTo>
                    <a:pt x="72" y="1025"/>
                    <a:pt x="1" y="1191"/>
                    <a:pt x="37" y="1298"/>
                  </a:cubicBezTo>
                  <a:cubicBezTo>
                    <a:pt x="72" y="1382"/>
                    <a:pt x="156" y="1453"/>
                    <a:pt x="251" y="1501"/>
                  </a:cubicBezTo>
                  <a:cubicBezTo>
                    <a:pt x="275" y="1513"/>
                    <a:pt x="311" y="1513"/>
                    <a:pt x="334" y="1513"/>
                  </a:cubicBezTo>
                  <a:cubicBezTo>
                    <a:pt x="382" y="1513"/>
                    <a:pt x="442" y="1501"/>
                    <a:pt x="477" y="1489"/>
                  </a:cubicBezTo>
                  <a:lnTo>
                    <a:pt x="501" y="1477"/>
                  </a:lnTo>
                  <a:cubicBezTo>
                    <a:pt x="715" y="1418"/>
                    <a:pt x="918" y="1358"/>
                    <a:pt x="1108" y="1298"/>
                  </a:cubicBezTo>
                  <a:cubicBezTo>
                    <a:pt x="1489" y="1179"/>
                    <a:pt x="1870" y="1072"/>
                    <a:pt x="2239" y="965"/>
                  </a:cubicBezTo>
                  <a:cubicBezTo>
                    <a:pt x="2442" y="906"/>
                    <a:pt x="2632" y="858"/>
                    <a:pt x="2823" y="834"/>
                  </a:cubicBezTo>
                  <a:lnTo>
                    <a:pt x="3073" y="786"/>
                  </a:lnTo>
                  <a:cubicBezTo>
                    <a:pt x="3656" y="703"/>
                    <a:pt x="4263" y="608"/>
                    <a:pt x="4847" y="608"/>
                  </a:cubicBezTo>
                  <a:cubicBezTo>
                    <a:pt x="5085" y="608"/>
                    <a:pt x="5311" y="620"/>
                    <a:pt x="5537" y="656"/>
                  </a:cubicBezTo>
                  <a:lnTo>
                    <a:pt x="5621" y="656"/>
                  </a:lnTo>
                  <a:cubicBezTo>
                    <a:pt x="5776" y="656"/>
                    <a:pt x="5978" y="584"/>
                    <a:pt x="6049" y="263"/>
                  </a:cubicBezTo>
                  <a:lnTo>
                    <a:pt x="6085" y="120"/>
                  </a:lnTo>
                  <a:lnTo>
                    <a:pt x="5930" y="84"/>
                  </a:lnTo>
                  <a:cubicBezTo>
                    <a:pt x="5871" y="72"/>
                    <a:pt x="5823" y="60"/>
                    <a:pt x="5776" y="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2"/>
            <p:cNvSpPr/>
            <p:nvPr/>
          </p:nvSpPr>
          <p:spPr>
            <a:xfrm>
              <a:off x="4296650" y="2634075"/>
              <a:ext cx="152125" cy="38125"/>
            </a:xfrm>
            <a:custGeom>
              <a:avLst/>
              <a:gdLst/>
              <a:ahLst/>
              <a:cxnLst/>
              <a:rect l="l" t="t" r="r" b="b"/>
              <a:pathLst>
                <a:path w="6085" h="1525" extrusionOk="0">
                  <a:moveTo>
                    <a:pt x="251" y="1525"/>
                  </a:moveTo>
                  <a:lnTo>
                    <a:pt x="334" y="1525"/>
                  </a:lnTo>
                  <a:cubicBezTo>
                    <a:pt x="394" y="1525"/>
                    <a:pt x="453" y="1501"/>
                    <a:pt x="525" y="1489"/>
                  </a:cubicBezTo>
                  <a:lnTo>
                    <a:pt x="727" y="1430"/>
                  </a:lnTo>
                  <a:cubicBezTo>
                    <a:pt x="1108" y="1311"/>
                    <a:pt x="1477" y="1203"/>
                    <a:pt x="1846" y="1072"/>
                  </a:cubicBezTo>
                  <a:cubicBezTo>
                    <a:pt x="2953" y="703"/>
                    <a:pt x="3799" y="537"/>
                    <a:pt x="4620" y="537"/>
                  </a:cubicBezTo>
                  <a:cubicBezTo>
                    <a:pt x="4978" y="537"/>
                    <a:pt x="5311" y="572"/>
                    <a:pt x="5656" y="644"/>
                  </a:cubicBezTo>
                  <a:cubicBezTo>
                    <a:pt x="5704" y="656"/>
                    <a:pt x="5728" y="656"/>
                    <a:pt x="5775" y="656"/>
                  </a:cubicBezTo>
                  <a:cubicBezTo>
                    <a:pt x="5882" y="656"/>
                    <a:pt x="5954" y="632"/>
                    <a:pt x="6001" y="572"/>
                  </a:cubicBezTo>
                  <a:cubicBezTo>
                    <a:pt x="6085" y="465"/>
                    <a:pt x="6085" y="334"/>
                    <a:pt x="6073" y="215"/>
                  </a:cubicBezTo>
                  <a:lnTo>
                    <a:pt x="6061" y="96"/>
                  </a:lnTo>
                  <a:lnTo>
                    <a:pt x="5942" y="72"/>
                  </a:lnTo>
                  <a:cubicBezTo>
                    <a:pt x="5847" y="60"/>
                    <a:pt x="5763" y="60"/>
                    <a:pt x="5668" y="49"/>
                  </a:cubicBezTo>
                  <a:cubicBezTo>
                    <a:pt x="5478" y="13"/>
                    <a:pt x="5275" y="1"/>
                    <a:pt x="5073" y="1"/>
                  </a:cubicBezTo>
                  <a:lnTo>
                    <a:pt x="4632" y="1"/>
                  </a:lnTo>
                  <a:cubicBezTo>
                    <a:pt x="4061" y="1"/>
                    <a:pt x="3442" y="37"/>
                    <a:pt x="2846" y="251"/>
                  </a:cubicBezTo>
                  <a:cubicBezTo>
                    <a:pt x="2549" y="358"/>
                    <a:pt x="2239" y="453"/>
                    <a:pt x="1941" y="525"/>
                  </a:cubicBezTo>
                  <a:lnTo>
                    <a:pt x="1620" y="608"/>
                  </a:lnTo>
                  <a:lnTo>
                    <a:pt x="953" y="787"/>
                  </a:lnTo>
                  <a:cubicBezTo>
                    <a:pt x="763" y="834"/>
                    <a:pt x="572" y="894"/>
                    <a:pt x="394" y="953"/>
                  </a:cubicBezTo>
                  <a:cubicBezTo>
                    <a:pt x="298" y="989"/>
                    <a:pt x="215" y="1013"/>
                    <a:pt x="132" y="1061"/>
                  </a:cubicBezTo>
                  <a:cubicBezTo>
                    <a:pt x="48" y="1120"/>
                    <a:pt x="1" y="1251"/>
                    <a:pt x="36" y="1358"/>
                  </a:cubicBezTo>
                  <a:cubicBezTo>
                    <a:pt x="60" y="1418"/>
                    <a:pt x="167" y="1501"/>
                    <a:pt x="251" y="15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2"/>
            <p:cNvSpPr/>
            <p:nvPr/>
          </p:nvSpPr>
          <p:spPr>
            <a:xfrm>
              <a:off x="4297550" y="2588250"/>
              <a:ext cx="152125" cy="38425"/>
            </a:xfrm>
            <a:custGeom>
              <a:avLst/>
              <a:gdLst/>
              <a:ahLst/>
              <a:cxnLst/>
              <a:rect l="l" t="t" r="r" b="b"/>
              <a:pathLst>
                <a:path w="6085" h="1537" extrusionOk="0">
                  <a:moveTo>
                    <a:pt x="227" y="1536"/>
                  </a:moveTo>
                  <a:lnTo>
                    <a:pt x="310" y="1536"/>
                  </a:lnTo>
                  <a:cubicBezTo>
                    <a:pt x="370" y="1536"/>
                    <a:pt x="429" y="1524"/>
                    <a:pt x="501" y="1512"/>
                  </a:cubicBezTo>
                  <a:lnTo>
                    <a:pt x="727" y="1429"/>
                  </a:lnTo>
                  <a:cubicBezTo>
                    <a:pt x="1096" y="1310"/>
                    <a:pt x="1465" y="1215"/>
                    <a:pt x="1834" y="1072"/>
                  </a:cubicBezTo>
                  <a:cubicBezTo>
                    <a:pt x="2941" y="703"/>
                    <a:pt x="3787" y="536"/>
                    <a:pt x="4608" y="536"/>
                  </a:cubicBezTo>
                  <a:cubicBezTo>
                    <a:pt x="4965" y="536"/>
                    <a:pt x="5311" y="572"/>
                    <a:pt x="5644" y="643"/>
                  </a:cubicBezTo>
                  <a:cubicBezTo>
                    <a:pt x="5692" y="655"/>
                    <a:pt x="5727" y="655"/>
                    <a:pt x="5763" y="655"/>
                  </a:cubicBezTo>
                  <a:cubicBezTo>
                    <a:pt x="5870" y="655"/>
                    <a:pt x="5942" y="631"/>
                    <a:pt x="5989" y="572"/>
                  </a:cubicBezTo>
                  <a:cubicBezTo>
                    <a:pt x="6085" y="465"/>
                    <a:pt x="6085" y="334"/>
                    <a:pt x="6061" y="215"/>
                  </a:cubicBezTo>
                  <a:lnTo>
                    <a:pt x="6049" y="96"/>
                  </a:lnTo>
                  <a:lnTo>
                    <a:pt x="5930" y="84"/>
                  </a:lnTo>
                  <a:cubicBezTo>
                    <a:pt x="5846" y="60"/>
                    <a:pt x="5751" y="60"/>
                    <a:pt x="5668" y="48"/>
                  </a:cubicBezTo>
                  <a:cubicBezTo>
                    <a:pt x="5477" y="24"/>
                    <a:pt x="5263" y="0"/>
                    <a:pt x="5073" y="0"/>
                  </a:cubicBezTo>
                  <a:lnTo>
                    <a:pt x="4620" y="0"/>
                  </a:lnTo>
                  <a:cubicBezTo>
                    <a:pt x="4060" y="0"/>
                    <a:pt x="3429" y="36"/>
                    <a:pt x="2834" y="250"/>
                  </a:cubicBezTo>
                  <a:cubicBezTo>
                    <a:pt x="2536" y="358"/>
                    <a:pt x="2227" y="453"/>
                    <a:pt x="1929" y="524"/>
                  </a:cubicBezTo>
                  <a:lnTo>
                    <a:pt x="1620" y="619"/>
                  </a:lnTo>
                  <a:lnTo>
                    <a:pt x="953" y="798"/>
                  </a:lnTo>
                  <a:cubicBezTo>
                    <a:pt x="751" y="834"/>
                    <a:pt x="572" y="893"/>
                    <a:pt x="381" y="941"/>
                  </a:cubicBezTo>
                  <a:cubicBezTo>
                    <a:pt x="298" y="977"/>
                    <a:pt x="203" y="1000"/>
                    <a:pt x="131" y="1048"/>
                  </a:cubicBezTo>
                  <a:cubicBezTo>
                    <a:pt x="36" y="1108"/>
                    <a:pt x="0" y="1239"/>
                    <a:pt x="24" y="1346"/>
                  </a:cubicBezTo>
                  <a:cubicBezTo>
                    <a:pt x="24" y="1429"/>
                    <a:pt x="143" y="1524"/>
                    <a:pt x="227" y="1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2"/>
            <p:cNvSpPr/>
            <p:nvPr/>
          </p:nvSpPr>
          <p:spPr>
            <a:xfrm>
              <a:off x="4305575" y="2506100"/>
              <a:ext cx="144100" cy="38425"/>
            </a:xfrm>
            <a:custGeom>
              <a:avLst/>
              <a:gdLst/>
              <a:ahLst/>
              <a:cxnLst/>
              <a:rect l="l" t="t" r="r" b="b"/>
              <a:pathLst>
                <a:path w="5764" h="1537" extrusionOk="0">
                  <a:moveTo>
                    <a:pt x="430" y="1536"/>
                  </a:moveTo>
                  <a:cubicBezTo>
                    <a:pt x="465" y="1536"/>
                    <a:pt x="477" y="1536"/>
                    <a:pt x="501" y="1524"/>
                  </a:cubicBezTo>
                  <a:cubicBezTo>
                    <a:pt x="584" y="1500"/>
                    <a:pt x="668" y="1477"/>
                    <a:pt x="739" y="1465"/>
                  </a:cubicBezTo>
                  <a:cubicBezTo>
                    <a:pt x="1037" y="1381"/>
                    <a:pt x="1358" y="1310"/>
                    <a:pt x="1632" y="1191"/>
                  </a:cubicBezTo>
                  <a:cubicBezTo>
                    <a:pt x="2573" y="810"/>
                    <a:pt x="3573" y="607"/>
                    <a:pt x="4585" y="607"/>
                  </a:cubicBezTo>
                  <a:cubicBezTo>
                    <a:pt x="4763" y="607"/>
                    <a:pt x="4942" y="607"/>
                    <a:pt x="5121" y="631"/>
                  </a:cubicBezTo>
                  <a:lnTo>
                    <a:pt x="5287" y="631"/>
                  </a:lnTo>
                  <a:lnTo>
                    <a:pt x="5406" y="631"/>
                  </a:lnTo>
                  <a:cubicBezTo>
                    <a:pt x="5525" y="631"/>
                    <a:pt x="5609" y="584"/>
                    <a:pt x="5668" y="512"/>
                  </a:cubicBezTo>
                  <a:cubicBezTo>
                    <a:pt x="5764" y="393"/>
                    <a:pt x="5728" y="238"/>
                    <a:pt x="5716" y="179"/>
                  </a:cubicBezTo>
                  <a:lnTo>
                    <a:pt x="5704" y="95"/>
                  </a:lnTo>
                  <a:lnTo>
                    <a:pt x="5609" y="72"/>
                  </a:lnTo>
                  <a:cubicBezTo>
                    <a:pt x="5597" y="72"/>
                    <a:pt x="5561" y="60"/>
                    <a:pt x="5549" y="60"/>
                  </a:cubicBezTo>
                  <a:cubicBezTo>
                    <a:pt x="5502" y="48"/>
                    <a:pt x="5478" y="48"/>
                    <a:pt x="5418" y="36"/>
                  </a:cubicBezTo>
                  <a:cubicBezTo>
                    <a:pt x="5252" y="12"/>
                    <a:pt x="5085" y="0"/>
                    <a:pt x="4906" y="0"/>
                  </a:cubicBezTo>
                  <a:cubicBezTo>
                    <a:pt x="4394" y="0"/>
                    <a:pt x="3882" y="72"/>
                    <a:pt x="3382" y="131"/>
                  </a:cubicBezTo>
                  <a:lnTo>
                    <a:pt x="3144" y="167"/>
                  </a:lnTo>
                  <a:cubicBezTo>
                    <a:pt x="2739" y="226"/>
                    <a:pt x="2346" y="357"/>
                    <a:pt x="1977" y="476"/>
                  </a:cubicBezTo>
                  <a:cubicBezTo>
                    <a:pt x="1739" y="572"/>
                    <a:pt x="1501" y="643"/>
                    <a:pt x="1263" y="703"/>
                  </a:cubicBezTo>
                  <a:cubicBezTo>
                    <a:pt x="1192" y="715"/>
                    <a:pt x="1132" y="726"/>
                    <a:pt x="1061" y="750"/>
                  </a:cubicBezTo>
                  <a:cubicBezTo>
                    <a:pt x="918" y="774"/>
                    <a:pt x="787" y="810"/>
                    <a:pt x="644" y="846"/>
                  </a:cubicBezTo>
                  <a:cubicBezTo>
                    <a:pt x="608" y="869"/>
                    <a:pt x="584" y="869"/>
                    <a:pt x="549" y="881"/>
                  </a:cubicBezTo>
                  <a:cubicBezTo>
                    <a:pt x="382" y="929"/>
                    <a:pt x="168" y="988"/>
                    <a:pt x="60" y="1286"/>
                  </a:cubicBezTo>
                  <a:lnTo>
                    <a:pt x="1" y="1441"/>
                  </a:lnTo>
                  <a:lnTo>
                    <a:pt x="180" y="1477"/>
                  </a:lnTo>
                  <a:cubicBezTo>
                    <a:pt x="203" y="1477"/>
                    <a:pt x="239" y="1488"/>
                    <a:pt x="251" y="1488"/>
                  </a:cubicBezTo>
                  <a:cubicBezTo>
                    <a:pt x="334" y="1524"/>
                    <a:pt x="370" y="1536"/>
                    <a:pt x="430" y="1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2"/>
            <p:cNvSpPr/>
            <p:nvPr/>
          </p:nvSpPr>
          <p:spPr>
            <a:xfrm>
              <a:off x="4300825" y="2550150"/>
              <a:ext cx="110150" cy="32775"/>
            </a:xfrm>
            <a:custGeom>
              <a:avLst/>
              <a:gdLst/>
              <a:ahLst/>
              <a:cxnLst/>
              <a:rect l="l" t="t" r="r" b="b"/>
              <a:pathLst>
                <a:path w="4406" h="1311" extrusionOk="0">
                  <a:moveTo>
                    <a:pt x="24" y="1143"/>
                  </a:moveTo>
                  <a:lnTo>
                    <a:pt x="0" y="1310"/>
                  </a:lnTo>
                  <a:lnTo>
                    <a:pt x="179" y="1310"/>
                  </a:lnTo>
                  <a:lnTo>
                    <a:pt x="286" y="1310"/>
                  </a:lnTo>
                  <a:lnTo>
                    <a:pt x="370" y="1310"/>
                  </a:lnTo>
                  <a:cubicBezTo>
                    <a:pt x="417" y="1310"/>
                    <a:pt x="453" y="1310"/>
                    <a:pt x="500" y="1286"/>
                  </a:cubicBezTo>
                  <a:cubicBezTo>
                    <a:pt x="1739" y="977"/>
                    <a:pt x="2858" y="727"/>
                    <a:pt x="4037" y="631"/>
                  </a:cubicBezTo>
                  <a:cubicBezTo>
                    <a:pt x="4406" y="608"/>
                    <a:pt x="4406" y="274"/>
                    <a:pt x="4406" y="155"/>
                  </a:cubicBezTo>
                  <a:lnTo>
                    <a:pt x="4406" y="0"/>
                  </a:lnTo>
                  <a:lnTo>
                    <a:pt x="4239" y="12"/>
                  </a:lnTo>
                  <a:cubicBezTo>
                    <a:pt x="4156" y="24"/>
                    <a:pt x="4072" y="24"/>
                    <a:pt x="3989" y="36"/>
                  </a:cubicBezTo>
                  <a:cubicBezTo>
                    <a:pt x="3799" y="60"/>
                    <a:pt x="3632" y="72"/>
                    <a:pt x="3453" y="119"/>
                  </a:cubicBezTo>
                  <a:cubicBezTo>
                    <a:pt x="2453" y="310"/>
                    <a:pt x="1477" y="512"/>
                    <a:pt x="477" y="727"/>
                  </a:cubicBezTo>
                  <a:cubicBezTo>
                    <a:pt x="310" y="750"/>
                    <a:pt x="72" y="798"/>
                    <a:pt x="24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2"/>
            <p:cNvSpPr/>
            <p:nvPr/>
          </p:nvSpPr>
          <p:spPr>
            <a:xfrm>
              <a:off x="4307975" y="2696300"/>
              <a:ext cx="65500" cy="26500"/>
            </a:xfrm>
            <a:custGeom>
              <a:avLst/>
              <a:gdLst/>
              <a:ahLst/>
              <a:cxnLst/>
              <a:rect l="l" t="t" r="r" b="b"/>
              <a:pathLst>
                <a:path w="2620" h="1060" extrusionOk="0">
                  <a:moveTo>
                    <a:pt x="2262" y="0"/>
                  </a:moveTo>
                  <a:cubicBezTo>
                    <a:pt x="2215" y="0"/>
                    <a:pt x="2179" y="0"/>
                    <a:pt x="2143" y="12"/>
                  </a:cubicBezTo>
                  <a:lnTo>
                    <a:pt x="2119" y="12"/>
                  </a:lnTo>
                  <a:cubicBezTo>
                    <a:pt x="2096" y="12"/>
                    <a:pt x="2084" y="24"/>
                    <a:pt x="2048" y="24"/>
                  </a:cubicBezTo>
                  <a:lnTo>
                    <a:pt x="1572" y="143"/>
                  </a:lnTo>
                  <a:cubicBezTo>
                    <a:pt x="1167" y="250"/>
                    <a:pt x="774" y="346"/>
                    <a:pt x="369" y="441"/>
                  </a:cubicBezTo>
                  <a:lnTo>
                    <a:pt x="334" y="465"/>
                  </a:lnTo>
                  <a:cubicBezTo>
                    <a:pt x="214" y="488"/>
                    <a:pt x="0" y="536"/>
                    <a:pt x="0" y="905"/>
                  </a:cubicBezTo>
                  <a:lnTo>
                    <a:pt x="0" y="1060"/>
                  </a:lnTo>
                  <a:lnTo>
                    <a:pt x="143" y="1036"/>
                  </a:lnTo>
                  <a:lnTo>
                    <a:pt x="274" y="1036"/>
                  </a:lnTo>
                  <a:cubicBezTo>
                    <a:pt x="381" y="1036"/>
                    <a:pt x="488" y="1036"/>
                    <a:pt x="595" y="1012"/>
                  </a:cubicBezTo>
                  <a:cubicBezTo>
                    <a:pt x="1131" y="893"/>
                    <a:pt x="1631" y="774"/>
                    <a:pt x="2215" y="619"/>
                  </a:cubicBezTo>
                  <a:lnTo>
                    <a:pt x="2239" y="619"/>
                  </a:lnTo>
                  <a:cubicBezTo>
                    <a:pt x="2346" y="596"/>
                    <a:pt x="2620" y="536"/>
                    <a:pt x="2560" y="250"/>
                  </a:cubicBezTo>
                  <a:cubicBezTo>
                    <a:pt x="2560" y="167"/>
                    <a:pt x="2489" y="0"/>
                    <a:pt x="2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2"/>
            <p:cNvSpPr/>
            <p:nvPr/>
          </p:nvSpPr>
          <p:spPr>
            <a:xfrm>
              <a:off x="4088000" y="2531400"/>
              <a:ext cx="130700" cy="35450"/>
            </a:xfrm>
            <a:custGeom>
              <a:avLst/>
              <a:gdLst/>
              <a:ahLst/>
              <a:cxnLst/>
              <a:rect l="l" t="t" r="r" b="b"/>
              <a:pathLst>
                <a:path w="5228" h="1418" extrusionOk="0">
                  <a:moveTo>
                    <a:pt x="358" y="607"/>
                  </a:moveTo>
                  <a:cubicBezTo>
                    <a:pt x="477" y="643"/>
                    <a:pt x="608" y="655"/>
                    <a:pt x="727" y="667"/>
                  </a:cubicBezTo>
                  <a:lnTo>
                    <a:pt x="798" y="691"/>
                  </a:lnTo>
                  <a:lnTo>
                    <a:pt x="1251" y="727"/>
                  </a:lnTo>
                  <a:cubicBezTo>
                    <a:pt x="2001" y="810"/>
                    <a:pt x="2798" y="881"/>
                    <a:pt x="3537" y="1072"/>
                  </a:cubicBezTo>
                  <a:cubicBezTo>
                    <a:pt x="3775" y="1131"/>
                    <a:pt x="4013" y="1203"/>
                    <a:pt x="4251" y="1262"/>
                  </a:cubicBezTo>
                  <a:cubicBezTo>
                    <a:pt x="4394" y="1310"/>
                    <a:pt x="4525" y="1346"/>
                    <a:pt x="4656" y="1369"/>
                  </a:cubicBezTo>
                  <a:cubicBezTo>
                    <a:pt x="4739" y="1405"/>
                    <a:pt x="4811" y="1417"/>
                    <a:pt x="4870" y="1417"/>
                  </a:cubicBezTo>
                  <a:cubicBezTo>
                    <a:pt x="5049" y="1417"/>
                    <a:pt x="5108" y="1286"/>
                    <a:pt x="5180" y="1060"/>
                  </a:cubicBezTo>
                  <a:lnTo>
                    <a:pt x="5227" y="929"/>
                  </a:lnTo>
                  <a:lnTo>
                    <a:pt x="5108" y="869"/>
                  </a:lnTo>
                  <a:cubicBezTo>
                    <a:pt x="5073" y="846"/>
                    <a:pt x="5061" y="834"/>
                    <a:pt x="5025" y="834"/>
                  </a:cubicBezTo>
                  <a:cubicBezTo>
                    <a:pt x="4965" y="810"/>
                    <a:pt x="4906" y="774"/>
                    <a:pt x="4834" y="750"/>
                  </a:cubicBezTo>
                  <a:lnTo>
                    <a:pt x="4525" y="655"/>
                  </a:lnTo>
                  <a:cubicBezTo>
                    <a:pt x="4227" y="572"/>
                    <a:pt x="3930" y="488"/>
                    <a:pt x="3620" y="429"/>
                  </a:cubicBezTo>
                  <a:cubicBezTo>
                    <a:pt x="2798" y="310"/>
                    <a:pt x="1977" y="191"/>
                    <a:pt x="1179" y="95"/>
                  </a:cubicBezTo>
                  <a:lnTo>
                    <a:pt x="620" y="12"/>
                  </a:lnTo>
                  <a:cubicBezTo>
                    <a:pt x="584" y="12"/>
                    <a:pt x="536" y="0"/>
                    <a:pt x="477" y="0"/>
                  </a:cubicBezTo>
                  <a:lnTo>
                    <a:pt x="358" y="0"/>
                  </a:lnTo>
                  <a:lnTo>
                    <a:pt x="239" y="0"/>
                  </a:lnTo>
                  <a:lnTo>
                    <a:pt x="131" y="0"/>
                  </a:lnTo>
                  <a:lnTo>
                    <a:pt x="0" y="334"/>
                  </a:lnTo>
                  <a:lnTo>
                    <a:pt x="84" y="405"/>
                  </a:lnTo>
                  <a:cubicBezTo>
                    <a:pt x="96" y="417"/>
                    <a:pt x="120" y="429"/>
                    <a:pt x="143" y="453"/>
                  </a:cubicBezTo>
                  <a:cubicBezTo>
                    <a:pt x="203" y="536"/>
                    <a:pt x="262" y="596"/>
                    <a:pt x="358" y="6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2"/>
            <p:cNvSpPr/>
            <p:nvPr/>
          </p:nvSpPr>
          <p:spPr>
            <a:xfrm>
              <a:off x="4096025" y="2608775"/>
              <a:ext cx="132800" cy="34275"/>
            </a:xfrm>
            <a:custGeom>
              <a:avLst/>
              <a:gdLst/>
              <a:ahLst/>
              <a:cxnLst/>
              <a:rect l="l" t="t" r="r" b="b"/>
              <a:pathLst>
                <a:path w="5312" h="1371" extrusionOk="0">
                  <a:moveTo>
                    <a:pt x="4978" y="691"/>
                  </a:moveTo>
                  <a:cubicBezTo>
                    <a:pt x="4668" y="632"/>
                    <a:pt x="4335" y="572"/>
                    <a:pt x="4025" y="513"/>
                  </a:cubicBezTo>
                  <a:cubicBezTo>
                    <a:pt x="3573" y="418"/>
                    <a:pt x="3120" y="346"/>
                    <a:pt x="2656" y="275"/>
                  </a:cubicBezTo>
                  <a:cubicBezTo>
                    <a:pt x="2132" y="191"/>
                    <a:pt x="1596" y="132"/>
                    <a:pt x="1072" y="72"/>
                  </a:cubicBezTo>
                  <a:cubicBezTo>
                    <a:pt x="870" y="48"/>
                    <a:pt x="656" y="25"/>
                    <a:pt x="453" y="1"/>
                  </a:cubicBezTo>
                  <a:lnTo>
                    <a:pt x="358" y="1"/>
                  </a:lnTo>
                  <a:cubicBezTo>
                    <a:pt x="168" y="1"/>
                    <a:pt x="49" y="108"/>
                    <a:pt x="25" y="287"/>
                  </a:cubicBezTo>
                  <a:lnTo>
                    <a:pt x="1" y="346"/>
                  </a:lnTo>
                  <a:lnTo>
                    <a:pt x="37" y="382"/>
                  </a:lnTo>
                  <a:cubicBezTo>
                    <a:pt x="37" y="382"/>
                    <a:pt x="37" y="406"/>
                    <a:pt x="49" y="406"/>
                  </a:cubicBezTo>
                  <a:cubicBezTo>
                    <a:pt x="84" y="453"/>
                    <a:pt x="120" y="525"/>
                    <a:pt x="215" y="537"/>
                  </a:cubicBezTo>
                  <a:cubicBezTo>
                    <a:pt x="1644" y="668"/>
                    <a:pt x="3335" y="882"/>
                    <a:pt x="5049" y="1334"/>
                  </a:cubicBezTo>
                  <a:lnTo>
                    <a:pt x="5168" y="1370"/>
                  </a:lnTo>
                  <a:lnTo>
                    <a:pt x="5216" y="1251"/>
                  </a:lnTo>
                  <a:cubicBezTo>
                    <a:pt x="5275" y="1120"/>
                    <a:pt x="5311" y="977"/>
                    <a:pt x="5240" y="846"/>
                  </a:cubicBezTo>
                  <a:cubicBezTo>
                    <a:pt x="5204" y="727"/>
                    <a:pt x="5037" y="703"/>
                    <a:pt x="4978" y="6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2"/>
            <p:cNvSpPr/>
            <p:nvPr/>
          </p:nvSpPr>
          <p:spPr>
            <a:xfrm>
              <a:off x="4090975" y="2559675"/>
              <a:ext cx="132475" cy="36025"/>
            </a:xfrm>
            <a:custGeom>
              <a:avLst/>
              <a:gdLst/>
              <a:ahLst/>
              <a:cxnLst/>
              <a:rect l="l" t="t" r="r" b="b"/>
              <a:pathLst>
                <a:path w="5299" h="1441" extrusionOk="0">
                  <a:moveTo>
                    <a:pt x="1560" y="727"/>
                  </a:moveTo>
                  <a:lnTo>
                    <a:pt x="1667" y="750"/>
                  </a:lnTo>
                  <a:cubicBezTo>
                    <a:pt x="2453" y="834"/>
                    <a:pt x="3275" y="929"/>
                    <a:pt x="4049" y="1143"/>
                  </a:cubicBezTo>
                  <a:cubicBezTo>
                    <a:pt x="4192" y="1191"/>
                    <a:pt x="4346" y="1250"/>
                    <a:pt x="4489" y="1298"/>
                  </a:cubicBezTo>
                  <a:cubicBezTo>
                    <a:pt x="4596" y="1346"/>
                    <a:pt x="4703" y="1370"/>
                    <a:pt x="4811" y="1417"/>
                  </a:cubicBezTo>
                  <a:cubicBezTo>
                    <a:pt x="4870" y="1429"/>
                    <a:pt x="4906" y="1429"/>
                    <a:pt x="4954" y="1429"/>
                  </a:cubicBezTo>
                  <a:lnTo>
                    <a:pt x="4965" y="1429"/>
                  </a:lnTo>
                  <a:lnTo>
                    <a:pt x="5013" y="1429"/>
                  </a:lnTo>
                  <a:lnTo>
                    <a:pt x="5132" y="1441"/>
                  </a:lnTo>
                  <a:lnTo>
                    <a:pt x="5299" y="869"/>
                  </a:lnTo>
                  <a:lnTo>
                    <a:pt x="5156" y="822"/>
                  </a:lnTo>
                  <a:cubicBezTo>
                    <a:pt x="5084" y="786"/>
                    <a:pt x="5025" y="774"/>
                    <a:pt x="4965" y="750"/>
                  </a:cubicBezTo>
                  <a:cubicBezTo>
                    <a:pt x="4834" y="703"/>
                    <a:pt x="4715" y="655"/>
                    <a:pt x="4584" y="631"/>
                  </a:cubicBezTo>
                  <a:cubicBezTo>
                    <a:pt x="3668" y="393"/>
                    <a:pt x="2739" y="286"/>
                    <a:pt x="1822" y="179"/>
                  </a:cubicBezTo>
                  <a:cubicBezTo>
                    <a:pt x="1370" y="119"/>
                    <a:pt x="893" y="72"/>
                    <a:pt x="429" y="0"/>
                  </a:cubicBezTo>
                  <a:lnTo>
                    <a:pt x="382" y="0"/>
                  </a:lnTo>
                  <a:cubicBezTo>
                    <a:pt x="358" y="0"/>
                    <a:pt x="310" y="0"/>
                    <a:pt x="262" y="12"/>
                  </a:cubicBezTo>
                  <a:lnTo>
                    <a:pt x="239" y="12"/>
                  </a:lnTo>
                  <a:cubicBezTo>
                    <a:pt x="155" y="12"/>
                    <a:pt x="120" y="72"/>
                    <a:pt x="96" y="96"/>
                  </a:cubicBezTo>
                  <a:cubicBezTo>
                    <a:pt x="84" y="119"/>
                    <a:pt x="72" y="131"/>
                    <a:pt x="60" y="167"/>
                  </a:cubicBezTo>
                  <a:lnTo>
                    <a:pt x="1" y="334"/>
                  </a:lnTo>
                  <a:lnTo>
                    <a:pt x="96" y="393"/>
                  </a:lnTo>
                  <a:cubicBezTo>
                    <a:pt x="120" y="405"/>
                    <a:pt x="143" y="417"/>
                    <a:pt x="155" y="429"/>
                  </a:cubicBezTo>
                  <a:cubicBezTo>
                    <a:pt x="215" y="477"/>
                    <a:pt x="310" y="536"/>
                    <a:pt x="417" y="548"/>
                  </a:cubicBezTo>
                  <a:cubicBezTo>
                    <a:pt x="798" y="643"/>
                    <a:pt x="1191" y="703"/>
                    <a:pt x="1560" y="7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2"/>
            <p:cNvSpPr/>
            <p:nvPr/>
          </p:nvSpPr>
          <p:spPr>
            <a:xfrm>
              <a:off x="4096625" y="2468300"/>
              <a:ext cx="130400" cy="35150"/>
            </a:xfrm>
            <a:custGeom>
              <a:avLst/>
              <a:gdLst/>
              <a:ahLst/>
              <a:cxnLst/>
              <a:rect l="l" t="t" r="r" b="b"/>
              <a:pathLst>
                <a:path w="5216" h="1406" extrusionOk="0">
                  <a:moveTo>
                    <a:pt x="144" y="476"/>
                  </a:moveTo>
                  <a:cubicBezTo>
                    <a:pt x="203" y="512"/>
                    <a:pt x="263" y="572"/>
                    <a:pt x="358" y="607"/>
                  </a:cubicBezTo>
                  <a:cubicBezTo>
                    <a:pt x="477" y="631"/>
                    <a:pt x="608" y="655"/>
                    <a:pt x="727" y="667"/>
                  </a:cubicBezTo>
                  <a:lnTo>
                    <a:pt x="798" y="679"/>
                  </a:lnTo>
                  <a:lnTo>
                    <a:pt x="1251" y="726"/>
                  </a:lnTo>
                  <a:cubicBezTo>
                    <a:pt x="2001" y="798"/>
                    <a:pt x="2799" y="869"/>
                    <a:pt x="3537" y="1072"/>
                  </a:cubicBezTo>
                  <a:cubicBezTo>
                    <a:pt x="3775" y="1131"/>
                    <a:pt x="4013" y="1203"/>
                    <a:pt x="4251" y="1262"/>
                  </a:cubicBezTo>
                  <a:cubicBezTo>
                    <a:pt x="4382" y="1310"/>
                    <a:pt x="4525" y="1334"/>
                    <a:pt x="4656" y="1369"/>
                  </a:cubicBezTo>
                  <a:cubicBezTo>
                    <a:pt x="4739" y="1393"/>
                    <a:pt x="4799" y="1405"/>
                    <a:pt x="4858" y="1405"/>
                  </a:cubicBezTo>
                  <a:cubicBezTo>
                    <a:pt x="5037" y="1405"/>
                    <a:pt x="5097" y="1274"/>
                    <a:pt x="5180" y="1048"/>
                  </a:cubicBezTo>
                  <a:lnTo>
                    <a:pt x="5216" y="917"/>
                  </a:lnTo>
                  <a:lnTo>
                    <a:pt x="5097" y="857"/>
                  </a:lnTo>
                  <a:cubicBezTo>
                    <a:pt x="5073" y="845"/>
                    <a:pt x="5061" y="834"/>
                    <a:pt x="5025" y="834"/>
                  </a:cubicBezTo>
                  <a:cubicBezTo>
                    <a:pt x="4966" y="798"/>
                    <a:pt x="4906" y="774"/>
                    <a:pt x="4835" y="738"/>
                  </a:cubicBezTo>
                  <a:lnTo>
                    <a:pt x="4525" y="655"/>
                  </a:lnTo>
                  <a:cubicBezTo>
                    <a:pt x="4227" y="560"/>
                    <a:pt x="3930" y="488"/>
                    <a:pt x="3608" y="429"/>
                  </a:cubicBezTo>
                  <a:cubicBezTo>
                    <a:pt x="2799" y="310"/>
                    <a:pt x="1977" y="191"/>
                    <a:pt x="1168" y="83"/>
                  </a:cubicBezTo>
                  <a:lnTo>
                    <a:pt x="620" y="12"/>
                  </a:lnTo>
                  <a:cubicBezTo>
                    <a:pt x="572" y="12"/>
                    <a:pt x="537" y="0"/>
                    <a:pt x="477" y="0"/>
                  </a:cubicBezTo>
                  <a:lnTo>
                    <a:pt x="358" y="0"/>
                  </a:lnTo>
                  <a:lnTo>
                    <a:pt x="239" y="0"/>
                  </a:lnTo>
                  <a:lnTo>
                    <a:pt x="132" y="0"/>
                  </a:lnTo>
                  <a:lnTo>
                    <a:pt x="1" y="322"/>
                  </a:lnTo>
                  <a:lnTo>
                    <a:pt x="84" y="393"/>
                  </a:lnTo>
                  <a:cubicBezTo>
                    <a:pt x="96" y="441"/>
                    <a:pt x="120" y="453"/>
                    <a:pt x="144" y="4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2"/>
            <p:cNvSpPr/>
            <p:nvPr/>
          </p:nvSpPr>
          <p:spPr>
            <a:xfrm>
              <a:off x="4099600" y="2496875"/>
              <a:ext cx="131900" cy="36025"/>
            </a:xfrm>
            <a:custGeom>
              <a:avLst/>
              <a:gdLst/>
              <a:ahLst/>
              <a:cxnLst/>
              <a:rect l="l" t="t" r="r" b="b"/>
              <a:pathLst>
                <a:path w="5276" h="1441" extrusionOk="0">
                  <a:moveTo>
                    <a:pt x="4966" y="738"/>
                  </a:moveTo>
                  <a:cubicBezTo>
                    <a:pt x="4835" y="703"/>
                    <a:pt x="4716" y="655"/>
                    <a:pt x="4585" y="619"/>
                  </a:cubicBezTo>
                  <a:cubicBezTo>
                    <a:pt x="3668" y="381"/>
                    <a:pt x="2739" y="286"/>
                    <a:pt x="1822" y="179"/>
                  </a:cubicBezTo>
                  <a:cubicBezTo>
                    <a:pt x="1370" y="119"/>
                    <a:pt x="894" y="72"/>
                    <a:pt x="429" y="0"/>
                  </a:cubicBezTo>
                  <a:lnTo>
                    <a:pt x="382" y="0"/>
                  </a:lnTo>
                  <a:cubicBezTo>
                    <a:pt x="358" y="0"/>
                    <a:pt x="310" y="0"/>
                    <a:pt x="263" y="12"/>
                  </a:cubicBezTo>
                  <a:lnTo>
                    <a:pt x="239" y="12"/>
                  </a:lnTo>
                  <a:cubicBezTo>
                    <a:pt x="191" y="12"/>
                    <a:pt x="132" y="48"/>
                    <a:pt x="96" y="83"/>
                  </a:cubicBezTo>
                  <a:cubicBezTo>
                    <a:pt x="84" y="119"/>
                    <a:pt x="72" y="131"/>
                    <a:pt x="60" y="167"/>
                  </a:cubicBezTo>
                  <a:lnTo>
                    <a:pt x="37" y="226"/>
                  </a:lnTo>
                  <a:lnTo>
                    <a:pt x="1" y="345"/>
                  </a:lnTo>
                  <a:lnTo>
                    <a:pt x="96" y="405"/>
                  </a:lnTo>
                  <a:cubicBezTo>
                    <a:pt x="120" y="417"/>
                    <a:pt x="144" y="429"/>
                    <a:pt x="156" y="441"/>
                  </a:cubicBezTo>
                  <a:cubicBezTo>
                    <a:pt x="215" y="488"/>
                    <a:pt x="310" y="548"/>
                    <a:pt x="418" y="560"/>
                  </a:cubicBezTo>
                  <a:cubicBezTo>
                    <a:pt x="787" y="643"/>
                    <a:pt x="1168" y="679"/>
                    <a:pt x="1525" y="726"/>
                  </a:cubicBezTo>
                  <a:lnTo>
                    <a:pt x="1644" y="738"/>
                  </a:lnTo>
                  <a:cubicBezTo>
                    <a:pt x="2442" y="834"/>
                    <a:pt x="3251" y="917"/>
                    <a:pt x="4025" y="1143"/>
                  </a:cubicBezTo>
                  <a:cubicBezTo>
                    <a:pt x="4180" y="1191"/>
                    <a:pt x="4323" y="1250"/>
                    <a:pt x="4478" y="1298"/>
                  </a:cubicBezTo>
                  <a:cubicBezTo>
                    <a:pt x="4585" y="1334"/>
                    <a:pt x="4680" y="1369"/>
                    <a:pt x="4787" y="1417"/>
                  </a:cubicBezTo>
                  <a:cubicBezTo>
                    <a:pt x="4847" y="1429"/>
                    <a:pt x="4894" y="1429"/>
                    <a:pt x="4942" y="1429"/>
                  </a:cubicBezTo>
                  <a:lnTo>
                    <a:pt x="4954" y="1429"/>
                  </a:lnTo>
                  <a:lnTo>
                    <a:pt x="5001" y="1429"/>
                  </a:lnTo>
                  <a:lnTo>
                    <a:pt x="5120" y="1441"/>
                  </a:lnTo>
                  <a:lnTo>
                    <a:pt x="5275" y="857"/>
                  </a:lnTo>
                  <a:lnTo>
                    <a:pt x="5144" y="822"/>
                  </a:lnTo>
                  <a:cubicBezTo>
                    <a:pt x="5097" y="786"/>
                    <a:pt x="5025" y="774"/>
                    <a:pt x="4966" y="7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2"/>
            <p:cNvSpPr/>
            <p:nvPr/>
          </p:nvSpPr>
          <p:spPr>
            <a:xfrm>
              <a:off x="4099600" y="2643300"/>
              <a:ext cx="124150" cy="29200"/>
            </a:xfrm>
            <a:custGeom>
              <a:avLst/>
              <a:gdLst/>
              <a:ahLst/>
              <a:cxnLst/>
              <a:rect l="l" t="t" r="r" b="b"/>
              <a:pathLst>
                <a:path w="4966" h="1168" extrusionOk="0">
                  <a:moveTo>
                    <a:pt x="382" y="680"/>
                  </a:moveTo>
                  <a:cubicBezTo>
                    <a:pt x="429" y="680"/>
                    <a:pt x="477" y="656"/>
                    <a:pt x="513" y="656"/>
                  </a:cubicBezTo>
                  <a:cubicBezTo>
                    <a:pt x="906" y="572"/>
                    <a:pt x="1322" y="525"/>
                    <a:pt x="1727" y="525"/>
                  </a:cubicBezTo>
                  <a:cubicBezTo>
                    <a:pt x="2465" y="525"/>
                    <a:pt x="3227" y="656"/>
                    <a:pt x="4025" y="942"/>
                  </a:cubicBezTo>
                  <a:cubicBezTo>
                    <a:pt x="4168" y="989"/>
                    <a:pt x="4311" y="1037"/>
                    <a:pt x="4442" y="1073"/>
                  </a:cubicBezTo>
                  <a:cubicBezTo>
                    <a:pt x="4525" y="1096"/>
                    <a:pt x="4585" y="1120"/>
                    <a:pt x="4656" y="1132"/>
                  </a:cubicBezTo>
                  <a:lnTo>
                    <a:pt x="4775" y="1168"/>
                  </a:lnTo>
                  <a:lnTo>
                    <a:pt x="4835" y="1061"/>
                  </a:lnTo>
                  <a:cubicBezTo>
                    <a:pt x="4847" y="1049"/>
                    <a:pt x="4847" y="1025"/>
                    <a:pt x="4859" y="1013"/>
                  </a:cubicBezTo>
                  <a:cubicBezTo>
                    <a:pt x="4882" y="989"/>
                    <a:pt x="4906" y="953"/>
                    <a:pt x="4918" y="906"/>
                  </a:cubicBezTo>
                  <a:cubicBezTo>
                    <a:pt x="4942" y="870"/>
                    <a:pt x="4942" y="823"/>
                    <a:pt x="4942" y="775"/>
                  </a:cubicBezTo>
                  <a:cubicBezTo>
                    <a:pt x="4942" y="763"/>
                    <a:pt x="4942" y="727"/>
                    <a:pt x="4954" y="703"/>
                  </a:cubicBezTo>
                  <a:lnTo>
                    <a:pt x="4966" y="572"/>
                  </a:lnTo>
                  <a:lnTo>
                    <a:pt x="4847" y="537"/>
                  </a:lnTo>
                  <a:cubicBezTo>
                    <a:pt x="4763" y="513"/>
                    <a:pt x="4668" y="501"/>
                    <a:pt x="4585" y="465"/>
                  </a:cubicBezTo>
                  <a:cubicBezTo>
                    <a:pt x="4382" y="418"/>
                    <a:pt x="4228" y="382"/>
                    <a:pt x="4049" y="322"/>
                  </a:cubicBezTo>
                  <a:cubicBezTo>
                    <a:pt x="3394" y="108"/>
                    <a:pt x="2692" y="1"/>
                    <a:pt x="1870" y="1"/>
                  </a:cubicBezTo>
                  <a:cubicBezTo>
                    <a:pt x="1430" y="1"/>
                    <a:pt x="953" y="37"/>
                    <a:pt x="322" y="96"/>
                  </a:cubicBezTo>
                  <a:cubicBezTo>
                    <a:pt x="191" y="108"/>
                    <a:pt x="25" y="239"/>
                    <a:pt x="13" y="382"/>
                  </a:cubicBezTo>
                  <a:cubicBezTo>
                    <a:pt x="1" y="477"/>
                    <a:pt x="37" y="561"/>
                    <a:pt x="72" y="584"/>
                  </a:cubicBezTo>
                  <a:cubicBezTo>
                    <a:pt x="144" y="656"/>
                    <a:pt x="251" y="680"/>
                    <a:pt x="310" y="6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2"/>
            <p:cNvSpPr/>
            <p:nvPr/>
          </p:nvSpPr>
          <p:spPr>
            <a:xfrm>
              <a:off x="4105275" y="2673075"/>
              <a:ext cx="119975" cy="32175"/>
            </a:xfrm>
            <a:custGeom>
              <a:avLst/>
              <a:gdLst/>
              <a:ahLst/>
              <a:cxnLst/>
              <a:rect l="l" t="t" r="r" b="b"/>
              <a:pathLst>
                <a:path w="4799" h="1287" extrusionOk="0">
                  <a:moveTo>
                    <a:pt x="4715" y="679"/>
                  </a:moveTo>
                  <a:cubicBezTo>
                    <a:pt x="4679" y="655"/>
                    <a:pt x="4643" y="632"/>
                    <a:pt x="4608" y="632"/>
                  </a:cubicBezTo>
                  <a:cubicBezTo>
                    <a:pt x="3369" y="310"/>
                    <a:pt x="2084" y="108"/>
                    <a:pt x="798" y="13"/>
                  </a:cubicBezTo>
                  <a:lnTo>
                    <a:pt x="762" y="13"/>
                  </a:lnTo>
                  <a:cubicBezTo>
                    <a:pt x="679" y="13"/>
                    <a:pt x="607" y="1"/>
                    <a:pt x="512" y="1"/>
                  </a:cubicBezTo>
                  <a:cubicBezTo>
                    <a:pt x="452" y="1"/>
                    <a:pt x="393" y="1"/>
                    <a:pt x="333" y="13"/>
                  </a:cubicBezTo>
                  <a:cubicBezTo>
                    <a:pt x="226" y="36"/>
                    <a:pt x="167" y="108"/>
                    <a:pt x="143" y="167"/>
                  </a:cubicBezTo>
                  <a:cubicBezTo>
                    <a:pt x="131" y="179"/>
                    <a:pt x="131" y="191"/>
                    <a:pt x="107" y="215"/>
                  </a:cubicBezTo>
                  <a:lnTo>
                    <a:pt x="0" y="334"/>
                  </a:lnTo>
                  <a:lnTo>
                    <a:pt x="119" y="429"/>
                  </a:lnTo>
                  <a:lnTo>
                    <a:pt x="155" y="465"/>
                  </a:lnTo>
                  <a:cubicBezTo>
                    <a:pt x="202" y="513"/>
                    <a:pt x="238" y="560"/>
                    <a:pt x="321" y="572"/>
                  </a:cubicBezTo>
                  <a:cubicBezTo>
                    <a:pt x="381" y="584"/>
                    <a:pt x="441" y="584"/>
                    <a:pt x="476" y="584"/>
                  </a:cubicBezTo>
                  <a:lnTo>
                    <a:pt x="560" y="584"/>
                  </a:lnTo>
                  <a:lnTo>
                    <a:pt x="619" y="584"/>
                  </a:lnTo>
                  <a:cubicBezTo>
                    <a:pt x="798" y="596"/>
                    <a:pt x="953" y="608"/>
                    <a:pt x="1131" y="608"/>
                  </a:cubicBezTo>
                  <a:cubicBezTo>
                    <a:pt x="1524" y="632"/>
                    <a:pt x="1929" y="655"/>
                    <a:pt x="2298" y="727"/>
                  </a:cubicBezTo>
                  <a:cubicBezTo>
                    <a:pt x="2786" y="822"/>
                    <a:pt x="3274" y="953"/>
                    <a:pt x="3750" y="1084"/>
                  </a:cubicBezTo>
                  <a:lnTo>
                    <a:pt x="4429" y="1263"/>
                  </a:lnTo>
                  <a:cubicBezTo>
                    <a:pt x="4453" y="1263"/>
                    <a:pt x="4465" y="1286"/>
                    <a:pt x="4501" y="1286"/>
                  </a:cubicBezTo>
                  <a:lnTo>
                    <a:pt x="4548" y="1286"/>
                  </a:lnTo>
                  <a:lnTo>
                    <a:pt x="4584" y="1286"/>
                  </a:lnTo>
                  <a:lnTo>
                    <a:pt x="4703" y="1286"/>
                  </a:lnTo>
                  <a:lnTo>
                    <a:pt x="4798" y="786"/>
                  </a:lnTo>
                  <a:lnTo>
                    <a:pt x="4703" y="727"/>
                  </a:lnTo>
                  <a:cubicBezTo>
                    <a:pt x="4727" y="691"/>
                    <a:pt x="4727" y="679"/>
                    <a:pt x="4715" y="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52"/>
          <p:cNvGrpSpPr/>
          <p:nvPr/>
        </p:nvGrpSpPr>
        <p:grpSpPr>
          <a:xfrm>
            <a:off x="6898822" y="2162333"/>
            <a:ext cx="535570" cy="617451"/>
            <a:chOff x="5363150" y="2409925"/>
            <a:chExt cx="444125" cy="512025"/>
          </a:xfrm>
        </p:grpSpPr>
        <p:sp>
          <p:nvSpPr>
            <p:cNvPr id="1625" name="Google Shape;1625;p52"/>
            <p:cNvSpPr/>
            <p:nvPr/>
          </p:nvSpPr>
          <p:spPr>
            <a:xfrm>
              <a:off x="5363150" y="2409925"/>
              <a:ext cx="444125" cy="512025"/>
            </a:xfrm>
            <a:custGeom>
              <a:avLst/>
              <a:gdLst/>
              <a:ahLst/>
              <a:cxnLst/>
              <a:rect l="l" t="t" r="r" b="b"/>
              <a:pathLst>
                <a:path w="17765" h="20481" extrusionOk="0">
                  <a:moveTo>
                    <a:pt x="16483" y="917"/>
                  </a:moveTo>
                  <a:cubicBezTo>
                    <a:pt x="16652" y="917"/>
                    <a:pt x="16765" y="1022"/>
                    <a:pt x="16812" y="1097"/>
                  </a:cubicBezTo>
                  <a:cubicBezTo>
                    <a:pt x="16932" y="1264"/>
                    <a:pt x="16932" y="1418"/>
                    <a:pt x="16801" y="1597"/>
                  </a:cubicBezTo>
                  <a:cubicBezTo>
                    <a:pt x="16681" y="1764"/>
                    <a:pt x="16562" y="1883"/>
                    <a:pt x="16443" y="1978"/>
                  </a:cubicBezTo>
                  <a:cubicBezTo>
                    <a:pt x="15515" y="2668"/>
                    <a:pt x="14538" y="3419"/>
                    <a:pt x="13550" y="4133"/>
                  </a:cubicBezTo>
                  <a:cubicBezTo>
                    <a:pt x="13110" y="4454"/>
                    <a:pt x="12657" y="4776"/>
                    <a:pt x="12229" y="5085"/>
                  </a:cubicBezTo>
                  <a:cubicBezTo>
                    <a:pt x="11633" y="5502"/>
                    <a:pt x="11026" y="5943"/>
                    <a:pt x="10431" y="6395"/>
                  </a:cubicBezTo>
                  <a:cubicBezTo>
                    <a:pt x="9788" y="6824"/>
                    <a:pt x="9181" y="7300"/>
                    <a:pt x="8597" y="7776"/>
                  </a:cubicBezTo>
                  <a:cubicBezTo>
                    <a:pt x="8252" y="8050"/>
                    <a:pt x="7895" y="8324"/>
                    <a:pt x="7561" y="8598"/>
                  </a:cubicBezTo>
                  <a:cubicBezTo>
                    <a:pt x="7502" y="8645"/>
                    <a:pt x="7442" y="8669"/>
                    <a:pt x="7359" y="8717"/>
                  </a:cubicBezTo>
                  <a:lnTo>
                    <a:pt x="6859" y="7657"/>
                  </a:lnTo>
                  <a:cubicBezTo>
                    <a:pt x="6918" y="7610"/>
                    <a:pt x="6978" y="7550"/>
                    <a:pt x="7049" y="7514"/>
                  </a:cubicBezTo>
                  <a:cubicBezTo>
                    <a:pt x="7287" y="7312"/>
                    <a:pt x="7537" y="7121"/>
                    <a:pt x="7799" y="6943"/>
                  </a:cubicBezTo>
                  <a:cubicBezTo>
                    <a:pt x="8288" y="6586"/>
                    <a:pt x="8788" y="6240"/>
                    <a:pt x="9288" y="5895"/>
                  </a:cubicBezTo>
                  <a:cubicBezTo>
                    <a:pt x="9943" y="5443"/>
                    <a:pt x="10609" y="4978"/>
                    <a:pt x="11276" y="4502"/>
                  </a:cubicBezTo>
                  <a:cubicBezTo>
                    <a:pt x="12145" y="3895"/>
                    <a:pt x="13002" y="3252"/>
                    <a:pt x="13836" y="2645"/>
                  </a:cubicBezTo>
                  <a:cubicBezTo>
                    <a:pt x="14479" y="2168"/>
                    <a:pt x="15134" y="1692"/>
                    <a:pt x="15789" y="1228"/>
                  </a:cubicBezTo>
                  <a:cubicBezTo>
                    <a:pt x="15967" y="1109"/>
                    <a:pt x="16146" y="1002"/>
                    <a:pt x="16336" y="942"/>
                  </a:cubicBezTo>
                  <a:cubicBezTo>
                    <a:pt x="16389" y="924"/>
                    <a:pt x="16438" y="917"/>
                    <a:pt x="16483" y="917"/>
                  </a:cubicBezTo>
                  <a:close/>
                  <a:moveTo>
                    <a:pt x="6107" y="8296"/>
                  </a:moveTo>
                  <a:cubicBezTo>
                    <a:pt x="6116" y="8296"/>
                    <a:pt x="6125" y="8297"/>
                    <a:pt x="6133" y="8300"/>
                  </a:cubicBezTo>
                  <a:cubicBezTo>
                    <a:pt x="6192" y="8300"/>
                    <a:pt x="6264" y="8372"/>
                    <a:pt x="6335" y="8491"/>
                  </a:cubicBezTo>
                  <a:cubicBezTo>
                    <a:pt x="6430" y="8622"/>
                    <a:pt x="6502" y="8788"/>
                    <a:pt x="6573" y="8979"/>
                  </a:cubicBezTo>
                  <a:cubicBezTo>
                    <a:pt x="6645" y="9181"/>
                    <a:pt x="6645" y="9181"/>
                    <a:pt x="6454" y="9265"/>
                  </a:cubicBezTo>
                  <a:cubicBezTo>
                    <a:pt x="6430" y="9276"/>
                    <a:pt x="6394" y="9300"/>
                    <a:pt x="6371" y="9300"/>
                  </a:cubicBezTo>
                  <a:cubicBezTo>
                    <a:pt x="6168" y="9003"/>
                    <a:pt x="6013" y="8741"/>
                    <a:pt x="5847" y="8491"/>
                  </a:cubicBezTo>
                  <a:cubicBezTo>
                    <a:pt x="5859" y="8479"/>
                    <a:pt x="5859" y="8467"/>
                    <a:pt x="5871" y="8443"/>
                  </a:cubicBezTo>
                  <a:cubicBezTo>
                    <a:pt x="5964" y="8360"/>
                    <a:pt x="6048" y="8296"/>
                    <a:pt x="6107" y="8296"/>
                  </a:cubicBezTo>
                  <a:close/>
                  <a:moveTo>
                    <a:pt x="5430" y="9336"/>
                  </a:moveTo>
                  <a:cubicBezTo>
                    <a:pt x="5490" y="9419"/>
                    <a:pt x="5502" y="9455"/>
                    <a:pt x="5502" y="9538"/>
                  </a:cubicBezTo>
                  <a:cubicBezTo>
                    <a:pt x="5418" y="9574"/>
                    <a:pt x="5359" y="9610"/>
                    <a:pt x="5299" y="9610"/>
                  </a:cubicBezTo>
                  <a:lnTo>
                    <a:pt x="5430" y="9336"/>
                  </a:lnTo>
                  <a:close/>
                  <a:moveTo>
                    <a:pt x="1108" y="1299"/>
                  </a:moveTo>
                  <a:cubicBezTo>
                    <a:pt x="1287" y="1299"/>
                    <a:pt x="1453" y="1323"/>
                    <a:pt x="1632" y="1347"/>
                  </a:cubicBezTo>
                  <a:cubicBezTo>
                    <a:pt x="2477" y="1466"/>
                    <a:pt x="3335" y="1573"/>
                    <a:pt x="4180" y="1692"/>
                  </a:cubicBezTo>
                  <a:lnTo>
                    <a:pt x="5418" y="1859"/>
                  </a:lnTo>
                  <a:cubicBezTo>
                    <a:pt x="5573" y="1871"/>
                    <a:pt x="5728" y="1895"/>
                    <a:pt x="5894" y="1918"/>
                  </a:cubicBezTo>
                  <a:cubicBezTo>
                    <a:pt x="6204" y="1942"/>
                    <a:pt x="6549" y="1990"/>
                    <a:pt x="6859" y="2049"/>
                  </a:cubicBezTo>
                  <a:cubicBezTo>
                    <a:pt x="7680" y="2228"/>
                    <a:pt x="8490" y="2407"/>
                    <a:pt x="9300" y="2597"/>
                  </a:cubicBezTo>
                  <a:cubicBezTo>
                    <a:pt x="9657" y="2692"/>
                    <a:pt x="10014" y="2764"/>
                    <a:pt x="10383" y="2847"/>
                  </a:cubicBezTo>
                  <a:cubicBezTo>
                    <a:pt x="10419" y="2847"/>
                    <a:pt x="10443" y="2871"/>
                    <a:pt x="10478" y="2871"/>
                  </a:cubicBezTo>
                  <a:cubicBezTo>
                    <a:pt x="10693" y="2907"/>
                    <a:pt x="10693" y="2930"/>
                    <a:pt x="10693" y="2966"/>
                  </a:cubicBezTo>
                  <a:cubicBezTo>
                    <a:pt x="10716" y="3192"/>
                    <a:pt x="10716" y="3419"/>
                    <a:pt x="10693" y="3645"/>
                  </a:cubicBezTo>
                  <a:cubicBezTo>
                    <a:pt x="10693" y="3704"/>
                    <a:pt x="10693" y="3776"/>
                    <a:pt x="10681" y="3835"/>
                  </a:cubicBezTo>
                  <a:cubicBezTo>
                    <a:pt x="10621" y="3883"/>
                    <a:pt x="10562" y="3919"/>
                    <a:pt x="10502" y="3978"/>
                  </a:cubicBezTo>
                  <a:cubicBezTo>
                    <a:pt x="10301" y="4151"/>
                    <a:pt x="10277" y="4215"/>
                    <a:pt x="10114" y="4215"/>
                  </a:cubicBezTo>
                  <a:cubicBezTo>
                    <a:pt x="10075" y="4215"/>
                    <a:pt x="10027" y="4211"/>
                    <a:pt x="9966" y="4204"/>
                  </a:cubicBezTo>
                  <a:cubicBezTo>
                    <a:pt x="9407" y="4133"/>
                    <a:pt x="8728" y="4014"/>
                    <a:pt x="8180" y="3966"/>
                  </a:cubicBezTo>
                  <a:cubicBezTo>
                    <a:pt x="7859" y="3942"/>
                    <a:pt x="7478" y="3919"/>
                    <a:pt x="7156" y="3895"/>
                  </a:cubicBezTo>
                  <a:lnTo>
                    <a:pt x="5680" y="3764"/>
                  </a:lnTo>
                  <a:cubicBezTo>
                    <a:pt x="5216" y="3716"/>
                    <a:pt x="4716" y="3800"/>
                    <a:pt x="4287" y="3609"/>
                  </a:cubicBezTo>
                  <a:cubicBezTo>
                    <a:pt x="3727" y="3371"/>
                    <a:pt x="2870" y="3478"/>
                    <a:pt x="2239" y="3419"/>
                  </a:cubicBezTo>
                  <a:cubicBezTo>
                    <a:pt x="2229" y="3418"/>
                    <a:pt x="2218" y="3417"/>
                    <a:pt x="2208" y="3417"/>
                  </a:cubicBezTo>
                  <a:cubicBezTo>
                    <a:pt x="2103" y="3417"/>
                    <a:pt x="2020" y="3468"/>
                    <a:pt x="1965" y="3490"/>
                  </a:cubicBezTo>
                  <a:cubicBezTo>
                    <a:pt x="1942" y="3502"/>
                    <a:pt x="1918" y="3502"/>
                    <a:pt x="1894" y="3526"/>
                  </a:cubicBezTo>
                  <a:lnTo>
                    <a:pt x="1703" y="3597"/>
                  </a:lnTo>
                  <a:lnTo>
                    <a:pt x="1763" y="3788"/>
                  </a:lnTo>
                  <a:cubicBezTo>
                    <a:pt x="1882" y="4181"/>
                    <a:pt x="2096" y="4335"/>
                    <a:pt x="2287" y="4359"/>
                  </a:cubicBezTo>
                  <a:lnTo>
                    <a:pt x="2323" y="4359"/>
                  </a:lnTo>
                  <a:cubicBezTo>
                    <a:pt x="3632" y="4454"/>
                    <a:pt x="4775" y="4562"/>
                    <a:pt x="5811" y="4669"/>
                  </a:cubicBezTo>
                  <a:cubicBezTo>
                    <a:pt x="6490" y="4740"/>
                    <a:pt x="7168" y="4812"/>
                    <a:pt x="7823" y="4907"/>
                  </a:cubicBezTo>
                  <a:lnTo>
                    <a:pt x="8430" y="4978"/>
                  </a:lnTo>
                  <a:cubicBezTo>
                    <a:pt x="8482" y="4987"/>
                    <a:pt x="8530" y="4990"/>
                    <a:pt x="8576" y="4990"/>
                  </a:cubicBezTo>
                  <a:cubicBezTo>
                    <a:pt x="8686" y="4990"/>
                    <a:pt x="8784" y="4972"/>
                    <a:pt x="8901" y="4972"/>
                  </a:cubicBezTo>
                  <a:cubicBezTo>
                    <a:pt x="8937" y="4972"/>
                    <a:pt x="8974" y="4974"/>
                    <a:pt x="9014" y="4978"/>
                  </a:cubicBezTo>
                  <a:cubicBezTo>
                    <a:pt x="9002" y="4990"/>
                    <a:pt x="8835" y="5133"/>
                    <a:pt x="8823" y="5133"/>
                  </a:cubicBezTo>
                  <a:cubicBezTo>
                    <a:pt x="8657" y="5228"/>
                    <a:pt x="8597" y="5288"/>
                    <a:pt x="8430" y="5395"/>
                  </a:cubicBezTo>
                  <a:cubicBezTo>
                    <a:pt x="8180" y="5562"/>
                    <a:pt x="7859" y="5728"/>
                    <a:pt x="7597" y="5907"/>
                  </a:cubicBezTo>
                  <a:cubicBezTo>
                    <a:pt x="7324" y="6103"/>
                    <a:pt x="7198" y="6207"/>
                    <a:pt x="6991" y="6207"/>
                  </a:cubicBezTo>
                  <a:cubicBezTo>
                    <a:pt x="6909" y="6207"/>
                    <a:pt x="6814" y="6191"/>
                    <a:pt x="6692" y="6157"/>
                  </a:cubicBezTo>
                  <a:cubicBezTo>
                    <a:pt x="6656" y="6142"/>
                    <a:pt x="6619" y="6137"/>
                    <a:pt x="6581" y="6137"/>
                  </a:cubicBezTo>
                  <a:cubicBezTo>
                    <a:pt x="6532" y="6137"/>
                    <a:pt x="6483" y="6145"/>
                    <a:pt x="6442" y="6145"/>
                  </a:cubicBezTo>
                  <a:lnTo>
                    <a:pt x="6347" y="6145"/>
                  </a:lnTo>
                  <a:cubicBezTo>
                    <a:pt x="6204" y="6121"/>
                    <a:pt x="6049" y="6121"/>
                    <a:pt x="5894" y="6109"/>
                  </a:cubicBezTo>
                  <a:cubicBezTo>
                    <a:pt x="5478" y="6086"/>
                    <a:pt x="5025" y="6062"/>
                    <a:pt x="4609" y="6026"/>
                  </a:cubicBezTo>
                  <a:cubicBezTo>
                    <a:pt x="4085" y="5967"/>
                    <a:pt x="3549" y="5883"/>
                    <a:pt x="3049" y="5812"/>
                  </a:cubicBezTo>
                  <a:cubicBezTo>
                    <a:pt x="2894" y="5788"/>
                    <a:pt x="2739" y="5764"/>
                    <a:pt x="2584" y="5740"/>
                  </a:cubicBezTo>
                  <a:cubicBezTo>
                    <a:pt x="2563" y="5737"/>
                    <a:pt x="2542" y="5735"/>
                    <a:pt x="2521" y="5735"/>
                  </a:cubicBezTo>
                  <a:cubicBezTo>
                    <a:pt x="2250" y="5735"/>
                    <a:pt x="2019" y="6010"/>
                    <a:pt x="1942" y="6264"/>
                  </a:cubicBezTo>
                  <a:lnTo>
                    <a:pt x="1930" y="6336"/>
                  </a:lnTo>
                  <a:lnTo>
                    <a:pt x="1965" y="6407"/>
                  </a:lnTo>
                  <a:cubicBezTo>
                    <a:pt x="2093" y="6757"/>
                    <a:pt x="2381" y="6776"/>
                    <a:pt x="2560" y="6776"/>
                  </a:cubicBezTo>
                  <a:cubicBezTo>
                    <a:pt x="2582" y="6776"/>
                    <a:pt x="2602" y="6776"/>
                    <a:pt x="2620" y="6776"/>
                  </a:cubicBezTo>
                  <a:cubicBezTo>
                    <a:pt x="2689" y="6773"/>
                    <a:pt x="2759" y="6772"/>
                    <a:pt x="2830" y="6772"/>
                  </a:cubicBezTo>
                  <a:cubicBezTo>
                    <a:pt x="3044" y="6772"/>
                    <a:pt x="3272" y="6785"/>
                    <a:pt x="3513" y="6812"/>
                  </a:cubicBezTo>
                  <a:cubicBezTo>
                    <a:pt x="4311" y="6895"/>
                    <a:pt x="5121" y="6990"/>
                    <a:pt x="5906" y="7074"/>
                  </a:cubicBezTo>
                  <a:lnTo>
                    <a:pt x="5871" y="7121"/>
                  </a:lnTo>
                  <a:cubicBezTo>
                    <a:pt x="5799" y="7193"/>
                    <a:pt x="5740" y="7252"/>
                    <a:pt x="5668" y="7288"/>
                  </a:cubicBezTo>
                  <a:cubicBezTo>
                    <a:pt x="4906" y="7693"/>
                    <a:pt x="4775" y="8324"/>
                    <a:pt x="4478" y="8979"/>
                  </a:cubicBezTo>
                  <a:cubicBezTo>
                    <a:pt x="4370" y="9217"/>
                    <a:pt x="4204" y="9515"/>
                    <a:pt x="4073" y="9729"/>
                  </a:cubicBezTo>
                  <a:cubicBezTo>
                    <a:pt x="4001" y="9860"/>
                    <a:pt x="4001" y="10217"/>
                    <a:pt x="4061" y="10348"/>
                  </a:cubicBezTo>
                  <a:cubicBezTo>
                    <a:pt x="4082" y="10399"/>
                    <a:pt x="4141" y="10413"/>
                    <a:pt x="4215" y="10413"/>
                  </a:cubicBezTo>
                  <a:cubicBezTo>
                    <a:pt x="4318" y="10413"/>
                    <a:pt x="4450" y="10385"/>
                    <a:pt x="4555" y="10385"/>
                  </a:cubicBezTo>
                  <a:cubicBezTo>
                    <a:pt x="4588" y="10385"/>
                    <a:pt x="4618" y="10388"/>
                    <a:pt x="4644" y="10396"/>
                  </a:cubicBezTo>
                  <a:lnTo>
                    <a:pt x="4680" y="10467"/>
                  </a:lnTo>
                  <a:cubicBezTo>
                    <a:pt x="4838" y="10500"/>
                    <a:pt x="5020" y="10540"/>
                    <a:pt x="5197" y="10540"/>
                  </a:cubicBezTo>
                  <a:cubicBezTo>
                    <a:pt x="5272" y="10540"/>
                    <a:pt x="5347" y="10533"/>
                    <a:pt x="5418" y="10515"/>
                  </a:cubicBezTo>
                  <a:cubicBezTo>
                    <a:pt x="5775" y="10443"/>
                    <a:pt x="6252" y="10503"/>
                    <a:pt x="6585" y="10396"/>
                  </a:cubicBezTo>
                  <a:cubicBezTo>
                    <a:pt x="6752" y="10348"/>
                    <a:pt x="6883" y="10277"/>
                    <a:pt x="7049" y="10217"/>
                  </a:cubicBezTo>
                  <a:cubicBezTo>
                    <a:pt x="7121" y="10205"/>
                    <a:pt x="7121" y="9955"/>
                    <a:pt x="7216" y="9955"/>
                  </a:cubicBezTo>
                  <a:cubicBezTo>
                    <a:pt x="7835" y="9967"/>
                    <a:pt x="8466" y="9979"/>
                    <a:pt x="9085" y="9979"/>
                  </a:cubicBezTo>
                  <a:cubicBezTo>
                    <a:pt x="9538" y="9991"/>
                    <a:pt x="9978" y="9991"/>
                    <a:pt x="10431" y="10015"/>
                  </a:cubicBezTo>
                  <a:cubicBezTo>
                    <a:pt x="10502" y="10015"/>
                    <a:pt x="10562" y="9991"/>
                    <a:pt x="10609" y="9979"/>
                  </a:cubicBezTo>
                  <a:cubicBezTo>
                    <a:pt x="10621" y="9979"/>
                    <a:pt x="10633" y="9967"/>
                    <a:pt x="10669" y="9967"/>
                  </a:cubicBezTo>
                  <a:lnTo>
                    <a:pt x="10836" y="9931"/>
                  </a:lnTo>
                  <a:lnTo>
                    <a:pt x="10847" y="9777"/>
                  </a:lnTo>
                  <a:cubicBezTo>
                    <a:pt x="10871" y="9610"/>
                    <a:pt x="10836" y="9431"/>
                    <a:pt x="10740" y="9324"/>
                  </a:cubicBezTo>
                  <a:cubicBezTo>
                    <a:pt x="10657" y="9217"/>
                    <a:pt x="10514" y="9181"/>
                    <a:pt x="10335" y="9181"/>
                  </a:cubicBezTo>
                  <a:lnTo>
                    <a:pt x="8311" y="9181"/>
                  </a:lnTo>
                  <a:cubicBezTo>
                    <a:pt x="8216" y="9181"/>
                    <a:pt x="8296" y="9196"/>
                    <a:pt x="8271" y="9196"/>
                  </a:cubicBezTo>
                  <a:cubicBezTo>
                    <a:pt x="8265" y="9196"/>
                    <a:pt x="8252" y="9195"/>
                    <a:pt x="8228" y="9193"/>
                  </a:cubicBezTo>
                  <a:cubicBezTo>
                    <a:pt x="8931" y="8586"/>
                    <a:pt x="9490" y="8288"/>
                    <a:pt x="10181" y="7764"/>
                  </a:cubicBezTo>
                  <a:cubicBezTo>
                    <a:pt x="10514" y="7514"/>
                    <a:pt x="10871" y="7240"/>
                    <a:pt x="11217" y="6955"/>
                  </a:cubicBezTo>
                  <a:lnTo>
                    <a:pt x="11217" y="6955"/>
                  </a:lnTo>
                  <a:cubicBezTo>
                    <a:pt x="11264" y="7395"/>
                    <a:pt x="11193" y="7598"/>
                    <a:pt x="11228" y="8050"/>
                  </a:cubicBezTo>
                  <a:cubicBezTo>
                    <a:pt x="11288" y="8669"/>
                    <a:pt x="11336" y="9300"/>
                    <a:pt x="11395" y="9919"/>
                  </a:cubicBezTo>
                  <a:cubicBezTo>
                    <a:pt x="11431" y="10217"/>
                    <a:pt x="11455" y="10515"/>
                    <a:pt x="11514" y="10908"/>
                  </a:cubicBezTo>
                  <a:cubicBezTo>
                    <a:pt x="11562" y="11158"/>
                    <a:pt x="11586" y="11408"/>
                    <a:pt x="11633" y="11682"/>
                  </a:cubicBezTo>
                  <a:cubicBezTo>
                    <a:pt x="11705" y="12134"/>
                    <a:pt x="11788" y="12598"/>
                    <a:pt x="11848" y="13075"/>
                  </a:cubicBezTo>
                  <a:cubicBezTo>
                    <a:pt x="11967" y="14158"/>
                    <a:pt x="12062" y="15277"/>
                    <a:pt x="12157" y="16349"/>
                  </a:cubicBezTo>
                  <a:cubicBezTo>
                    <a:pt x="12205" y="16896"/>
                    <a:pt x="12264" y="17432"/>
                    <a:pt x="12300" y="17992"/>
                  </a:cubicBezTo>
                  <a:cubicBezTo>
                    <a:pt x="12324" y="18182"/>
                    <a:pt x="12348" y="18373"/>
                    <a:pt x="12360" y="18563"/>
                  </a:cubicBezTo>
                  <a:cubicBezTo>
                    <a:pt x="12395" y="18849"/>
                    <a:pt x="12419" y="19159"/>
                    <a:pt x="12455" y="19444"/>
                  </a:cubicBezTo>
                  <a:cubicBezTo>
                    <a:pt x="12467" y="19587"/>
                    <a:pt x="12455" y="19623"/>
                    <a:pt x="12455" y="19623"/>
                  </a:cubicBezTo>
                  <a:cubicBezTo>
                    <a:pt x="12455" y="19623"/>
                    <a:pt x="12419" y="19659"/>
                    <a:pt x="12288" y="19659"/>
                  </a:cubicBezTo>
                  <a:cubicBezTo>
                    <a:pt x="12240" y="19659"/>
                    <a:pt x="12181" y="19659"/>
                    <a:pt x="12145" y="19635"/>
                  </a:cubicBezTo>
                  <a:lnTo>
                    <a:pt x="12086" y="19635"/>
                  </a:lnTo>
                  <a:cubicBezTo>
                    <a:pt x="11705" y="19599"/>
                    <a:pt x="11324" y="19552"/>
                    <a:pt x="10955" y="19516"/>
                  </a:cubicBezTo>
                  <a:cubicBezTo>
                    <a:pt x="10097" y="19432"/>
                    <a:pt x="9204" y="19325"/>
                    <a:pt x="8347" y="19242"/>
                  </a:cubicBezTo>
                  <a:cubicBezTo>
                    <a:pt x="6633" y="19040"/>
                    <a:pt x="4799" y="18825"/>
                    <a:pt x="2573" y="18539"/>
                  </a:cubicBezTo>
                  <a:cubicBezTo>
                    <a:pt x="2382" y="18504"/>
                    <a:pt x="2168" y="18492"/>
                    <a:pt x="2120" y="18444"/>
                  </a:cubicBezTo>
                  <a:cubicBezTo>
                    <a:pt x="2084" y="18409"/>
                    <a:pt x="2061" y="18182"/>
                    <a:pt x="2049" y="18028"/>
                  </a:cubicBezTo>
                  <a:cubicBezTo>
                    <a:pt x="2001" y="17480"/>
                    <a:pt x="1977" y="16932"/>
                    <a:pt x="1930" y="16396"/>
                  </a:cubicBezTo>
                  <a:cubicBezTo>
                    <a:pt x="1906" y="15872"/>
                    <a:pt x="1870" y="15337"/>
                    <a:pt x="1822" y="14813"/>
                  </a:cubicBezTo>
                  <a:lnTo>
                    <a:pt x="1430" y="10265"/>
                  </a:lnTo>
                  <a:cubicBezTo>
                    <a:pt x="1322" y="9062"/>
                    <a:pt x="1215" y="7836"/>
                    <a:pt x="1108" y="6633"/>
                  </a:cubicBezTo>
                  <a:cubicBezTo>
                    <a:pt x="1037" y="5800"/>
                    <a:pt x="977" y="4907"/>
                    <a:pt x="918" y="3907"/>
                  </a:cubicBezTo>
                  <a:cubicBezTo>
                    <a:pt x="906" y="3669"/>
                    <a:pt x="906" y="3419"/>
                    <a:pt x="906" y="3180"/>
                  </a:cubicBezTo>
                  <a:lnTo>
                    <a:pt x="906" y="2692"/>
                  </a:lnTo>
                  <a:cubicBezTo>
                    <a:pt x="906" y="2526"/>
                    <a:pt x="894" y="2359"/>
                    <a:pt x="894" y="2216"/>
                  </a:cubicBezTo>
                  <a:cubicBezTo>
                    <a:pt x="870" y="1978"/>
                    <a:pt x="858" y="1716"/>
                    <a:pt x="870" y="1478"/>
                  </a:cubicBezTo>
                  <a:cubicBezTo>
                    <a:pt x="870" y="1359"/>
                    <a:pt x="894" y="1335"/>
                    <a:pt x="894" y="1335"/>
                  </a:cubicBezTo>
                  <a:cubicBezTo>
                    <a:pt x="894" y="1335"/>
                    <a:pt x="918" y="1323"/>
                    <a:pt x="1037" y="1299"/>
                  </a:cubicBezTo>
                  <a:close/>
                  <a:moveTo>
                    <a:pt x="16506" y="1"/>
                  </a:moveTo>
                  <a:cubicBezTo>
                    <a:pt x="16320" y="1"/>
                    <a:pt x="16132" y="49"/>
                    <a:pt x="15955" y="144"/>
                  </a:cubicBezTo>
                  <a:cubicBezTo>
                    <a:pt x="15324" y="490"/>
                    <a:pt x="14729" y="883"/>
                    <a:pt x="14253" y="1240"/>
                  </a:cubicBezTo>
                  <a:cubicBezTo>
                    <a:pt x="13645" y="1692"/>
                    <a:pt x="13026" y="2133"/>
                    <a:pt x="12431" y="2585"/>
                  </a:cubicBezTo>
                  <a:cubicBezTo>
                    <a:pt x="12157" y="2788"/>
                    <a:pt x="11871" y="3014"/>
                    <a:pt x="11586" y="3216"/>
                  </a:cubicBezTo>
                  <a:cubicBezTo>
                    <a:pt x="11574" y="3240"/>
                    <a:pt x="11538" y="3252"/>
                    <a:pt x="11526" y="3264"/>
                  </a:cubicBezTo>
                  <a:cubicBezTo>
                    <a:pt x="11526" y="3133"/>
                    <a:pt x="11514" y="3014"/>
                    <a:pt x="11514" y="2895"/>
                  </a:cubicBezTo>
                  <a:cubicBezTo>
                    <a:pt x="11502" y="2347"/>
                    <a:pt x="11145" y="2168"/>
                    <a:pt x="10847" y="2109"/>
                  </a:cubicBezTo>
                  <a:cubicBezTo>
                    <a:pt x="10669" y="2073"/>
                    <a:pt x="10490" y="2026"/>
                    <a:pt x="10312" y="1990"/>
                  </a:cubicBezTo>
                  <a:cubicBezTo>
                    <a:pt x="10169" y="1954"/>
                    <a:pt x="10038" y="1930"/>
                    <a:pt x="9895" y="1895"/>
                  </a:cubicBezTo>
                  <a:cubicBezTo>
                    <a:pt x="8954" y="1704"/>
                    <a:pt x="8002" y="1525"/>
                    <a:pt x="7061" y="1335"/>
                  </a:cubicBezTo>
                  <a:cubicBezTo>
                    <a:pt x="7002" y="1311"/>
                    <a:pt x="6954" y="1311"/>
                    <a:pt x="6906" y="1299"/>
                  </a:cubicBezTo>
                  <a:cubicBezTo>
                    <a:pt x="6680" y="1252"/>
                    <a:pt x="6454" y="1216"/>
                    <a:pt x="6216" y="1192"/>
                  </a:cubicBezTo>
                  <a:cubicBezTo>
                    <a:pt x="4894" y="1121"/>
                    <a:pt x="3549" y="859"/>
                    <a:pt x="2382" y="633"/>
                  </a:cubicBezTo>
                  <a:cubicBezTo>
                    <a:pt x="1977" y="561"/>
                    <a:pt x="1584" y="513"/>
                    <a:pt x="1144" y="478"/>
                  </a:cubicBezTo>
                  <a:cubicBezTo>
                    <a:pt x="1104" y="475"/>
                    <a:pt x="1063" y="474"/>
                    <a:pt x="1022" y="474"/>
                  </a:cubicBezTo>
                  <a:cubicBezTo>
                    <a:pt x="879" y="474"/>
                    <a:pt x="729" y="491"/>
                    <a:pt x="572" y="537"/>
                  </a:cubicBezTo>
                  <a:cubicBezTo>
                    <a:pt x="72" y="680"/>
                    <a:pt x="1" y="859"/>
                    <a:pt x="13" y="1347"/>
                  </a:cubicBezTo>
                  <a:cubicBezTo>
                    <a:pt x="37" y="1883"/>
                    <a:pt x="60" y="2430"/>
                    <a:pt x="72" y="2966"/>
                  </a:cubicBezTo>
                  <a:cubicBezTo>
                    <a:pt x="84" y="3490"/>
                    <a:pt x="96" y="4026"/>
                    <a:pt x="132" y="4562"/>
                  </a:cubicBezTo>
                  <a:cubicBezTo>
                    <a:pt x="144" y="4931"/>
                    <a:pt x="191" y="5300"/>
                    <a:pt x="215" y="5657"/>
                  </a:cubicBezTo>
                  <a:lnTo>
                    <a:pt x="251" y="5943"/>
                  </a:lnTo>
                  <a:cubicBezTo>
                    <a:pt x="275" y="6169"/>
                    <a:pt x="298" y="6371"/>
                    <a:pt x="322" y="6598"/>
                  </a:cubicBezTo>
                  <a:cubicBezTo>
                    <a:pt x="358" y="6895"/>
                    <a:pt x="394" y="7193"/>
                    <a:pt x="429" y="7491"/>
                  </a:cubicBezTo>
                  <a:lnTo>
                    <a:pt x="501" y="8360"/>
                  </a:lnTo>
                  <a:cubicBezTo>
                    <a:pt x="632" y="9824"/>
                    <a:pt x="775" y="11348"/>
                    <a:pt x="894" y="12848"/>
                  </a:cubicBezTo>
                  <a:cubicBezTo>
                    <a:pt x="953" y="13682"/>
                    <a:pt x="1013" y="14551"/>
                    <a:pt x="1049" y="15384"/>
                  </a:cubicBezTo>
                  <a:cubicBezTo>
                    <a:pt x="1072" y="15718"/>
                    <a:pt x="1084" y="16063"/>
                    <a:pt x="1108" y="16408"/>
                  </a:cubicBezTo>
                  <a:cubicBezTo>
                    <a:pt x="1132" y="16611"/>
                    <a:pt x="1132" y="16813"/>
                    <a:pt x="1144" y="17015"/>
                  </a:cubicBezTo>
                  <a:cubicBezTo>
                    <a:pt x="1156" y="17420"/>
                    <a:pt x="1191" y="17825"/>
                    <a:pt x="1215" y="18218"/>
                  </a:cubicBezTo>
                  <a:cubicBezTo>
                    <a:pt x="1227" y="18397"/>
                    <a:pt x="1287" y="18575"/>
                    <a:pt x="1334" y="18742"/>
                  </a:cubicBezTo>
                  <a:cubicBezTo>
                    <a:pt x="1465" y="19135"/>
                    <a:pt x="1739" y="19337"/>
                    <a:pt x="2144" y="19373"/>
                  </a:cubicBezTo>
                  <a:cubicBezTo>
                    <a:pt x="2525" y="19397"/>
                    <a:pt x="2930" y="19456"/>
                    <a:pt x="3299" y="19504"/>
                  </a:cubicBezTo>
                  <a:cubicBezTo>
                    <a:pt x="3489" y="19528"/>
                    <a:pt x="3692" y="19552"/>
                    <a:pt x="3882" y="19575"/>
                  </a:cubicBezTo>
                  <a:lnTo>
                    <a:pt x="4954" y="19694"/>
                  </a:lnTo>
                  <a:cubicBezTo>
                    <a:pt x="5930" y="19813"/>
                    <a:pt x="6930" y="19921"/>
                    <a:pt x="7918" y="20040"/>
                  </a:cubicBezTo>
                  <a:cubicBezTo>
                    <a:pt x="9431" y="20206"/>
                    <a:pt x="10681" y="20349"/>
                    <a:pt x="11990" y="20468"/>
                  </a:cubicBezTo>
                  <a:cubicBezTo>
                    <a:pt x="12062" y="20468"/>
                    <a:pt x="12157" y="20480"/>
                    <a:pt x="12229" y="20480"/>
                  </a:cubicBezTo>
                  <a:cubicBezTo>
                    <a:pt x="12395" y="20480"/>
                    <a:pt x="12562" y="20468"/>
                    <a:pt x="12717" y="20456"/>
                  </a:cubicBezTo>
                  <a:cubicBezTo>
                    <a:pt x="12824" y="20444"/>
                    <a:pt x="12943" y="20444"/>
                    <a:pt x="13062" y="20421"/>
                  </a:cubicBezTo>
                  <a:lnTo>
                    <a:pt x="13276" y="20409"/>
                  </a:lnTo>
                  <a:lnTo>
                    <a:pt x="13276" y="20206"/>
                  </a:lnTo>
                  <a:lnTo>
                    <a:pt x="13276" y="20028"/>
                  </a:lnTo>
                  <a:lnTo>
                    <a:pt x="13276" y="19730"/>
                  </a:lnTo>
                  <a:lnTo>
                    <a:pt x="13169" y="18694"/>
                  </a:lnTo>
                  <a:cubicBezTo>
                    <a:pt x="13038" y="17349"/>
                    <a:pt x="12883" y="15944"/>
                    <a:pt x="12717" y="14575"/>
                  </a:cubicBezTo>
                  <a:cubicBezTo>
                    <a:pt x="12645" y="13932"/>
                    <a:pt x="12574" y="13301"/>
                    <a:pt x="12502" y="12670"/>
                  </a:cubicBezTo>
                  <a:cubicBezTo>
                    <a:pt x="12395" y="11777"/>
                    <a:pt x="12276" y="10872"/>
                    <a:pt x="12181" y="9967"/>
                  </a:cubicBezTo>
                  <a:cubicBezTo>
                    <a:pt x="12109" y="9229"/>
                    <a:pt x="12062" y="8491"/>
                    <a:pt x="12026" y="7764"/>
                  </a:cubicBezTo>
                  <a:cubicBezTo>
                    <a:pt x="11990" y="7348"/>
                    <a:pt x="11979" y="6931"/>
                    <a:pt x="11943" y="6514"/>
                  </a:cubicBezTo>
                  <a:cubicBezTo>
                    <a:pt x="11931" y="6240"/>
                    <a:pt x="12002" y="6074"/>
                    <a:pt x="12229" y="5931"/>
                  </a:cubicBezTo>
                  <a:cubicBezTo>
                    <a:pt x="13348" y="5145"/>
                    <a:pt x="14479" y="4335"/>
                    <a:pt x="15681" y="3442"/>
                  </a:cubicBezTo>
                  <a:cubicBezTo>
                    <a:pt x="16324" y="2978"/>
                    <a:pt x="16824" y="2585"/>
                    <a:pt x="17265" y="2192"/>
                  </a:cubicBezTo>
                  <a:cubicBezTo>
                    <a:pt x="17646" y="1883"/>
                    <a:pt x="17765" y="1418"/>
                    <a:pt x="17622" y="906"/>
                  </a:cubicBezTo>
                  <a:cubicBezTo>
                    <a:pt x="17515" y="525"/>
                    <a:pt x="17265" y="228"/>
                    <a:pt x="16920" y="85"/>
                  </a:cubicBezTo>
                  <a:cubicBezTo>
                    <a:pt x="16786" y="28"/>
                    <a:pt x="16647" y="1"/>
                    <a:pt x="16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2"/>
            <p:cNvSpPr/>
            <p:nvPr/>
          </p:nvSpPr>
          <p:spPr>
            <a:xfrm>
              <a:off x="5527475" y="2424525"/>
              <a:ext cx="263725" cy="210775"/>
            </a:xfrm>
            <a:custGeom>
              <a:avLst/>
              <a:gdLst/>
              <a:ahLst/>
              <a:cxnLst/>
              <a:rect l="l" t="t" r="r" b="b"/>
              <a:pathLst>
                <a:path w="10549" h="8431" extrusionOk="0">
                  <a:moveTo>
                    <a:pt x="0" y="7002"/>
                  </a:moveTo>
                  <a:cubicBezTo>
                    <a:pt x="250" y="7526"/>
                    <a:pt x="453" y="7954"/>
                    <a:pt x="667" y="8431"/>
                  </a:cubicBezTo>
                  <a:cubicBezTo>
                    <a:pt x="822" y="8335"/>
                    <a:pt x="976" y="8276"/>
                    <a:pt x="1107" y="8180"/>
                  </a:cubicBezTo>
                  <a:cubicBezTo>
                    <a:pt x="2060" y="7430"/>
                    <a:pt x="2977" y="6668"/>
                    <a:pt x="3941" y="5942"/>
                  </a:cubicBezTo>
                  <a:cubicBezTo>
                    <a:pt x="4977" y="5168"/>
                    <a:pt x="6037" y="4454"/>
                    <a:pt x="7072" y="3692"/>
                  </a:cubicBezTo>
                  <a:cubicBezTo>
                    <a:pt x="8037" y="2977"/>
                    <a:pt x="9001" y="2251"/>
                    <a:pt x="9954" y="1537"/>
                  </a:cubicBezTo>
                  <a:cubicBezTo>
                    <a:pt x="10108" y="1418"/>
                    <a:pt x="10239" y="1275"/>
                    <a:pt x="10359" y="1120"/>
                  </a:cubicBezTo>
                  <a:cubicBezTo>
                    <a:pt x="10549" y="870"/>
                    <a:pt x="10549" y="584"/>
                    <a:pt x="10370" y="346"/>
                  </a:cubicBezTo>
                  <a:cubicBezTo>
                    <a:pt x="10216" y="108"/>
                    <a:pt x="9942" y="1"/>
                    <a:pt x="9632" y="108"/>
                  </a:cubicBezTo>
                  <a:cubicBezTo>
                    <a:pt x="9418" y="179"/>
                    <a:pt x="9216" y="299"/>
                    <a:pt x="9037" y="418"/>
                  </a:cubicBezTo>
                  <a:cubicBezTo>
                    <a:pt x="7537" y="1513"/>
                    <a:pt x="6048" y="2620"/>
                    <a:pt x="4536" y="3716"/>
                  </a:cubicBezTo>
                  <a:cubicBezTo>
                    <a:pt x="3393" y="4549"/>
                    <a:pt x="2215" y="5335"/>
                    <a:pt x="1060" y="6168"/>
                  </a:cubicBezTo>
                  <a:cubicBezTo>
                    <a:pt x="714" y="6430"/>
                    <a:pt x="345" y="6728"/>
                    <a:pt x="0" y="70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2"/>
            <p:cNvSpPr/>
            <p:nvPr/>
          </p:nvSpPr>
          <p:spPr>
            <a:xfrm>
              <a:off x="5502450" y="2609075"/>
              <a:ext cx="33375" cy="39625"/>
            </a:xfrm>
            <a:custGeom>
              <a:avLst/>
              <a:gdLst/>
              <a:ahLst/>
              <a:cxnLst/>
              <a:rect l="l" t="t" r="r" b="b"/>
              <a:pathLst>
                <a:path w="1335" h="1585" extrusionOk="0">
                  <a:moveTo>
                    <a:pt x="692" y="1584"/>
                  </a:moveTo>
                  <a:cubicBezTo>
                    <a:pt x="763" y="1572"/>
                    <a:pt x="870" y="1537"/>
                    <a:pt x="977" y="1513"/>
                  </a:cubicBezTo>
                  <a:cubicBezTo>
                    <a:pt x="1287" y="1370"/>
                    <a:pt x="1334" y="1251"/>
                    <a:pt x="1215" y="941"/>
                  </a:cubicBezTo>
                  <a:cubicBezTo>
                    <a:pt x="1132" y="763"/>
                    <a:pt x="1061" y="584"/>
                    <a:pt x="953" y="417"/>
                  </a:cubicBezTo>
                  <a:cubicBezTo>
                    <a:pt x="715" y="36"/>
                    <a:pt x="453" y="1"/>
                    <a:pt x="144" y="334"/>
                  </a:cubicBezTo>
                  <a:cubicBezTo>
                    <a:pt x="84" y="394"/>
                    <a:pt x="49" y="465"/>
                    <a:pt x="1" y="525"/>
                  </a:cubicBezTo>
                  <a:cubicBezTo>
                    <a:pt x="227" y="858"/>
                    <a:pt x="441" y="1191"/>
                    <a:pt x="692" y="15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2"/>
            <p:cNvSpPr/>
            <p:nvPr/>
          </p:nvSpPr>
          <p:spPr>
            <a:xfrm>
              <a:off x="5487575" y="2634975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382" y="1"/>
                  </a:moveTo>
                  <a:lnTo>
                    <a:pt x="1" y="739"/>
                  </a:lnTo>
                  <a:cubicBezTo>
                    <a:pt x="298" y="917"/>
                    <a:pt x="525" y="775"/>
                    <a:pt x="751" y="667"/>
                  </a:cubicBezTo>
                  <a:cubicBezTo>
                    <a:pt x="810" y="358"/>
                    <a:pt x="644" y="179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2"/>
            <p:cNvSpPr/>
            <p:nvPr/>
          </p:nvSpPr>
          <p:spPr>
            <a:xfrm>
              <a:off x="5378625" y="2437325"/>
              <a:ext cx="302150" cy="470025"/>
            </a:xfrm>
            <a:custGeom>
              <a:avLst/>
              <a:gdLst/>
              <a:ahLst/>
              <a:cxnLst/>
              <a:rect l="l" t="t" r="r" b="b"/>
              <a:pathLst>
                <a:path w="12086" h="18801" extrusionOk="0">
                  <a:moveTo>
                    <a:pt x="12074" y="18348"/>
                  </a:moveTo>
                  <a:cubicBezTo>
                    <a:pt x="12038" y="17860"/>
                    <a:pt x="11967" y="17384"/>
                    <a:pt x="11919" y="16896"/>
                  </a:cubicBezTo>
                  <a:cubicBezTo>
                    <a:pt x="11776" y="15253"/>
                    <a:pt x="11621" y="13622"/>
                    <a:pt x="11467" y="11979"/>
                  </a:cubicBezTo>
                  <a:cubicBezTo>
                    <a:pt x="11383" y="11252"/>
                    <a:pt x="11240" y="10538"/>
                    <a:pt x="11133" y="9812"/>
                  </a:cubicBezTo>
                  <a:cubicBezTo>
                    <a:pt x="11086" y="9478"/>
                    <a:pt x="11050" y="9169"/>
                    <a:pt x="11014" y="8835"/>
                  </a:cubicBezTo>
                  <a:cubicBezTo>
                    <a:pt x="10907" y="7776"/>
                    <a:pt x="10824" y="6728"/>
                    <a:pt x="10728" y="5668"/>
                  </a:cubicBezTo>
                  <a:cubicBezTo>
                    <a:pt x="10169" y="6085"/>
                    <a:pt x="9585" y="6502"/>
                    <a:pt x="9121" y="6835"/>
                  </a:cubicBezTo>
                  <a:lnTo>
                    <a:pt x="9121" y="6835"/>
                  </a:lnTo>
                  <a:cubicBezTo>
                    <a:pt x="9121" y="6835"/>
                    <a:pt x="8312" y="7454"/>
                    <a:pt x="7478" y="8109"/>
                  </a:cubicBezTo>
                  <a:cubicBezTo>
                    <a:pt x="7692" y="8145"/>
                    <a:pt x="8038" y="8169"/>
                    <a:pt x="8371" y="8169"/>
                  </a:cubicBezTo>
                  <a:cubicBezTo>
                    <a:pt x="8883" y="8157"/>
                    <a:pt x="9931" y="8049"/>
                    <a:pt x="10097" y="8240"/>
                  </a:cubicBezTo>
                  <a:cubicBezTo>
                    <a:pt x="10252" y="8454"/>
                    <a:pt x="10300" y="8704"/>
                    <a:pt x="10181" y="8740"/>
                  </a:cubicBezTo>
                  <a:cubicBezTo>
                    <a:pt x="10074" y="8764"/>
                    <a:pt x="7299" y="8740"/>
                    <a:pt x="6704" y="8740"/>
                  </a:cubicBezTo>
                  <a:cubicBezTo>
                    <a:pt x="5764" y="9478"/>
                    <a:pt x="3680" y="9431"/>
                    <a:pt x="3513" y="9133"/>
                  </a:cubicBezTo>
                  <a:cubicBezTo>
                    <a:pt x="3347" y="8835"/>
                    <a:pt x="4109" y="7549"/>
                    <a:pt x="4371" y="7085"/>
                  </a:cubicBezTo>
                  <a:cubicBezTo>
                    <a:pt x="4644" y="6621"/>
                    <a:pt x="5466" y="6025"/>
                    <a:pt x="5466" y="6025"/>
                  </a:cubicBezTo>
                  <a:lnTo>
                    <a:pt x="5621" y="5906"/>
                  </a:lnTo>
                  <a:cubicBezTo>
                    <a:pt x="4728" y="5835"/>
                    <a:pt x="2549" y="5621"/>
                    <a:pt x="1846" y="5454"/>
                  </a:cubicBezTo>
                  <a:cubicBezTo>
                    <a:pt x="1775" y="5454"/>
                    <a:pt x="1692" y="5430"/>
                    <a:pt x="1632" y="5394"/>
                  </a:cubicBezTo>
                  <a:lnTo>
                    <a:pt x="1632" y="5394"/>
                  </a:lnTo>
                  <a:cubicBezTo>
                    <a:pt x="1323" y="5204"/>
                    <a:pt x="1454" y="4835"/>
                    <a:pt x="1799" y="4751"/>
                  </a:cubicBezTo>
                  <a:cubicBezTo>
                    <a:pt x="2144" y="4668"/>
                    <a:pt x="4942" y="5168"/>
                    <a:pt x="5406" y="5132"/>
                  </a:cubicBezTo>
                  <a:cubicBezTo>
                    <a:pt x="5716" y="5121"/>
                    <a:pt x="6133" y="5192"/>
                    <a:pt x="6371" y="5252"/>
                  </a:cubicBezTo>
                  <a:lnTo>
                    <a:pt x="7680" y="4478"/>
                  </a:lnTo>
                  <a:cubicBezTo>
                    <a:pt x="7931" y="4287"/>
                    <a:pt x="8276" y="4037"/>
                    <a:pt x="8585" y="3811"/>
                  </a:cubicBezTo>
                  <a:cubicBezTo>
                    <a:pt x="7859" y="3704"/>
                    <a:pt x="5906" y="3442"/>
                    <a:pt x="4394" y="3275"/>
                  </a:cubicBezTo>
                  <a:cubicBezTo>
                    <a:pt x="3823" y="3216"/>
                    <a:pt x="3239" y="3168"/>
                    <a:pt x="2668" y="3120"/>
                  </a:cubicBezTo>
                  <a:cubicBezTo>
                    <a:pt x="1977" y="3096"/>
                    <a:pt x="1727" y="3085"/>
                    <a:pt x="1596" y="3037"/>
                  </a:cubicBezTo>
                  <a:cubicBezTo>
                    <a:pt x="1477" y="3013"/>
                    <a:pt x="1382" y="2989"/>
                    <a:pt x="1311" y="2870"/>
                  </a:cubicBezTo>
                  <a:lnTo>
                    <a:pt x="1311" y="2870"/>
                  </a:lnTo>
                  <a:cubicBezTo>
                    <a:pt x="1013" y="2704"/>
                    <a:pt x="1192" y="2561"/>
                    <a:pt x="1608" y="2406"/>
                  </a:cubicBezTo>
                  <a:cubicBezTo>
                    <a:pt x="2025" y="2263"/>
                    <a:pt x="9419" y="3227"/>
                    <a:pt x="9419" y="3227"/>
                  </a:cubicBezTo>
                  <a:cubicBezTo>
                    <a:pt x="9645" y="3061"/>
                    <a:pt x="9943" y="2858"/>
                    <a:pt x="10288" y="2620"/>
                  </a:cubicBezTo>
                  <a:cubicBezTo>
                    <a:pt x="10300" y="2358"/>
                    <a:pt x="10312" y="2108"/>
                    <a:pt x="10288" y="1858"/>
                  </a:cubicBezTo>
                  <a:cubicBezTo>
                    <a:pt x="10252" y="1584"/>
                    <a:pt x="10002" y="1584"/>
                    <a:pt x="9788" y="1525"/>
                  </a:cubicBezTo>
                  <a:cubicBezTo>
                    <a:pt x="8621" y="1263"/>
                    <a:pt x="7442" y="977"/>
                    <a:pt x="6264" y="739"/>
                  </a:cubicBezTo>
                  <a:cubicBezTo>
                    <a:pt x="5787" y="632"/>
                    <a:pt x="5299" y="608"/>
                    <a:pt x="4811" y="549"/>
                  </a:cubicBezTo>
                  <a:cubicBezTo>
                    <a:pt x="3537" y="382"/>
                    <a:pt x="2287" y="203"/>
                    <a:pt x="1025" y="37"/>
                  </a:cubicBezTo>
                  <a:cubicBezTo>
                    <a:pt x="822" y="13"/>
                    <a:pt x="608" y="1"/>
                    <a:pt x="382" y="1"/>
                  </a:cubicBezTo>
                  <a:cubicBezTo>
                    <a:pt x="108" y="13"/>
                    <a:pt x="1" y="96"/>
                    <a:pt x="1" y="382"/>
                  </a:cubicBezTo>
                  <a:cubicBezTo>
                    <a:pt x="1" y="787"/>
                    <a:pt x="25" y="1203"/>
                    <a:pt x="49" y="1608"/>
                  </a:cubicBezTo>
                  <a:cubicBezTo>
                    <a:pt x="60" y="2001"/>
                    <a:pt x="25" y="2418"/>
                    <a:pt x="60" y="2823"/>
                  </a:cubicBezTo>
                  <a:cubicBezTo>
                    <a:pt x="120" y="3728"/>
                    <a:pt x="180" y="4644"/>
                    <a:pt x="251" y="5549"/>
                  </a:cubicBezTo>
                  <a:cubicBezTo>
                    <a:pt x="489" y="8276"/>
                    <a:pt x="739" y="10990"/>
                    <a:pt x="965" y="13729"/>
                  </a:cubicBezTo>
                  <a:cubicBezTo>
                    <a:pt x="1061" y="14812"/>
                    <a:pt x="1096" y="15872"/>
                    <a:pt x="1192" y="16955"/>
                  </a:cubicBezTo>
                  <a:cubicBezTo>
                    <a:pt x="1251" y="17563"/>
                    <a:pt x="1275" y="17574"/>
                    <a:pt x="1906" y="17646"/>
                  </a:cubicBezTo>
                  <a:cubicBezTo>
                    <a:pt x="3823" y="17884"/>
                    <a:pt x="5764" y="18110"/>
                    <a:pt x="7680" y="18348"/>
                  </a:cubicBezTo>
                  <a:cubicBezTo>
                    <a:pt x="8931" y="18503"/>
                    <a:pt x="10169" y="18634"/>
                    <a:pt x="11419" y="18765"/>
                  </a:cubicBezTo>
                  <a:cubicBezTo>
                    <a:pt x="11490" y="18777"/>
                    <a:pt x="11574" y="18801"/>
                    <a:pt x="11657" y="18777"/>
                  </a:cubicBezTo>
                  <a:cubicBezTo>
                    <a:pt x="11979" y="18765"/>
                    <a:pt x="12086" y="18682"/>
                    <a:pt x="12074" y="18348"/>
                  </a:cubicBezTo>
                  <a:close/>
                  <a:moveTo>
                    <a:pt x="5490" y="12979"/>
                  </a:moveTo>
                  <a:cubicBezTo>
                    <a:pt x="4740" y="13741"/>
                    <a:pt x="4382" y="14717"/>
                    <a:pt x="3870" y="15646"/>
                  </a:cubicBezTo>
                  <a:cubicBezTo>
                    <a:pt x="3787" y="15800"/>
                    <a:pt x="3680" y="15967"/>
                    <a:pt x="3525" y="16122"/>
                  </a:cubicBezTo>
                  <a:cubicBezTo>
                    <a:pt x="3156" y="15372"/>
                    <a:pt x="3013" y="14586"/>
                    <a:pt x="2799" y="13824"/>
                  </a:cubicBezTo>
                  <a:cubicBezTo>
                    <a:pt x="2787" y="13764"/>
                    <a:pt x="2882" y="13693"/>
                    <a:pt x="2989" y="13526"/>
                  </a:cubicBezTo>
                  <a:cubicBezTo>
                    <a:pt x="3180" y="14181"/>
                    <a:pt x="3347" y="14753"/>
                    <a:pt x="3513" y="15312"/>
                  </a:cubicBezTo>
                  <a:cubicBezTo>
                    <a:pt x="3573" y="15312"/>
                    <a:pt x="3632" y="15324"/>
                    <a:pt x="3680" y="15324"/>
                  </a:cubicBezTo>
                  <a:cubicBezTo>
                    <a:pt x="3978" y="14836"/>
                    <a:pt x="4251" y="14336"/>
                    <a:pt x="4573" y="13836"/>
                  </a:cubicBezTo>
                  <a:cubicBezTo>
                    <a:pt x="4871" y="13360"/>
                    <a:pt x="5204" y="12919"/>
                    <a:pt x="5549" y="12443"/>
                  </a:cubicBezTo>
                  <a:cubicBezTo>
                    <a:pt x="5716" y="12693"/>
                    <a:pt x="5609" y="12836"/>
                    <a:pt x="5490" y="129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2"/>
            <p:cNvSpPr/>
            <p:nvPr/>
          </p:nvSpPr>
          <p:spPr>
            <a:xfrm>
              <a:off x="5444425" y="2740950"/>
              <a:ext cx="82475" cy="103000"/>
            </a:xfrm>
            <a:custGeom>
              <a:avLst/>
              <a:gdLst/>
              <a:ahLst/>
              <a:cxnLst/>
              <a:rect l="l" t="t" r="r" b="b"/>
              <a:pathLst>
                <a:path w="3299" h="4120" extrusionOk="0">
                  <a:moveTo>
                    <a:pt x="3072" y="203"/>
                  </a:moveTo>
                  <a:lnTo>
                    <a:pt x="2953" y="0"/>
                  </a:lnTo>
                  <a:lnTo>
                    <a:pt x="2822" y="191"/>
                  </a:lnTo>
                  <a:cubicBezTo>
                    <a:pt x="2715" y="345"/>
                    <a:pt x="2608" y="488"/>
                    <a:pt x="2501" y="619"/>
                  </a:cubicBezTo>
                  <a:cubicBezTo>
                    <a:pt x="2262" y="953"/>
                    <a:pt x="2048" y="1262"/>
                    <a:pt x="1834" y="1596"/>
                  </a:cubicBezTo>
                  <a:cubicBezTo>
                    <a:pt x="1608" y="1929"/>
                    <a:pt x="1405" y="2286"/>
                    <a:pt x="1215" y="2631"/>
                  </a:cubicBezTo>
                  <a:cubicBezTo>
                    <a:pt x="1131" y="2751"/>
                    <a:pt x="1072" y="2870"/>
                    <a:pt x="1000" y="2977"/>
                  </a:cubicBezTo>
                  <a:cubicBezTo>
                    <a:pt x="857" y="2453"/>
                    <a:pt x="441" y="1012"/>
                    <a:pt x="441" y="1012"/>
                  </a:cubicBezTo>
                  <a:lnTo>
                    <a:pt x="238" y="1262"/>
                  </a:lnTo>
                  <a:cubicBezTo>
                    <a:pt x="215" y="1322"/>
                    <a:pt x="167" y="1369"/>
                    <a:pt x="143" y="1393"/>
                  </a:cubicBezTo>
                  <a:cubicBezTo>
                    <a:pt x="60" y="1488"/>
                    <a:pt x="0" y="1560"/>
                    <a:pt x="36" y="1679"/>
                  </a:cubicBezTo>
                  <a:cubicBezTo>
                    <a:pt x="60" y="1810"/>
                    <a:pt x="107" y="1941"/>
                    <a:pt x="143" y="2084"/>
                  </a:cubicBezTo>
                  <a:cubicBezTo>
                    <a:pt x="286" y="2727"/>
                    <a:pt x="453" y="3382"/>
                    <a:pt x="774" y="4001"/>
                  </a:cubicBezTo>
                  <a:cubicBezTo>
                    <a:pt x="774" y="4001"/>
                    <a:pt x="834" y="4096"/>
                    <a:pt x="893" y="4108"/>
                  </a:cubicBezTo>
                  <a:cubicBezTo>
                    <a:pt x="953" y="4120"/>
                    <a:pt x="1012" y="4048"/>
                    <a:pt x="1012" y="4048"/>
                  </a:cubicBezTo>
                  <a:cubicBezTo>
                    <a:pt x="1191" y="3870"/>
                    <a:pt x="1298" y="3691"/>
                    <a:pt x="1393" y="3536"/>
                  </a:cubicBezTo>
                  <a:cubicBezTo>
                    <a:pt x="1512" y="3322"/>
                    <a:pt x="1619" y="3084"/>
                    <a:pt x="1750" y="2858"/>
                  </a:cubicBezTo>
                  <a:cubicBezTo>
                    <a:pt x="2108" y="2143"/>
                    <a:pt x="2429" y="1477"/>
                    <a:pt x="2977" y="917"/>
                  </a:cubicBezTo>
                  <a:cubicBezTo>
                    <a:pt x="3036" y="846"/>
                    <a:pt x="3298" y="607"/>
                    <a:pt x="3072" y="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1" name="Google Shape;1631;p52"/>
          <p:cNvGrpSpPr/>
          <p:nvPr/>
        </p:nvGrpSpPr>
        <p:grpSpPr>
          <a:xfrm>
            <a:off x="6164790" y="2226849"/>
            <a:ext cx="469155" cy="595654"/>
            <a:chOff x="4754450" y="2463425"/>
            <a:chExt cx="389050" cy="493950"/>
          </a:xfrm>
        </p:grpSpPr>
        <p:sp>
          <p:nvSpPr>
            <p:cNvPr id="1632" name="Google Shape;1632;p52"/>
            <p:cNvSpPr/>
            <p:nvPr/>
          </p:nvSpPr>
          <p:spPr>
            <a:xfrm>
              <a:off x="4763675" y="2469475"/>
              <a:ext cx="370900" cy="477475"/>
            </a:xfrm>
            <a:custGeom>
              <a:avLst/>
              <a:gdLst/>
              <a:ahLst/>
              <a:cxnLst/>
              <a:rect l="l" t="t" r="r" b="b"/>
              <a:pathLst>
                <a:path w="14836" h="19099" extrusionOk="0">
                  <a:moveTo>
                    <a:pt x="14026" y="19039"/>
                  </a:moveTo>
                  <a:cubicBezTo>
                    <a:pt x="13502" y="19015"/>
                    <a:pt x="12955" y="19015"/>
                    <a:pt x="12431" y="19015"/>
                  </a:cubicBezTo>
                  <a:cubicBezTo>
                    <a:pt x="11371" y="19027"/>
                    <a:pt x="10311" y="19051"/>
                    <a:pt x="9252" y="19051"/>
                  </a:cubicBezTo>
                  <a:cubicBezTo>
                    <a:pt x="8478" y="19051"/>
                    <a:pt x="7704" y="19015"/>
                    <a:pt x="6954" y="19027"/>
                  </a:cubicBezTo>
                  <a:cubicBezTo>
                    <a:pt x="5394" y="19039"/>
                    <a:pt x="3870" y="19086"/>
                    <a:pt x="2322" y="19098"/>
                  </a:cubicBezTo>
                  <a:cubicBezTo>
                    <a:pt x="1929" y="19098"/>
                    <a:pt x="1548" y="19098"/>
                    <a:pt x="1156" y="19075"/>
                  </a:cubicBezTo>
                  <a:cubicBezTo>
                    <a:pt x="882" y="19051"/>
                    <a:pt x="798" y="18967"/>
                    <a:pt x="763" y="18682"/>
                  </a:cubicBezTo>
                  <a:cubicBezTo>
                    <a:pt x="727" y="18443"/>
                    <a:pt x="727" y="18193"/>
                    <a:pt x="727" y="17943"/>
                  </a:cubicBezTo>
                  <a:cubicBezTo>
                    <a:pt x="715" y="17348"/>
                    <a:pt x="727" y="16765"/>
                    <a:pt x="703" y="16169"/>
                  </a:cubicBezTo>
                  <a:cubicBezTo>
                    <a:pt x="655" y="15407"/>
                    <a:pt x="584" y="14669"/>
                    <a:pt x="536" y="13907"/>
                  </a:cubicBezTo>
                  <a:cubicBezTo>
                    <a:pt x="477" y="13074"/>
                    <a:pt x="441" y="12228"/>
                    <a:pt x="382" y="11395"/>
                  </a:cubicBezTo>
                  <a:cubicBezTo>
                    <a:pt x="346" y="10657"/>
                    <a:pt x="251" y="9931"/>
                    <a:pt x="227" y="9204"/>
                  </a:cubicBezTo>
                  <a:cubicBezTo>
                    <a:pt x="191" y="8395"/>
                    <a:pt x="227" y="7609"/>
                    <a:pt x="191" y="6811"/>
                  </a:cubicBezTo>
                  <a:cubicBezTo>
                    <a:pt x="144" y="5775"/>
                    <a:pt x="72" y="4739"/>
                    <a:pt x="13" y="3715"/>
                  </a:cubicBezTo>
                  <a:cubicBezTo>
                    <a:pt x="1" y="3454"/>
                    <a:pt x="72" y="3275"/>
                    <a:pt x="239" y="3084"/>
                  </a:cubicBezTo>
                  <a:cubicBezTo>
                    <a:pt x="1060" y="2180"/>
                    <a:pt x="1858" y="1239"/>
                    <a:pt x="2644" y="322"/>
                  </a:cubicBezTo>
                  <a:cubicBezTo>
                    <a:pt x="2763" y="179"/>
                    <a:pt x="2870" y="120"/>
                    <a:pt x="3049" y="108"/>
                  </a:cubicBezTo>
                  <a:cubicBezTo>
                    <a:pt x="4716" y="1"/>
                    <a:pt x="6370" y="203"/>
                    <a:pt x="8037" y="334"/>
                  </a:cubicBezTo>
                  <a:cubicBezTo>
                    <a:pt x="8466" y="358"/>
                    <a:pt x="8918" y="406"/>
                    <a:pt x="9359" y="417"/>
                  </a:cubicBezTo>
                  <a:cubicBezTo>
                    <a:pt x="10919" y="465"/>
                    <a:pt x="12502" y="406"/>
                    <a:pt x="14062" y="560"/>
                  </a:cubicBezTo>
                  <a:cubicBezTo>
                    <a:pt x="14288" y="572"/>
                    <a:pt x="14395" y="644"/>
                    <a:pt x="14419" y="858"/>
                  </a:cubicBezTo>
                  <a:cubicBezTo>
                    <a:pt x="14431" y="1037"/>
                    <a:pt x="14467" y="1215"/>
                    <a:pt x="14467" y="1394"/>
                  </a:cubicBezTo>
                  <a:cubicBezTo>
                    <a:pt x="14479" y="2025"/>
                    <a:pt x="14479" y="2680"/>
                    <a:pt x="14491" y="3323"/>
                  </a:cubicBezTo>
                  <a:cubicBezTo>
                    <a:pt x="14526" y="5323"/>
                    <a:pt x="14574" y="7311"/>
                    <a:pt x="14610" y="9311"/>
                  </a:cubicBezTo>
                  <a:cubicBezTo>
                    <a:pt x="14657" y="11538"/>
                    <a:pt x="14705" y="13776"/>
                    <a:pt x="14752" y="15991"/>
                  </a:cubicBezTo>
                  <a:cubicBezTo>
                    <a:pt x="14764" y="16896"/>
                    <a:pt x="14812" y="17801"/>
                    <a:pt x="14836" y="18658"/>
                  </a:cubicBezTo>
                  <a:cubicBezTo>
                    <a:pt x="14586" y="18991"/>
                    <a:pt x="14336" y="19063"/>
                    <a:pt x="14026" y="19039"/>
                  </a:cubicBezTo>
                  <a:close/>
                  <a:moveTo>
                    <a:pt x="3037" y="1001"/>
                  </a:moveTo>
                  <a:cubicBezTo>
                    <a:pt x="3061" y="1727"/>
                    <a:pt x="3108" y="2465"/>
                    <a:pt x="3156" y="3192"/>
                  </a:cubicBezTo>
                  <a:cubicBezTo>
                    <a:pt x="3168" y="3430"/>
                    <a:pt x="3108" y="3501"/>
                    <a:pt x="2846" y="3513"/>
                  </a:cubicBezTo>
                  <a:cubicBezTo>
                    <a:pt x="2394" y="3549"/>
                    <a:pt x="1929" y="3561"/>
                    <a:pt x="1489" y="3596"/>
                  </a:cubicBezTo>
                  <a:cubicBezTo>
                    <a:pt x="1132" y="3608"/>
                    <a:pt x="775" y="3620"/>
                    <a:pt x="370" y="3620"/>
                  </a:cubicBezTo>
                  <a:cubicBezTo>
                    <a:pt x="358" y="3858"/>
                    <a:pt x="310" y="4049"/>
                    <a:pt x="322" y="4263"/>
                  </a:cubicBezTo>
                  <a:cubicBezTo>
                    <a:pt x="370" y="5168"/>
                    <a:pt x="465" y="6073"/>
                    <a:pt x="489" y="6990"/>
                  </a:cubicBezTo>
                  <a:cubicBezTo>
                    <a:pt x="536" y="7966"/>
                    <a:pt x="501" y="8966"/>
                    <a:pt x="548" y="9942"/>
                  </a:cubicBezTo>
                  <a:cubicBezTo>
                    <a:pt x="596" y="11062"/>
                    <a:pt x="715" y="12169"/>
                    <a:pt x="739" y="13288"/>
                  </a:cubicBezTo>
                  <a:cubicBezTo>
                    <a:pt x="798" y="14919"/>
                    <a:pt x="1132" y="16538"/>
                    <a:pt x="1025" y="18182"/>
                  </a:cubicBezTo>
                  <a:lnTo>
                    <a:pt x="1025" y="18217"/>
                  </a:lnTo>
                  <a:cubicBezTo>
                    <a:pt x="1060" y="18777"/>
                    <a:pt x="1096" y="18836"/>
                    <a:pt x="1668" y="18836"/>
                  </a:cubicBezTo>
                  <a:cubicBezTo>
                    <a:pt x="3465" y="18813"/>
                    <a:pt x="5263" y="18777"/>
                    <a:pt x="7073" y="18753"/>
                  </a:cubicBezTo>
                  <a:cubicBezTo>
                    <a:pt x="7740" y="18753"/>
                    <a:pt x="8418" y="18801"/>
                    <a:pt x="9097" y="18801"/>
                  </a:cubicBezTo>
                  <a:cubicBezTo>
                    <a:pt x="10169" y="18801"/>
                    <a:pt x="11240" y="18777"/>
                    <a:pt x="12312" y="18753"/>
                  </a:cubicBezTo>
                  <a:lnTo>
                    <a:pt x="13919" y="18753"/>
                  </a:lnTo>
                  <a:cubicBezTo>
                    <a:pt x="14002" y="18753"/>
                    <a:pt x="14110" y="18753"/>
                    <a:pt x="14193" y="18741"/>
                  </a:cubicBezTo>
                  <a:cubicBezTo>
                    <a:pt x="14395" y="18729"/>
                    <a:pt x="14491" y="18634"/>
                    <a:pt x="14491" y="18432"/>
                  </a:cubicBezTo>
                  <a:lnTo>
                    <a:pt x="14491" y="17479"/>
                  </a:lnTo>
                  <a:cubicBezTo>
                    <a:pt x="14479" y="15931"/>
                    <a:pt x="14467" y="14372"/>
                    <a:pt x="14431" y="12824"/>
                  </a:cubicBezTo>
                  <a:cubicBezTo>
                    <a:pt x="14419" y="12133"/>
                    <a:pt x="14371" y="11455"/>
                    <a:pt x="14360" y="10752"/>
                  </a:cubicBezTo>
                  <a:cubicBezTo>
                    <a:pt x="14348" y="9454"/>
                    <a:pt x="14348" y="8168"/>
                    <a:pt x="14312" y="6871"/>
                  </a:cubicBezTo>
                  <a:cubicBezTo>
                    <a:pt x="14300" y="5799"/>
                    <a:pt x="14241" y="4728"/>
                    <a:pt x="14217" y="3656"/>
                  </a:cubicBezTo>
                  <a:cubicBezTo>
                    <a:pt x="14193" y="3037"/>
                    <a:pt x="14193" y="2442"/>
                    <a:pt x="14181" y="1834"/>
                  </a:cubicBezTo>
                  <a:cubicBezTo>
                    <a:pt x="14181" y="1608"/>
                    <a:pt x="14157" y="1394"/>
                    <a:pt x="14110" y="1179"/>
                  </a:cubicBezTo>
                  <a:cubicBezTo>
                    <a:pt x="14098" y="1096"/>
                    <a:pt x="14002" y="977"/>
                    <a:pt x="13919" y="965"/>
                  </a:cubicBezTo>
                  <a:cubicBezTo>
                    <a:pt x="13633" y="882"/>
                    <a:pt x="13348" y="822"/>
                    <a:pt x="13062" y="822"/>
                  </a:cubicBezTo>
                  <a:cubicBezTo>
                    <a:pt x="11919" y="798"/>
                    <a:pt x="10776" y="798"/>
                    <a:pt x="9645" y="751"/>
                  </a:cubicBezTo>
                  <a:cubicBezTo>
                    <a:pt x="8776" y="727"/>
                    <a:pt x="7918" y="632"/>
                    <a:pt x="7049" y="572"/>
                  </a:cubicBezTo>
                  <a:cubicBezTo>
                    <a:pt x="6287" y="525"/>
                    <a:pt x="5549" y="453"/>
                    <a:pt x="4787" y="441"/>
                  </a:cubicBezTo>
                  <a:cubicBezTo>
                    <a:pt x="4227" y="429"/>
                    <a:pt x="3668" y="501"/>
                    <a:pt x="3037" y="548"/>
                  </a:cubicBezTo>
                  <a:cubicBezTo>
                    <a:pt x="3037" y="703"/>
                    <a:pt x="3013" y="858"/>
                    <a:pt x="3037" y="1001"/>
                  </a:cubicBezTo>
                  <a:close/>
                  <a:moveTo>
                    <a:pt x="2811" y="3144"/>
                  </a:moveTo>
                  <a:cubicBezTo>
                    <a:pt x="2870" y="2358"/>
                    <a:pt x="2822" y="1620"/>
                    <a:pt x="2680" y="846"/>
                  </a:cubicBezTo>
                  <a:cubicBezTo>
                    <a:pt x="1870" y="1501"/>
                    <a:pt x="1263" y="2311"/>
                    <a:pt x="620" y="3192"/>
                  </a:cubicBezTo>
                  <a:cubicBezTo>
                    <a:pt x="1417" y="3263"/>
                    <a:pt x="2096" y="3251"/>
                    <a:pt x="2811" y="3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2"/>
            <p:cNvSpPr/>
            <p:nvPr/>
          </p:nvSpPr>
          <p:spPr>
            <a:xfrm>
              <a:off x="4754450" y="2463425"/>
              <a:ext cx="389050" cy="493950"/>
            </a:xfrm>
            <a:custGeom>
              <a:avLst/>
              <a:gdLst/>
              <a:ahLst/>
              <a:cxnLst/>
              <a:rect l="l" t="t" r="r" b="b"/>
              <a:pathLst>
                <a:path w="15562" h="19758" extrusionOk="0">
                  <a:moveTo>
                    <a:pt x="2787" y="1826"/>
                  </a:moveTo>
                  <a:cubicBezTo>
                    <a:pt x="2834" y="2243"/>
                    <a:pt x="2858" y="2648"/>
                    <a:pt x="2834" y="3065"/>
                  </a:cubicBezTo>
                  <a:cubicBezTo>
                    <a:pt x="2552" y="3101"/>
                    <a:pt x="2263" y="3116"/>
                    <a:pt x="1973" y="3116"/>
                  </a:cubicBezTo>
                  <a:cubicBezTo>
                    <a:pt x="1883" y="3116"/>
                    <a:pt x="1793" y="3115"/>
                    <a:pt x="1703" y="3112"/>
                  </a:cubicBezTo>
                  <a:cubicBezTo>
                    <a:pt x="2060" y="2612"/>
                    <a:pt x="2406" y="2195"/>
                    <a:pt x="2787" y="1826"/>
                  </a:cubicBezTo>
                  <a:close/>
                  <a:moveTo>
                    <a:pt x="5156" y="1040"/>
                  </a:moveTo>
                  <a:cubicBezTo>
                    <a:pt x="5692" y="1052"/>
                    <a:pt x="6251" y="1088"/>
                    <a:pt x="6787" y="1124"/>
                  </a:cubicBezTo>
                  <a:lnTo>
                    <a:pt x="7406" y="1171"/>
                  </a:lnTo>
                  <a:cubicBezTo>
                    <a:pt x="7692" y="1183"/>
                    <a:pt x="7990" y="1219"/>
                    <a:pt x="8275" y="1231"/>
                  </a:cubicBezTo>
                  <a:cubicBezTo>
                    <a:pt x="8835" y="1279"/>
                    <a:pt x="9430" y="1326"/>
                    <a:pt x="10014" y="1338"/>
                  </a:cubicBezTo>
                  <a:cubicBezTo>
                    <a:pt x="10657" y="1362"/>
                    <a:pt x="11288" y="1362"/>
                    <a:pt x="11919" y="1386"/>
                  </a:cubicBezTo>
                  <a:lnTo>
                    <a:pt x="11931" y="1386"/>
                  </a:lnTo>
                  <a:cubicBezTo>
                    <a:pt x="12419" y="1398"/>
                    <a:pt x="12943" y="1398"/>
                    <a:pt x="13431" y="1410"/>
                  </a:cubicBezTo>
                  <a:cubicBezTo>
                    <a:pt x="13669" y="1410"/>
                    <a:pt x="13895" y="1469"/>
                    <a:pt x="14133" y="1517"/>
                  </a:cubicBezTo>
                  <a:cubicBezTo>
                    <a:pt x="14169" y="1695"/>
                    <a:pt x="14193" y="1874"/>
                    <a:pt x="14193" y="2064"/>
                  </a:cubicBezTo>
                  <a:cubicBezTo>
                    <a:pt x="14205" y="2350"/>
                    <a:pt x="14205" y="2648"/>
                    <a:pt x="14205" y="2934"/>
                  </a:cubicBezTo>
                  <a:lnTo>
                    <a:pt x="14205" y="2957"/>
                  </a:lnTo>
                  <a:cubicBezTo>
                    <a:pt x="14205" y="3267"/>
                    <a:pt x="14205" y="3588"/>
                    <a:pt x="14217" y="3886"/>
                  </a:cubicBezTo>
                  <a:cubicBezTo>
                    <a:pt x="14240" y="4327"/>
                    <a:pt x="14252" y="4791"/>
                    <a:pt x="14264" y="5231"/>
                  </a:cubicBezTo>
                  <a:cubicBezTo>
                    <a:pt x="14276" y="5851"/>
                    <a:pt x="14312" y="6470"/>
                    <a:pt x="14324" y="7101"/>
                  </a:cubicBezTo>
                  <a:cubicBezTo>
                    <a:pt x="14336" y="7779"/>
                    <a:pt x="14336" y="8470"/>
                    <a:pt x="14359" y="9149"/>
                  </a:cubicBezTo>
                  <a:cubicBezTo>
                    <a:pt x="14359" y="9756"/>
                    <a:pt x="14371" y="10375"/>
                    <a:pt x="14371" y="10982"/>
                  </a:cubicBezTo>
                  <a:cubicBezTo>
                    <a:pt x="14371" y="11339"/>
                    <a:pt x="14383" y="11697"/>
                    <a:pt x="14419" y="12042"/>
                  </a:cubicBezTo>
                  <a:cubicBezTo>
                    <a:pt x="14431" y="12363"/>
                    <a:pt x="14443" y="12709"/>
                    <a:pt x="14443" y="13030"/>
                  </a:cubicBezTo>
                  <a:cubicBezTo>
                    <a:pt x="14455" y="14197"/>
                    <a:pt x="14479" y="15340"/>
                    <a:pt x="14490" y="16507"/>
                  </a:cubicBezTo>
                  <a:lnTo>
                    <a:pt x="14502" y="17697"/>
                  </a:lnTo>
                  <a:lnTo>
                    <a:pt x="14502" y="18078"/>
                  </a:lnTo>
                  <a:lnTo>
                    <a:pt x="14502" y="18590"/>
                  </a:lnTo>
                  <a:lnTo>
                    <a:pt x="12693" y="18590"/>
                  </a:lnTo>
                  <a:cubicBezTo>
                    <a:pt x="12276" y="18590"/>
                    <a:pt x="11871" y="18602"/>
                    <a:pt x="11454" y="18602"/>
                  </a:cubicBezTo>
                  <a:cubicBezTo>
                    <a:pt x="10800" y="18614"/>
                    <a:pt x="10133" y="18626"/>
                    <a:pt x="9478" y="18626"/>
                  </a:cubicBezTo>
                  <a:cubicBezTo>
                    <a:pt x="9156" y="18626"/>
                    <a:pt x="8823" y="18614"/>
                    <a:pt x="8502" y="18614"/>
                  </a:cubicBezTo>
                  <a:cubicBezTo>
                    <a:pt x="8283" y="18606"/>
                    <a:pt x="8034" y="18597"/>
                    <a:pt x="7777" y="18597"/>
                  </a:cubicBezTo>
                  <a:cubicBezTo>
                    <a:pt x="7670" y="18597"/>
                    <a:pt x="7562" y="18599"/>
                    <a:pt x="7454" y="18602"/>
                  </a:cubicBezTo>
                  <a:cubicBezTo>
                    <a:pt x="6466" y="18614"/>
                    <a:pt x="5489" y="18626"/>
                    <a:pt x="4513" y="18650"/>
                  </a:cubicBezTo>
                  <a:cubicBezTo>
                    <a:pt x="3703" y="18662"/>
                    <a:pt x="2870" y="18674"/>
                    <a:pt x="2048" y="18685"/>
                  </a:cubicBezTo>
                  <a:lnTo>
                    <a:pt x="1810" y="18685"/>
                  </a:lnTo>
                  <a:cubicBezTo>
                    <a:pt x="1810" y="18650"/>
                    <a:pt x="1798" y="18566"/>
                    <a:pt x="1798" y="18435"/>
                  </a:cubicBezTo>
                  <a:cubicBezTo>
                    <a:pt x="1822" y="17400"/>
                    <a:pt x="1727" y="16364"/>
                    <a:pt x="1632" y="15364"/>
                  </a:cubicBezTo>
                  <a:cubicBezTo>
                    <a:pt x="1572" y="14756"/>
                    <a:pt x="1513" y="14137"/>
                    <a:pt x="1489" y="13530"/>
                  </a:cubicBezTo>
                  <a:cubicBezTo>
                    <a:pt x="1465" y="12935"/>
                    <a:pt x="1417" y="12316"/>
                    <a:pt x="1382" y="11768"/>
                  </a:cubicBezTo>
                  <a:cubicBezTo>
                    <a:pt x="1346" y="11244"/>
                    <a:pt x="1298" y="10708"/>
                    <a:pt x="1286" y="10196"/>
                  </a:cubicBezTo>
                  <a:cubicBezTo>
                    <a:pt x="1275" y="9684"/>
                    <a:pt x="1263" y="9161"/>
                    <a:pt x="1263" y="8660"/>
                  </a:cubicBezTo>
                  <a:cubicBezTo>
                    <a:pt x="1263" y="8208"/>
                    <a:pt x="1251" y="7708"/>
                    <a:pt x="1227" y="7220"/>
                  </a:cubicBezTo>
                  <a:cubicBezTo>
                    <a:pt x="1215" y="6684"/>
                    <a:pt x="1167" y="6124"/>
                    <a:pt x="1144" y="5589"/>
                  </a:cubicBezTo>
                  <a:lnTo>
                    <a:pt x="1144" y="5565"/>
                  </a:lnTo>
                  <a:cubicBezTo>
                    <a:pt x="1108" y="5208"/>
                    <a:pt x="1096" y="4850"/>
                    <a:pt x="1072" y="4493"/>
                  </a:cubicBezTo>
                  <a:cubicBezTo>
                    <a:pt x="1072" y="4422"/>
                    <a:pt x="1072" y="4327"/>
                    <a:pt x="1084" y="4243"/>
                  </a:cubicBezTo>
                  <a:lnTo>
                    <a:pt x="1108" y="4243"/>
                  </a:lnTo>
                  <a:cubicBezTo>
                    <a:pt x="1382" y="4219"/>
                    <a:pt x="1620" y="4219"/>
                    <a:pt x="1870" y="4208"/>
                  </a:cubicBezTo>
                  <a:lnTo>
                    <a:pt x="2108" y="4196"/>
                  </a:lnTo>
                  <a:cubicBezTo>
                    <a:pt x="2477" y="4184"/>
                    <a:pt x="2870" y="4160"/>
                    <a:pt x="3251" y="4136"/>
                  </a:cubicBezTo>
                  <a:cubicBezTo>
                    <a:pt x="3715" y="4100"/>
                    <a:pt x="3942" y="3862"/>
                    <a:pt x="3906" y="3422"/>
                  </a:cubicBezTo>
                  <a:cubicBezTo>
                    <a:pt x="3894" y="3172"/>
                    <a:pt x="3882" y="2934"/>
                    <a:pt x="3870" y="2672"/>
                  </a:cubicBezTo>
                  <a:lnTo>
                    <a:pt x="3846" y="2529"/>
                  </a:lnTo>
                  <a:cubicBezTo>
                    <a:pt x="3822" y="2100"/>
                    <a:pt x="3811" y="1660"/>
                    <a:pt x="3775" y="1231"/>
                  </a:cubicBezTo>
                  <a:lnTo>
                    <a:pt x="3775" y="1112"/>
                  </a:lnTo>
                  <a:cubicBezTo>
                    <a:pt x="3870" y="1112"/>
                    <a:pt x="3942" y="1100"/>
                    <a:pt x="4025" y="1100"/>
                  </a:cubicBezTo>
                  <a:cubicBezTo>
                    <a:pt x="4430" y="1064"/>
                    <a:pt x="4799" y="1040"/>
                    <a:pt x="5156" y="1040"/>
                  </a:cubicBezTo>
                  <a:close/>
                  <a:moveTo>
                    <a:pt x="4404" y="1"/>
                  </a:moveTo>
                  <a:cubicBezTo>
                    <a:pt x="4072" y="1"/>
                    <a:pt x="3739" y="9"/>
                    <a:pt x="3406" y="28"/>
                  </a:cubicBezTo>
                  <a:cubicBezTo>
                    <a:pt x="3060" y="40"/>
                    <a:pt x="2882" y="207"/>
                    <a:pt x="2739" y="362"/>
                  </a:cubicBezTo>
                  <a:cubicBezTo>
                    <a:pt x="1977" y="1255"/>
                    <a:pt x="1155" y="2207"/>
                    <a:pt x="334" y="3136"/>
                  </a:cubicBezTo>
                  <a:cubicBezTo>
                    <a:pt x="84" y="3410"/>
                    <a:pt x="1" y="3684"/>
                    <a:pt x="12" y="4029"/>
                  </a:cubicBezTo>
                  <a:lnTo>
                    <a:pt x="24" y="4219"/>
                  </a:lnTo>
                  <a:cubicBezTo>
                    <a:pt x="84" y="5160"/>
                    <a:pt x="155" y="6136"/>
                    <a:pt x="191" y="7113"/>
                  </a:cubicBezTo>
                  <a:cubicBezTo>
                    <a:pt x="203" y="7494"/>
                    <a:pt x="203" y="7898"/>
                    <a:pt x="203" y="8303"/>
                  </a:cubicBezTo>
                  <a:cubicBezTo>
                    <a:pt x="203" y="8672"/>
                    <a:pt x="203" y="9089"/>
                    <a:pt x="215" y="9506"/>
                  </a:cubicBezTo>
                  <a:cubicBezTo>
                    <a:pt x="227" y="9958"/>
                    <a:pt x="274" y="10411"/>
                    <a:pt x="310" y="10851"/>
                  </a:cubicBezTo>
                  <a:cubicBezTo>
                    <a:pt x="334" y="11125"/>
                    <a:pt x="346" y="11411"/>
                    <a:pt x="370" y="11697"/>
                  </a:cubicBezTo>
                  <a:cubicBezTo>
                    <a:pt x="393" y="12101"/>
                    <a:pt x="405" y="12494"/>
                    <a:pt x="441" y="12899"/>
                  </a:cubicBezTo>
                  <a:cubicBezTo>
                    <a:pt x="477" y="13328"/>
                    <a:pt x="489" y="13768"/>
                    <a:pt x="513" y="14209"/>
                  </a:cubicBezTo>
                  <a:cubicBezTo>
                    <a:pt x="524" y="14542"/>
                    <a:pt x="560" y="14852"/>
                    <a:pt x="596" y="15173"/>
                  </a:cubicBezTo>
                  <a:cubicBezTo>
                    <a:pt x="620" y="15590"/>
                    <a:pt x="667" y="16042"/>
                    <a:pt x="679" y="16471"/>
                  </a:cubicBezTo>
                  <a:cubicBezTo>
                    <a:pt x="691" y="16864"/>
                    <a:pt x="691" y="17245"/>
                    <a:pt x="691" y="17638"/>
                  </a:cubicBezTo>
                  <a:lnTo>
                    <a:pt x="691" y="18233"/>
                  </a:lnTo>
                  <a:lnTo>
                    <a:pt x="691" y="18388"/>
                  </a:lnTo>
                  <a:cubicBezTo>
                    <a:pt x="691" y="18590"/>
                    <a:pt x="691" y="18793"/>
                    <a:pt x="727" y="19019"/>
                  </a:cubicBezTo>
                  <a:cubicBezTo>
                    <a:pt x="786" y="19483"/>
                    <a:pt x="1001" y="19686"/>
                    <a:pt x="1465" y="19733"/>
                  </a:cubicBezTo>
                  <a:cubicBezTo>
                    <a:pt x="1775" y="19745"/>
                    <a:pt x="2096" y="19757"/>
                    <a:pt x="2418" y="19757"/>
                  </a:cubicBezTo>
                  <a:lnTo>
                    <a:pt x="2656" y="19757"/>
                  </a:lnTo>
                  <a:cubicBezTo>
                    <a:pt x="3299" y="19745"/>
                    <a:pt x="3942" y="19745"/>
                    <a:pt x="4573" y="19733"/>
                  </a:cubicBezTo>
                  <a:lnTo>
                    <a:pt x="4620" y="19733"/>
                  </a:lnTo>
                  <a:cubicBezTo>
                    <a:pt x="5501" y="19721"/>
                    <a:pt x="6394" y="19698"/>
                    <a:pt x="7287" y="19686"/>
                  </a:cubicBezTo>
                  <a:cubicBezTo>
                    <a:pt x="7656" y="19686"/>
                    <a:pt x="8049" y="19686"/>
                    <a:pt x="8430" y="19698"/>
                  </a:cubicBezTo>
                  <a:lnTo>
                    <a:pt x="8478" y="19698"/>
                  </a:lnTo>
                  <a:cubicBezTo>
                    <a:pt x="8847" y="19721"/>
                    <a:pt x="9228" y="19721"/>
                    <a:pt x="9597" y="19721"/>
                  </a:cubicBezTo>
                  <a:cubicBezTo>
                    <a:pt x="10192" y="19721"/>
                    <a:pt x="10811" y="19698"/>
                    <a:pt x="11347" y="19686"/>
                  </a:cubicBezTo>
                  <a:cubicBezTo>
                    <a:pt x="11823" y="19674"/>
                    <a:pt x="12288" y="19674"/>
                    <a:pt x="12764" y="19662"/>
                  </a:cubicBezTo>
                  <a:cubicBezTo>
                    <a:pt x="13300" y="19662"/>
                    <a:pt x="13836" y="19662"/>
                    <a:pt x="14359" y="19686"/>
                  </a:cubicBezTo>
                  <a:cubicBezTo>
                    <a:pt x="14387" y="19687"/>
                    <a:pt x="14416" y="19687"/>
                    <a:pt x="14445" y="19687"/>
                  </a:cubicBezTo>
                  <a:cubicBezTo>
                    <a:pt x="14734" y="19687"/>
                    <a:pt x="15108" y="19621"/>
                    <a:pt x="15443" y="19221"/>
                  </a:cubicBezTo>
                  <a:lnTo>
                    <a:pt x="15526" y="19126"/>
                  </a:lnTo>
                  <a:lnTo>
                    <a:pt x="15562" y="18936"/>
                  </a:lnTo>
                  <a:cubicBezTo>
                    <a:pt x="15550" y="18674"/>
                    <a:pt x="15550" y="18388"/>
                    <a:pt x="15538" y="18102"/>
                  </a:cubicBezTo>
                  <a:cubicBezTo>
                    <a:pt x="15514" y="17507"/>
                    <a:pt x="15491" y="16900"/>
                    <a:pt x="15479" y="16280"/>
                  </a:cubicBezTo>
                  <a:cubicBezTo>
                    <a:pt x="15431" y="14042"/>
                    <a:pt x="15383" y="11816"/>
                    <a:pt x="15336" y="9601"/>
                  </a:cubicBezTo>
                  <a:cubicBezTo>
                    <a:pt x="15300" y="7601"/>
                    <a:pt x="15264" y="5612"/>
                    <a:pt x="15217" y="3612"/>
                  </a:cubicBezTo>
                  <a:cubicBezTo>
                    <a:pt x="15217" y="3303"/>
                    <a:pt x="15205" y="2993"/>
                    <a:pt x="15205" y="2672"/>
                  </a:cubicBezTo>
                  <a:cubicBezTo>
                    <a:pt x="15205" y="2350"/>
                    <a:pt x="15205" y="2005"/>
                    <a:pt x="15193" y="1683"/>
                  </a:cubicBezTo>
                  <a:cubicBezTo>
                    <a:pt x="15193" y="1505"/>
                    <a:pt x="15181" y="1326"/>
                    <a:pt x="15145" y="1160"/>
                  </a:cubicBezTo>
                  <a:lnTo>
                    <a:pt x="15145" y="1112"/>
                  </a:lnTo>
                  <a:cubicBezTo>
                    <a:pt x="15098" y="731"/>
                    <a:pt x="14883" y="517"/>
                    <a:pt x="14467" y="469"/>
                  </a:cubicBezTo>
                  <a:cubicBezTo>
                    <a:pt x="13407" y="374"/>
                    <a:pt x="12335" y="374"/>
                    <a:pt x="11288" y="350"/>
                  </a:cubicBezTo>
                  <a:cubicBezTo>
                    <a:pt x="10788" y="350"/>
                    <a:pt x="10252" y="350"/>
                    <a:pt x="9728" y="338"/>
                  </a:cubicBezTo>
                  <a:cubicBezTo>
                    <a:pt x="9347" y="326"/>
                    <a:pt x="8954" y="290"/>
                    <a:pt x="8585" y="267"/>
                  </a:cubicBezTo>
                  <a:lnTo>
                    <a:pt x="8430" y="243"/>
                  </a:lnTo>
                  <a:cubicBezTo>
                    <a:pt x="8168" y="231"/>
                    <a:pt x="7918" y="207"/>
                    <a:pt x="7644" y="183"/>
                  </a:cubicBezTo>
                  <a:cubicBezTo>
                    <a:pt x="6585" y="92"/>
                    <a:pt x="5498" y="1"/>
                    <a:pt x="4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2"/>
            <p:cNvSpPr/>
            <p:nvPr/>
          </p:nvSpPr>
          <p:spPr>
            <a:xfrm>
              <a:off x="4771425" y="2479600"/>
              <a:ext cx="354525" cy="460200"/>
            </a:xfrm>
            <a:custGeom>
              <a:avLst/>
              <a:gdLst/>
              <a:ahLst/>
              <a:cxnLst/>
              <a:rect l="l" t="t" r="r" b="b"/>
              <a:pathLst>
                <a:path w="14181" h="18408" extrusionOk="0">
                  <a:moveTo>
                    <a:pt x="4477" y="24"/>
                  </a:moveTo>
                  <a:cubicBezTo>
                    <a:pt x="5239" y="36"/>
                    <a:pt x="6001" y="108"/>
                    <a:pt x="6739" y="155"/>
                  </a:cubicBezTo>
                  <a:cubicBezTo>
                    <a:pt x="7608" y="215"/>
                    <a:pt x="8466" y="286"/>
                    <a:pt x="9335" y="334"/>
                  </a:cubicBezTo>
                  <a:cubicBezTo>
                    <a:pt x="10478" y="382"/>
                    <a:pt x="11621" y="382"/>
                    <a:pt x="12752" y="405"/>
                  </a:cubicBezTo>
                  <a:cubicBezTo>
                    <a:pt x="13038" y="417"/>
                    <a:pt x="13323" y="477"/>
                    <a:pt x="13609" y="536"/>
                  </a:cubicBezTo>
                  <a:cubicBezTo>
                    <a:pt x="13680" y="560"/>
                    <a:pt x="13764" y="667"/>
                    <a:pt x="13800" y="763"/>
                  </a:cubicBezTo>
                  <a:cubicBezTo>
                    <a:pt x="13847" y="965"/>
                    <a:pt x="13871" y="1191"/>
                    <a:pt x="13871" y="1417"/>
                  </a:cubicBezTo>
                  <a:cubicBezTo>
                    <a:pt x="13883" y="2025"/>
                    <a:pt x="13883" y="2620"/>
                    <a:pt x="13907" y="3227"/>
                  </a:cubicBezTo>
                  <a:cubicBezTo>
                    <a:pt x="13931" y="4299"/>
                    <a:pt x="13978" y="5370"/>
                    <a:pt x="14002" y="6442"/>
                  </a:cubicBezTo>
                  <a:cubicBezTo>
                    <a:pt x="14038" y="7740"/>
                    <a:pt x="14038" y="9037"/>
                    <a:pt x="14050" y="10335"/>
                  </a:cubicBezTo>
                  <a:cubicBezTo>
                    <a:pt x="14061" y="11014"/>
                    <a:pt x="14109" y="11704"/>
                    <a:pt x="14121" y="12395"/>
                  </a:cubicBezTo>
                  <a:cubicBezTo>
                    <a:pt x="14157" y="13943"/>
                    <a:pt x="14169" y="15514"/>
                    <a:pt x="14181" y="17062"/>
                  </a:cubicBezTo>
                  <a:lnTo>
                    <a:pt x="14181" y="18015"/>
                  </a:lnTo>
                  <a:cubicBezTo>
                    <a:pt x="14181" y="18217"/>
                    <a:pt x="14085" y="18312"/>
                    <a:pt x="13883" y="18324"/>
                  </a:cubicBezTo>
                  <a:cubicBezTo>
                    <a:pt x="13800" y="18324"/>
                    <a:pt x="13692" y="18336"/>
                    <a:pt x="13609" y="18336"/>
                  </a:cubicBezTo>
                  <a:lnTo>
                    <a:pt x="12002" y="18336"/>
                  </a:lnTo>
                  <a:cubicBezTo>
                    <a:pt x="10930" y="18348"/>
                    <a:pt x="9859" y="18384"/>
                    <a:pt x="8787" y="18384"/>
                  </a:cubicBezTo>
                  <a:cubicBezTo>
                    <a:pt x="8108" y="18384"/>
                    <a:pt x="7430" y="18336"/>
                    <a:pt x="6763" y="18336"/>
                  </a:cubicBezTo>
                  <a:cubicBezTo>
                    <a:pt x="4953" y="18348"/>
                    <a:pt x="3155" y="18396"/>
                    <a:pt x="1358" y="18408"/>
                  </a:cubicBezTo>
                  <a:cubicBezTo>
                    <a:pt x="786" y="18408"/>
                    <a:pt x="750" y="18348"/>
                    <a:pt x="715" y="17800"/>
                  </a:cubicBezTo>
                  <a:lnTo>
                    <a:pt x="715" y="17753"/>
                  </a:lnTo>
                  <a:cubicBezTo>
                    <a:pt x="822" y="16110"/>
                    <a:pt x="488" y="14502"/>
                    <a:pt x="429" y="12859"/>
                  </a:cubicBezTo>
                  <a:cubicBezTo>
                    <a:pt x="393" y="11740"/>
                    <a:pt x="286" y="10633"/>
                    <a:pt x="238" y="9526"/>
                  </a:cubicBezTo>
                  <a:cubicBezTo>
                    <a:pt x="191" y="8549"/>
                    <a:pt x="226" y="7549"/>
                    <a:pt x="179" y="6573"/>
                  </a:cubicBezTo>
                  <a:cubicBezTo>
                    <a:pt x="155" y="5656"/>
                    <a:pt x="60" y="4751"/>
                    <a:pt x="12" y="3846"/>
                  </a:cubicBezTo>
                  <a:cubicBezTo>
                    <a:pt x="0" y="3656"/>
                    <a:pt x="48" y="3441"/>
                    <a:pt x="60" y="3203"/>
                  </a:cubicBezTo>
                  <a:cubicBezTo>
                    <a:pt x="465" y="3191"/>
                    <a:pt x="822" y="3191"/>
                    <a:pt x="1179" y="3180"/>
                  </a:cubicBezTo>
                  <a:cubicBezTo>
                    <a:pt x="1643" y="3156"/>
                    <a:pt x="2084" y="3144"/>
                    <a:pt x="2536" y="3096"/>
                  </a:cubicBezTo>
                  <a:cubicBezTo>
                    <a:pt x="2798" y="3084"/>
                    <a:pt x="2858" y="3013"/>
                    <a:pt x="2846" y="2775"/>
                  </a:cubicBezTo>
                  <a:cubicBezTo>
                    <a:pt x="2798" y="2048"/>
                    <a:pt x="2751" y="1310"/>
                    <a:pt x="2727" y="584"/>
                  </a:cubicBezTo>
                  <a:cubicBezTo>
                    <a:pt x="2715" y="441"/>
                    <a:pt x="2727" y="286"/>
                    <a:pt x="2739" y="96"/>
                  </a:cubicBezTo>
                  <a:cubicBezTo>
                    <a:pt x="3370" y="84"/>
                    <a:pt x="3917" y="1"/>
                    <a:pt x="4477" y="24"/>
                  </a:cubicBezTo>
                  <a:close/>
                  <a:moveTo>
                    <a:pt x="2393" y="16943"/>
                  </a:moveTo>
                  <a:cubicBezTo>
                    <a:pt x="3227" y="16931"/>
                    <a:pt x="4084" y="16907"/>
                    <a:pt x="4917" y="16895"/>
                  </a:cubicBezTo>
                  <a:cubicBezTo>
                    <a:pt x="6227" y="16848"/>
                    <a:pt x="7513" y="16788"/>
                    <a:pt x="8823" y="16765"/>
                  </a:cubicBezTo>
                  <a:cubicBezTo>
                    <a:pt x="9513" y="16753"/>
                    <a:pt x="10192" y="16812"/>
                    <a:pt x="10883" y="16812"/>
                  </a:cubicBezTo>
                  <a:cubicBezTo>
                    <a:pt x="11204" y="16812"/>
                    <a:pt x="11537" y="16776"/>
                    <a:pt x="11859" y="16765"/>
                  </a:cubicBezTo>
                  <a:cubicBezTo>
                    <a:pt x="11930" y="16765"/>
                    <a:pt x="12014" y="16705"/>
                    <a:pt x="12145" y="16657"/>
                  </a:cubicBezTo>
                  <a:cubicBezTo>
                    <a:pt x="12026" y="16598"/>
                    <a:pt x="11978" y="16550"/>
                    <a:pt x="11906" y="16526"/>
                  </a:cubicBezTo>
                  <a:cubicBezTo>
                    <a:pt x="11859" y="16514"/>
                    <a:pt x="11799" y="16526"/>
                    <a:pt x="11740" y="16526"/>
                  </a:cubicBezTo>
                  <a:cubicBezTo>
                    <a:pt x="10216" y="16550"/>
                    <a:pt x="8668" y="16574"/>
                    <a:pt x="7132" y="16598"/>
                  </a:cubicBezTo>
                  <a:cubicBezTo>
                    <a:pt x="5834" y="16634"/>
                    <a:pt x="4560" y="16657"/>
                    <a:pt x="3263" y="16693"/>
                  </a:cubicBezTo>
                  <a:cubicBezTo>
                    <a:pt x="2965" y="16693"/>
                    <a:pt x="2655" y="16669"/>
                    <a:pt x="2358" y="16657"/>
                  </a:cubicBezTo>
                  <a:cubicBezTo>
                    <a:pt x="2215" y="16657"/>
                    <a:pt x="2096" y="16657"/>
                    <a:pt x="2096" y="16895"/>
                  </a:cubicBezTo>
                  <a:cubicBezTo>
                    <a:pt x="2203" y="16931"/>
                    <a:pt x="2310" y="16943"/>
                    <a:pt x="2393" y="16943"/>
                  </a:cubicBezTo>
                  <a:close/>
                  <a:moveTo>
                    <a:pt x="1977" y="9014"/>
                  </a:moveTo>
                  <a:cubicBezTo>
                    <a:pt x="4227" y="8978"/>
                    <a:pt x="6489" y="8918"/>
                    <a:pt x="8739" y="8906"/>
                  </a:cubicBezTo>
                  <a:cubicBezTo>
                    <a:pt x="9644" y="8895"/>
                    <a:pt x="10549" y="8966"/>
                    <a:pt x="11466" y="8978"/>
                  </a:cubicBezTo>
                  <a:cubicBezTo>
                    <a:pt x="11704" y="8978"/>
                    <a:pt x="11954" y="9014"/>
                    <a:pt x="12156" y="8859"/>
                  </a:cubicBezTo>
                  <a:cubicBezTo>
                    <a:pt x="12156" y="8692"/>
                    <a:pt x="12073" y="8656"/>
                    <a:pt x="11954" y="8680"/>
                  </a:cubicBezTo>
                  <a:cubicBezTo>
                    <a:pt x="10990" y="8835"/>
                    <a:pt x="10001" y="8752"/>
                    <a:pt x="9037" y="8752"/>
                  </a:cubicBezTo>
                  <a:cubicBezTo>
                    <a:pt x="7799" y="8740"/>
                    <a:pt x="6561" y="8775"/>
                    <a:pt x="5334" y="8787"/>
                  </a:cubicBezTo>
                  <a:cubicBezTo>
                    <a:pt x="4334" y="8799"/>
                    <a:pt x="3322" y="8799"/>
                    <a:pt x="2322" y="8811"/>
                  </a:cubicBezTo>
                  <a:cubicBezTo>
                    <a:pt x="2215" y="8811"/>
                    <a:pt x="2096" y="8787"/>
                    <a:pt x="2000" y="8787"/>
                  </a:cubicBezTo>
                  <a:cubicBezTo>
                    <a:pt x="1858" y="8787"/>
                    <a:pt x="1739" y="8811"/>
                    <a:pt x="1608" y="8847"/>
                  </a:cubicBezTo>
                  <a:lnTo>
                    <a:pt x="1608" y="8990"/>
                  </a:lnTo>
                  <a:cubicBezTo>
                    <a:pt x="1739" y="8978"/>
                    <a:pt x="1858" y="9014"/>
                    <a:pt x="1977" y="9014"/>
                  </a:cubicBezTo>
                  <a:close/>
                  <a:moveTo>
                    <a:pt x="11918" y="12026"/>
                  </a:moveTo>
                  <a:lnTo>
                    <a:pt x="10894" y="12073"/>
                  </a:lnTo>
                  <a:cubicBezTo>
                    <a:pt x="9847" y="12133"/>
                    <a:pt x="8811" y="12193"/>
                    <a:pt x="7763" y="12240"/>
                  </a:cubicBezTo>
                  <a:cubicBezTo>
                    <a:pt x="6572" y="12288"/>
                    <a:pt x="5370" y="12347"/>
                    <a:pt x="4179" y="12359"/>
                  </a:cubicBezTo>
                  <a:cubicBezTo>
                    <a:pt x="3632" y="12371"/>
                    <a:pt x="3084" y="12300"/>
                    <a:pt x="2548" y="12288"/>
                  </a:cubicBezTo>
                  <a:cubicBezTo>
                    <a:pt x="2322" y="12264"/>
                    <a:pt x="2096" y="12264"/>
                    <a:pt x="1893" y="12288"/>
                  </a:cubicBezTo>
                  <a:cubicBezTo>
                    <a:pt x="1810" y="12288"/>
                    <a:pt x="1739" y="12359"/>
                    <a:pt x="1667" y="12383"/>
                  </a:cubicBezTo>
                  <a:cubicBezTo>
                    <a:pt x="1679" y="12443"/>
                    <a:pt x="1679" y="12466"/>
                    <a:pt x="1679" y="12466"/>
                  </a:cubicBezTo>
                  <a:cubicBezTo>
                    <a:pt x="1679" y="12478"/>
                    <a:pt x="1691" y="12490"/>
                    <a:pt x="1715" y="12490"/>
                  </a:cubicBezTo>
                  <a:cubicBezTo>
                    <a:pt x="1774" y="12502"/>
                    <a:pt x="1810" y="12526"/>
                    <a:pt x="1869" y="12526"/>
                  </a:cubicBezTo>
                  <a:cubicBezTo>
                    <a:pt x="5263" y="12681"/>
                    <a:pt x="8656" y="12312"/>
                    <a:pt x="12049" y="12288"/>
                  </a:cubicBezTo>
                  <a:cubicBezTo>
                    <a:pt x="12097" y="12288"/>
                    <a:pt x="12133" y="12264"/>
                    <a:pt x="12168" y="12240"/>
                  </a:cubicBezTo>
                  <a:cubicBezTo>
                    <a:pt x="12192" y="12228"/>
                    <a:pt x="12204" y="12193"/>
                    <a:pt x="12228" y="12181"/>
                  </a:cubicBezTo>
                  <a:cubicBezTo>
                    <a:pt x="12192" y="12002"/>
                    <a:pt x="12061" y="12026"/>
                    <a:pt x="11918" y="12026"/>
                  </a:cubicBezTo>
                  <a:close/>
                  <a:moveTo>
                    <a:pt x="1965" y="10585"/>
                  </a:moveTo>
                  <a:cubicBezTo>
                    <a:pt x="3632" y="10585"/>
                    <a:pt x="5298" y="10621"/>
                    <a:pt x="6965" y="10585"/>
                  </a:cubicBezTo>
                  <a:cubicBezTo>
                    <a:pt x="8477" y="10561"/>
                    <a:pt x="9990" y="10538"/>
                    <a:pt x="11502" y="10597"/>
                  </a:cubicBezTo>
                  <a:cubicBezTo>
                    <a:pt x="11668" y="10597"/>
                    <a:pt x="11835" y="10573"/>
                    <a:pt x="12037" y="10561"/>
                  </a:cubicBezTo>
                  <a:cubicBezTo>
                    <a:pt x="11966" y="10323"/>
                    <a:pt x="11811" y="10335"/>
                    <a:pt x="11680" y="10335"/>
                  </a:cubicBezTo>
                  <a:cubicBezTo>
                    <a:pt x="10656" y="10347"/>
                    <a:pt x="9609" y="10359"/>
                    <a:pt x="8585" y="10383"/>
                  </a:cubicBezTo>
                  <a:cubicBezTo>
                    <a:pt x="6775" y="10395"/>
                    <a:pt x="4953" y="10395"/>
                    <a:pt x="3143" y="10395"/>
                  </a:cubicBezTo>
                  <a:cubicBezTo>
                    <a:pt x="2762" y="10395"/>
                    <a:pt x="2393" y="10347"/>
                    <a:pt x="2024" y="10323"/>
                  </a:cubicBezTo>
                  <a:cubicBezTo>
                    <a:pt x="1905" y="10299"/>
                    <a:pt x="1786" y="10299"/>
                    <a:pt x="1691" y="10514"/>
                  </a:cubicBezTo>
                  <a:cubicBezTo>
                    <a:pt x="1798" y="10561"/>
                    <a:pt x="1893" y="10585"/>
                    <a:pt x="1965" y="10585"/>
                  </a:cubicBezTo>
                  <a:close/>
                  <a:moveTo>
                    <a:pt x="11895" y="15121"/>
                  </a:moveTo>
                  <a:cubicBezTo>
                    <a:pt x="11954" y="15121"/>
                    <a:pt x="12002" y="15062"/>
                    <a:pt x="12049" y="15038"/>
                  </a:cubicBezTo>
                  <a:cubicBezTo>
                    <a:pt x="11978" y="14800"/>
                    <a:pt x="11799" y="14871"/>
                    <a:pt x="11668" y="14871"/>
                  </a:cubicBezTo>
                  <a:cubicBezTo>
                    <a:pt x="10883" y="14883"/>
                    <a:pt x="10109" y="14907"/>
                    <a:pt x="9323" y="14919"/>
                  </a:cubicBezTo>
                  <a:cubicBezTo>
                    <a:pt x="8275" y="14919"/>
                    <a:pt x="7239" y="14943"/>
                    <a:pt x="6191" y="14919"/>
                  </a:cubicBezTo>
                  <a:cubicBezTo>
                    <a:pt x="4989" y="14883"/>
                    <a:pt x="3786" y="14800"/>
                    <a:pt x="2572" y="14740"/>
                  </a:cubicBezTo>
                  <a:cubicBezTo>
                    <a:pt x="2370" y="14717"/>
                    <a:pt x="2143" y="14705"/>
                    <a:pt x="1977" y="14860"/>
                  </a:cubicBezTo>
                  <a:cubicBezTo>
                    <a:pt x="2000" y="14895"/>
                    <a:pt x="2000" y="14943"/>
                    <a:pt x="2012" y="14979"/>
                  </a:cubicBezTo>
                  <a:cubicBezTo>
                    <a:pt x="5287" y="15014"/>
                    <a:pt x="8585" y="15062"/>
                    <a:pt x="11895" y="151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2"/>
            <p:cNvSpPr/>
            <p:nvPr/>
          </p:nvSpPr>
          <p:spPr>
            <a:xfrm>
              <a:off x="4779450" y="2490625"/>
              <a:ext cx="51225" cy="54475"/>
            </a:xfrm>
            <a:custGeom>
              <a:avLst/>
              <a:gdLst/>
              <a:ahLst/>
              <a:cxnLst/>
              <a:rect l="l" t="t" r="r" b="b"/>
              <a:pathLst>
                <a:path w="2049" h="2179" extrusionOk="0">
                  <a:moveTo>
                    <a:pt x="1" y="2119"/>
                  </a:moveTo>
                  <a:cubicBezTo>
                    <a:pt x="703" y="2179"/>
                    <a:pt x="1334" y="2167"/>
                    <a:pt x="1989" y="2084"/>
                  </a:cubicBezTo>
                  <a:cubicBezTo>
                    <a:pt x="2049" y="1369"/>
                    <a:pt x="2001" y="679"/>
                    <a:pt x="1870" y="0"/>
                  </a:cubicBezTo>
                  <a:cubicBezTo>
                    <a:pt x="1144" y="595"/>
                    <a:pt x="584" y="1334"/>
                    <a:pt x="1" y="2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2"/>
            <p:cNvSpPr/>
            <p:nvPr/>
          </p:nvSpPr>
          <p:spPr>
            <a:xfrm>
              <a:off x="4820225" y="2888575"/>
              <a:ext cx="263450" cy="18175"/>
            </a:xfrm>
            <a:custGeom>
              <a:avLst/>
              <a:gdLst/>
              <a:ahLst/>
              <a:cxnLst/>
              <a:rect l="l" t="t" r="r" b="b"/>
              <a:pathLst>
                <a:path w="10538" h="727" extrusionOk="0">
                  <a:moveTo>
                    <a:pt x="10264" y="167"/>
                  </a:moveTo>
                  <a:cubicBezTo>
                    <a:pt x="10240" y="144"/>
                    <a:pt x="10193" y="120"/>
                    <a:pt x="10181" y="108"/>
                  </a:cubicBezTo>
                  <a:cubicBezTo>
                    <a:pt x="10121" y="72"/>
                    <a:pt x="10074" y="48"/>
                    <a:pt x="10014" y="13"/>
                  </a:cubicBezTo>
                  <a:cubicBezTo>
                    <a:pt x="9990" y="1"/>
                    <a:pt x="9954" y="1"/>
                    <a:pt x="9907" y="1"/>
                  </a:cubicBezTo>
                  <a:lnTo>
                    <a:pt x="9835" y="1"/>
                  </a:lnTo>
                  <a:lnTo>
                    <a:pt x="9788" y="1"/>
                  </a:lnTo>
                  <a:lnTo>
                    <a:pt x="8335" y="36"/>
                  </a:lnTo>
                  <a:cubicBezTo>
                    <a:pt x="7276" y="48"/>
                    <a:pt x="6240" y="60"/>
                    <a:pt x="5180" y="96"/>
                  </a:cubicBezTo>
                  <a:lnTo>
                    <a:pt x="3168" y="132"/>
                  </a:lnTo>
                  <a:cubicBezTo>
                    <a:pt x="2549" y="144"/>
                    <a:pt x="1918" y="167"/>
                    <a:pt x="1311" y="179"/>
                  </a:cubicBezTo>
                  <a:lnTo>
                    <a:pt x="1203" y="179"/>
                  </a:lnTo>
                  <a:cubicBezTo>
                    <a:pt x="1060" y="179"/>
                    <a:pt x="894" y="179"/>
                    <a:pt x="727" y="167"/>
                  </a:cubicBezTo>
                  <a:cubicBezTo>
                    <a:pt x="620" y="167"/>
                    <a:pt x="501" y="144"/>
                    <a:pt x="406" y="144"/>
                  </a:cubicBezTo>
                  <a:lnTo>
                    <a:pt x="370" y="144"/>
                  </a:lnTo>
                  <a:cubicBezTo>
                    <a:pt x="287" y="144"/>
                    <a:pt x="179" y="167"/>
                    <a:pt x="108" y="239"/>
                  </a:cubicBezTo>
                  <a:cubicBezTo>
                    <a:pt x="25" y="310"/>
                    <a:pt x="1" y="406"/>
                    <a:pt x="1" y="536"/>
                  </a:cubicBezTo>
                  <a:lnTo>
                    <a:pt x="1" y="667"/>
                  </a:lnTo>
                  <a:lnTo>
                    <a:pt x="132" y="679"/>
                  </a:lnTo>
                  <a:cubicBezTo>
                    <a:pt x="168" y="679"/>
                    <a:pt x="203" y="703"/>
                    <a:pt x="239" y="703"/>
                  </a:cubicBezTo>
                  <a:cubicBezTo>
                    <a:pt x="310" y="715"/>
                    <a:pt x="370" y="727"/>
                    <a:pt x="441" y="727"/>
                  </a:cubicBezTo>
                  <a:lnTo>
                    <a:pt x="953" y="715"/>
                  </a:lnTo>
                  <a:cubicBezTo>
                    <a:pt x="1608" y="703"/>
                    <a:pt x="2287" y="703"/>
                    <a:pt x="2965" y="667"/>
                  </a:cubicBezTo>
                  <a:cubicBezTo>
                    <a:pt x="3477" y="656"/>
                    <a:pt x="3989" y="644"/>
                    <a:pt x="4513" y="608"/>
                  </a:cubicBezTo>
                  <a:cubicBezTo>
                    <a:pt x="5287" y="584"/>
                    <a:pt x="6085" y="548"/>
                    <a:pt x="6871" y="536"/>
                  </a:cubicBezTo>
                  <a:lnTo>
                    <a:pt x="7109" y="536"/>
                  </a:lnTo>
                  <a:cubicBezTo>
                    <a:pt x="7442" y="536"/>
                    <a:pt x="7764" y="548"/>
                    <a:pt x="8085" y="572"/>
                  </a:cubicBezTo>
                  <a:cubicBezTo>
                    <a:pt x="8359" y="584"/>
                    <a:pt x="8645" y="584"/>
                    <a:pt x="8931" y="596"/>
                  </a:cubicBezTo>
                  <a:lnTo>
                    <a:pt x="8990" y="596"/>
                  </a:lnTo>
                  <a:cubicBezTo>
                    <a:pt x="9276" y="596"/>
                    <a:pt x="9538" y="584"/>
                    <a:pt x="9812" y="548"/>
                  </a:cubicBezTo>
                  <a:lnTo>
                    <a:pt x="9931" y="536"/>
                  </a:lnTo>
                  <a:cubicBezTo>
                    <a:pt x="10002" y="536"/>
                    <a:pt x="10062" y="513"/>
                    <a:pt x="10133" y="465"/>
                  </a:cubicBezTo>
                  <a:cubicBezTo>
                    <a:pt x="10169" y="453"/>
                    <a:pt x="10204" y="429"/>
                    <a:pt x="10252" y="417"/>
                  </a:cubicBezTo>
                  <a:lnTo>
                    <a:pt x="10538" y="2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2"/>
            <p:cNvSpPr/>
            <p:nvPr/>
          </p:nvSpPr>
          <p:spPr>
            <a:xfrm>
              <a:off x="4808025" y="2692425"/>
              <a:ext cx="271500" cy="16100"/>
            </a:xfrm>
            <a:custGeom>
              <a:avLst/>
              <a:gdLst/>
              <a:ahLst/>
              <a:cxnLst/>
              <a:rect l="l" t="t" r="r" b="b"/>
              <a:pathLst>
                <a:path w="10860" h="644" extrusionOk="0">
                  <a:moveTo>
                    <a:pt x="251" y="620"/>
                  </a:moveTo>
                  <a:cubicBezTo>
                    <a:pt x="334" y="632"/>
                    <a:pt x="429" y="643"/>
                    <a:pt x="513" y="643"/>
                  </a:cubicBezTo>
                  <a:lnTo>
                    <a:pt x="536" y="643"/>
                  </a:lnTo>
                  <a:cubicBezTo>
                    <a:pt x="1287" y="632"/>
                    <a:pt x="2037" y="620"/>
                    <a:pt x="2799" y="596"/>
                  </a:cubicBezTo>
                  <a:cubicBezTo>
                    <a:pt x="4263" y="572"/>
                    <a:pt x="5799" y="536"/>
                    <a:pt x="7299" y="536"/>
                  </a:cubicBezTo>
                  <a:lnTo>
                    <a:pt x="7466" y="536"/>
                  </a:lnTo>
                  <a:cubicBezTo>
                    <a:pt x="7954" y="536"/>
                    <a:pt x="8466" y="560"/>
                    <a:pt x="8954" y="584"/>
                  </a:cubicBezTo>
                  <a:cubicBezTo>
                    <a:pt x="9311" y="596"/>
                    <a:pt x="9657" y="620"/>
                    <a:pt x="10014" y="620"/>
                  </a:cubicBezTo>
                  <a:lnTo>
                    <a:pt x="10085" y="620"/>
                  </a:lnTo>
                  <a:lnTo>
                    <a:pt x="10216" y="620"/>
                  </a:lnTo>
                  <a:cubicBezTo>
                    <a:pt x="10395" y="620"/>
                    <a:pt x="10609" y="596"/>
                    <a:pt x="10800" y="465"/>
                  </a:cubicBezTo>
                  <a:lnTo>
                    <a:pt x="10859" y="417"/>
                  </a:lnTo>
                  <a:lnTo>
                    <a:pt x="10859" y="346"/>
                  </a:lnTo>
                  <a:cubicBezTo>
                    <a:pt x="10859" y="239"/>
                    <a:pt x="10835" y="155"/>
                    <a:pt x="10776" y="96"/>
                  </a:cubicBezTo>
                  <a:cubicBezTo>
                    <a:pt x="10716" y="36"/>
                    <a:pt x="10657" y="1"/>
                    <a:pt x="10562" y="1"/>
                  </a:cubicBezTo>
                  <a:cubicBezTo>
                    <a:pt x="10538" y="1"/>
                    <a:pt x="10502" y="1"/>
                    <a:pt x="10478" y="24"/>
                  </a:cubicBezTo>
                  <a:cubicBezTo>
                    <a:pt x="10073" y="84"/>
                    <a:pt x="9621" y="108"/>
                    <a:pt x="9085" y="108"/>
                  </a:cubicBezTo>
                  <a:cubicBezTo>
                    <a:pt x="8823" y="108"/>
                    <a:pt x="8537" y="108"/>
                    <a:pt x="8276" y="96"/>
                  </a:cubicBezTo>
                  <a:cubicBezTo>
                    <a:pt x="8049" y="96"/>
                    <a:pt x="7811" y="84"/>
                    <a:pt x="7585" y="84"/>
                  </a:cubicBezTo>
                  <a:lnTo>
                    <a:pt x="6918" y="84"/>
                  </a:lnTo>
                  <a:cubicBezTo>
                    <a:pt x="6228" y="84"/>
                    <a:pt x="5549" y="96"/>
                    <a:pt x="4882" y="96"/>
                  </a:cubicBezTo>
                  <a:cubicBezTo>
                    <a:pt x="4549" y="96"/>
                    <a:pt x="4227" y="108"/>
                    <a:pt x="3882" y="108"/>
                  </a:cubicBezTo>
                  <a:cubicBezTo>
                    <a:pt x="3430" y="108"/>
                    <a:pt x="2977" y="120"/>
                    <a:pt x="2525" y="120"/>
                  </a:cubicBezTo>
                  <a:cubicBezTo>
                    <a:pt x="1977" y="120"/>
                    <a:pt x="1429" y="143"/>
                    <a:pt x="870" y="143"/>
                  </a:cubicBezTo>
                  <a:cubicBezTo>
                    <a:pt x="834" y="143"/>
                    <a:pt x="786" y="143"/>
                    <a:pt x="739" y="120"/>
                  </a:cubicBezTo>
                  <a:cubicBezTo>
                    <a:pt x="679" y="108"/>
                    <a:pt x="620" y="108"/>
                    <a:pt x="560" y="108"/>
                  </a:cubicBezTo>
                  <a:lnTo>
                    <a:pt x="536" y="108"/>
                  </a:lnTo>
                  <a:cubicBezTo>
                    <a:pt x="429" y="108"/>
                    <a:pt x="334" y="120"/>
                    <a:pt x="251" y="155"/>
                  </a:cubicBezTo>
                  <a:cubicBezTo>
                    <a:pt x="203" y="155"/>
                    <a:pt x="179" y="167"/>
                    <a:pt x="132" y="167"/>
                  </a:cubicBezTo>
                  <a:lnTo>
                    <a:pt x="1" y="179"/>
                  </a:lnTo>
                  <a:lnTo>
                    <a:pt x="13" y="584"/>
                  </a:lnTo>
                  <a:lnTo>
                    <a:pt x="144" y="596"/>
                  </a:lnTo>
                  <a:cubicBezTo>
                    <a:pt x="179" y="596"/>
                    <a:pt x="203" y="620"/>
                    <a:pt x="251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2"/>
            <p:cNvSpPr/>
            <p:nvPr/>
          </p:nvSpPr>
          <p:spPr>
            <a:xfrm>
              <a:off x="4807725" y="2776950"/>
              <a:ext cx="272975" cy="20575"/>
            </a:xfrm>
            <a:custGeom>
              <a:avLst/>
              <a:gdLst/>
              <a:ahLst/>
              <a:cxnLst/>
              <a:rect l="l" t="t" r="r" b="b"/>
              <a:pathLst>
                <a:path w="10919" h="823" extrusionOk="0">
                  <a:moveTo>
                    <a:pt x="2192" y="822"/>
                  </a:moveTo>
                  <a:lnTo>
                    <a:pt x="2192" y="822"/>
                  </a:lnTo>
                  <a:cubicBezTo>
                    <a:pt x="3656" y="822"/>
                    <a:pt x="5132" y="739"/>
                    <a:pt x="6561" y="691"/>
                  </a:cubicBezTo>
                  <a:cubicBezTo>
                    <a:pt x="7883" y="632"/>
                    <a:pt x="9252" y="549"/>
                    <a:pt x="10585" y="549"/>
                  </a:cubicBezTo>
                  <a:cubicBezTo>
                    <a:pt x="10669" y="549"/>
                    <a:pt x="10728" y="525"/>
                    <a:pt x="10764" y="489"/>
                  </a:cubicBezTo>
                  <a:cubicBezTo>
                    <a:pt x="10812" y="465"/>
                    <a:pt x="10847" y="429"/>
                    <a:pt x="10859" y="406"/>
                  </a:cubicBezTo>
                  <a:lnTo>
                    <a:pt x="10871" y="394"/>
                  </a:lnTo>
                  <a:lnTo>
                    <a:pt x="10919" y="346"/>
                  </a:lnTo>
                  <a:lnTo>
                    <a:pt x="10895" y="287"/>
                  </a:lnTo>
                  <a:cubicBezTo>
                    <a:pt x="10883" y="179"/>
                    <a:pt x="10824" y="1"/>
                    <a:pt x="10562" y="1"/>
                  </a:cubicBezTo>
                  <a:lnTo>
                    <a:pt x="10478" y="1"/>
                  </a:lnTo>
                  <a:lnTo>
                    <a:pt x="10454" y="1"/>
                  </a:lnTo>
                  <a:lnTo>
                    <a:pt x="9431" y="48"/>
                  </a:lnTo>
                  <a:cubicBezTo>
                    <a:pt x="9085" y="60"/>
                    <a:pt x="8752" y="96"/>
                    <a:pt x="8418" y="108"/>
                  </a:cubicBezTo>
                  <a:cubicBezTo>
                    <a:pt x="7716" y="144"/>
                    <a:pt x="7002" y="179"/>
                    <a:pt x="6299" y="215"/>
                  </a:cubicBezTo>
                  <a:cubicBezTo>
                    <a:pt x="5216" y="251"/>
                    <a:pt x="3966" y="299"/>
                    <a:pt x="2715" y="334"/>
                  </a:cubicBezTo>
                  <a:lnTo>
                    <a:pt x="2608" y="334"/>
                  </a:lnTo>
                  <a:cubicBezTo>
                    <a:pt x="2299" y="334"/>
                    <a:pt x="1965" y="299"/>
                    <a:pt x="1644" y="287"/>
                  </a:cubicBezTo>
                  <a:cubicBezTo>
                    <a:pt x="1453" y="275"/>
                    <a:pt x="1251" y="251"/>
                    <a:pt x="1060" y="251"/>
                  </a:cubicBezTo>
                  <a:cubicBezTo>
                    <a:pt x="929" y="251"/>
                    <a:pt x="798" y="239"/>
                    <a:pt x="679" y="239"/>
                  </a:cubicBezTo>
                  <a:cubicBezTo>
                    <a:pt x="584" y="239"/>
                    <a:pt x="477" y="239"/>
                    <a:pt x="394" y="251"/>
                  </a:cubicBezTo>
                  <a:cubicBezTo>
                    <a:pt x="298" y="251"/>
                    <a:pt x="227" y="299"/>
                    <a:pt x="167" y="346"/>
                  </a:cubicBezTo>
                  <a:cubicBezTo>
                    <a:pt x="156" y="358"/>
                    <a:pt x="144" y="358"/>
                    <a:pt x="108" y="370"/>
                  </a:cubicBezTo>
                  <a:lnTo>
                    <a:pt x="1" y="418"/>
                  </a:lnTo>
                  <a:lnTo>
                    <a:pt x="36" y="537"/>
                  </a:lnTo>
                  <a:lnTo>
                    <a:pt x="48" y="584"/>
                  </a:lnTo>
                  <a:cubicBezTo>
                    <a:pt x="48" y="608"/>
                    <a:pt x="60" y="620"/>
                    <a:pt x="84" y="656"/>
                  </a:cubicBezTo>
                  <a:cubicBezTo>
                    <a:pt x="96" y="691"/>
                    <a:pt x="144" y="727"/>
                    <a:pt x="203" y="739"/>
                  </a:cubicBezTo>
                  <a:lnTo>
                    <a:pt x="227" y="739"/>
                  </a:lnTo>
                  <a:cubicBezTo>
                    <a:pt x="275" y="763"/>
                    <a:pt x="334" y="775"/>
                    <a:pt x="394" y="775"/>
                  </a:cubicBezTo>
                  <a:cubicBezTo>
                    <a:pt x="977" y="810"/>
                    <a:pt x="1549" y="822"/>
                    <a:pt x="219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2"/>
            <p:cNvSpPr/>
            <p:nvPr/>
          </p:nvSpPr>
          <p:spPr>
            <a:xfrm>
              <a:off x="4808325" y="2734100"/>
              <a:ext cx="267925" cy="14900"/>
            </a:xfrm>
            <a:custGeom>
              <a:avLst/>
              <a:gdLst/>
              <a:ahLst/>
              <a:cxnLst/>
              <a:rect l="l" t="t" r="r" b="b"/>
              <a:pathLst>
                <a:path w="10717" h="596" extrusionOk="0">
                  <a:moveTo>
                    <a:pt x="10252" y="24"/>
                  </a:moveTo>
                  <a:lnTo>
                    <a:pt x="10192" y="24"/>
                  </a:lnTo>
                  <a:cubicBezTo>
                    <a:pt x="9823" y="24"/>
                    <a:pt x="9454" y="36"/>
                    <a:pt x="9085" y="36"/>
                  </a:cubicBezTo>
                  <a:cubicBezTo>
                    <a:pt x="8418" y="48"/>
                    <a:pt x="7763" y="48"/>
                    <a:pt x="7097" y="60"/>
                  </a:cubicBezTo>
                  <a:cubicBezTo>
                    <a:pt x="5299" y="84"/>
                    <a:pt x="3656" y="84"/>
                    <a:pt x="2060" y="84"/>
                  </a:cubicBezTo>
                  <a:lnTo>
                    <a:pt x="1644" y="84"/>
                  </a:lnTo>
                  <a:cubicBezTo>
                    <a:pt x="1394" y="84"/>
                    <a:pt x="1132" y="48"/>
                    <a:pt x="858" y="36"/>
                  </a:cubicBezTo>
                  <a:cubicBezTo>
                    <a:pt x="751" y="24"/>
                    <a:pt x="655" y="24"/>
                    <a:pt x="536" y="0"/>
                  </a:cubicBezTo>
                  <a:lnTo>
                    <a:pt x="441" y="0"/>
                  </a:lnTo>
                  <a:cubicBezTo>
                    <a:pt x="251" y="0"/>
                    <a:pt x="132" y="96"/>
                    <a:pt x="60" y="298"/>
                  </a:cubicBezTo>
                  <a:lnTo>
                    <a:pt x="1" y="465"/>
                  </a:lnTo>
                  <a:lnTo>
                    <a:pt x="179" y="500"/>
                  </a:lnTo>
                  <a:cubicBezTo>
                    <a:pt x="227" y="512"/>
                    <a:pt x="251" y="512"/>
                    <a:pt x="286" y="524"/>
                  </a:cubicBezTo>
                  <a:cubicBezTo>
                    <a:pt x="358" y="536"/>
                    <a:pt x="417" y="560"/>
                    <a:pt x="477" y="560"/>
                  </a:cubicBezTo>
                  <a:cubicBezTo>
                    <a:pt x="917" y="560"/>
                    <a:pt x="1382" y="560"/>
                    <a:pt x="1822" y="572"/>
                  </a:cubicBezTo>
                  <a:cubicBezTo>
                    <a:pt x="2501" y="572"/>
                    <a:pt x="3168" y="584"/>
                    <a:pt x="3834" y="584"/>
                  </a:cubicBezTo>
                  <a:cubicBezTo>
                    <a:pt x="4430" y="584"/>
                    <a:pt x="4965" y="584"/>
                    <a:pt x="5466" y="572"/>
                  </a:cubicBezTo>
                  <a:cubicBezTo>
                    <a:pt x="6120" y="560"/>
                    <a:pt x="6870" y="560"/>
                    <a:pt x="7632" y="560"/>
                  </a:cubicBezTo>
                  <a:cubicBezTo>
                    <a:pt x="8490" y="560"/>
                    <a:pt x="9264" y="572"/>
                    <a:pt x="9978" y="596"/>
                  </a:cubicBezTo>
                  <a:lnTo>
                    <a:pt x="10026" y="596"/>
                  </a:lnTo>
                  <a:cubicBezTo>
                    <a:pt x="10133" y="596"/>
                    <a:pt x="10240" y="584"/>
                    <a:pt x="10335" y="572"/>
                  </a:cubicBezTo>
                  <a:cubicBezTo>
                    <a:pt x="10395" y="572"/>
                    <a:pt x="10454" y="560"/>
                    <a:pt x="10514" y="560"/>
                  </a:cubicBezTo>
                  <a:lnTo>
                    <a:pt x="10716" y="536"/>
                  </a:lnTo>
                  <a:lnTo>
                    <a:pt x="10657" y="358"/>
                  </a:lnTo>
                  <a:cubicBezTo>
                    <a:pt x="10585" y="24"/>
                    <a:pt x="10347" y="24"/>
                    <a:pt x="10252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2"/>
            <p:cNvSpPr/>
            <p:nvPr/>
          </p:nvSpPr>
          <p:spPr>
            <a:xfrm>
              <a:off x="4806250" y="2609975"/>
              <a:ext cx="272975" cy="16100"/>
            </a:xfrm>
            <a:custGeom>
              <a:avLst/>
              <a:gdLst/>
              <a:ahLst/>
              <a:cxnLst/>
              <a:rect l="l" t="t" r="r" b="b"/>
              <a:pathLst>
                <a:path w="10919" h="644" extrusionOk="0">
                  <a:moveTo>
                    <a:pt x="203" y="596"/>
                  </a:moveTo>
                  <a:cubicBezTo>
                    <a:pt x="238" y="596"/>
                    <a:pt x="274" y="608"/>
                    <a:pt x="322" y="608"/>
                  </a:cubicBezTo>
                  <a:cubicBezTo>
                    <a:pt x="405" y="620"/>
                    <a:pt x="500" y="643"/>
                    <a:pt x="584" y="643"/>
                  </a:cubicBezTo>
                  <a:lnTo>
                    <a:pt x="596" y="643"/>
                  </a:lnTo>
                  <a:lnTo>
                    <a:pt x="2882" y="596"/>
                  </a:lnTo>
                  <a:cubicBezTo>
                    <a:pt x="4346" y="560"/>
                    <a:pt x="5870" y="536"/>
                    <a:pt x="7358" y="536"/>
                  </a:cubicBezTo>
                  <a:lnTo>
                    <a:pt x="7525" y="536"/>
                  </a:lnTo>
                  <a:cubicBezTo>
                    <a:pt x="8013" y="536"/>
                    <a:pt x="8513" y="548"/>
                    <a:pt x="9013" y="584"/>
                  </a:cubicBezTo>
                  <a:cubicBezTo>
                    <a:pt x="9370" y="596"/>
                    <a:pt x="9704" y="608"/>
                    <a:pt x="10061" y="608"/>
                  </a:cubicBezTo>
                  <a:lnTo>
                    <a:pt x="10144" y="608"/>
                  </a:lnTo>
                  <a:lnTo>
                    <a:pt x="10275" y="608"/>
                  </a:lnTo>
                  <a:cubicBezTo>
                    <a:pt x="10454" y="608"/>
                    <a:pt x="10656" y="596"/>
                    <a:pt x="10859" y="465"/>
                  </a:cubicBezTo>
                  <a:lnTo>
                    <a:pt x="10918" y="417"/>
                  </a:lnTo>
                  <a:lnTo>
                    <a:pt x="10918" y="346"/>
                  </a:lnTo>
                  <a:cubicBezTo>
                    <a:pt x="10918" y="239"/>
                    <a:pt x="10883" y="143"/>
                    <a:pt x="10823" y="84"/>
                  </a:cubicBezTo>
                  <a:cubicBezTo>
                    <a:pt x="10763" y="24"/>
                    <a:pt x="10692" y="0"/>
                    <a:pt x="10597" y="0"/>
                  </a:cubicBezTo>
                  <a:lnTo>
                    <a:pt x="10513" y="0"/>
                  </a:lnTo>
                  <a:cubicBezTo>
                    <a:pt x="10109" y="60"/>
                    <a:pt x="9668" y="84"/>
                    <a:pt x="9109" y="84"/>
                  </a:cubicBezTo>
                  <a:cubicBezTo>
                    <a:pt x="8847" y="84"/>
                    <a:pt x="8561" y="84"/>
                    <a:pt x="8275" y="72"/>
                  </a:cubicBezTo>
                  <a:cubicBezTo>
                    <a:pt x="8061" y="72"/>
                    <a:pt x="7835" y="60"/>
                    <a:pt x="7596" y="60"/>
                  </a:cubicBezTo>
                  <a:lnTo>
                    <a:pt x="6930" y="60"/>
                  </a:lnTo>
                  <a:cubicBezTo>
                    <a:pt x="6239" y="60"/>
                    <a:pt x="5549" y="72"/>
                    <a:pt x="4870" y="72"/>
                  </a:cubicBezTo>
                  <a:cubicBezTo>
                    <a:pt x="4548" y="72"/>
                    <a:pt x="4203" y="84"/>
                    <a:pt x="3882" y="84"/>
                  </a:cubicBezTo>
                  <a:cubicBezTo>
                    <a:pt x="3417" y="84"/>
                    <a:pt x="2941" y="108"/>
                    <a:pt x="2477" y="108"/>
                  </a:cubicBezTo>
                  <a:cubicBezTo>
                    <a:pt x="1941" y="108"/>
                    <a:pt x="1405" y="120"/>
                    <a:pt x="869" y="120"/>
                  </a:cubicBezTo>
                  <a:cubicBezTo>
                    <a:pt x="822" y="120"/>
                    <a:pt x="786" y="120"/>
                    <a:pt x="738" y="108"/>
                  </a:cubicBezTo>
                  <a:cubicBezTo>
                    <a:pt x="679" y="84"/>
                    <a:pt x="619" y="84"/>
                    <a:pt x="560" y="84"/>
                  </a:cubicBezTo>
                  <a:lnTo>
                    <a:pt x="524" y="84"/>
                  </a:lnTo>
                  <a:cubicBezTo>
                    <a:pt x="417" y="84"/>
                    <a:pt x="334" y="108"/>
                    <a:pt x="238" y="131"/>
                  </a:cubicBezTo>
                  <a:cubicBezTo>
                    <a:pt x="203" y="131"/>
                    <a:pt x="167" y="143"/>
                    <a:pt x="143" y="143"/>
                  </a:cubicBezTo>
                  <a:lnTo>
                    <a:pt x="0" y="167"/>
                  </a:lnTo>
                  <a:lnTo>
                    <a:pt x="24" y="5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2"/>
            <p:cNvSpPr/>
            <p:nvPr/>
          </p:nvSpPr>
          <p:spPr>
            <a:xfrm>
              <a:off x="4916975" y="2564425"/>
              <a:ext cx="162850" cy="16400"/>
            </a:xfrm>
            <a:custGeom>
              <a:avLst/>
              <a:gdLst/>
              <a:ahLst/>
              <a:cxnLst/>
              <a:rect l="l" t="t" r="r" b="b"/>
              <a:pathLst>
                <a:path w="6514" h="656" extrusionOk="0">
                  <a:moveTo>
                    <a:pt x="131" y="537"/>
                  </a:moveTo>
                  <a:cubicBezTo>
                    <a:pt x="143" y="537"/>
                    <a:pt x="179" y="560"/>
                    <a:pt x="191" y="560"/>
                  </a:cubicBezTo>
                  <a:cubicBezTo>
                    <a:pt x="250" y="572"/>
                    <a:pt x="310" y="584"/>
                    <a:pt x="381" y="584"/>
                  </a:cubicBezTo>
                  <a:cubicBezTo>
                    <a:pt x="834" y="584"/>
                    <a:pt x="1262" y="584"/>
                    <a:pt x="1715" y="572"/>
                  </a:cubicBezTo>
                  <a:cubicBezTo>
                    <a:pt x="2322" y="572"/>
                    <a:pt x="2929" y="560"/>
                    <a:pt x="3560" y="560"/>
                  </a:cubicBezTo>
                  <a:lnTo>
                    <a:pt x="4358" y="560"/>
                  </a:lnTo>
                  <a:cubicBezTo>
                    <a:pt x="4691" y="560"/>
                    <a:pt x="5013" y="584"/>
                    <a:pt x="5322" y="608"/>
                  </a:cubicBezTo>
                  <a:lnTo>
                    <a:pt x="5953" y="656"/>
                  </a:lnTo>
                  <a:lnTo>
                    <a:pt x="6001" y="656"/>
                  </a:lnTo>
                  <a:lnTo>
                    <a:pt x="6096" y="656"/>
                  </a:lnTo>
                  <a:cubicBezTo>
                    <a:pt x="6204" y="656"/>
                    <a:pt x="6358" y="644"/>
                    <a:pt x="6489" y="489"/>
                  </a:cubicBezTo>
                  <a:lnTo>
                    <a:pt x="6513" y="453"/>
                  </a:lnTo>
                  <a:lnTo>
                    <a:pt x="6513" y="394"/>
                  </a:lnTo>
                  <a:cubicBezTo>
                    <a:pt x="6513" y="96"/>
                    <a:pt x="6334" y="48"/>
                    <a:pt x="6275" y="48"/>
                  </a:cubicBezTo>
                  <a:cubicBezTo>
                    <a:pt x="6251" y="48"/>
                    <a:pt x="6239" y="48"/>
                    <a:pt x="6204" y="60"/>
                  </a:cubicBezTo>
                  <a:cubicBezTo>
                    <a:pt x="6013" y="108"/>
                    <a:pt x="5787" y="144"/>
                    <a:pt x="5525" y="144"/>
                  </a:cubicBezTo>
                  <a:cubicBezTo>
                    <a:pt x="5322" y="144"/>
                    <a:pt x="5120" y="120"/>
                    <a:pt x="4930" y="108"/>
                  </a:cubicBezTo>
                  <a:cubicBezTo>
                    <a:pt x="4787" y="96"/>
                    <a:pt x="4656" y="96"/>
                    <a:pt x="4525" y="84"/>
                  </a:cubicBezTo>
                  <a:cubicBezTo>
                    <a:pt x="3989" y="60"/>
                    <a:pt x="3453" y="60"/>
                    <a:pt x="2929" y="48"/>
                  </a:cubicBezTo>
                  <a:lnTo>
                    <a:pt x="2346" y="48"/>
                  </a:lnTo>
                  <a:lnTo>
                    <a:pt x="1548" y="48"/>
                  </a:lnTo>
                  <a:lnTo>
                    <a:pt x="584" y="48"/>
                  </a:lnTo>
                  <a:cubicBezTo>
                    <a:pt x="560" y="48"/>
                    <a:pt x="548" y="48"/>
                    <a:pt x="524" y="37"/>
                  </a:cubicBezTo>
                  <a:cubicBezTo>
                    <a:pt x="489" y="13"/>
                    <a:pt x="441" y="1"/>
                    <a:pt x="381" y="1"/>
                  </a:cubicBezTo>
                  <a:lnTo>
                    <a:pt x="369" y="1"/>
                  </a:lnTo>
                  <a:cubicBezTo>
                    <a:pt x="298" y="1"/>
                    <a:pt x="238" y="37"/>
                    <a:pt x="179" y="48"/>
                  </a:cubicBezTo>
                  <a:cubicBezTo>
                    <a:pt x="167" y="48"/>
                    <a:pt x="131" y="60"/>
                    <a:pt x="119" y="60"/>
                  </a:cubicBezTo>
                  <a:lnTo>
                    <a:pt x="0" y="96"/>
                  </a:lnTo>
                  <a:lnTo>
                    <a:pt x="12" y="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2"/>
            <p:cNvSpPr/>
            <p:nvPr/>
          </p:nvSpPr>
          <p:spPr>
            <a:xfrm>
              <a:off x="4808625" y="2651650"/>
              <a:ext cx="268200" cy="14900"/>
            </a:xfrm>
            <a:custGeom>
              <a:avLst/>
              <a:gdLst/>
              <a:ahLst/>
              <a:cxnLst/>
              <a:rect l="l" t="t" r="r" b="b"/>
              <a:pathLst>
                <a:path w="10728" h="596" extrusionOk="0">
                  <a:moveTo>
                    <a:pt x="10252" y="12"/>
                  </a:moveTo>
                  <a:lnTo>
                    <a:pt x="10192" y="12"/>
                  </a:lnTo>
                  <a:cubicBezTo>
                    <a:pt x="9835" y="12"/>
                    <a:pt x="9466" y="24"/>
                    <a:pt x="9109" y="24"/>
                  </a:cubicBezTo>
                  <a:cubicBezTo>
                    <a:pt x="8442" y="48"/>
                    <a:pt x="7763" y="48"/>
                    <a:pt x="7097" y="60"/>
                  </a:cubicBezTo>
                  <a:cubicBezTo>
                    <a:pt x="5287" y="72"/>
                    <a:pt x="3632" y="72"/>
                    <a:pt x="2072" y="72"/>
                  </a:cubicBezTo>
                  <a:lnTo>
                    <a:pt x="1655" y="72"/>
                  </a:lnTo>
                  <a:cubicBezTo>
                    <a:pt x="1405" y="72"/>
                    <a:pt x="1132" y="48"/>
                    <a:pt x="870" y="24"/>
                  </a:cubicBezTo>
                  <a:cubicBezTo>
                    <a:pt x="762" y="12"/>
                    <a:pt x="655" y="12"/>
                    <a:pt x="536" y="0"/>
                  </a:cubicBezTo>
                  <a:lnTo>
                    <a:pt x="453" y="0"/>
                  </a:lnTo>
                  <a:cubicBezTo>
                    <a:pt x="251" y="0"/>
                    <a:pt x="131" y="84"/>
                    <a:pt x="60" y="298"/>
                  </a:cubicBezTo>
                  <a:lnTo>
                    <a:pt x="0" y="465"/>
                  </a:lnTo>
                  <a:lnTo>
                    <a:pt x="179" y="489"/>
                  </a:lnTo>
                  <a:cubicBezTo>
                    <a:pt x="227" y="500"/>
                    <a:pt x="251" y="500"/>
                    <a:pt x="286" y="524"/>
                  </a:cubicBezTo>
                  <a:cubicBezTo>
                    <a:pt x="358" y="536"/>
                    <a:pt x="417" y="548"/>
                    <a:pt x="477" y="548"/>
                  </a:cubicBezTo>
                  <a:cubicBezTo>
                    <a:pt x="941" y="548"/>
                    <a:pt x="1382" y="548"/>
                    <a:pt x="1846" y="560"/>
                  </a:cubicBezTo>
                  <a:cubicBezTo>
                    <a:pt x="2513" y="560"/>
                    <a:pt x="3168" y="584"/>
                    <a:pt x="3846" y="584"/>
                  </a:cubicBezTo>
                  <a:cubicBezTo>
                    <a:pt x="4453" y="584"/>
                    <a:pt x="4989" y="584"/>
                    <a:pt x="5477" y="560"/>
                  </a:cubicBezTo>
                  <a:cubicBezTo>
                    <a:pt x="6132" y="548"/>
                    <a:pt x="6894" y="548"/>
                    <a:pt x="7656" y="548"/>
                  </a:cubicBezTo>
                  <a:cubicBezTo>
                    <a:pt x="8513" y="548"/>
                    <a:pt x="9287" y="560"/>
                    <a:pt x="10002" y="596"/>
                  </a:cubicBezTo>
                  <a:lnTo>
                    <a:pt x="10049" y="596"/>
                  </a:lnTo>
                  <a:cubicBezTo>
                    <a:pt x="10157" y="596"/>
                    <a:pt x="10252" y="584"/>
                    <a:pt x="10359" y="560"/>
                  </a:cubicBezTo>
                  <a:cubicBezTo>
                    <a:pt x="10418" y="560"/>
                    <a:pt x="10478" y="548"/>
                    <a:pt x="10538" y="548"/>
                  </a:cubicBezTo>
                  <a:lnTo>
                    <a:pt x="10728" y="536"/>
                  </a:lnTo>
                  <a:lnTo>
                    <a:pt x="10668" y="358"/>
                  </a:lnTo>
                  <a:cubicBezTo>
                    <a:pt x="10573" y="12"/>
                    <a:pt x="10347" y="12"/>
                    <a:pt x="10252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2"/>
            <p:cNvSpPr/>
            <p:nvPr/>
          </p:nvSpPr>
          <p:spPr>
            <a:xfrm>
              <a:off x="4816375" y="2843325"/>
              <a:ext cx="261050" cy="18200"/>
            </a:xfrm>
            <a:custGeom>
              <a:avLst/>
              <a:gdLst/>
              <a:ahLst/>
              <a:cxnLst/>
              <a:rect l="l" t="t" r="r" b="b"/>
              <a:pathLst>
                <a:path w="10442" h="728" extrusionOk="0">
                  <a:moveTo>
                    <a:pt x="10097" y="727"/>
                  </a:moveTo>
                  <a:lnTo>
                    <a:pt x="10097" y="727"/>
                  </a:lnTo>
                  <a:cubicBezTo>
                    <a:pt x="10180" y="727"/>
                    <a:pt x="10251" y="668"/>
                    <a:pt x="10299" y="632"/>
                  </a:cubicBezTo>
                  <a:cubicBezTo>
                    <a:pt x="10323" y="620"/>
                    <a:pt x="10335" y="620"/>
                    <a:pt x="10335" y="608"/>
                  </a:cubicBezTo>
                  <a:lnTo>
                    <a:pt x="10442" y="549"/>
                  </a:lnTo>
                  <a:lnTo>
                    <a:pt x="10406" y="441"/>
                  </a:lnTo>
                  <a:cubicBezTo>
                    <a:pt x="10347" y="263"/>
                    <a:pt x="10228" y="156"/>
                    <a:pt x="10037" y="156"/>
                  </a:cubicBezTo>
                  <a:lnTo>
                    <a:pt x="9942" y="156"/>
                  </a:lnTo>
                  <a:lnTo>
                    <a:pt x="9882" y="156"/>
                  </a:lnTo>
                  <a:cubicBezTo>
                    <a:pt x="9561" y="156"/>
                    <a:pt x="9251" y="168"/>
                    <a:pt x="8918" y="168"/>
                  </a:cubicBezTo>
                  <a:cubicBezTo>
                    <a:pt x="8453" y="191"/>
                    <a:pt x="8001" y="191"/>
                    <a:pt x="7537" y="191"/>
                  </a:cubicBezTo>
                  <a:lnTo>
                    <a:pt x="6953" y="191"/>
                  </a:lnTo>
                  <a:lnTo>
                    <a:pt x="5751" y="191"/>
                  </a:lnTo>
                  <a:cubicBezTo>
                    <a:pt x="5239" y="191"/>
                    <a:pt x="4810" y="191"/>
                    <a:pt x="4405" y="168"/>
                  </a:cubicBezTo>
                  <a:cubicBezTo>
                    <a:pt x="3572" y="144"/>
                    <a:pt x="2738" y="96"/>
                    <a:pt x="1929" y="60"/>
                  </a:cubicBezTo>
                  <a:cubicBezTo>
                    <a:pt x="1536" y="37"/>
                    <a:pt x="1167" y="13"/>
                    <a:pt x="774" y="1"/>
                  </a:cubicBezTo>
                  <a:lnTo>
                    <a:pt x="738" y="1"/>
                  </a:lnTo>
                  <a:lnTo>
                    <a:pt x="572" y="1"/>
                  </a:lnTo>
                  <a:cubicBezTo>
                    <a:pt x="417" y="1"/>
                    <a:pt x="226" y="13"/>
                    <a:pt x="60" y="180"/>
                  </a:cubicBezTo>
                  <a:lnTo>
                    <a:pt x="0" y="239"/>
                  </a:lnTo>
                  <a:lnTo>
                    <a:pt x="60" y="561"/>
                  </a:lnTo>
                  <a:lnTo>
                    <a:pt x="333" y="561"/>
                  </a:lnTo>
                  <a:cubicBezTo>
                    <a:pt x="3572" y="620"/>
                    <a:pt x="6834" y="668"/>
                    <a:pt x="10097" y="7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4" name="Google Shape;1644;p52"/>
          <p:cNvGrpSpPr/>
          <p:nvPr/>
        </p:nvGrpSpPr>
        <p:grpSpPr>
          <a:xfrm>
            <a:off x="2188772" y="3471428"/>
            <a:ext cx="936140" cy="684529"/>
            <a:chOff x="3348925" y="3556225"/>
            <a:chExt cx="776300" cy="567650"/>
          </a:xfrm>
        </p:grpSpPr>
        <p:sp>
          <p:nvSpPr>
            <p:cNvPr id="1645" name="Google Shape;1645;p52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2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2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2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2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2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2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2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2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2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2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6" name="Google Shape;1656;p52"/>
          <p:cNvGrpSpPr/>
          <p:nvPr/>
        </p:nvGrpSpPr>
        <p:grpSpPr>
          <a:xfrm>
            <a:off x="3556007" y="3534421"/>
            <a:ext cx="663727" cy="558543"/>
            <a:chOff x="6075750" y="3009125"/>
            <a:chExt cx="550400" cy="463175"/>
          </a:xfrm>
        </p:grpSpPr>
        <p:sp>
          <p:nvSpPr>
            <p:cNvPr id="1657" name="Google Shape;1657;p52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2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2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2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2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2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2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2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5" name="Google Shape;1665;p52"/>
          <p:cNvGrpSpPr/>
          <p:nvPr/>
        </p:nvGrpSpPr>
        <p:grpSpPr>
          <a:xfrm>
            <a:off x="1294365" y="2591633"/>
            <a:ext cx="375487" cy="758843"/>
            <a:chOff x="656025" y="2751350"/>
            <a:chExt cx="311375" cy="629275"/>
          </a:xfrm>
        </p:grpSpPr>
        <p:sp>
          <p:nvSpPr>
            <p:cNvPr id="1666" name="Google Shape;1666;p52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2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2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2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2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2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2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2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2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2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6" name="Google Shape;1676;p52"/>
          <p:cNvGrpSpPr/>
          <p:nvPr/>
        </p:nvGrpSpPr>
        <p:grpSpPr>
          <a:xfrm>
            <a:off x="4871915" y="3640917"/>
            <a:ext cx="636775" cy="428245"/>
            <a:chOff x="6429375" y="2405775"/>
            <a:chExt cx="528050" cy="355125"/>
          </a:xfrm>
        </p:grpSpPr>
        <p:sp>
          <p:nvSpPr>
            <p:cNvPr id="1677" name="Google Shape;1677;p52"/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2"/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2"/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2"/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2"/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2"/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2"/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4" name="Google Shape;1684;p52"/>
          <p:cNvGrpSpPr/>
          <p:nvPr/>
        </p:nvGrpSpPr>
        <p:grpSpPr>
          <a:xfrm>
            <a:off x="1133655" y="3491928"/>
            <a:ext cx="689202" cy="577234"/>
            <a:chOff x="2391350" y="3583000"/>
            <a:chExt cx="571525" cy="478675"/>
          </a:xfrm>
        </p:grpSpPr>
        <p:sp>
          <p:nvSpPr>
            <p:cNvPr id="1685" name="Google Shape;1685;p52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2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2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2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2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2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2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2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2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52"/>
          <p:cNvGrpSpPr/>
          <p:nvPr/>
        </p:nvGrpSpPr>
        <p:grpSpPr>
          <a:xfrm>
            <a:off x="1906999" y="2797330"/>
            <a:ext cx="753808" cy="390561"/>
            <a:chOff x="1223650" y="2936500"/>
            <a:chExt cx="625100" cy="323875"/>
          </a:xfrm>
        </p:grpSpPr>
        <p:sp>
          <p:nvSpPr>
            <p:cNvPr id="1695" name="Google Shape;1695;p52"/>
            <p:cNvSpPr/>
            <p:nvPr/>
          </p:nvSpPr>
          <p:spPr>
            <a:xfrm>
              <a:off x="1404625" y="2944250"/>
              <a:ext cx="256300" cy="291425"/>
            </a:xfrm>
            <a:custGeom>
              <a:avLst/>
              <a:gdLst/>
              <a:ahLst/>
              <a:cxnLst/>
              <a:rect l="l" t="t" r="r" b="b"/>
              <a:pathLst>
                <a:path w="10252" h="11657" extrusionOk="0">
                  <a:moveTo>
                    <a:pt x="6013" y="381"/>
                  </a:moveTo>
                  <a:lnTo>
                    <a:pt x="6513" y="381"/>
                  </a:lnTo>
                  <a:cubicBezTo>
                    <a:pt x="8514" y="453"/>
                    <a:pt x="9919" y="1762"/>
                    <a:pt x="10109" y="3739"/>
                  </a:cubicBezTo>
                  <a:cubicBezTo>
                    <a:pt x="10180" y="4560"/>
                    <a:pt x="10252" y="5382"/>
                    <a:pt x="10240" y="6179"/>
                  </a:cubicBezTo>
                  <a:cubicBezTo>
                    <a:pt x="10216" y="7715"/>
                    <a:pt x="9526" y="9013"/>
                    <a:pt x="8645" y="10204"/>
                  </a:cubicBezTo>
                  <a:cubicBezTo>
                    <a:pt x="7847" y="11275"/>
                    <a:pt x="6549" y="11478"/>
                    <a:pt x="5347" y="11585"/>
                  </a:cubicBezTo>
                  <a:cubicBezTo>
                    <a:pt x="4489" y="11656"/>
                    <a:pt x="3584" y="11656"/>
                    <a:pt x="2751" y="11240"/>
                  </a:cubicBezTo>
                  <a:cubicBezTo>
                    <a:pt x="1977" y="10871"/>
                    <a:pt x="1382" y="10370"/>
                    <a:pt x="1025" y="9573"/>
                  </a:cubicBezTo>
                  <a:cubicBezTo>
                    <a:pt x="358" y="8096"/>
                    <a:pt x="1" y="6584"/>
                    <a:pt x="179" y="4965"/>
                  </a:cubicBezTo>
                  <a:cubicBezTo>
                    <a:pt x="477" y="2179"/>
                    <a:pt x="3453" y="0"/>
                    <a:pt x="6013" y="381"/>
                  </a:cubicBezTo>
                  <a:close/>
                  <a:moveTo>
                    <a:pt x="6263" y="8716"/>
                  </a:moveTo>
                  <a:cubicBezTo>
                    <a:pt x="6859" y="8537"/>
                    <a:pt x="6847" y="8239"/>
                    <a:pt x="6751" y="7894"/>
                  </a:cubicBezTo>
                  <a:cubicBezTo>
                    <a:pt x="6632" y="7442"/>
                    <a:pt x="6561" y="6989"/>
                    <a:pt x="6418" y="6537"/>
                  </a:cubicBezTo>
                  <a:cubicBezTo>
                    <a:pt x="6085" y="5477"/>
                    <a:pt x="5847" y="4382"/>
                    <a:pt x="5025" y="3548"/>
                  </a:cubicBezTo>
                  <a:cubicBezTo>
                    <a:pt x="4596" y="3120"/>
                    <a:pt x="4299" y="3155"/>
                    <a:pt x="4073" y="3739"/>
                  </a:cubicBezTo>
                  <a:cubicBezTo>
                    <a:pt x="3882" y="4263"/>
                    <a:pt x="3703" y="4786"/>
                    <a:pt x="3525" y="5322"/>
                  </a:cubicBezTo>
                  <a:cubicBezTo>
                    <a:pt x="3239" y="6156"/>
                    <a:pt x="2965" y="6989"/>
                    <a:pt x="2727" y="7823"/>
                  </a:cubicBezTo>
                  <a:cubicBezTo>
                    <a:pt x="2632" y="8096"/>
                    <a:pt x="2489" y="8442"/>
                    <a:pt x="2858" y="8656"/>
                  </a:cubicBezTo>
                  <a:cubicBezTo>
                    <a:pt x="2930" y="8620"/>
                    <a:pt x="3025" y="8620"/>
                    <a:pt x="3037" y="8573"/>
                  </a:cubicBezTo>
                  <a:cubicBezTo>
                    <a:pt x="3108" y="8454"/>
                    <a:pt x="3203" y="8335"/>
                    <a:pt x="3239" y="8204"/>
                  </a:cubicBezTo>
                  <a:cubicBezTo>
                    <a:pt x="3656" y="6965"/>
                    <a:pt x="3656" y="6965"/>
                    <a:pt x="4966" y="7049"/>
                  </a:cubicBezTo>
                  <a:lnTo>
                    <a:pt x="5144" y="7049"/>
                  </a:lnTo>
                  <a:cubicBezTo>
                    <a:pt x="5597" y="7049"/>
                    <a:pt x="5847" y="7287"/>
                    <a:pt x="5954" y="7703"/>
                  </a:cubicBezTo>
                  <a:cubicBezTo>
                    <a:pt x="6037" y="8025"/>
                    <a:pt x="6156" y="8335"/>
                    <a:pt x="6263" y="87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2"/>
            <p:cNvSpPr/>
            <p:nvPr/>
          </p:nvSpPr>
          <p:spPr>
            <a:xfrm>
              <a:off x="1248950" y="2967150"/>
              <a:ext cx="206900" cy="261975"/>
            </a:xfrm>
            <a:custGeom>
              <a:avLst/>
              <a:gdLst/>
              <a:ahLst/>
              <a:cxnLst/>
              <a:rect l="l" t="t" r="r" b="b"/>
              <a:pathLst>
                <a:path w="8276" h="10479" extrusionOk="0">
                  <a:moveTo>
                    <a:pt x="1" y="4609"/>
                  </a:moveTo>
                  <a:cubicBezTo>
                    <a:pt x="1882" y="2585"/>
                    <a:pt x="6156" y="72"/>
                    <a:pt x="8275" y="1"/>
                  </a:cubicBezTo>
                  <a:cubicBezTo>
                    <a:pt x="7311" y="953"/>
                    <a:pt x="6394" y="1846"/>
                    <a:pt x="6109" y="3168"/>
                  </a:cubicBezTo>
                  <a:cubicBezTo>
                    <a:pt x="5835" y="4418"/>
                    <a:pt x="5739" y="5656"/>
                    <a:pt x="6001" y="6918"/>
                  </a:cubicBezTo>
                  <a:cubicBezTo>
                    <a:pt x="6275" y="8181"/>
                    <a:pt x="6728" y="9371"/>
                    <a:pt x="7549" y="10431"/>
                  </a:cubicBezTo>
                  <a:cubicBezTo>
                    <a:pt x="5561" y="10478"/>
                    <a:pt x="977" y="6811"/>
                    <a:pt x="1" y="46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2"/>
            <p:cNvSpPr/>
            <p:nvPr/>
          </p:nvSpPr>
          <p:spPr>
            <a:xfrm>
              <a:off x="1638000" y="2982650"/>
              <a:ext cx="190800" cy="233075"/>
            </a:xfrm>
            <a:custGeom>
              <a:avLst/>
              <a:gdLst/>
              <a:ahLst/>
              <a:cxnLst/>
              <a:rect l="l" t="t" r="r" b="b"/>
              <a:pathLst>
                <a:path w="7632" h="9323" extrusionOk="0">
                  <a:moveTo>
                    <a:pt x="1107" y="0"/>
                  </a:moveTo>
                  <a:cubicBezTo>
                    <a:pt x="1691" y="286"/>
                    <a:pt x="2286" y="524"/>
                    <a:pt x="2834" y="857"/>
                  </a:cubicBezTo>
                  <a:cubicBezTo>
                    <a:pt x="3989" y="1548"/>
                    <a:pt x="5179" y="2227"/>
                    <a:pt x="6215" y="3060"/>
                  </a:cubicBezTo>
                  <a:cubicBezTo>
                    <a:pt x="7442" y="4036"/>
                    <a:pt x="7632" y="4036"/>
                    <a:pt x="6406" y="5382"/>
                  </a:cubicBezTo>
                  <a:cubicBezTo>
                    <a:pt x="5715" y="6156"/>
                    <a:pt x="4834" y="6787"/>
                    <a:pt x="3953" y="7358"/>
                  </a:cubicBezTo>
                  <a:cubicBezTo>
                    <a:pt x="2870" y="8037"/>
                    <a:pt x="1691" y="8573"/>
                    <a:pt x="560" y="9168"/>
                  </a:cubicBezTo>
                  <a:cubicBezTo>
                    <a:pt x="441" y="9227"/>
                    <a:pt x="298" y="9251"/>
                    <a:pt x="0" y="9323"/>
                  </a:cubicBezTo>
                  <a:cubicBezTo>
                    <a:pt x="476" y="8275"/>
                    <a:pt x="1036" y="7382"/>
                    <a:pt x="1286" y="6406"/>
                  </a:cubicBezTo>
                  <a:cubicBezTo>
                    <a:pt x="1560" y="5382"/>
                    <a:pt x="1572" y="4262"/>
                    <a:pt x="1607" y="3191"/>
                  </a:cubicBezTo>
                  <a:cubicBezTo>
                    <a:pt x="1631" y="2143"/>
                    <a:pt x="1441" y="1107"/>
                    <a:pt x="976" y="143"/>
                  </a:cubicBezTo>
                  <a:cubicBezTo>
                    <a:pt x="1012" y="83"/>
                    <a:pt x="1048" y="48"/>
                    <a:pt x="1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2"/>
            <p:cNvSpPr/>
            <p:nvPr/>
          </p:nvSpPr>
          <p:spPr>
            <a:xfrm>
              <a:off x="1467125" y="3022225"/>
              <a:ext cx="108975" cy="139925"/>
            </a:xfrm>
            <a:custGeom>
              <a:avLst/>
              <a:gdLst/>
              <a:ahLst/>
              <a:cxnLst/>
              <a:rect l="l" t="t" r="r" b="b"/>
              <a:pathLst>
                <a:path w="4359" h="5597" extrusionOk="0">
                  <a:moveTo>
                    <a:pt x="3763" y="5597"/>
                  </a:moveTo>
                  <a:cubicBezTo>
                    <a:pt x="3656" y="5216"/>
                    <a:pt x="3537" y="4906"/>
                    <a:pt x="3466" y="4584"/>
                  </a:cubicBezTo>
                  <a:cubicBezTo>
                    <a:pt x="3358" y="4168"/>
                    <a:pt x="3108" y="3930"/>
                    <a:pt x="2668" y="3930"/>
                  </a:cubicBezTo>
                  <a:lnTo>
                    <a:pt x="2489" y="3930"/>
                  </a:lnTo>
                  <a:cubicBezTo>
                    <a:pt x="1180" y="3858"/>
                    <a:pt x="1180" y="3858"/>
                    <a:pt x="763" y="5085"/>
                  </a:cubicBezTo>
                  <a:cubicBezTo>
                    <a:pt x="715" y="5216"/>
                    <a:pt x="644" y="5346"/>
                    <a:pt x="549" y="5466"/>
                  </a:cubicBezTo>
                  <a:cubicBezTo>
                    <a:pt x="525" y="5501"/>
                    <a:pt x="441" y="5501"/>
                    <a:pt x="370" y="5537"/>
                  </a:cubicBezTo>
                  <a:cubicBezTo>
                    <a:pt x="1" y="5311"/>
                    <a:pt x="168" y="4977"/>
                    <a:pt x="239" y="4704"/>
                  </a:cubicBezTo>
                  <a:cubicBezTo>
                    <a:pt x="489" y="3870"/>
                    <a:pt x="775" y="3037"/>
                    <a:pt x="1037" y="2203"/>
                  </a:cubicBezTo>
                  <a:cubicBezTo>
                    <a:pt x="1215" y="1679"/>
                    <a:pt x="1394" y="1144"/>
                    <a:pt x="1596" y="620"/>
                  </a:cubicBezTo>
                  <a:cubicBezTo>
                    <a:pt x="1811" y="48"/>
                    <a:pt x="2108" y="1"/>
                    <a:pt x="2549" y="429"/>
                  </a:cubicBezTo>
                  <a:cubicBezTo>
                    <a:pt x="3382" y="1263"/>
                    <a:pt x="3620" y="2370"/>
                    <a:pt x="3930" y="3418"/>
                  </a:cubicBezTo>
                  <a:cubicBezTo>
                    <a:pt x="4061" y="3870"/>
                    <a:pt x="4156" y="4334"/>
                    <a:pt x="4275" y="4775"/>
                  </a:cubicBezTo>
                  <a:cubicBezTo>
                    <a:pt x="4359" y="5120"/>
                    <a:pt x="4359" y="5418"/>
                    <a:pt x="3763" y="5597"/>
                  </a:cubicBezTo>
                  <a:close/>
                  <a:moveTo>
                    <a:pt x="2977" y="3096"/>
                  </a:moveTo>
                  <a:cubicBezTo>
                    <a:pt x="2870" y="2275"/>
                    <a:pt x="2751" y="1715"/>
                    <a:pt x="2096" y="1322"/>
                  </a:cubicBezTo>
                  <a:cubicBezTo>
                    <a:pt x="1739" y="1810"/>
                    <a:pt x="1561" y="2334"/>
                    <a:pt x="1489" y="3037"/>
                  </a:cubicBezTo>
                  <a:cubicBezTo>
                    <a:pt x="1989" y="3049"/>
                    <a:pt x="2430" y="3084"/>
                    <a:pt x="2977" y="30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2"/>
            <p:cNvSpPr/>
            <p:nvPr/>
          </p:nvSpPr>
          <p:spPr>
            <a:xfrm>
              <a:off x="1504650" y="3055275"/>
              <a:ext cx="36925" cy="44375"/>
            </a:xfrm>
            <a:custGeom>
              <a:avLst/>
              <a:gdLst/>
              <a:ahLst/>
              <a:cxnLst/>
              <a:rect l="l" t="t" r="r" b="b"/>
              <a:pathLst>
                <a:path w="1477" h="1775" extrusionOk="0">
                  <a:moveTo>
                    <a:pt x="1476" y="1774"/>
                  </a:moveTo>
                  <a:cubicBezTo>
                    <a:pt x="929" y="1738"/>
                    <a:pt x="488" y="1727"/>
                    <a:pt x="0" y="1715"/>
                  </a:cubicBezTo>
                  <a:cubicBezTo>
                    <a:pt x="72" y="1000"/>
                    <a:pt x="250" y="488"/>
                    <a:pt x="607" y="0"/>
                  </a:cubicBezTo>
                  <a:cubicBezTo>
                    <a:pt x="1250" y="393"/>
                    <a:pt x="1369" y="965"/>
                    <a:pt x="1476" y="1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2"/>
            <p:cNvSpPr/>
            <p:nvPr/>
          </p:nvSpPr>
          <p:spPr>
            <a:xfrm>
              <a:off x="1223650" y="2936500"/>
              <a:ext cx="625100" cy="323875"/>
            </a:xfrm>
            <a:custGeom>
              <a:avLst/>
              <a:gdLst/>
              <a:ahLst/>
              <a:cxnLst/>
              <a:rect l="l" t="t" r="r" b="b"/>
              <a:pathLst>
                <a:path w="25004" h="12955" extrusionOk="0">
                  <a:moveTo>
                    <a:pt x="24932" y="5763"/>
                  </a:moveTo>
                  <a:cubicBezTo>
                    <a:pt x="24837" y="5668"/>
                    <a:pt x="24754" y="5585"/>
                    <a:pt x="24670" y="5513"/>
                  </a:cubicBezTo>
                  <a:cubicBezTo>
                    <a:pt x="24492" y="5335"/>
                    <a:pt x="24313" y="5180"/>
                    <a:pt x="24123" y="5025"/>
                  </a:cubicBezTo>
                  <a:cubicBezTo>
                    <a:pt x="22480" y="3620"/>
                    <a:pt x="20634" y="2418"/>
                    <a:pt x="18646" y="1477"/>
                  </a:cubicBezTo>
                  <a:cubicBezTo>
                    <a:pt x="18467" y="1394"/>
                    <a:pt x="18277" y="1298"/>
                    <a:pt x="18098" y="1215"/>
                  </a:cubicBezTo>
                  <a:cubicBezTo>
                    <a:pt x="16884" y="620"/>
                    <a:pt x="15634" y="1"/>
                    <a:pt x="14181" y="1"/>
                  </a:cubicBezTo>
                  <a:lnTo>
                    <a:pt x="14050" y="1"/>
                  </a:lnTo>
                  <a:cubicBezTo>
                    <a:pt x="13824" y="1"/>
                    <a:pt x="13586" y="24"/>
                    <a:pt x="13288" y="24"/>
                  </a:cubicBezTo>
                  <a:lnTo>
                    <a:pt x="12490" y="24"/>
                  </a:lnTo>
                  <a:cubicBezTo>
                    <a:pt x="11728" y="24"/>
                    <a:pt x="10847" y="36"/>
                    <a:pt x="10002" y="179"/>
                  </a:cubicBezTo>
                  <a:cubicBezTo>
                    <a:pt x="6728" y="798"/>
                    <a:pt x="3727" y="2429"/>
                    <a:pt x="536" y="5299"/>
                  </a:cubicBezTo>
                  <a:cubicBezTo>
                    <a:pt x="13" y="5775"/>
                    <a:pt x="1" y="6061"/>
                    <a:pt x="477" y="6632"/>
                  </a:cubicBezTo>
                  <a:cubicBezTo>
                    <a:pt x="894" y="7121"/>
                    <a:pt x="1346" y="7609"/>
                    <a:pt x="1775" y="8073"/>
                  </a:cubicBezTo>
                  <a:cubicBezTo>
                    <a:pt x="2013" y="8323"/>
                    <a:pt x="2251" y="8573"/>
                    <a:pt x="2477" y="8847"/>
                  </a:cubicBezTo>
                  <a:cubicBezTo>
                    <a:pt x="3763" y="10276"/>
                    <a:pt x="5430" y="11216"/>
                    <a:pt x="7025" y="12026"/>
                  </a:cubicBezTo>
                  <a:cubicBezTo>
                    <a:pt x="7490" y="12264"/>
                    <a:pt x="8014" y="12466"/>
                    <a:pt x="8549" y="12585"/>
                  </a:cubicBezTo>
                  <a:cubicBezTo>
                    <a:pt x="9609" y="12836"/>
                    <a:pt x="10681" y="12955"/>
                    <a:pt x="11728" y="12955"/>
                  </a:cubicBezTo>
                  <a:cubicBezTo>
                    <a:pt x="13086" y="12955"/>
                    <a:pt x="14467" y="12740"/>
                    <a:pt x="15824" y="12359"/>
                  </a:cubicBezTo>
                  <a:cubicBezTo>
                    <a:pt x="17991" y="11716"/>
                    <a:pt x="20122" y="10621"/>
                    <a:pt x="22313" y="8978"/>
                  </a:cubicBezTo>
                  <a:cubicBezTo>
                    <a:pt x="23182" y="8323"/>
                    <a:pt x="24266" y="7406"/>
                    <a:pt x="24968" y="5954"/>
                  </a:cubicBezTo>
                  <a:lnTo>
                    <a:pt x="25004" y="5858"/>
                  </a:lnTo>
                  <a:close/>
                  <a:moveTo>
                    <a:pt x="12550" y="11752"/>
                  </a:moveTo>
                  <a:cubicBezTo>
                    <a:pt x="12264" y="11776"/>
                    <a:pt x="12026" y="11788"/>
                    <a:pt x="11812" y="11788"/>
                  </a:cubicBezTo>
                  <a:lnTo>
                    <a:pt x="11812" y="11788"/>
                  </a:lnTo>
                  <a:cubicBezTo>
                    <a:pt x="11121" y="11788"/>
                    <a:pt x="10538" y="11669"/>
                    <a:pt x="10049" y="11431"/>
                  </a:cubicBezTo>
                  <a:cubicBezTo>
                    <a:pt x="9228" y="11026"/>
                    <a:pt x="8704" y="10526"/>
                    <a:pt x="8395" y="9835"/>
                  </a:cubicBezTo>
                  <a:cubicBezTo>
                    <a:pt x="7680" y="8264"/>
                    <a:pt x="7394" y="6787"/>
                    <a:pt x="7561" y="5299"/>
                  </a:cubicBezTo>
                  <a:cubicBezTo>
                    <a:pt x="7835" y="2906"/>
                    <a:pt x="10216" y="798"/>
                    <a:pt x="12681" y="798"/>
                  </a:cubicBezTo>
                  <a:cubicBezTo>
                    <a:pt x="12871" y="798"/>
                    <a:pt x="13050" y="810"/>
                    <a:pt x="13252" y="834"/>
                  </a:cubicBezTo>
                  <a:lnTo>
                    <a:pt x="13264" y="834"/>
                  </a:lnTo>
                  <a:lnTo>
                    <a:pt x="13371" y="834"/>
                  </a:lnTo>
                  <a:lnTo>
                    <a:pt x="13550" y="834"/>
                  </a:lnTo>
                  <a:lnTo>
                    <a:pt x="13764" y="834"/>
                  </a:lnTo>
                  <a:cubicBezTo>
                    <a:pt x="15693" y="905"/>
                    <a:pt x="17038" y="2179"/>
                    <a:pt x="17217" y="4073"/>
                  </a:cubicBezTo>
                  <a:cubicBezTo>
                    <a:pt x="17300" y="4799"/>
                    <a:pt x="17372" y="5656"/>
                    <a:pt x="17360" y="6489"/>
                  </a:cubicBezTo>
                  <a:cubicBezTo>
                    <a:pt x="17336" y="8109"/>
                    <a:pt x="16503" y="9442"/>
                    <a:pt x="15788" y="10419"/>
                  </a:cubicBezTo>
                  <a:cubicBezTo>
                    <a:pt x="15002" y="11454"/>
                    <a:pt x="13752" y="11645"/>
                    <a:pt x="12550" y="11752"/>
                  </a:cubicBezTo>
                  <a:close/>
                  <a:moveTo>
                    <a:pt x="8895" y="1417"/>
                  </a:moveTo>
                  <a:cubicBezTo>
                    <a:pt x="8025" y="2287"/>
                    <a:pt x="7240" y="3144"/>
                    <a:pt x="6966" y="4370"/>
                  </a:cubicBezTo>
                  <a:cubicBezTo>
                    <a:pt x="6656" y="5835"/>
                    <a:pt x="6632" y="7049"/>
                    <a:pt x="6871" y="8180"/>
                  </a:cubicBezTo>
                  <a:cubicBezTo>
                    <a:pt x="7132" y="9466"/>
                    <a:pt x="7597" y="10561"/>
                    <a:pt x="8252" y="11490"/>
                  </a:cubicBezTo>
                  <a:cubicBezTo>
                    <a:pt x="6251" y="11216"/>
                    <a:pt x="2203" y="8025"/>
                    <a:pt x="1179" y="5870"/>
                  </a:cubicBezTo>
                  <a:cubicBezTo>
                    <a:pt x="2894" y="4073"/>
                    <a:pt x="6704" y="1751"/>
                    <a:pt x="8895" y="1417"/>
                  </a:cubicBezTo>
                  <a:close/>
                  <a:moveTo>
                    <a:pt x="18003" y="10395"/>
                  </a:moveTo>
                  <a:cubicBezTo>
                    <a:pt x="17681" y="10561"/>
                    <a:pt x="17360" y="10716"/>
                    <a:pt x="17050" y="10883"/>
                  </a:cubicBezTo>
                  <a:cubicBezTo>
                    <a:pt x="16991" y="10919"/>
                    <a:pt x="16931" y="10931"/>
                    <a:pt x="16824" y="10942"/>
                  </a:cubicBezTo>
                  <a:cubicBezTo>
                    <a:pt x="16931" y="10716"/>
                    <a:pt x="17050" y="10490"/>
                    <a:pt x="17146" y="10276"/>
                  </a:cubicBezTo>
                  <a:cubicBezTo>
                    <a:pt x="17491" y="9597"/>
                    <a:pt x="17824" y="8966"/>
                    <a:pt x="18003" y="8275"/>
                  </a:cubicBezTo>
                  <a:cubicBezTo>
                    <a:pt x="18265" y="7240"/>
                    <a:pt x="18301" y="6120"/>
                    <a:pt x="18312" y="5037"/>
                  </a:cubicBezTo>
                  <a:cubicBezTo>
                    <a:pt x="18336" y="3953"/>
                    <a:pt x="18134" y="2953"/>
                    <a:pt x="17729" y="2025"/>
                  </a:cubicBezTo>
                  <a:cubicBezTo>
                    <a:pt x="17884" y="2096"/>
                    <a:pt x="18027" y="2156"/>
                    <a:pt x="18181" y="2239"/>
                  </a:cubicBezTo>
                  <a:cubicBezTo>
                    <a:pt x="18562" y="2418"/>
                    <a:pt x="18967" y="2596"/>
                    <a:pt x="19336" y="2810"/>
                  </a:cubicBezTo>
                  <a:cubicBezTo>
                    <a:pt x="19551" y="2930"/>
                    <a:pt x="19753" y="3072"/>
                    <a:pt x="19967" y="3191"/>
                  </a:cubicBezTo>
                  <a:cubicBezTo>
                    <a:pt x="20896" y="3751"/>
                    <a:pt x="21849" y="4334"/>
                    <a:pt x="22706" y="5001"/>
                  </a:cubicBezTo>
                  <a:lnTo>
                    <a:pt x="22908" y="5168"/>
                  </a:lnTo>
                  <a:cubicBezTo>
                    <a:pt x="23373" y="5537"/>
                    <a:pt x="23658" y="5751"/>
                    <a:pt x="23670" y="5954"/>
                  </a:cubicBezTo>
                  <a:cubicBezTo>
                    <a:pt x="23682" y="6180"/>
                    <a:pt x="23432" y="6513"/>
                    <a:pt x="22884" y="7109"/>
                  </a:cubicBezTo>
                  <a:cubicBezTo>
                    <a:pt x="22265" y="7775"/>
                    <a:pt x="21479" y="8406"/>
                    <a:pt x="20456" y="9049"/>
                  </a:cubicBezTo>
                  <a:cubicBezTo>
                    <a:pt x="19646" y="9561"/>
                    <a:pt x="18812" y="9978"/>
                    <a:pt x="18003" y="103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1" name="Google Shape;1701;p52"/>
          <p:cNvGrpSpPr/>
          <p:nvPr/>
        </p:nvGrpSpPr>
        <p:grpSpPr>
          <a:xfrm>
            <a:off x="5117044" y="2826422"/>
            <a:ext cx="567497" cy="544886"/>
            <a:chOff x="3885600" y="2960625"/>
            <a:chExt cx="470600" cy="451850"/>
          </a:xfrm>
        </p:grpSpPr>
        <p:sp>
          <p:nvSpPr>
            <p:cNvPr id="1702" name="Google Shape;1702;p52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2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2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2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2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7" name="Google Shape;1707;p52"/>
          <p:cNvGrpSpPr/>
          <p:nvPr/>
        </p:nvGrpSpPr>
        <p:grpSpPr>
          <a:xfrm>
            <a:off x="7481030" y="2328898"/>
            <a:ext cx="428607" cy="413533"/>
            <a:chOff x="5845950" y="2548050"/>
            <a:chExt cx="355425" cy="342925"/>
          </a:xfrm>
        </p:grpSpPr>
        <p:sp>
          <p:nvSpPr>
            <p:cNvPr id="1708" name="Google Shape;1708;p52"/>
            <p:cNvSpPr/>
            <p:nvPr/>
          </p:nvSpPr>
          <p:spPr>
            <a:xfrm>
              <a:off x="5859350" y="2598075"/>
              <a:ext cx="267025" cy="278625"/>
            </a:xfrm>
            <a:custGeom>
              <a:avLst/>
              <a:gdLst/>
              <a:ahLst/>
              <a:cxnLst/>
              <a:rect l="l" t="t" r="r" b="b"/>
              <a:pathLst>
                <a:path w="10681" h="11145" extrusionOk="0">
                  <a:moveTo>
                    <a:pt x="6168" y="5322"/>
                  </a:moveTo>
                  <a:cubicBezTo>
                    <a:pt x="5644" y="4584"/>
                    <a:pt x="5156" y="3870"/>
                    <a:pt x="4620" y="3120"/>
                  </a:cubicBezTo>
                  <a:cubicBezTo>
                    <a:pt x="4144" y="3382"/>
                    <a:pt x="3727" y="3584"/>
                    <a:pt x="3322" y="3834"/>
                  </a:cubicBezTo>
                  <a:cubicBezTo>
                    <a:pt x="3227" y="3894"/>
                    <a:pt x="3227" y="4096"/>
                    <a:pt x="3215" y="4239"/>
                  </a:cubicBezTo>
                  <a:cubicBezTo>
                    <a:pt x="3215" y="4298"/>
                    <a:pt x="3275" y="4370"/>
                    <a:pt x="3322" y="4429"/>
                  </a:cubicBezTo>
                  <a:cubicBezTo>
                    <a:pt x="4096" y="5668"/>
                    <a:pt x="4858" y="6906"/>
                    <a:pt x="5644" y="8120"/>
                  </a:cubicBezTo>
                  <a:cubicBezTo>
                    <a:pt x="5763" y="8311"/>
                    <a:pt x="6001" y="8418"/>
                    <a:pt x="6239" y="8597"/>
                  </a:cubicBezTo>
                  <a:cubicBezTo>
                    <a:pt x="6954" y="7727"/>
                    <a:pt x="7609" y="6918"/>
                    <a:pt x="8263" y="6096"/>
                  </a:cubicBezTo>
                  <a:cubicBezTo>
                    <a:pt x="8918" y="5287"/>
                    <a:pt x="9549" y="4453"/>
                    <a:pt x="10288" y="3524"/>
                  </a:cubicBezTo>
                  <a:cubicBezTo>
                    <a:pt x="10383" y="3763"/>
                    <a:pt x="10478" y="3894"/>
                    <a:pt x="10490" y="4048"/>
                  </a:cubicBezTo>
                  <a:cubicBezTo>
                    <a:pt x="10680" y="5810"/>
                    <a:pt x="10478" y="7549"/>
                    <a:pt x="9514" y="9073"/>
                  </a:cubicBezTo>
                  <a:cubicBezTo>
                    <a:pt x="8740" y="10299"/>
                    <a:pt x="7513" y="10871"/>
                    <a:pt x="6097" y="11037"/>
                  </a:cubicBezTo>
                  <a:cubicBezTo>
                    <a:pt x="5180" y="11144"/>
                    <a:pt x="4251" y="11133"/>
                    <a:pt x="3382" y="10775"/>
                  </a:cubicBezTo>
                  <a:cubicBezTo>
                    <a:pt x="1429" y="9966"/>
                    <a:pt x="358" y="8501"/>
                    <a:pt x="167" y="6394"/>
                  </a:cubicBezTo>
                  <a:cubicBezTo>
                    <a:pt x="1" y="4584"/>
                    <a:pt x="643" y="2989"/>
                    <a:pt x="1798" y="1631"/>
                  </a:cubicBezTo>
                  <a:cubicBezTo>
                    <a:pt x="2858" y="417"/>
                    <a:pt x="4299" y="0"/>
                    <a:pt x="5894" y="191"/>
                  </a:cubicBezTo>
                  <a:cubicBezTo>
                    <a:pt x="6501" y="262"/>
                    <a:pt x="7097" y="357"/>
                    <a:pt x="7716" y="476"/>
                  </a:cubicBezTo>
                  <a:cubicBezTo>
                    <a:pt x="8192" y="560"/>
                    <a:pt x="8621" y="774"/>
                    <a:pt x="8930" y="1179"/>
                  </a:cubicBezTo>
                  <a:cubicBezTo>
                    <a:pt x="9061" y="1334"/>
                    <a:pt x="9121" y="1489"/>
                    <a:pt x="8978" y="1679"/>
                  </a:cubicBezTo>
                  <a:cubicBezTo>
                    <a:pt x="8097" y="2846"/>
                    <a:pt x="7240" y="4013"/>
                    <a:pt x="6370" y="5179"/>
                  </a:cubicBezTo>
                  <a:cubicBezTo>
                    <a:pt x="6358" y="5191"/>
                    <a:pt x="6311" y="5227"/>
                    <a:pt x="6168" y="53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2"/>
            <p:cNvSpPr/>
            <p:nvPr/>
          </p:nvSpPr>
          <p:spPr>
            <a:xfrm>
              <a:off x="5950125" y="2566525"/>
              <a:ext cx="231025" cy="228325"/>
            </a:xfrm>
            <a:custGeom>
              <a:avLst/>
              <a:gdLst/>
              <a:ahLst/>
              <a:cxnLst/>
              <a:rect l="l" t="t" r="r" b="b"/>
              <a:pathLst>
                <a:path w="9241" h="9133" extrusionOk="0">
                  <a:moveTo>
                    <a:pt x="8264" y="0"/>
                  </a:moveTo>
                  <a:cubicBezTo>
                    <a:pt x="8621" y="238"/>
                    <a:pt x="8931" y="441"/>
                    <a:pt x="9240" y="631"/>
                  </a:cubicBezTo>
                  <a:cubicBezTo>
                    <a:pt x="9085" y="1203"/>
                    <a:pt x="3275" y="8549"/>
                    <a:pt x="2549" y="9132"/>
                  </a:cubicBezTo>
                  <a:cubicBezTo>
                    <a:pt x="2418" y="9013"/>
                    <a:pt x="2251" y="8906"/>
                    <a:pt x="2144" y="8763"/>
                  </a:cubicBezTo>
                  <a:cubicBezTo>
                    <a:pt x="1430" y="7680"/>
                    <a:pt x="739" y="6572"/>
                    <a:pt x="1" y="5418"/>
                  </a:cubicBezTo>
                  <a:cubicBezTo>
                    <a:pt x="334" y="5239"/>
                    <a:pt x="561" y="5120"/>
                    <a:pt x="811" y="4977"/>
                  </a:cubicBezTo>
                  <a:cubicBezTo>
                    <a:pt x="1251" y="5239"/>
                    <a:pt x="1406" y="5715"/>
                    <a:pt x="1668" y="6072"/>
                  </a:cubicBezTo>
                  <a:cubicBezTo>
                    <a:pt x="1846" y="6310"/>
                    <a:pt x="2001" y="6584"/>
                    <a:pt x="2180" y="6822"/>
                  </a:cubicBezTo>
                  <a:cubicBezTo>
                    <a:pt x="2382" y="7108"/>
                    <a:pt x="2668" y="7108"/>
                    <a:pt x="2894" y="6846"/>
                  </a:cubicBezTo>
                  <a:cubicBezTo>
                    <a:pt x="3108" y="6560"/>
                    <a:pt x="3323" y="6251"/>
                    <a:pt x="3525" y="5965"/>
                  </a:cubicBezTo>
                  <a:cubicBezTo>
                    <a:pt x="4359" y="4846"/>
                    <a:pt x="5192" y="3715"/>
                    <a:pt x="6049" y="2620"/>
                  </a:cubicBezTo>
                  <a:cubicBezTo>
                    <a:pt x="6609" y="1869"/>
                    <a:pt x="7216" y="1155"/>
                    <a:pt x="7811" y="441"/>
                  </a:cubicBezTo>
                  <a:cubicBezTo>
                    <a:pt x="7931" y="310"/>
                    <a:pt x="8073" y="179"/>
                    <a:pt x="8264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2"/>
            <p:cNvSpPr/>
            <p:nvPr/>
          </p:nvSpPr>
          <p:spPr>
            <a:xfrm>
              <a:off x="5845950" y="2548050"/>
              <a:ext cx="355425" cy="342925"/>
            </a:xfrm>
            <a:custGeom>
              <a:avLst/>
              <a:gdLst/>
              <a:ahLst/>
              <a:cxnLst/>
              <a:rect l="l" t="t" r="r" b="b"/>
              <a:pathLst>
                <a:path w="14217" h="13717" extrusionOk="0">
                  <a:moveTo>
                    <a:pt x="13991" y="977"/>
                  </a:moveTo>
                  <a:cubicBezTo>
                    <a:pt x="13574" y="656"/>
                    <a:pt x="13193" y="382"/>
                    <a:pt x="12800" y="108"/>
                  </a:cubicBezTo>
                  <a:cubicBezTo>
                    <a:pt x="12717" y="37"/>
                    <a:pt x="12609" y="1"/>
                    <a:pt x="12514" y="1"/>
                  </a:cubicBezTo>
                  <a:cubicBezTo>
                    <a:pt x="12336" y="1"/>
                    <a:pt x="12205" y="144"/>
                    <a:pt x="12121" y="239"/>
                  </a:cubicBezTo>
                  <a:cubicBezTo>
                    <a:pt x="11550" y="942"/>
                    <a:pt x="10966" y="1644"/>
                    <a:pt x="10466" y="2239"/>
                  </a:cubicBezTo>
                  <a:cubicBezTo>
                    <a:pt x="10347" y="2382"/>
                    <a:pt x="10216" y="2525"/>
                    <a:pt x="10073" y="2680"/>
                  </a:cubicBezTo>
                  <a:cubicBezTo>
                    <a:pt x="10050" y="2728"/>
                    <a:pt x="10002" y="2763"/>
                    <a:pt x="9978" y="2799"/>
                  </a:cubicBezTo>
                  <a:lnTo>
                    <a:pt x="9883" y="2716"/>
                  </a:lnTo>
                  <a:cubicBezTo>
                    <a:pt x="9752" y="2597"/>
                    <a:pt x="9645" y="2489"/>
                    <a:pt x="9514" y="2418"/>
                  </a:cubicBezTo>
                  <a:lnTo>
                    <a:pt x="9466" y="2382"/>
                  </a:lnTo>
                  <a:cubicBezTo>
                    <a:pt x="9169" y="2227"/>
                    <a:pt x="8871" y="2061"/>
                    <a:pt x="8549" y="1989"/>
                  </a:cubicBezTo>
                  <a:cubicBezTo>
                    <a:pt x="8252" y="1906"/>
                    <a:pt x="7954" y="1882"/>
                    <a:pt x="7656" y="1835"/>
                  </a:cubicBezTo>
                  <a:cubicBezTo>
                    <a:pt x="7395" y="1811"/>
                    <a:pt x="7145" y="1775"/>
                    <a:pt x="6894" y="1715"/>
                  </a:cubicBezTo>
                  <a:cubicBezTo>
                    <a:pt x="6597" y="1656"/>
                    <a:pt x="6287" y="1632"/>
                    <a:pt x="5966" y="1632"/>
                  </a:cubicBezTo>
                  <a:cubicBezTo>
                    <a:pt x="5216" y="1632"/>
                    <a:pt x="4442" y="1811"/>
                    <a:pt x="3501" y="2204"/>
                  </a:cubicBezTo>
                  <a:cubicBezTo>
                    <a:pt x="2811" y="2489"/>
                    <a:pt x="2263" y="2894"/>
                    <a:pt x="1858" y="3370"/>
                  </a:cubicBezTo>
                  <a:cubicBezTo>
                    <a:pt x="1049" y="4371"/>
                    <a:pt x="489" y="5585"/>
                    <a:pt x="227" y="7014"/>
                  </a:cubicBezTo>
                  <a:cubicBezTo>
                    <a:pt x="1" y="8252"/>
                    <a:pt x="179" y="9466"/>
                    <a:pt x="727" y="10574"/>
                  </a:cubicBezTo>
                  <a:cubicBezTo>
                    <a:pt x="1489" y="12086"/>
                    <a:pt x="2739" y="13086"/>
                    <a:pt x="4418" y="13526"/>
                  </a:cubicBezTo>
                  <a:cubicBezTo>
                    <a:pt x="4859" y="13646"/>
                    <a:pt x="5299" y="13717"/>
                    <a:pt x="5763" y="13717"/>
                  </a:cubicBezTo>
                  <a:cubicBezTo>
                    <a:pt x="6406" y="13717"/>
                    <a:pt x="7085" y="13598"/>
                    <a:pt x="7799" y="13372"/>
                  </a:cubicBezTo>
                  <a:cubicBezTo>
                    <a:pt x="8276" y="13217"/>
                    <a:pt x="8704" y="13026"/>
                    <a:pt x="9085" y="12788"/>
                  </a:cubicBezTo>
                  <a:cubicBezTo>
                    <a:pt x="10252" y="12050"/>
                    <a:pt x="11002" y="10895"/>
                    <a:pt x="11407" y="9157"/>
                  </a:cubicBezTo>
                  <a:cubicBezTo>
                    <a:pt x="11705" y="7835"/>
                    <a:pt x="11717" y="6573"/>
                    <a:pt x="11431" y="5395"/>
                  </a:cubicBezTo>
                  <a:cubicBezTo>
                    <a:pt x="11371" y="5121"/>
                    <a:pt x="11419" y="4930"/>
                    <a:pt x="11586" y="4728"/>
                  </a:cubicBezTo>
                  <a:cubicBezTo>
                    <a:pt x="11895" y="4347"/>
                    <a:pt x="12193" y="3966"/>
                    <a:pt x="12479" y="3609"/>
                  </a:cubicBezTo>
                  <a:cubicBezTo>
                    <a:pt x="12609" y="3442"/>
                    <a:pt x="12729" y="3275"/>
                    <a:pt x="12860" y="3120"/>
                  </a:cubicBezTo>
                  <a:cubicBezTo>
                    <a:pt x="12967" y="2978"/>
                    <a:pt x="13086" y="2835"/>
                    <a:pt x="13193" y="2704"/>
                  </a:cubicBezTo>
                  <a:cubicBezTo>
                    <a:pt x="13431" y="2418"/>
                    <a:pt x="13669" y="2120"/>
                    <a:pt x="13883" y="1811"/>
                  </a:cubicBezTo>
                  <a:cubicBezTo>
                    <a:pt x="13979" y="1704"/>
                    <a:pt x="14026" y="1573"/>
                    <a:pt x="14086" y="1454"/>
                  </a:cubicBezTo>
                  <a:cubicBezTo>
                    <a:pt x="14110" y="1394"/>
                    <a:pt x="14122" y="1334"/>
                    <a:pt x="14157" y="1275"/>
                  </a:cubicBezTo>
                  <a:lnTo>
                    <a:pt x="14217" y="1156"/>
                  </a:lnTo>
                  <a:close/>
                  <a:moveTo>
                    <a:pt x="9419" y="3561"/>
                  </a:moveTo>
                  <a:cubicBezTo>
                    <a:pt x="8883" y="4275"/>
                    <a:pt x="8347" y="4990"/>
                    <a:pt x="7811" y="5716"/>
                  </a:cubicBezTo>
                  <a:cubicBezTo>
                    <a:pt x="7490" y="6168"/>
                    <a:pt x="7145" y="6633"/>
                    <a:pt x="6823" y="7073"/>
                  </a:cubicBezTo>
                  <a:cubicBezTo>
                    <a:pt x="6823" y="7073"/>
                    <a:pt x="6787" y="7109"/>
                    <a:pt x="6764" y="7121"/>
                  </a:cubicBezTo>
                  <a:lnTo>
                    <a:pt x="6764" y="7121"/>
                  </a:lnTo>
                  <a:lnTo>
                    <a:pt x="5228" y="4930"/>
                  </a:lnTo>
                  <a:lnTo>
                    <a:pt x="5109" y="4990"/>
                  </a:lnTo>
                  <a:cubicBezTo>
                    <a:pt x="4989" y="5049"/>
                    <a:pt x="4870" y="5121"/>
                    <a:pt x="4751" y="5180"/>
                  </a:cubicBezTo>
                  <a:cubicBezTo>
                    <a:pt x="4418" y="5359"/>
                    <a:pt x="4108" y="5525"/>
                    <a:pt x="3811" y="5704"/>
                  </a:cubicBezTo>
                  <a:cubicBezTo>
                    <a:pt x="3680" y="5799"/>
                    <a:pt x="3644" y="6002"/>
                    <a:pt x="3632" y="6168"/>
                  </a:cubicBezTo>
                  <a:lnTo>
                    <a:pt x="3632" y="6216"/>
                  </a:lnTo>
                  <a:cubicBezTo>
                    <a:pt x="3620" y="6311"/>
                    <a:pt x="3680" y="6395"/>
                    <a:pt x="3739" y="6466"/>
                  </a:cubicBezTo>
                  <a:cubicBezTo>
                    <a:pt x="3751" y="6478"/>
                    <a:pt x="3751" y="6490"/>
                    <a:pt x="3763" y="6514"/>
                  </a:cubicBezTo>
                  <a:lnTo>
                    <a:pt x="4299" y="7359"/>
                  </a:lnTo>
                  <a:cubicBezTo>
                    <a:pt x="4882" y="8300"/>
                    <a:pt x="5490" y="9264"/>
                    <a:pt x="6097" y="10205"/>
                  </a:cubicBezTo>
                  <a:cubicBezTo>
                    <a:pt x="6204" y="10347"/>
                    <a:pt x="6359" y="10455"/>
                    <a:pt x="6502" y="10562"/>
                  </a:cubicBezTo>
                  <a:cubicBezTo>
                    <a:pt x="6585" y="10598"/>
                    <a:pt x="6656" y="10657"/>
                    <a:pt x="6728" y="10717"/>
                  </a:cubicBezTo>
                  <a:lnTo>
                    <a:pt x="6847" y="10812"/>
                  </a:lnTo>
                  <a:cubicBezTo>
                    <a:pt x="6847" y="10812"/>
                    <a:pt x="7383" y="10157"/>
                    <a:pt x="7585" y="9883"/>
                  </a:cubicBezTo>
                  <a:cubicBezTo>
                    <a:pt x="8073" y="9312"/>
                    <a:pt x="8514" y="8752"/>
                    <a:pt x="8966" y="8192"/>
                  </a:cubicBezTo>
                  <a:cubicBezTo>
                    <a:pt x="9419" y="7621"/>
                    <a:pt x="9871" y="7049"/>
                    <a:pt x="10335" y="6430"/>
                  </a:cubicBezTo>
                  <a:lnTo>
                    <a:pt x="10824" y="5811"/>
                  </a:lnTo>
                  <a:cubicBezTo>
                    <a:pt x="10859" y="5918"/>
                    <a:pt x="10907" y="5990"/>
                    <a:pt x="10907" y="6061"/>
                  </a:cubicBezTo>
                  <a:cubicBezTo>
                    <a:pt x="11133" y="8014"/>
                    <a:pt x="10824" y="9621"/>
                    <a:pt x="9942" y="10990"/>
                  </a:cubicBezTo>
                  <a:cubicBezTo>
                    <a:pt x="9240" y="12074"/>
                    <a:pt x="8121" y="12717"/>
                    <a:pt x="6633" y="12884"/>
                  </a:cubicBezTo>
                  <a:cubicBezTo>
                    <a:pt x="6299" y="12907"/>
                    <a:pt x="6002" y="12943"/>
                    <a:pt x="5728" y="12943"/>
                  </a:cubicBezTo>
                  <a:cubicBezTo>
                    <a:pt x="5073" y="12943"/>
                    <a:pt x="4513" y="12836"/>
                    <a:pt x="4001" y="12622"/>
                  </a:cubicBezTo>
                  <a:cubicBezTo>
                    <a:pt x="2120" y="11848"/>
                    <a:pt x="1072" y="10419"/>
                    <a:pt x="882" y="8371"/>
                  </a:cubicBezTo>
                  <a:cubicBezTo>
                    <a:pt x="727" y="6692"/>
                    <a:pt x="1263" y="5121"/>
                    <a:pt x="2489" y="3728"/>
                  </a:cubicBezTo>
                  <a:cubicBezTo>
                    <a:pt x="3311" y="2775"/>
                    <a:pt x="4406" y="2299"/>
                    <a:pt x="5728" y="2299"/>
                  </a:cubicBezTo>
                  <a:cubicBezTo>
                    <a:pt x="5966" y="2299"/>
                    <a:pt x="6204" y="2311"/>
                    <a:pt x="6466" y="2347"/>
                  </a:cubicBezTo>
                  <a:cubicBezTo>
                    <a:pt x="7037" y="2418"/>
                    <a:pt x="7656" y="2501"/>
                    <a:pt x="8264" y="2620"/>
                  </a:cubicBezTo>
                  <a:cubicBezTo>
                    <a:pt x="8752" y="2716"/>
                    <a:pt x="9121" y="2918"/>
                    <a:pt x="9395" y="3263"/>
                  </a:cubicBezTo>
                  <a:cubicBezTo>
                    <a:pt x="9502" y="3394"/>
                    <a:pt x="9502" y="3454"/>
                    <a:pt x="9419" y="3561"/>
                  </a:cubicBezTo>
                  <a:close/>
                  <a:moveTo>
                    <a:pt x="6704" y="9693"/>
                  </a:moveTo>
                  <a:cubicBezTo>
                    <a:pt x="6680" y="9681"/>
                    <a:pt x="6668" y="9681"/>
                    <a:pt x="6668" y="9657"/>
                  </a:cubicBezTo>
                  <a:cubicBezTo>
                    <a:pt x="6585" y="9585"/>
                    <a:pt x="6490" y="9514"/>
                    <a:pt x="6430" y="9443"/>
                  </a:cubicBezTo>
                  <a:cubicBezTo>
                    <a:pt x="5894" y="8609"/>
                    <a:pt x="5359" y="7788"/>
                    <a:pt x="4811" y="6907"/>
                  </a:cubicBezTo>
                  <a:lnTo>
                    <a:pt x="4382" y="6228"/>
                  </a:lnTo>
                  <a:lnTo>
                    <a:pt x="4978" y="5906"/>
                  </a:lnTo>
                  <a:cubicBezTo>
                    <a:pt x="5204" y="6073"/>
                    <a:pt x="5347" y="6299"/>
                    <a:pt x="5490" y="6549"/>
                  </a:cubicBezTo>
                  <a:cubicBezTo>
                    <a:pt x="5573" y="6668"/>
                    <a:pt x="5644" y="6799"/>
                    <a:pt x="5728" y="6907"/>
                  </a:cubicBezTo>
                  <a:cubicBezTo>
                    <a:pt x="5823" y="7026"/>
                    <a:pt x="5894" y="7145"/>
                    <a:pt x="5990" y="7276"/>
                  </a:cubicBezTo>
                  <a:cubicBezTo>
                    <a:pt x="6061" y="7419"/>
                    <a:pt x="6144" y="7550"/>
                    <a:pt x="6240" y="7669"/>
                  </a:cubicBezTo>
                  <a:cubicBezTo>
                    <a:pt x="6371" y="7847"/>
                    <a:pt x="6537" y="7931"/>
                    <a:pt x="6716" y="7931"/>
                  </a:cubicBezTo>
                  <a:cubicBezTo>
                    <a:pt x="6835" y="7931"/>
                    <a:pt x="7014" y="7895"/>
                    <a:pt x="7192" y="7680"/>
                  </a:cubicBezTo>
                  <a:cubicBezTo>
                    <a:pt x="7335" y="7502"/>
                    <a:pt x="7478" y="7311"/>
                    <a:pt x="7597" y="7133"/>
                  </a:cubicBezTo>
                  <a:cubicBezTo>
                    <a:pt x="7668" y="7014"/>
                    <a:pt x="7752" y="6907"/>
                    <a:pt x="7835" y="6788"/>
                  </a:cubicBezTo>
                  <a:cubicBezTo>
                    <a:pt x="8049" y="6490"/>
                    <a:pt x="8264" y="6204"/>
                    <a:pt x="8490" y="5906"/>
                  </a:cubicBezTo>
                  <a:cubicBezTo>
                    <a:pt x="9097" y="5097"/>
                    <a:pt x="9716" y="4263"/>
                    <a:pt x="10347" y="3442"/>
                  </a:cubicBezTo>
                  <a:cubicBezTo>
                    <a:pt x="10776" y="2870"/>
                    <a:pt x="11240" y="2323"/>
                    <a:pt x="11681" y="1787"/>
                  </a:cubicBezTo>
                  <a:cubicBezTo>
                    <a:pt x="11836" y="1608"/>
                    <a:pt x="11967" y="1442"/>
                    <a:pt x="12121" y="1263"/>
                  </a:cubicBezTo>
                  <a:cubicBezTo>
                    <a:pt x="12193" y="1180"/>
                    <a:pt x="12276" y="1084"/>
                    <a:pt x="12383" y="989"/>
                  </a:cubicBezTo>
                  <a:lnTo>
                    <a:pt x="12455" y="906"/>
                  </a:lnTo>
                  <a:lnTo>
                    <a:pt x="13229" y="1418"/>
                  </a:lnTo>
                  <a:cubicBezTo>
                    <a:pt x="12669" y="2418"/>
                    <a:pt x="7668" y="8752"/>
                    <a:pt x="6704" y="9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1" name="Google Shape;1711;p52"/>
          <p:cNvGrpSpPr/>
          <p:nvPr/>
        </p:nvGrpSpPr>
        <p:grpSpPr>
          <a:xfrm>
            <a:off x="6930778" y="2939656"/>
            <a:ext cx="773555" cy="871202"/>
            <a:chOff x="5455725" y="3107050"/>
            <a:chExt cx="641475" cy="722450"/>
          </a:xfrm>
        </p:grpSpPr>
        <p:sp>
          <p:nvSpPr>
            <p:cNvPr id="1712" name="Google Shape;1712;p52"/>
            <p:cNvSpPr/>
            <p:nvPr/>
          </p:nvSpPr>
          <p:spPr>
            <a:xfrm>
              <a:off x="5474775" y="3247550"/>
              <a:ext cx="267025" cy="261375"/>
            </a:xfrm>
            <a:custGeom>
              <a:avLst/>
              <a:gdLst/>
              <a:ahLst/>
              <a:cxnLst/>
              <a:rect l="l" t="t" r="r" b="b"/>
              <a:pathLst>
                <a:path w="10681" h="10455" extrusionOk="0">
                  <a:moveTo>
                    <a:pt x="10657" y="10454"/>
                  </a:moveTo>
                  <a:cubicBezTo>
                    <a:pt x="10669" y="10145"/>
                    <a:pt x="10681" y="9966"/>
                    <a:pt x="10681" y="9764"/>
                  </a:cubicBezTo>
                  <a:cubicBezTo>
                    <a:pt x="10609" y="8549"/>
                    <a:pt x="10538" y="7347"/>
                    <a:pt x="10454" y="6120"/>
                  </a:cubicBezTo>
                  <a:cubicBezTo>
                    <a:pt x="10395" y="4882"/>
                    <a:pt x="10335" y="3656"/>
                    <a:pt x="10300" y="2406"/>
                  </a:cubicBezTo>
                  <a:cubicBezTo>
                    <a:pt x="10276" y="2120"/>
                    <a:pt x="10157" y="1941"/>
                    <a:pt x="9919" y="1822"/>
                  </a:cubicBezTo>
                  <a:cubicBezTo>
                    <a:pt x="9788" y="1751"/>
                    <a:pt x="9657" y="1656"/>
                    <a:pt x="9526" y="1584"/>
                  </a:cubicBezTo>
                  <a:cubicBezTo>
                    <a:pt x="8633" y="1108"/>
                    <a:pt x="7716" y="655"/>
                    <a:pt x="6823" y="167"/>
                  </a:cubicBezTo>
                  <a:cubicBezTo>
                    <a:pt x="6525" y="1"/>
                    <a:pt x="6311" y="1"/>
                    <a:pt x="6037" y="227"/>
                  </a:cubicBezTo>
                  <a:cubicBezTo>
                    <a:pt x="4608" y="1358"/>
                    <a:pt x="3072" y="2370"/>
                    <a:pt x="1525" y="3322"/>
                  </a:cubicBezTo>
                  <a:cubicBezTo>
                    <a:pt x="1025" y="3632"/>
                    <a:pt x="548" y="4037"/>
                    <a:pt x="1" y="4454"/>
                  </a:cubicBezTo>
                  <a:cubicBezTo>
                    <a:pt x="215" y="4632"/>
                    <a:pt x="370" y="4763"/>
                    <a:pt x="536" y="4870"/>
                  </a:cubicBezTo>
                  <a:cubicBezTo>
                    <a:pt x="1441" y="5418"/>
                    <a:pt x="2334" y="6001"/>
                    <a:pt x="3251" y="6501"/>
                  </a:cubicBezTo>
                  <a:cubicBezTo>
                    <a:pt x="4537" y="7204"/>
                    <a:pt x="5859" y="7859"/>
                    <a:pt x="7144" y="8549"/>
                  </a:cubicBezTo>
                  <a:cubicBezTo>
                    <a:pt x="8049" y="9037"/>
                    <a:pt x="8954" y="9549"/>
                    <a:pt x="9859" y="10049"/>
                  </a:cubicBezTo>
                  <a:cubicBezTo>
                    <a:pt x="10061" y="10169"/>
                    <a:pt x="10300" y="10276"/>
                    <a:pt x="10657" y="1045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2"/>
            <p:cNvSpPr/>
            <p:nvPr/>
          </p:nvSpPr>
          <p:spPr>
            <a:xfrm>
              <a:off x="5690875" y="3727375"/>
              <a:ext cx="380425" cy="83675"/>
            </a:xfrm>
            <a:custGeom>
              <a:avLst/>
              <a:gdLst/>
              <a:ahLst/>
              <a:cxnLst/>
              <a:rect l="l" t="t" r="r" b="b"/>
              <a:pathLst>
                <a:path w="15217" h="3347" extrusionOk="0">
                  <a:moveTo>
                    <a:pt x="84" y="2572"/>
                  </a:moveTo>
                  <a:cubicBezTo>
                    <a:pt x="882" y="2632"/>
                    <a:pt x="1656" y="2691"/>
                    <a:pt x="2441" y="2739"/>
                  </a:cubicBezTo>
                  <a:cubicBezTo>
                    <a:pt x="4156" y="2858"/>
                    <a:pt x="5858" y="2977"/>
                    <a:pt x="7573" y="3060"/>
                  </a:cubicBezTo>
                  <a:cubicBezTo>
                    <a:pt x="8990" y="3132"/>
                    <a:pt x="10419" y="3168"/>
                    <a:pt x="11824" y="3227"/>
                  </a:cubicBezTo>
                  <a:cubicBezTo>
                    <a:pt x="12502" y="3251"/>
                    <a:pt x="13181" y="3310"/>
                    <a:pt x="13848" y="3334"/>
                  </a:cubicBezTo>
                  <a:cubicBezTo>
                    <a:pt x="14300" y="3346"/>
                    <a:pt x="14729" y="3334"/>
                    <a:pt x="15217" y="3334"/>
                  </a:cubicBezTo>
                  <a:cubicBezTo>
                    <a:pt x="15181" y="2870"/>
                    <a:pt x="14883" y="2620"/>
                    <a:pt x="14621" y="2417"/>
                  </a:cubicBezTo>
                  <a:cubicBezTo>
                    <a:pt x="14002" y="1941"/>
                    <a:pt x="13348" y="1501"/>
                    <a:pt x="12645" y="1132"/>
                  </a:cubicBezTo>
                  <a:cubicBezTo>
                    <a:pt x="12264" y="917"/>
                    <a:pt x="11800" y="834"/>
                    <a:pt x="11347" y="751"/>
                  </a:cubicBezTo>
                  <a:cubicBezTo>
                    <a:pt x="9883" y="548"/>
                    <a:pt x="8406" y="370"/>
                    <a:pt x="6930" y="179"/>
                  </a:cubicBezTo>
                  <a:cubicBezTo>
                    <a:pt x="5573" y="0"/>
                    <a:pt x="4227" y="24"/>
                    <a:pt x="2894" y="370"/>
                  </a:cubicBezTo>
                  <a:cubicBezTo>
                    <a:pt x="2370" y="501"/>
                    <a:pt x="1822" y="715"/>
                    <a:pt x="1322" y="953"/>
                  </a:cubicBezTo>
                  <a:cubicBezTo>
                    <a:pt x="691" y="1251"/>
                    <a:pt x="346" y="1810"/>
                    <a:pt x="1" y="2382"/>
                  </a:cubicBezTo>
                  <a:cubicBezTo>
                    <a:pt x="24" y="2441"/>
                    <a:pt x="60" y="2501"/>
                    <a:pt x="84" y="25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2"/>
            <p:cNvSpPr/>
            <p:nvPr/>
          </p:nvSpPr>
          <p:spPr>
            <a:xfrm>
              <a:off x="5641475" y="3122825"/>
              <a:ext cx="148550" cy="161950"/>
            </a:xfrm>
            <a:custGeom>
              <a:avLst/>
              <a:gdLst/>
              <a:ahLst/>
              <a:cxnLst/>
              <a:rect l="l" t="t" r="r" b="b"/>
              <a:pathLst>
                <a:path w="5942" h="6478" extrusionOk="0">
                  <a:moveTo>
                    <a:pt x="0" y="4513"/>
                  </a:moveTo>
                  <a:cubicBezTo>
                    <a:pt x="1072" y="5394"/>
                    <a:pt x="2334" y="5847"/>
                    <a:pt x="3477" y="6478"/>
                  </a:cubicBezTo>
                  <a:cubicBezTo>
                    <a:pt x="4120" y="5990"/>
                    <a:pt x="4370" y="5287"/>
                    <a:pt x="4715" y="4668"/>
                  </a:cubicBezTo>
                  <a:cubicBezTo>
                    <a:pt x="5025" y="4085"/>
                    <a:pt x="5263" y="3466"/>
                    <a:pt x="5548" y="2846"/>
                  </a:cubicBezTo>
                  <a:cubicBezTo>
                    <a:pt x="5632" y="2668"/>
                    <a:pt x="5715" y="2477"/>
                    <a:pt x="5787" y="2299"/>
                  </a:cubicBezTo>
                  <a:cubicBezTo>
                    <a:pt x="5941" y="1870"/>
                    <a:pt x="5834" y="1513"/>
                    <a:pt x="5477" y="1215"/>
                  </a:cubicBezTo>
                  <a:cubicBezTo>
                    <a:pt x="4846" y="703"/>
                    <a:pt x="4144" y="346"/>
                    <a:pt x="3393" y="144"/>
                  </a:cubicBezTo>
                  <a:cubicBezTo>
                    <a:pt x="2881" y="1"/>
                    <a:pt x="2524" y="299"/>
                    <a:pt x="2239" y="680"/>
                  </a:cubicBezTo>
                  <a:cubicBezTo>
                    <a:pt x="2000" y="1001"/>
                    <a:pt x="1786" y="1346"/>
                    <a:pt x="1572" y="1692"/>
                  </a:cubicBezTo>
                  <a:cubicBezTo>
                    <a:pt x="1084" y="2525"/>
                    <a:pt x="607" y="3358"/>
                    <a:pt x="119" y="4192"/>
                  </a:cubicBezTo>
                  <a:cubicBezTo>
                    <a:pt x="72" y="4275"/>
                    <a:pt x="60" y="4370"/>
                    <a:pt x="0" y="4513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2"/>
            <p:cNvSpPr/>
            <p:nvPr/>
          </p:nvSpPr>
          <p:spPr>
            <a:xfrm>
              <a:off x="5779275" y="3208850"/>
              <a:ext cx="106600" cy="511700"/>
            </a:xfrm>
            <a:custGeom>
              <a:avLst/>
              <a:gdLst/>
              <a:ahLst/>
              <a:cxnLst/>
              <a:rect l="l" t="t" r="r" b="b"/>
              <a:pathLst>
                <a:path w="4264" h="20468" extrusionOk="0">
                  <a:moveTo>
                    <a:pt x="298" y="1"/>
                  </a:moveTo>
                  <a:cubicBezTo>
                    <a:pt x="167" y="394"/>
                    <a:pt x="84" y="632"/>
                    <a:pt x="1" y="834"/>
                  </a:cubicBezTo>
                  <a:cubicBezTo>
                    <a:pt x="60" y="929"/>
                    <a:pt x="96" y="989"/>
                    <a:pt x="120" y="1001"/>
                  </a:cubicBezTo>
                  <a:cubicBezTo>
                    <a:pt x="1322" y="1489"/>
                    <a:pt x="2061" y="2465"/>
                    <a:pt x="2584" y="3596"/>
                  </a:cubicBezTo>
                  <a:cubicBezTo>
                    <a:pt x="2787" y="4037"/>
                    <a:pt x="2906" y="4525"/>
                    <a:pt x="2965" y="5025"/>
                  </a:cubicBezTo>
                  <a:cubicBezTo>
                    <a:pt x="3192" y="6537"/>
                    <a:pt x="3251" y="8073"/>
                    <a:pt x="3204" y="9609"/>
                  </a:cubicBezTo>
                  <a:cubicBezTo>
                    <a:pt x="3108" y="12145"/>
                    <a:pt x="3132" y="14693"/>
                    <a:pt x="3108" y="17253"/>
                  </a:cubicBezTo>
                  <a:cubicBezTo>
                    <a:pt x="3108" y="18086"/>
                    <a:pt x="3132" y="18920"/>
                    <a:pt x="3180" y="19753"/>
                  </a:cubicBezTo>
                  <a:cubicBezTo>
                    <a:pt x="3204" y="20420"/>
                    <a:pt x="3299" y="20468"/>
                    <a:pt x="4108" y="20396"/>
                  </a:cubicBezTo>
                  <a:cubicBezTo>
                    <a:pt x="4144" y="19706"/>
                    <a:pt x="4168" y="19027"/>
                    <a:pt x="4168" y="18324"/>
                  </a:cubicBezTo>
                  <a:cubicBezTo>
                    <a:pt x="4192" y="16062"/>
                    <a:pt x="4156" y="13812"/>
                    <a:pt x="4168" y="11550"/>
                  </a:cubicBezTo>
                  <a:cubicBezTo>
                    <a:pt x="4192" y="9800"/>
                    <a:pt x="4227" y="8038"/>
                    <a:pt x="4251" y="6287"/>
                  </a:cubicBezTo>
                  <a:cubicBezTo>
                    <a:pt x="4263" y="5132"/>
                    <a:pt x="3989" y="4049"/>
                    <a:pt x="3620" y="2977"/>
                  </a:cubicBezTo>
                  <a:cubicBezTo>
                    <a:pt x="3299" y="2072"/>
                    <a:pt x="2608" y="1441"/>
                    <a:pt x="1834" y="906"/>
                  </a:cubicBezTo>
                  <a:cubicBezTo>
                    <a:pt x="1406" y="584"/>
                    <a:pt x="894" y="334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2"/>
            <p:cNvSpPr/>
            <p:nvPr/>
          </p:nvSpPr>
          <p:spPr>
            <a:xfrm>
              <a:off x="5534900" y="3418100"/>
              <a:ext cx="123250" cy="92900"/>
            </a:xfrm>
            <a:custGeom>
              <a:avLst/>
              <a:gdLst/>
              <a:ahLst/>
              <a:cxnLst/>
              <a:rect l="l" t="t" r="r" b="b"/>
              <a:pathLst>
                <a:path w="4930" h="3716" extrusionOk="0">
                  <a:moveTo>
                    <a:pt x="453" y="1"/>
                  </a:moveTo>
                  <a:cubicBezTo>
                    <a:pt x="1" y="941"/>
                    <a:pt x="453" y="2442"/>
                    <a:pt x="1358" y="2918"/>
                  </a:cubicBezTo>
                  <a:cubicBezTo>
                    <a:pt x="2430" y="3477"/>
                    <a:pt x="3870" y="3716"/>
                    <a:pt x="4930" y="2370"/>
                  </a:cubicBezTo>
                  <a:cubicBezTo>
                    <a:pt x="3442" y="1561"/>
                    <a:pt x="1953" y="787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2"/>
            <p:cNvSpPr/>
            <p:nvPr/>
          </p:nvSpPr>
          <p:spPr>
            <a:xfrm>
              <a:off x="5969775" y="3707125"/>
              <a:ext cx="44075" cy="31575"/>
            </a:xfrm>
            <a:custGeom>
              <a:avLst/>
              <a:gdLst/>
              <a:ahLst/>
              <a:cxnLst/>
              <a:rect l="l" t="t" r="r" b="b"/>
              <a:pathLst>
                <a:path w="1763" h="1263" extrusionOk="0">
                  <a:moveTo>
                    <a:pt x="1" y="1001"/>
                  </a:moveTo>
                  <a:cubicBezTo>
                    <a:pt x="441" y="1060"/>
                    <a:pt x="703" y="1084"/>
                    <a:pt x="953" y="1144"/>
                  </a:cubicBezTo>
                  <a:cubicBezTo>
                    <a:pt x="1513" y="1263"/>
                    <a:pt x="1537" y="1251"/>
                    <a:pt x="1703" y="703"/>
                  </a:cubicBezTo>
                  <a:cubicBezTo>
                    <a:pt x="1727" y="596"/>
                    <a:pt x="1751" y="489"/>
                    <a:pt x="1763" y="394"/>
                  </a:cubicBezTo>
                  <a:cubicBezTo>
                    <a:pt x="1453" y="72"/>
                    <a:pt x="1049" y="72"/>
                    <a:pt x="691" y="13"/>
                  </a:cubicBezTo>
                  <a:cubicBezTo>
                    <a:pt x="584" y="1"/>
                    <a:pt x="417" y="96"/>
                    <a:pt x="358" y="179"/>
                  </a:cubicBezTo>
                  <a:cubicBezTo>
                    <a:pt x="227" y="418"/>
                    <a:pt x="144" y="691"/>
                    <a:pt x="1" y="10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2"/>
            <p:cNvSpPr/>
            <p:nvPr/>
          </p:nvSpPr>
          <p:spPr>
            <a:xfrm>
              <a:off x="5455725" y="3107050"/>
              <a:ext cx="641475" cy="722450"/>
            </a:xfrm>
            <a:custGeom>
              <a:avLst/>
              <a:gdLst/>
              <a:ahLst/>
              <a:cxnLst/>
              <a:rect l="l" t="t" r="r" b="b"/>
              <a:pathLst>
                <a:path w="25659" h="28898" extrusionOk="0">
                  <a:moveTo>
                    <a:pt x="25361" y="27588"/>
                  </a:moveTo>
                  <a:cubicBezTo>
                    <a:pt x="24849" y="26933"/>
                    <a:pt x="24218" y="26385"/>
                    <a:pt x="23337" y="25849"/>
                  </a:cubicBezTo>
                  <a:cubicBezTo>
                    <a:pt x="22670" y="25433"/>
                    <a:pt x="22670" y="25433"/>
                    <a:pt x="22944" y="24706"/>
                  </a:cubicBezTo>
                  <a:cubicBezTo>
                    <a:pt x="22968" y="24671"/>
                    <a:pt x="22980" y="24647"/>
                    <a:pt x="22980" y="24611"/>
                  </a:cubicBezTo>
                  <a:cubicBezTo>
                    <a:pt x="22992" y="24587"/>
                    <a:pt x="23004" y="24552"/>
                    <a:pt x="23027" y="24504"/>
                  </a:cubicBezTo>
                  <a:cubicBezTo>
                    <a:pt x="23123" y="24242"/>
                    <a:pt x="23182" y="24075"/>
                    <a:pt x="23123" y="23944"/>
                  </a:cubicBezTo>
                  <a:cubicBezTo>
                    <a:pt x="23063" y="23790"/>
                    <a:pt x="22908" y="23730"/>
                    <a:pt x="22646" y="23647"/>
                  </a:cubicBezTo>
                  <a:cubicBezTo>
                    <a:pt x="22253" y="23492"/>
                    <a:pt x="21849" y="23361"/>
                    <a:pt x="21432" y="23230"/>
                  </a:cubicBezTo>
                  <a:cubicBezTo>
                    <a:pt x="21325" y="23194"/>
                    <a:pt x="21241" y="23182"/>
                    <a:pt x="21146" y="23182"/>
                  </a:cubicBezTo>
                  <a:cubicBezTo>
                    <a:pt x="20956" y="23182"/>
                    <a:pt x="20670" y="23266"/>
                    <a:pt x="20468" y="23647"/>
                  </a:cubicBezTo>
                  <a:cubicBezTo>
                    <a:pt x="20432" y="23706"/>
                    <a:pt x="20384" y="23778"/>
                    <a:pt x="20360" y="23837"/>
                  </a:cubicBezTo>
                  <a:cubicBezTo>
                    <a:pt x="20229" y="24099"/>
                    <a:pt x="20087" y="24349"/>
                    <a:pt x="19932" y="24563"/>
                  </a:cubicBezTo>
                  <a:cubicBezTo>
                    <a:pt x="19872" y="24659"/>
                    <a:pt x="19717" y="24754"/>
                    <a:pt x="19646" y="24754"/>
                  </a:cubicBezTo>
                  <a:lnTo>
                    <a:pt x="19646" y="24754"/>
                  </a:lnTo>
                  <a:cubicBezTo>
                    <a:pt x="19182" y="24694"/>
                    <a:pt x="18705" y="24599"/>
                    <a:pt x="18217" y="24516"/>
                  </a:cubicBezTo>
                  <a:cubicBezTo>
                    <a:pt x="18062" y="24480"/>
                    <a:pt x="17931" y="24456"/>
                    <a:pt x="17789" y="24421"/>
                  </a:cubicBezTo>
                  <a:cubicBezTo>
                    <a:pt x="17789" y="24242"/>
                    <a:pt x="17765" y="24063"/>
                    <a:pt x="17765" y="23897"/>
                  </a:cubicBezTo>
                  <a:cubicBezTo>
                    <a:pt x="17753" y="23456"/>
                    <a:pt x="17741" y="22992"/>
                    <a:pt x="17741" y="22527"/>
                  </a:cubicBezTo>
                  <a:cubicBezTo>
                    <a:pt x="17741" y="22063"/>
                    <a:pt x="17741" y="21587"/>
                    <a:pt x="17729" y="21134"/>
                  </a:cubicBezTo>
                  <a:cubicBezTo>
                    <a:pt x="17705" y="19646"/>
                    <a:pt x="17693" y="18110"/>
                    <a:pt x="17705" y="16586"/>
                  </a:cubicBezTo>
                  <a:cubicBezTo>
                    <a:pt x="17729" y="14503"/>
                    <a:pt x="17765" y="12657"/>
                    <a:pt x="17848" y="10919"/>
                  </a:cubicBezTo>
                  <a:cubicBezTo>
                    <a:pt x="17908" y="9609"/>
                    <a:pt x="17670" y="8276"/>
                    <a:pt x="17134" y="6823"/>
                  </a:cubicBezTo>
                  <a:cubicBezTo>
                    <a:pt x="16848" y="6049"/>
                    <a:pt x="16372" y="5430"/>
                    <a:pt x="15765" y="5001"/>
                  </a:cubicBezTo>
                  <a:cubicBezTo>
                    <a:pt x="15312" y="4668"/>
                    <a:pt x="14848" y="4359"/>
                    <a:pt x="14395" y="4025"/>
                  </a:cubicBezTo>
                  <a:lnTo>
                    <a:pt x="13717" y="3549"/>
                  </a:lnTo>
                  <a:cubicBezTo>
                    <a:pt x="13717" y="3525"/>
                    <a:pt x="13740" y="3489"/>
                    <a:pt x="13752" y="3466"/>
                  </a:cubicBezTo>
                  <a:cubicBezTo>
                    <a:pt x="14229" y="2156"/>
                    <a:pt x="13812" y="1572"/>
                    <a:pt x="12764" y="846"/>
                  </a:cubicBezTo>
                  <a:cubicBezTo>
                    <a:pt x="12276" y="501"/>
                    <a:pt x="11693" y="299"/>
                    <a:pt x="11193" y="132"/>
                  </a:cubicBezTo>
                  <a:cubicBezTo>
                    <a:pt x="10919" y="37"/>
                    <a:pt x="10704" y="1"/>
                    <a:pt x="10490" y="1"/>
                  </a:cubicBezTo>
                  <a:cubicBezTo>
                    <a:pt x="9966" y="1"/>
                    <a:pt x="9585" y="251"/>
                    <a:pt x="9216" y="834"/>
                  </a:cubicBezTo>
                  <a:cubicBezTo>
                    <a:pt x="8478" y="1989"/>
                    <a:pt x="7740" y="3227"/>
                    <a:pt x="7025" y="4490"/>
                  </a:cubicBezTo>
                  <a:cubicBezTo>
                    <a:pt x="6775" y="4954"/>
                    <a:pt x="6454" y="5299"/>
                    <a:pt x="6097" y="5549"/>
                  </a:cubicBezTo>
                  <a:cubicBezTo>
                    <a:pt x="5180" y="6204"/>
                    <a:pt x="4227" y="6847"/>
                    <a:pt x="3299" y="7466"/>
                  </a:cubicBezTo>
                  <a:lnTo>
                    <a:pt x="2870" y="7764"/>
                  </a:lnTo>
                  <a:cubicBezTo>
                    <a:pt x="2013" y="8347"/>
                    <a:pt x="1156" y="8919"/>
                    <a:pt x="525" y="9347"/>
                  </a:cubicBezTo>
                  <a:cubicBezTo>
                    <a:pt x="286" y="9514"/>
                    <a:pt x="144" y="9704"/>
                    <a:pt x="84" y="10026"/>
                  </a:cubicBezTo>
                  <a:cubicBezTo>
                    <a:pt x="1" y="10443"/>
                    <a:pt x="132" y="10705"/>
                    <a:pt x="525" y="10895"/>
                  </a:cubicBezTo>
                  <a:lnTo>
                    <a:pt x="2037" y="11657"/>
                  </a:lnTo>
                  <a:cubicBezTo>
                    <a:pt x="2096" y="11681"/>
                    <a:pt x="2156" y="11717"/>
                    <a:pt x="2215" y="11752"/>
                  </a:cubicBezTo>
                  <a:cubicBezTo>
                    <a:pt x="2322" y="11812"/>
                    <a:pt x="2406" y="11871"/>
                    <a:pt x="2525" y="11919"/>
                  </a:cubicBezTo>
                  <a:cubicBezTo>
                    <a:pt x="2811" y="12038"/>
                    <a:pt x="2906" y="12217"/>
                    <a:pt x="2822" y="12574"/>
                  </a:cubicBezTo>
                  <a:cubicBezTo>
                    <a:pt x="2632" y="13526"/>
                    <a:pt x="2822" y="14467"/>
                    <a:pt x="3394" y="15324"/>
                  </a:cubicBezTo>
                  <a:cubicBezTo>
                    <a:pt x="3775" y="15919"/>
                    <a:pt x="4299" y="16300"/>
                    <a:pt x="4942" y="16431"/>
                  </a:cubicBezTo>
                  <a:lnTo>
                    <a:pt x="4966" y="16431"/>
                  </a:lnTo>
                  <a:cubicBezTo>
                    <a:pt x="5025" y="16443"/>
                    <a:pt x="5073" y="16443"/>
                    <a:pt x="5120" y="16455"/>
                  </a:cubicBezTo>
                  <a:cubicBezTo>
                    <a:pt x="5501" y="16598"/>
                    <a:pt x="5882" y="16670"/>
                    <a:pt x="6240" y="16670"/>
                  </a:cubicBezTo>
                  <a:cubicBezTo>
                    <a:pt x="7097" y="16670"/>
                    <a:pt x="7906" y="16265"/>
                    <a:pt x="8633" y="15479"/>
                  </a:cubicBezTo>
                  <a:cubicBezTo>
                    <a:pt x="8657" y="15443"/>
                    <a:pt x="8692" y="15431"/>
                    <a:pt x="8716" y="15408"/>
                  </a:cubicBezTo>
                  <a:lnTo>
                    <a:pt x="8740" y="15384"/>
                  </a:lnTo>
                  <a:cubicBezTo>
                    <a:pt x="9216" y="15527"/>
                    <a:pt x="9609" y="15777"/>
                    <a:pt x="10050" y="16062"/>
                  </a:cubicBezTo>
                  <a:cubicBezTo>
                    <a:pt x="10192" y="16146"/>
                    <a:pt x="10347" y="16253"/>
                    <a:pt x="10502" y="16336"/>
                  </a:cubicBezTo>
                  <a:cubicBezTo>
                    <a:pt x="10800" y="16515"/>
                    <a:pt x="11133" y="16658"/>
                    <a:pt x="11443" y="16777"/>
                  </a:cubicBezTo>
                  <a:cubicBezTo>
                    <a:pt x="11514" y="16801"/>
                    <a:pt x="11609" y="16824"/>
                    <a:pt x="11681" y="16872"/>
                  </a:cubicBezTo>
                  <a:cubicBezTo>
                    <a:pt x="11728" y="16896"/>
                    <a:pt x="11752" y="16908"/>
                    <a:pt x="11800" y="16908"/>
                  </a:cubicBezTo>
                  <a:cubicBezTo>
                    <a:pt x="11847" y="16908"/>
                    <a:pt x="11871" y="16908"/>
                    <a:pt x="11931" y="16896"/>
                  </a:cubicBezTo>
                  <a:cubicBezTo>
                    <a:pt x="11966" y="16896"/>
                    <a:pt x="12014" y="16872"/>
                    <a:pt x="12050" y="16872"/>
                  </a:cubicBezTo>
                  <a:lnTo>
                    <a:pt x="12193" y="16860"/>
                  </a:lnTo>
                  <a:lnTo>
                    <a:pt x="12193" y="16729"/>
                  </a:lnTo>
                  <a:lnTo>
                    <a:pt x="12193" y="16539"/>
                  </a:lnTo>
                  <a:cubicBezTo>
                    <a:pt x="12193" y="16384"/>
                    <a:pt x="12205" y="16253"/>
                    <a:pt x="12169" y="16098"/>
                  </a:cubicBezTo>
                  <a:cubicBezTo>
                    <a:pt x="11955" y="14705"/>
                    <a:pt x="11907" y="13276"/>
                    <a:pt x="11859" y="11895"/>
                  </a:cubicBezTo>
                  <a:cubicBezTo>
                    <a:pt x="11847" y="11312"/>
                    <a:pt x="11812" y="10705"/>
                    <a:pt x="11788" y="10121"/>
                  </a:cubicBezTo>
                  <a:cubicBezTo>
                    <a:pt x="11776" y="9954"/>
                    <a:pt x="11776" y="9776"/>
                    <a:pt x="11776" y="9609"/>
                  </a:cubicBezTo>
                  <a:cubicBezTo>
                    <a:pt x="11752" y="9192"/>
                    <a:pt x="11740" y="8776"/>
                    <a:pt x="11681" y="8347"/>
                  </a:cubicBezTo>
                  <a:cubicBezTo>
                    <a:pt x="11550" y="7395"/>
                    <a:pt x="12026" y="6728"/>
                    <a:pt x="12526" y="6014"/>
                  </a:cubicBezTo>
                  <a:cubicBezTo>
                    <a:pt x="12586" y="5918"/>
                    <a:pt x="12645" y="5847"/>
                    <a:pt x="12705" y="5763"/>
                  </a:cubicBezTo>
                  <a:cubicBezTo>
                    <a:pt x="14014" y="6133"/>
                    <a:pt x="14836" y="7014"/>
                    <a:pt x="15145" y="8407"/>
                  </a:cubicBezTo>
                  <a:cubicBezTo>
                    <a:pt x="15407" y="9550"/>
                    <a:pt x="15538" y="10716"/>
                    <a:pt x="15550" y="11859"/>
                  </a:cubicBezTo>
                  <a:cubicBezTo>
                    <a:pt x="15562" y="14134"/>
                    <a:pt x="15538" y="16443"/>
                    <a:pt x="15526" y="18682"/>
                  </a:cubicBezTo>
                  <a:cubicBezTo>
                    <a:pt x="15503" y="19718"/>
                    <a:pt x="15491" y="20765"/>
                    <a:pt x="15491" y="21813"/>
                  </a:cubicBezTo>
                  <a:cubicBezTo>
                    <a:pt x="15491" y="22087"/>
                    <a:pt x="15491" y="22373"/>
                    <a:pt x="15503" y="22623"/>
                  </a:cubicBezTo>
                  <a:cubicBezTo>
                    <a:pt x="15526" y="22873"/>
                    <a:pt x="15526" y="23123"/>
                    <a:pt x="15526" y="23361"/>
                  </a:cubicBezTo>
                  <a:cubicBezTo>
                    <a:pt x="15526" y="23587"/>
                    <a:pt x="15503" y="23813"/>
                    <a:pt x="15479" y="24063"/>
                  </a:cubicBezTo>
                  <a:cubicBezTo>
                    <a:pt x="15479" y="24135"/>
                    <a:pt x="15467" y="24230"/>
                    <a:pt x="15467" y="24301"/>
                  </a:cubicBezTo>
                  <a:cubicBezTo>
                    <a:pt x="15407" y="24301"/>
                    <a:pt x="15324" y="24313"/>
                    <a:pt x="15264" y="24313"/>
                  </a:cubicBezTo>
                  <a:cubicBezTo>
                    <a:pt x="15074" y="24337"/>
                    <a:pt x="14895" y="24349"/>
                    <a:pt x="14729" y="24349"/>
                  </a:cubicBezTo>
                  <a:lnTo>
                    <a:pt x="14645" y="24349"/>
                  </a:lnTo>
                  <a:lnTo>
                    <a:pt x="14395" y="24349"/>
                  </a:lnTo>
                  <a:cubicBezTo>
                    <a:pt x="13121" y="24349"/>
                    <a:pt x="11871" y="24647"/>
                    <a:pt x="10585" y="25242"/>
                  </a:cubicBezTo>
                  <a:cubicBezTo>
                    <a:pt x="10252" y="25385"/>
                    <a:pt x="9990" y="25659"/>
                    <a:pt x="9716" y="25909"/>
                  </a:cubicBezTo>
                  <a:lnTo>
                    <a:pt x="9704" y="25921"/>
                  </a:lnTo>
                  <a:cubicBezTo>
                    <a:pt x="9549" y="26064"/>
                    <a:pt x="9430" y="26218"/>
                    <a:pt x="9311" y="26373"/>
                  </a:cubicBezTo>
                  <a:cubicBezTo>
                    <a:pt x="9228" y="26492"/>
                    <a:pt x="9133" y="26599"/>
                    <a:pt x="9049" y="26695"/>
                  </a:cubicBezTo>
                  <a:cubicBezTo>
                    <a:pt x="8823" y="26933"/>
                    <a:pt x="8752" y="27219"/>
                    <a:pt x="8799" y="27576"/>
                  </a:cubicBezTo>
                  <a:cubicBezTo>
                    <a:pt x="8859" y="28028"/>
                    <a:pt x="9133" y="28123"/>
                    <a:pt x="9371" y="28123"/>
                  </a:cubicBezTo>
                  <a:cubicBezTo>
                    <a:pt x="9776" y="28147"/>
                    <a:pt x="10181" y="28159"/>
                    <a:pt x="10597" y="28171"/>
                  </a:cubicBezTo>
                  <a:lnTo>
                    <a:pt x="11204" y="28207"/>
                  </a:lnTo>
                  <a:cubicBezTo>
                    <a:pt x="12347" y="28266"/>
                    <a:pt x="13514" y="28326"/>
                    <a:pt x="14657" y="28385"/>
                  </a:cubicBezTo>
                  <a:cubicBezTo>
                    <a:pt x="15014" y="28397"/>
                    <a:pt x="15372" y="28421"/>
                    <a:pt x="15729" y="28457"/>
                  </a:cubicBezTo>
                  <a:cubicBezTo>
                    <a:pt x="16193" y="28481"/>
                    <a:pt x="16681" y="28528"/>
                    <a:pt x="17158" y="28540"/>
                  </a:cubicBezTo>
                  <a:cubicBezTo>
                    <a:pt x="17908" y="28576"/>
                    <a:pt x="18658" y="28600"/>
                    <a:pt x="19396" y="28635"/>
                  </a:cubicBezTo>
                  <a:cubicBezTo>
                    <a:pt x="20110" y="28659"/>
                    <a:pt x="20837" y="28695"/>
                    <a:pt x="21551" y="28719"/>
                  </a:cubicBezTo>
                  <a:cubicBezTo>
                    <a:pt x="22111" y="28754"/>
                    <a:pt x="22694" y="28778"/>
                    <a:pt x="23265" y="28826"/>
                  </a:cubicBezTo>
                  <a:cubicBezTo>
                    <a:pt x="23635" y="28862"/>
                    <a:pt x="24004" y="28873"/>
                    <a:pt x="24397" y="28897"/>
                  </a:cubicBezTo>
                  <a:lnTo>
                    <a:pt x="24587" y="28897"/>
                  </a:lnTo>
                  <a:cubicBezTo>
                    <a:pt x="24718" y="28897"/>
                    <a:pt x="24849" y="28885"/>
                    <a:pt x="24956" y="28873"/>
                  </a:cubicBezTo>
                  <a:cubicBezTo>
                    <a:pt x="25313" y="28814"/>
                    <a:pt x="25540" y="28659"/>
                    <a:pt x="25623" y="28457"/>
                  </a:cubicBezTo>
                  <a:cubicBezTo>
                    <a:pt x="25659" y="28147"/>
                    <a:pt x="25587" y="27885"/>
                    <a:pt x="25361" y="27588"/>
                  </a:cubicBezTo>
                  <a:close/>
                  <a:moveTo>
                    <a:pt x="23265" y="27981"/>
                  </a:moveTo>
                  <a:cubicBezTo>
                    <a:pt x="22920" y="27969"/>
                    <a:pt x="22563" y="27945"/>
                    <a:pt x="22230" y="27921"/>
                  </a:cubicBezTo>
                  <a:cubicBezTo>
                    <a:pt x="21908" y="27909"/>
                    <a:pt x="21575" y="27873"/>
                    <a:pt x="21230" y="27861"/>
                  </a:cubicBezTo>
                  <a:cubicBezTo>
                    <a:pt x="20682" y="27850"/>
                    <a:pt x="20134" y="27814"/>
                    <a:pt x="19563" y="27802"/>
                  </a:cubicBezTo>
                  <a:cubicBezTo>
                    <a:pt x="18717" y="27766"/>
                    <a:pt x="17836" y="27742"/>
                    <a:pt x="16979" y="27695"/>
                  </a:cubicBezTo>
                  <a:cubicBezTo>
                    <a:pt x="15657" y="27623"/>
                    <a:pt x="14312" y="27528"/>
                    <a:pt x="13014" y="27457"/>
                  </a:cubicBezTo>
                  <a:lnTo>
                    <a:pt x="11859" y="27385"/>
                  </a:lnTo>
                  <a:cubicBezTo>
                    <a:pt x="11288" y="27349"/>
                    <a:pt x="10740" y="27314"/>
                    <a:pt x="10181" y="27266"/>
                  </a:cubicBezTo>
                  <a:lnTo>
                    <a:pt x="9597" y="27219"/>
                  </a:lnTo>
                  <a:lnTo>
                    <a:pt x="9585" y="27195"/>
                  </a:lnTo>
                  <a:cubicBezTo>
                    <a:pt x="9919" y="26623"/>
                    <a:pt x="10252" y="26147"/>
                    <a:pt x="10800" y="25885"/>
                  </a:cubicBezTo>
                  <a:cubicBezTo>
                    <a:pt x="11288" y="25647"/>
                    <a:pt x="11835" y="25444"/>
                    <a:pt x="12347" y="25302"/>
                  </a:cubicBezTo>
                  <a:cubicBezTo>
                    <a:pt x="13109" y="25111"/>
                    <a:pt x="13919" y="25004"/>
                    <a:pt x="14753" y="25004"/>
                  </a:cubicBezTo>
                  <a:cubicBezTo>
                    <a:pt x="15253" y="25004"/>
                    <a:pt x="15776" y="25028"/>
                    <a:pt x="16324" y="25111"/>
                  </a:cubicBezTo>
                  <a:cubicBezTo>
                    <a:pt x="16836" y="25171"/>
                    <a:pt x="17336" y="25242"/>
                    <a:pt x="17836" y="25302"/>
                  </a:cubicBezTo>
                  <a:cubicBezTo>
                    <a:pt x="18801" y="25421"/>
                    <a:pt x="19777" y="25540"/>
                    <a:pt x="20741" y="25683"/>
                  </a:cubicBezTo>
                  <a:cubicBezTo>
                    <a:pt x="21110" y="25742"/>
                    <a:pt x="21611" y="25837"/>
                    <a:pt x="21980" y="26040"/>
                  </a:cubicBezTo>
                  <a:cubicBezTo>
                    <a:pt x="22587" y="26373"/>
                    <a:pt x="23230" y="26802"/>
                    <a:pt x="23944" y="27338"/>
                  </a:cubicBezTo>
                  <a:cubicBezTo>
                    <a:pt x="24158" y="27504"/>
                    <a:pt x="24373" y="27683"/>
                    <a:pt x="24456" y="27981"/>
                  </a:cubicBezTo>
                  <a:lnTo>
                    <a:pt x="24170" y="27981"/>
                  </a:lnTo>
                  <a:lnTo>
                    <a:pt x="23754" y="27981"/>
                  </a:lnTo>
                  <a:cubicBezTo>
                    <a:pt x="23587" y="27992"/>
                    <a:pt x="23420" y="27992"/>
                    <a:pt x="23265" y="27981"/>
                  </a:cubicBezTo>
                  <a:close/>
                  <a:moveTo>
                    <a:pt x="4049" y="11990"/>
                  </a:moveTo>
                  <a:cubicBezTo>
                    <a:pt x="3346" y="11609"/>
                    <a:pt x="2644" y="11181"/>
                    <a:pt x="1965" y="10764"/>
                  </a:cubicBezTo>
                  <a:cubicBezTo>
                    <a:pt x="1751" y="10621"/>
                    <a:pt x="1537" y="10490"/>
                    <a:pt x="1322" y="10371"/>
                  </a:cubicBezTo>
                  <a:cubicBezTo>
                    <a:pt x="1215" y="10312"/>
                    <a:pt x="1132" y="10240"/>
                    <a:pt x="1013" y="10133"/>
                  </a:cubicBezTo>
                  <a:cubicBezTo>
                    <a:pt x="1001" y="10121"/>
                    <a:pt x="965" y="10109"/>
                    <a:pt x="953" y="10085"/>
                  </a:cubicBezTo>
                  <a:cubicBezTo>
                    <a:pt x="1084" y="9990"/>
                    <a:pt x="1203" y="9895"/>
                    <a:pt x="1322" y="9812"/>
                  </a:cubicBezTo>
                  <a:cubicBezTo>
                    <a:pt x="1668" y="9538"/>
                    <a:pt x="1977" y="9300"/>
                    <a:pt x="2322" y="9097"/>
                  </a:cubicBezTo>
                  <a:cubicBezTo>
                    <a:pt x="3596" y="8300"/>
                    <a:pt x="5263" y="7228"/>
                    <a:pt x="6847" y="5978"/>
                  </a:cubicBezTo>
                  <a:cubicBezTo>
                    <a:pt x="6966" y="5894"/>
                    <a:pt x="7073" y="5847"/>
                    <a:pt x="7168" y="5847"/>
                  </a:cubicBezTo>
                  <a:cubicBezTo>
                    <a:pt x="7263" y="5847"/>
                    <a:pt x="7347" y="5883"/>
                    <a:pt x="7490" y="5954"/>
                  </a:cubicBezTo>
                  <a:cubicBezTo>
                    <a:pt x="8097" y="6275"/>
                    <a:pt x="8716" y="6609"/>
                    <a:pt x="9311" y="6918"/>
                  </a:cubicBezTo>
                  <a:cubicBezTo>
                    <a:pt x="9597" y="7073"/>
                    <a:pt x="9895" y="7216"/>
                    <a:pt x="10181" y="7371"/>
                  </a:cubicBezTo>
                  <a:cubicBezTo>
                    <a:pt x="10240" y="7395"/>
                    <a:pt x="10300" y="7442"/>
                    <a:pt x="10359" y="7466"/>
                  </a:cubicBezTo>
                  <a:cubicBezTo>
                    <a:pt x="10431" y="7514"/>
                    <a:pt x="10502" y="7561"/>
                    <a:pt x="10597" y="7609"/>
                  </a:cubicBezTo>
                  <a:cubicBezTo>
                    <a:pt x="10788" y="7704"/>
                    <a:pt x="10883" y="7823"/>
                    <a:pt x="10895" y="8061"/>
                  </a:cubicBezTo>
                  <a:cubicBezTo>
                    <a:pt x="10943" y="9252"/>
                    <a:pt x="11002" y="10502"/>
                    <a:pt x="11062" y="11788"/>
                  </a:cubicBezTo>
                  <a:cubicBezTo>
                    <a:pt x="11085" y="12455"/>
                    <a:pt x="11133" y="13122"/>
                    <a:pt x="11181" y="13800"/>
                  </a:cubicBezTo>
                  <a:cubicBezTo>
                    <a:pt x="11204" y="14348"/>
                    <a:pt x="11252" y="14884"/>
                    <a:pt x="11276" y="15431"/>
                  </a:cubicBezTo>
                  <a:cubicBezTo>
                    <a:pt x="11276" y="15539"/>
                    <a:pt x="11276" y="15658"/>
                    <a:pt x="11264" y="15824"/>
                  </a:cubicBezTo>
                  <a:lnTo>
                    <a:pt x="11264" y="15884"/>
                  </a:lnTo>
                  <a:cubicBezTo>
                    <a:pt x="11240" y="15860"/>
                    <a:pt x="11193" y="15848"/>
                    <a:pt x="11157" y="15824"/>
                  </a:cubicBezTo>
                  <a:cubicBezTo>
                    <a:pt x="10966" y="15717"/>
                    <a:pt x="10800" y="15646"/>
                    <a:pt x="10657" y="15562"/>
                  </a:cubicBezTo>
                  <a:cubicBezTo>
                    <a:pt x="10323" y="15384"/>
                    <a:pt x="10002" y="15205"/>
                    <a:pt x="9669" y="15015"/>
                  </a:cubicBezTo>
                  <a:cubicBezTo>
                    <a:pt x="9109" y="14705"/>
                    <a:pt x="8514" y="14372"/>
                    <a:pt x="7930" y="14062"/>
                  </a:cubicBezTo>
                  <a:cubicBezTo>
                    <a:pt x="7394" y="13776"/>
                    <a:pt x="6859" y="13503"/>
                    <a:pt x="6335" y="13229"/>
                  </a:cubicBezTo>
                  <a:cubicBezTo>
                    <a:pt x="5585" y="12812"/>
                    <a:pt x="4811" y="12407"/>
                    <a:pt x="4049" y="11990"/>
                  </a:cubicBezTo>
                  <a:close/>
                  <a:moveTo>
                    <a:pt x="11812" y="5609"/>
                  </a:moveTo>
                  <a:cubicBezTo>
                    <a:pt x="11574" y="6085"/>
                    <a:pt x="11324" y="6561"/>
                    <a:pt x="10895" y="6930"/>
                  </a:cubicBezTo>
                  <a:cubicBezTo>
                    <a:pt x="10550" y="6752"/>
                    <a:pt x="10204" y="6573"/>
                    <a:pt x="9871" y="6418"/>
                  </a:cubicBezTo>
                  <a:cubicBezTo>
                    <a:pt x="9109" y="6037"/>
                    <a:pt x="8299" y="5656"/>
                    <a:pt x="7609" y="5109"/>
                  </a:cubicBezTo>
                  <a:cubicBezTo>
                    <a:pt x="7609" y="5085"/>
                    <a:pt x="7621" y="5073"/>
                    <a:pt x="7621" y="5073"/>
                  </a:cubicBezTo>
                  <a:cubicBezTo>
                    <a:pt x="7633" y="5013"/>
                    <a:pt x="7656" y="4954"/>
                    <a:pt x="7680" y="4930"/>
                  </a:cubicBezTo>
                  <a:lnTo>
                    <a:pt x="7835" y="4644"/>
                  </a:lnTo>
                  <a:cubicBezTo>
                    <a:pt x="8252" y="3918"/>
                    <a:pt x="8692" y="3156"/>
                    <a:pt x="9133" y="2430"/>
                  </a:cubicBezTo>
                  <a:cubicBezTo>
                    <a:pt x="9395" y="2013"/>
                    <a:pt x="9585" y="1692"/>
                    <a:pt x="9788" y="1430"/>
                  </a:cubicBezTo>
                  <a:cubicBezTo>
                    <a:pt x="10061" y="1072"/>
                    <a:pt x="10300" y="918"/>
                    <a:pt x="10585" y="918"/>
                  </a:cubicBezTo>
                  <a:cubicBezTo>
                    <a:pt x="10645" y="918"/>
                    <a:pt x="10716" y="941"/>
                    <a:pt x="10788" y="953"/>
                  </a:cubicBezTo>
                  <a:cubicBezTo>
                    <a:pt x="11550" y="1156"/>
                    <a:pt x="12228" y="1501"/>
                    <a:pt x="12824" y="1989"/>
                  </a:cubicBezTo>
                  <a:cubicBezTo>
                    <a:pt x="13145" y="2251"/>
                    <a:pt x="13229" y="2549"/>
                    <a:pt x="13098" y="2918"/>
                  </a:cubicBezTo>
                  <a:cubicBezTo>
                    <a:pt x="13038" y="3085"/>
                    <a:pt x="12967" y="3239"/>
                    <a:pt x="12883" y="3406"/>
                  </a:cubicBezTo>
                  <a:lnTo>
                    <a:pt x="12859" y="3466"/>
                  </a:lnTo>
                  <a:cubicBezTo>
                    <a:pt x="12776" y="3644"/>
                    <a:pt x="12693" y="3823"/>
                    <a:pt x="12621" y="4001"/>
                  </a:cubicBezTo>
                  <a:cubicBezTo>
                    <a:pt x="12443" y="4418"/>
                    <a:pt x="12252" y="4871"/>
                    <a:pt x="12026" y="5263"/>
                  </a:cubicBezTo>
                  <a:cubicBezTo>
                    <a:pt x="11955" y="5359"/>
                    <a:pt x="11895" y="5478"/>
                    <a:pt x="11812" y="5609"/>
                  </a:cubicBezTo>
                  <a:close/>
                  <a:moveTo>
                    <a:pt x="17027" y="12324"/>
                  </a:moveTo>
                  <a:cubicBezTo>
                    <a:pt x="17015" y="13407"/>
                    <a:pt x="16979" y="14526"/>
                    <a:pt x="16979" y="15622"/>
                  </a:cubicBezTo>
                  <a:lnTo>
                    <a:pt x="16979" y="19313"/>
                  </a:lnTo>
                  <a:lnTo>
                    <a:pt x="16979" y="22396"/>
                  </a:lnTo>
                  <a:cubicBezTo>
                    <a:pt x="16979" y="22873"/>
                    <a:pt x="16967" y="23361"/>
                    <a:pt x="16931" y="23825"/>
                  </a:cubicBezTo>
                  <a:cubicBezTo>
                    <a:pt x="16931" y="23992"/>
                    <a:pt x="16919" y="24159"/>
                    <a:pt x="16919" y="24337"/>
                  </a:cubicBezTo>
                  <a:cubicBezTo>
                    <a:pt x="16800" y="24349"/>
                    <a:pt x="16717" y="24349"/>
                    <a:pt x="16658" y="24349"/>
                  </a:cubicBezTo>
                  <a:cubicBezTo>
                    <a:pt x="16360" y="24349"/>
                    <a:pt x="16312" y="24337"/>
                    <a:pt x="16300" y="23825"/>
                  </a:cubicBezTo>
                  <a:cubicBezTo>
                    <a:pt x="16265" y="23147"/>
                    <a:pt x="16241" y="22230"/>
                    <a:pt x="16241" y="21325"/>
                  </a:cubicBezTo>
                  <a:lnTo>
                    <a:pt x="16241" y="19646"/>
                  </a:lnTo>
                  <a:cubicBezTo>
                    <a:pt x="16241" y="17694"/>
                    <a:pt x="16253" y="15669"/>
                    <a:pt x="16312" y="13681"/>
                  </a:cubicBezTo>
                  <a:cubicBezTo>
                    <a:pt x="16372" y="12074"/>
                    <a:pt x="16277" y="10562"/>
                    <a:pt x="16074" y="9062"/>
                  </a:cubicBezTo>
                  <a:cubicBezTo>
                    <a:pt x="15979" y="8466"/>
                    <a:pt x="15848" y="7990"/>
                    <a:pt x="15669" y="7585"/>
                  </a:cubicBezTo>
                  <a:cubicBezTo>
                    <a:pt x="15050" y="6240"/>
                    <a:pt x="14241" y="5406"/>
                    <a:pt x="13157" y="4942"/>
                  </a:cubicBezTo>
                  <a:cubicBezTo>
                    <a:pt x="13157" y="4942"/>
                    <a:pt x="13121" y="4894"/>
                    <a:pt x="13121" y="4882"/>
                  </a:cubicBezTo>
                  <a:lnTo>
                    <a:pt x="13336" y="4287"/>
                  </a:lnTo>
                  <a:cubicBezTo>
                    <a:pt x="13467" y="4359"/>
                    <a:pt x="13598" y="4430"/>
                    <a:pt x="13717" y="4513"/>
                  </a:cubicBezTo>
                  <a:cubicBezTo>
                    <a:pt x="14098" y="4716"/>
                    <a:pt x="14419" y="4894"/>
                    <a:pt x="14717" y="5109"/>
                  </a:cubicBezTo>
                  <a:cubicBezTo>
                    <a:pt x="15384" y="5585"/>
                    <a:pt x="16122" y="6180"/>
                    <a:pt x="16443" y="7097"/>
                  </a:cubicBezTo>
                  <a:cubicBezTo>
                    <a:pt x="16872" y="8323"/>
                    <a:pt x="17074" y="9359"/>
                    <a:pt x="17050" y="10359"/>
                  </a:cubicBezTo>
                  <a:cubicBezTo>
                    <a:pt x="17039" y="11014"/>
                    <a:pt x="17039" y="11669"/>
                    <a:pt x="17027" y="12324"/>
                  </a:cubicBezTo>
                  <a:close/>
                  <a:moveTo>
                    <a:pt x="21241" y="24159"/>
                  </a:moveTo>
                  <a:lnTo>
                    <a:pt x="21241" y="24159"/>
                  </a:lnTo>
                  <a:lnTo>
                    <a:pt x="21241" y="24159"/>
                  </a:lnTo>
                  <a:cubicBezTo>
                    <a:pt x="21313" y="24171"/>
                    <a:pt x="21372" y="24182"/>
                    <a:pt x="21444" y="24182"/>
                  </a:cubicBezTo>
                  <a:cubicBezTo>
                    <a:pt x="21718" y="24230"/>
                    <a:pt x="21968" y="24254"/>
                    <a:pt x="22170" y="24432"/>
                  </a:cubicBezTo>
                  <a:lnTo>
                    <a:pt x="22170" y="24456"/>
                  </a:lnTo>
                  <a:cubicBezTo>
                    <a:pt x="22158" y="24528"/>
                    <a:pt x="22146" y="24599"/>
                    <a:pt x="22134" y="24659"/>
                  </a:cubicBezTo>
                  <a:cubicBezTo>
                    <a:pt x="22027" y="25052"/>
                    <a:pt x="21992" y="25063"/>
                    <a:pt x="21908" y="25063"/>
                  </a:cubicBezTo>
                  <a:lnTo>
                    <a:pt x="21908" y="25063"/>
                  </a:lnTo>
                  <a:cubicBezTo>
                    <a:pt x="21837" y="25063"/>
                    <a:pt x="21718" y="25028"/>
                    <a:pt x="21563" y="25004"/>
                  </a:cubicBezTo>
                  <a:cubicBezTo>
                    <a:pt x="21384" y="24968"/>
                    <a:pt x="21206" y="24944"/>
                    <a:pt x="20979" y="24909"/>
                  </a:cubicBezTo>
                  <a:cubicBezTo>
                    <a:pt x="20920" y="24897"/>
                    <a:pt x="20849" y="24897"/>
                    <a:pt x="20789" y="24885"/>
                  </a:cubicBezTo>
                  <a:lnTo>
                    <a:pt x="20837" y="24790"/>
                  </a:lnTo>
                  <a:cubicBezTo>
                    <a:pt x="20908" y="24587"/>
                    <a:pt x="20979" y="24421"/>
                    <a:pt x="21075" y="24254"/>
                  </a:cubicBezTo>
                  <a:cubicBezTo>
                    <a:pt x="21087" y="24218"/>
                    <a:pt x="21182" y="24159"/>
                    <a:pt x="21241" y="24159"/>
                  </a:cubicBezTo>
                  <a:close/>
                  <a:moveTo>
                    <a:pt x="6180" y="15658"/>
                  </a:moveTo>
                  <a:cubicBezTo>
                    <a:pt x="5680" y="15658"/>
                    <a:pt x="5144" y="15503"/>
                    <a:pt x="4596" y="15229"/>
                  </a:cubicBezTo>
                  <a:cubicBezTo>
                    <a:pt x="3811" y="14812"/>
                    <a:pt x="3382" y="13526"/>
                    <a:pt x="3692" y="12645"/>
                  </a:cubicBezTo>
                  <a:lnTo>
                    <a:pt x="7871" y="14848"/>
                  </a:lnTo>
                  <a:cubicBezTo>
                    <a:pt x="7406" y="15384"/>
                    <a:pt x="6847" y="15658"/>
                    <a:pt x="6180" y="156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52"/>
          <p:cNvGrpSpPr/>
          <p:nvPr/>
        </p:nvGrpSpPr>
        <p:grpSpPr>
          <a:xfrm>
            <a:off x="5956954" y="2988646"/>
            <a:ext cx="701412" cy="503282"/>
            <a:chOff x="4582100" y="3095150"/>
            <a:chExt cx="581650" cy="417350"/>
          </a:xfrm>
        </p:grpSpPr>
        <p:sp>
          <p:nvSpPr>
            <p:cNvPr id="1720" name="Google Shape;1720;p52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2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2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2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2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2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2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2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2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2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2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2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2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2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2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2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2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2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2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2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2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2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2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2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4" name="Google Shape;1744;p52"/>
          <p:cNvGrpSpPr/>
          <p:nvPr/>
        </p:nvGrpSpPr>
        <p:grpSpPr>
          <a:xfrm>
            <a:off x="6398132" y="1128304"/>
            <a:ext cx="721852" cy="874157"/>
            <a:chOff x="5685225" y="1586850"/>
            <a:chExt cx="598600" cy="724900"/>
          </a:xfrm>
        </p:grpSpPr>
        <p:sp>
          <p:nvSpPr>
            <p:cNvPr id="1745" name="Google Shape;1745;p52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2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2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2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2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2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2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2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2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2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2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2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2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2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2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2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2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2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2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2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2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2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2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2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2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2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2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2" name="Google Shape;1772;p52"/>
          <p:cNvGrpSpPr/>
          <p:nvPr/>
        </p:nvGrpSpPr>
        <p:grpSpPr>
          <a:xfrm>
            <a:off x="7479056" y="1283307"/>
            <a:ext cx="531289" cy="613471"/>
            <a:chOff x="6515375" y="1706875"/>
            <a:chExt cx="440575" cy="508725"/>
          </a:xfrm>
        </p:grpSpPr>
        <p:sp>
          <p:nvSpPr>
            <p:cNvPr id="1773" name="Google Shape;1773;p52"/>
            <p:cNvSpPr/>
            <p:nvPr/>
          </p:nvSpPr>
          <p:spPr>
            <a:xfrm>
              <a:off x="6905025" y="2058125"/>
              <a:ext cx="36025" cy="25325"/>
            </a:xfrm>
            <a:custGeom>
              <a:avLst/>
              <a:gdLst/>
              <a:ahLst/>
              <a:cxnLst/>
              <a:rect l="l" t="t" r="r" b="b"/>
              <a:pathLst>
                <a:path w="1441" h="1013" extrusionOk="0">
                  <a:moveTo>
                    <a:pt x="1441" y="691"/>
                  </a:moveTo>
                  <a:cubicBezTo>
                    <a:pt x="1393" y="810"/>
                    <a:pt x="1369" y="905"/>
                    <a:pt x="1322" y="1012"/>
                  </a:cubicBezTo>
                  <a:cubicBezTo>
                    <a:pt x="1227" y="1000"/>
                    <a:pt x="1155" y="1012"/>
                    <a:pt x="1107" y="989"/>
                  </a:cubicBezTo>
                  <a:cubicBezTo>
                    <a:pt x="798" y="786"/>
                    <a:pt x="500" y="596"/>
                    <a:pt x="191" y="405"/>
                  </a:cubicBezTo>
                  <a:cubicBezTo>
                    <a:pt x="143" y="369"/>
                    <a:pt x="84" y="358"/>
                    <a:pt x="72" y="310"/>
                  </a:cubicBezTo>
                  <a:cubicBezTo>
                    <a:pt x="36" y="238"/>
                    <a:pt x="24" y="131"/>
                    <a:pt x="0" y="60"/>
                  </a:cubicBezTo>
                  <a:cubicBezTo>
                    <a:pt x="84" y="48"/>
                    <a:pt x="191" y="0"/>
                    <a:pt x="262" y="36"/>
                  </a:cubicBezTo>
                  <a:cubicBezTo>
                    <a:pt x="631" y="227"/>
                    <a:pt x="1012" y="453"/>
                    <a:pt x="1441" y="6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2"/>
            <p:cNvSpPr/>
            <p:nvPr/>
          </p:nvSpPr>
          <p:spPr>
            <a:xfrm>
              <a:off x="6918700" y="1995325"/>
              <a:ext cx="37250" cy="25325"/>
            </a:xfrm>
            <a:custGeom>
              <a:avLst/>
              <a:gdLst/>
              <a:ahLst/>
              <a:cxnLst/>
              <a:rect l="l" t="t" r="r" b="b"/>
              <a:pathLst>
                <a:path w="1490" h="1013" extrusionOk="0">
                  <a:moveTo>
                    <a:pt x="1489" y="0"/>
                  </a:moveTo>
                  <a:cubicBezTo>
                    <a:pt x="1477" y="179"/>
                    <a:pt x="1453" y="298"/>
                    <a:pt x="1453" y="393"/>
                  </a:cubicBezTo>
                  <a:cubicBezTo>
                    <a:pt x="1132" y="560"/>
                    <a:pt x="834" y="726"/>
                    <a:pt x="525" y="869"/>
                  </a:cubicBezTo>
                  <a:cubicBezTo>
                    <a:pt x="418" y="917"/>
                    <a:pt x="310" y="976"/>
                    <a:pt x="191" y="988"/>
                  </a:cubicBezTo>
                  <a:cubicBezTo>
                    <a:pt x="144" y="1012"/>
                    <a:pt x="49" y="965"/>
                    <a:pt x="25" y="917"/>
                  </a:cubicBezTo>
                  <a:cubicBezTo>
                    <a:pt x="1" y="845"/>
                    <a:pt x="25" y="774"/>
                    <a:pt x="49" y="691"/>
                  </a:cubicBezTo>
                  <a:cubicBezTo>
                    <a:pt x="60" y="655"/>
                    <a:pt x="120" y="643"/>
                    <a:pt x="168" y="607"/>
                  </a:cubicBezTo>
                  <a:cubicBezTo>
                    <a:pt x="584" y="417"/>
                    <a:pt x="1001" y="238"/>
                    <a:pt x="1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2"/>
            <p:cNvSpPr/>
            <p:nvPr/>
          </p:nvSpPr>
          <p:spPr>
            <a:xfrm>
              <a:off x="6916325" y="2036700"/>
              <a:ext cx="37225" cy="11025"/>
            </a:xfrm>
            <a:custGeom>
              <a:avLst/>
              <a:gdLst/>
              <a:ahLst/>
              <a:cxnLst/>
              <a:rect l="l" t="t" r="r" b="b"/>
              <a:pathLst>
                <a:path w="1489" h="441" extrusionOk="0">
                  <a:moveTo>
                    <a:pt x="1489" y="60"/>
                  </a:moveTo>
                  <a:cubicBezTo>
                    <a:pt x="1465" y="191"/>
                    <a:pt x="1453" y="310"/>
                    <a:pt x="1429" y="441"/>
                  </a:cubicBezTo>
                  <a:lnTo>
                    <a:pt x="298" y="441"/>
                  </a:lnTo>
                  <a:cubicBezTo>
                    <a:pt x="155" y="441"/>
                    <a:pt x="1" y="381"/>
                    <a:pt x="48" y="214"/>
                  </a:cubicBezTo>
                  <a:cubicBezTo>
                    <a:pt x="84" y="131"/>
                    <a:pt x="227" y="0"/>
                    <a:pt x="322" y="0"/>
                  </a:cubicBezTo>
                  <a:cubicBezTo>
                    <a:pt x="679" y="12"/>
                    <a:pt x="1060" y="36"/>
                    <a:pt x="1489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2"/>
            <p:cNvSpPr/>
            <p:nvPr/>
          </p:nvSpPr>
          <p:spPr>
            <a:xfrm>
              <a:off x="6524900" y="1719975"/>
              <a:ext cx="381625" cy="482825"/>
            </a:xfrm>
            <a:custGeom>
              <a:avLst/>
              <a:gdLst/>
              <a:ahLst/>
              <a:cxnLst/>
              <a:rect l="l" t="t" r="r" b="b"/>
              <a:pathLst>
                <a:path w="15265" h="19313" extrusionOk="0">
                  <a:moveTo>
                    <a:pt x="15265" y="10621"/>
                  </a:moveTo>
                  <a:cubicBezTo>
                    <a:pt x="14872" y="10859"/>
                    <a:pt x="14574" y="10776"/>
                    <a:pt x="14277" y="10764"/>
                  </a:cubicBezTo>
                  <a:cubicBezTo>
                    <a:pt x="13693" y="10716"/>
                    <a:pt x="13693" y="10728"/>
                    <a:pt x="13634" y="11300"/>
                  </a:cubicBezTo>
                  <a:cubicBezTo>
                    <a:pt x="13622" y="11443"/>
                    <a:pt x="13598" y="11598"/>
                    <a:pt x="13574" y="11800"/>
                  </a:cubicBezTo>
                  <a:cubicBezTo>
                    <a:pt x="13253" y="11812"/>
                    <a:pt x="12943" y="11812"/>
                    <a:pt x="12622" y="11812"/>
                  </a:cubicBezTo>
                  <a:cubicBezTo>
                    <a:pt x="12252" y="11812"/>
                    <a:pt x="12193" y="11907"/>
                    <a:pt x="12288" y="12252"/>
                  </a:cubicBezTo>
                  <a:cubicBezTo>
                    <a:pt x="12372" y="12586"/>
                    <a:pt x="12502" y="12871"/>
                    <a:pt x="12824" y="13062"/>
                  </a:cubicBezTo>
                  <a:cubicBezTo>
                    <a:pt x="12907" y="13122"/>
                    <a:pt x="12979" y="13181"/>
                    <a:pt x="13038" y="13264"/>
                  </a:cubicBezTo>
                  <a:cubicBezTo>
                    <a:pt x="13276" y="13514"/>
                    <a:pt x="13264" y="13812"/>
                    <a:pt x="12955" y="13979"/>
                  </a:cubicBezTo>
                  <a:cubicBezTo>
                    <a:pt x="12491" y="14217"/>
                    <a:pt x="12360" y="14550"/>
                    <a:pt x="12407" y="15050"/>
                  </a:cubicBezTo>
                  <a:cubicBezTo>
                    <a:pt x="12419" y="15241"/>
                    <a:pt x="12407" y="15443"/>
                    <a:pt x="12383" y="15646"/>
                  </a:cubicBezTo>
                  <a:cubicBezTo>
                    <a:pt x="12348" y="16134"/>
                    <a:pt x="12205" y="16360"/>
                    <a:pt x="11717" y="16443"/>
                  </a:cubicBezTo>
                  <a:cubicBezTo>
                    <a:pt x="11169" y="16551"/>
                    <a:pt x="10597" y="16610"/>
                    <a:pt x="10038" y="16658"/>
                  </a:cubicBezTo>
                  <a:cubicBezTo>
                    <a:pt x="9514" y="16681"/>
                    <a:pt x="9383" y="16729"/>
                    <a:pt x="9264" y="17229"/>
                  </a:cubicBezTo>
                  <a:cubicBezTo>
                    <a:pt x="9169" y="17634"/>
                    <a:pt x="9109" y="18051"/>
                    <a:pt x="9097" y="18467"/>
                  </a:cubicBezTo>
                  <a:cubicBezTo>
                    <a:pt x="9085" y="18813"/>
                    <a:pt x="8931" y="19003"/>
                    <a:pt x="8633" y="19087"/>
                  </a:cubicBezTo>
                  <a:cubicBezTo>
                    <a:pt x="8478" y="19134"/>
                    <a:pt x="8311" y="19182"/>
                    <a:pt x="8145" y="19194"/>
                  </a:cubicBezTo>
                  <a:cubicBezTo>
                    <a:pt x="6704" y="19313"/>
                    <a:pt x="5287" y="19206"/>
                    <a:pt x="3859" y="18991"/>
                  </a:cubicBezTo>
                  <a:cubicBezTo>
                    <a:pt x="3263" y="18896"/>
                    <a:pt x="2668" y="18860"/>
                    <a:pt x="2073" y="18789"/>
                  </a:cubicBezTo>
                  <a:cubicBezTo>
                    <a:pt x="1954" y="18777"/>
                    <a:pt x="1834" y="18777"/>
                    <a:pt x="1727" y="18753"/>
                  </a:cubicBezTo>
                  <a:cubicBezTo>
                    <a:pt x="1275" y="18646"/>
                    <a:pt x="1180" y="18491"/>
                    <a:pt x="1215" y="18039"/>
                  </a:cubicBezTo>
                  <a:cubicBezTo>
                    <a:pt x="1287" y="17098"/>
                    <a:pt x="1346" y="16170"/>
                    <a:pt x="1418" y="15241"/>
                  </a:cubicBezTo>
                  <a:cubicBezTo>
                    <a:pt x="1513" y="14145"/>
                    <a:pt x="1227" y="13122"/>
                    <a:pt x="870" y="12109"/>
                  </a:cubicBezTo>
                  <a:cubicBezTo>
                    <a:pt x="239" y="10335"/>
                    <a:pt x="1" y="8514"/>
                    <a:pt x="334" y="6645"/>
                  </a:cubicBezTo>
                  <a:cubicBezTo>
                    <a:pt x="441" y="6025"/>
                    <a:pt x="715" y="5418"/>
                    <a:pt x="1013" y="4835"/>
                  </a:cubicBezTo>
                  <a:cubicBezTo>
                    <a:pt x="1549" y="3728"/>
                    <a:pt x="2346" y="2799"/>
                    <a:pt x="3251" y="1965"/>
                  </a:cubicBezTo>
                  <a:cubicBezTo>
                    <a:pt x="4251" y="1049"/>
                    <a:pt x="5502" y="608"/>
                    <a:pt x="6776" y="299"/>
                  </a:cubicBezTo>
                  <a:cubicBezTo>
                    <a:pt x="6966" y="251"/>
                    <a:pt x="7168" y="215"/>
                    <a:pt x="7371" y="179"/>
                  </a:cubicBezTo>
                  <a:cubicBezTo>
                    <a:pt x="8145" y="1"/>
                    <a:pt x="8895" y="25"/>
                    <a:pt x="9633" y="299"/>
                  </a:cubicBezTo>
                  <a:cubicBezTo>
                    <a:pt x="11479" y="953"/>
                    <a:pt x="12669" y="2168"/>
                    <a:pt x="13038" y="4132"/>
                  </a:cubicBezTo>
                  <a:cubicBezTo>
                    <a:pt x="13253" y="5204"/>
                    <a:pt x="13503" y="6252"/>
                    <a:pt x="13479" y="7347"/>
                  </a:cubicBezTo>
                  <a:cubicBezTo>
                    <a:pt x="13455" y="7621"/>
                    <a:pt x="13574" y="7811"/>
                    <a:pt x="13729" y="8038"/>
                  </a:cubicBezTo>
                  <a:cubicBezTo>
                    <a:pt x="14157" y="8633"/>
                    <a:pt x="14574" y="9228"/>
                    <a:pt x="14979" y="9847"/>
                  </a:cubicBezTo>
                  <a:cubicBezTo>
                    <a:pt x="15122" y="10085"/>
                    <a:pt x="15169" y="10371"/>
                    <a:pt x="15265" y="10621"/>
                  </a:cubicBezTo>
                  <a:close/>
                  <a:moveTo>
                    <a:pt x="10574" y="5823"/>
                  </a:moveTo>
                  <a:cubicBezTo>
                    <a:pt x="10538" y="5537"/>
                    <a:pt x="10526" y="5085"/>
                    <a:pt x="10455" y="4644"/>
                  </a:cubicBezTo>
                  <a:cubicBezTo>
                    <a:pt x="10240" y="3239"/>
                    <a:pt x="9550" y="2227"/>
                    <a:pt x="8133" y="1811"/>
                  </a:cubicBezTo>
                  <a:cubicBezTo>
                    <a:pt x="7299" y="1572"/>
                    <a:pt x="6454" y="1596"/>
                    <a:pt x="5692" y="1953"/>
                  </a:cubicBezTo>
                  <a:cubicBezTo>
                    <a:pt x="4740" y="2394"/>
                    <a:pt x="3966" y="3061"/>
                    <a:pt x="3442" y="4001"/>
                  </a:cubicBezTo>
                  <a:cubicBezTo>
                    <a:pt x="2787" y="5180"/>
                    <a:pt x="2620" y="6383"/>
                    <a:pt x="2954" y="7680"/>
                  </a:cubicBezTo>
                  <a:cubicBezTo>
                    <a:pt x="3418" y="9514"/>
                    <a:pt x="5502" y="10716"/>
                    <a:pt x="7252" y="10347"/>
                  </a:cubicBezTo>
                  <a:cubicBezTo>
                    <a:pt x="7704" y="10240"/>
                    <a:pt x="8133" y="10050"/>
                    <a:pt x="8562" y="9847"/>
                  </a:cubicBezTo>
                  <a:cubicBezTo>
                    <a:pt x="9347" y="9490"/>
                    <a:pt x="9847" y="8871"/>
                    <a:pt x="10181" y="8097"/>
                  </a:cubicBezTo>
                  <a:cubicBezTo>
                    <a:pt x="10467" y="7407"/>
                    <a:pt x="10514" y="6692"/>
                    <a:pt x="10574" y="58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2"/>
            <p:cNvSpPr/>
            <p:nvPr/>
          </p:nvSpPr>
          <p:spPr>
            <a:xfrm>
              <a:off x="6595450" y="1764325"/>
              <a:ext cx="186650" cy="208700"/>
            </a:xfrm>
            <a:custGeom>
              <a:avLst/>
              <a:gdLst/>
              <a:ahLst/>
              <a:cxnLst/>
              <a:rect l="l" t="t" r="r" b="b"/>
              <a:pathLst>
                <a:path w="7466" h="8348" extrusionOk="0">
                  <a:moveTo>
                    <a:pt x="7466" y="4240"/>
                  </a:moveTo>
                  <a:cubicBezTo>
                    <a:pt x="7394" y="4716"/>
                    <a:pt x="7359" y="5180"/>
                    <a:pt x="7240" y="5621"/>
                  </a:cubicBezTo>
                  <a:cubicBezTo>
                    <a:pt x="7002" y="6621"/>
                    <a:pt x="6394" y="7335"/>
                    <a:pt x="5454" y="7776"/>
                  </a:cubicBezTo>
                  <a:cubicBezTo>
                    <a:pt x="4620" y="8180"/>
                    <a:pt x="3775" y="8347"/>
                    <a:pt x="2882" y="8073"/>
                  </a:cubicBezTo>
                  <a:cubicBezTo>
                    <a:pt x="1644" y="7704"/>
                    <a:pt x="775" y="6966"/>
                    <a:pt x="417" y="5656"/>
                  </a:cubicBezTo>
                  <a:cubicBezTo>
                    <a:pt x="1" y="4144"/>
                    <a:pt x="394" y="2811"/>
                    <a:pt x="1263" y="1632"/>
                  </a:cubicBezTo>
                  <a:cubicBezTo>
                    <a:pt x="2025" y="620"/>
                    <a:pt x="3120" y="1"/>
                    <a:pt x="4430" y="203"/>
                  </a:cubicBezTo>
                  <a:cubicBezTo>
                    <a:pt x="6025" y="441"/>
                    <a:pt x="6883" y="1215"/>
                    <a:pt x="7287" y="2811"/>
                  </a:cubicBezTo>
                  <a:cubicBezTo>
                    <a:pt x="7406" y="3275"/>
                    <a:pt x="7406" y="3763"/>
                    <a:pt x="7466" y="4240"/>
                  </a:cubicBezTo>
                  <a:close/>
                  <a:moveTo>
                    <a:pt x="5335" y="6740"/>
                  </a:moveTo>
                  <a:cubicBezTo>
                    <a:pt x="5597" y="6573"/>
                    <a:pt x="5656" y="6454"/>
                    <a:pt x="5573" y="6228"/>
                  </a:cubicBezTo>
                  <a:cubicBezTo>
                    <a:pt x="5275" y="5311"/>
                    <a:pt x="4989" y="4382"/>
                    <a:pt x="4716" y="3466"/>
                  </a:cubicBezTo>
                  <a:cubicBezTo>
                    <a:pt x="4501" y="2763"/>
                    <a:pt x="4346" y="2037"/>
                    <a:pt x="3942" y="1406"/>
                  </a:cubicBezTo>
                  <a:cubicBezTo>
                    <a:pt x="3882" y="1299"/>
                    <a:pt x="3751" y="1168"/>
                    <a:pt x="3668" y="1180"/>
                  </a:cubicBezTo>
                  <a:cubicBezTo>
                    <a:pt x="3573" y="1203"/>
                    <a:pt x="3489" y="1346"/>
                    <a:pt x="3406" y="1442"/>
                  </a:cubicBezTo>
                  <a:cubicBezTo>
                    <a:pt x="3370" y="1465"/>
                    <a:pt x="3370" y="1525"/>
                    <a:pt x="3346" y="1573"/>
                  </a:cubicBezTo>
                  <a:lnTo>
                    <a:pt x="1644" y="5906"/>
                  </a:lnTo>
                  <a:cubicBezTo>
                    <a:pt x="1584" y="6037"/>
                    <a:pt x="1501" y="6168"/>
                    <a:pt x="1644" y="6323"/>
                  </a:cubicBezTo>
                  <a:cubicBezTo>
                    <a:pt x="1930" y="6347"/>
                    <a:pt x="1941" y="6097"/>
                    <a:pt x="2001" y="5930"/>
                  </a:cubicBezTo>
                  <a:cubicBezTo>
                    <a:pt x="2156" y="5525"/>
                    <a:pt x="2287" y="5109"/>
                    <a:pt x="2441" y="4716"/>
                  </a:cubicBezTo>
                  <a:cubicBezTo>
                    <a:pt x="2501" y="4537"/>
                    <a:pt x="2584" y="4418"/>
                    <a:pt x="2799" y="4430"/>
                  </a:cubicBezTo>
                  <a:cubicBezTo>
                    <a:pt x="3299" y="4454"/>
                    <a:pt x="3787" y="4454"/>
                    <a:pt x="4299" y="4490"/>
                  </a:cubicBezTo>
                  <a:cubicBezTo>
                    <a:pt x="4489" y="4501"/>
                    <a:pt x="4644" y="4609"/>
                    <a:pt x="4704" y="4799"/>
                  </a:cubicBezTo>
                  <a:lnTo>
                    <a:pt x="5192" y="6323"/>
                  </a:lnTo>
                  <a:cubicBezTo>
                    <a:pt x="5251" y="6454"/>
                    <a:pt x="5275" y="6573"/>
                    <a:pt x="5335" y="674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2"/>
            <p:cNvSpPr/>
            <p:nvPr/>
          </p:nvSpPr>
          <p:spPr>
            <a:xfrm>
              <a:off x="6515375" y="1706875"/>
              <a:ext cx="409600" cy="508725"/>
            </a:xfrm>
            <a:custGeom>
              <a:avLst/>
              <a:gdLst/>
              <a:ahLst/>
              <a:cxnLst/>
              <a:rect l="l" t="t" r="r" b="b"/>
              <a:pathLst>
                <a:path w="16384" h="20349" extrusionOk="0">
                  <a:moveTo>
                    <a:pt x="8716" y="834"/>
                  </a:moveTo>
                  <a:cubicBezTo>
                    <a:pt x="9133" y="834"/>
                    <a:pt x="9550" y="906"/>
                    <a:pt x="9966" y="1061"/>
                  </a:cubicBezTo>
                  <a:cubicBezTo>
                    <a:pt x="11812" y="1715"/>
                    <a:pt x="12883" y="2918"/>
                    <a:pt x="13229" y="4740"/>
                  </a:cubicBezTo>
                  <a:cubicBezTo>
                    <a:pt x="13264" y="4918"/>
                    <a:pt x="13300" y="5085"/>
                    <a:pt x="13336" y="5275"/>
                  </a:cubicBezTo>
                  <a:cubicBezTo>
                    <a:pt x="13515" y="6168"/>
                    <a:pt x="13681" y="7014"/>
                    <a:pt x="13645" y="7895"/>
                  </a:cubicBezTo>
                  <a:cubicBezTo>
                    <a:pt x="13634" y="8252"/>
                    <a:pt x="13800" y="8502"/>
                    <a:pt x="13943" y="8704"/>
                  </a:cubicBezTo>
                  <a:cubicBezTo>
                    <a:pt x="14396" y="9324"/>
                    <a:pt x="14812" y="9931"/>
                    <a:pt x="15181" y="10514"/>
                  </a:cubicBezTo>
                  <a:cubicBezTo>
                    <a:pt x="15253" y="10645"/>
                    <a:pt x="15312" y="10812"/>
                    <a:pt x="15360" y="10990"/>
                  </a:cubicBezTo>
                  <a:cubicBezTo>
                    <a:pt x="15360" y="11014"/>
                    <a:pt x="15372" y="11026"/>
                    <a:pt x="15372" y="11062"/>
                  </a:cubicBezTo>
                  <a:cubicBezTo>
                    <a:pt x="15283" y="11092"/>
                    <a:pt x="15193" y="11104"/>
                    <a:pt x="15104" y="11104"/>
                  </a:cubicBezTo>
                  <a:cubicBezTo>
                    <a:pt x="15015" y="11104"/>
                    <a:pt x="14925" y="11092"/>
                    <a:pt x="14836" y="11074"/>
                  </a:cubicBezTo>
                  <a:cubicBezTo>
                    <a:pt x="14788" y="11074"/>
                    <a:pt x="14729" y="11062"/>
                    <a:pt x="14693" y="11062"/>
                  </a:cubicBezTo>
                  <a:cubicBezTo>
                    <a:pt x="14597" y="11055"/>
                    <a:pt x="14511" y="11051"/>
                    <a:pt x="14435" y="11051"/>
                  </a:cubicBezTo>
                  <a:cubicBezTo>
                    <a:pt x="13959" y="11051"/>
                    <a:pt x="13864" y="11203"/>
                    <a:pt x="13812" y="11788"/>
                  </a:cubicBezTo>
                  <a:cubicBezTo>
                    <a:pt x="13800" y="11883"/>
                    <a:pt x="13800" y="11979"/>
                    <a:pt x="13776" y="12086"/>
                  </a:cubicBezTo>
                  <a:lnTo>
                    <a:pt x="13776" y="12098"/>
                  </a:lnTo>
                  <a:lnTo>
                    <a:pt x="13669" y="12098"/>
                  </a:lnTo>
                  <a:cubicBezTo>
                    <a:pt x="13467" y="12098"/>
                    <a:pt x="13276" y="12122"/>
                    <a:pt x="13062" y="12122"/>
                  </a:cubicBezTo>
                  <a:lnTo>
                    <a:pt x="13026" y="12122"/>
                  </a:lnTo>
                  <a:cubicBezTo>
                    <a:pt x="12824" y="12122"/>
                    <a:pt x="12622" y="12133"/>
                    <a:pt x="12502" y="12300"/>
                  </a:cubicBezTo>
                  <a:cubicBezTo>
                    <a:pt x="12383" y="12443"/>
                    <a:pt x="12407" y="12657"/>
                    <a:pt x="12455" y="12848"/>
                  </a:cubicBezTo>
                  <a:cubicBezTo>
                    <a:pt x="12526" y="13122"/>
                    <a:pt x="12669" y="13526"/>
                    <a:pt x="13086" y="13800"/>
                  </a:cubicBezTo>
                  <a:cubicBezTo>
                    <a:pt x="13145" y="13848"/>
                    <a:pt x="13205" y="13884"/>
                    <a:pt x="13264" y="13967"/>
                  </a:cubicBezTo>
                  <a:cubicBezTo>
                    <a:pt x="13336" y="14050"/>
                    <a:pt x="13384" y="14122"/>
                    <a:pt x="13360" y="14181"/>
                  </a:cubicBezTo>
                  <a:cubicBezTo>
                    <a:pt x="13348" y="14241"/>
                    <a:pt x="13288" y="14288"/>
                    <a:pt x="13241" y="14312"/>
                  </a:cubicBezTo>
                  <a:cubicBezTo>
                    <a:pt x="12729" y="14586"/>
                    <a:pt x="12514" y="15003"/>
                    <a:pt x="12574" y="15610"/>
                  </a:cubicBezTo>
                  <a:cubicBezTo>
                    <a:pt x="12586" y="15777"/>
                    <a:pt x="12574" y="15955"/>
                    <a:pt x="12562" y="16134"/>
                  </a:cubicBezTo>
                  <a:lnTo>
                    <a:pt x="12562" y="16158"/>
                  </a:lnTo>
                  <a:cubicBezTo>
                    <a:pt x="12526" y="16586"/>
                    <a:pt x="12431" y="16705"/>
                    <a:pt x="12086" y="16777"/>
                  </a:cubicBezTo>
                  <a:cubicBezTo>
                    <a:pt x="11610" y="16860"/>
                    <a:pt x="11086" y="16944"/>
                    <a:pt x="10431" y="16967"/>
                  </a:cubicBezTo>
                  <a:cubicBezTo>
                    <a:pt x="9847" y="17003"/>
                    <a:pt x="9597" y="17086"/>
                    <a:pt x="9454" y="17729"/>
                  </a:cubicBezTo>
                  <a:cubicBezTo>
                    <a:pt x="9359" y="18146"/>
                    <a:pt x="9300" y="18563"/>
                    <a:pt x="9288" y="19003"/>
                  </a:cubicBezTo>
                  <a:cubicBezTo>
                    <a:pt x="9288" y="19241"/>
                    <a:pt x="9193" y="19349"/>
                    <a:pt x="8990" y="19420"/>
                  </a:cubicBezTo>
                  <a:cubicBezTo>
                    <a:pt x="8835" y="19468"/>
                    <a:pt x="8692" y="19515"/>
                    <a:pt x="8538" y="19527"/>
                  </a:cubicBezTo>
                  <a:cubicBezTo>
                    <a:pt x="8141" y="19561"/>
                    <a:pt x="7737" y="19578"/>
                    <a:pt x="7319" y="19578"/>
                  </a:cubicBezTo>
                  <a:cubicBezTo>
                    <a:pt x="6408" y="19578"/>
                    <a:pt x="5429" y="19496"/>
                    <a:pt x="4311" y="19325"/>
                  </a:cubicBezTo>
                  <a:cubicBezTo>
                    <a:pt x="3894" y="19265"/>
                    <a:pt x="3478" y="19218"/>
                    <a:pt x="3061" y="19182"/>
                  </a:cubicBezTo>
                  <a:cubicBezTo>
                    <a:pt x="2882" y="19170"/>
                    <a:pt x="2692" y="19158"/>
                    <a:pt x="2513" y="19146"/>
                  </a:cubicBezTo>
                  <a:cubicBezTo>
                    <a:pt x="2466" y="19146"/>
                    <a:pt x="2442" y="19146"/>
                    <a:pt x="2394" y="19122"/>
                  </a:cubicBezTo>
                  <a:cubicBezTo>
                    <a:pt x="2323" y="19122"/>
                    <a:pt x="2251" y="19110"/>
                    <a:pt x="2192" y="19099"/>
                  </a:cubicBezTo>
                  <a:cubicBezTo>
                    <a:pt x="1846" y="19027"/>
                    <a:pt x="1811" y="18980"/>
                    <a:pt x="1846" y="18610"/>
                  </a:cubicBezTo>
                  <a:cubicBezTo>
                    <a:pt x="1894" y="18087"/>
                    <a:pt x="1918" y="17551"/>
                    <a:pt x="1965" y="17027"/>
                  </a:cubicBezTo>
                  <a:cubicBezTo>
                    <a:pt x="1989" y="16622"/>
                    <a:pt x="2025" y="16205"/>
                    <a:pt x="2049" y="15812"/>
                  </a:cubicBezTo>
                  <a:cubicBezTo>
                    <a:pt x="2144" y="14634"/>
                    <a:pt x="1811" y="13515"/>
                    <a:pt x="1489" y="12598"/>
                  </a:cubicBezTo>
                  <a:cubicBezTo>
                    <a:pt x="834" y="10764"/>
                    <a:pt x="668" y="8966"/>
                    <a:pt x="965" y="7240"/>
                  </a:cubicBezTo>
                  <a:cubicBezTo>
                    <a:pt x="1072" y="6645"/>
                    <a:pt x="1358" y="6049"/>
                    <a:pt x="1620" y="5478"/>
                  </a:cubicBezTo>
                  <a:cubicBezTo>
                    <a:pt x="2108" y="4478"/>
                    <a:pt x="2823" y="3573"/>
                    <a:pt x="3811" y="2680"/>
                  </a:cubicBezTo>
                  <a:cubicBezTo>
                    <a:pt x="4847" y="1727"/>
                    <a:pt x="6192" y="1311"/>
                    <a:pt x="7252" y="1061"/>
                  </a:cubicBezTo>
                  <a:cubicBezTo>
                    <a:pt x="7347" y="1025"/>
                    <a:pt x="7442" y="1013"/>
                    <a:pt x="7549" y="1001"/>
                  </a:cubicBezTo>
                  <a:cubicBezTo>
                    <a:pt x="7633" y="989"/>
                    <a:pt x="7740" y="965"/>
                    <a:pt x="7823" y="942"/>
                  </a:cubicBezTo>
                  <a:cubicBezTo>
                    <a:pt x="8121" y="858"/>
                    <a:pt x="8419" y="834"/>
                    <a:pt x="8716" y="834"/>
                  </a:cubicBezTo>
                  <a:close/>
                  <a:moveTo>
                    <a:pt x="9073" y="1"/>
                  </a:moveTo>
                  <a:cubicBezTo>
                    <a:pt x="7645" y="1"/>
                    <a:pt x="6264" y="334"/>
                    <a:pt x="4966" y="965"/>
                  </a:cubicBezTo>
                  <a:cubicBezTo>
                    <a:pt x="4323" y="1299"/>
                    <a:pt x="3775" y="1656"/>
                    <a:pt x="3335" y="2025"/>
                  </a:cubicBezTo>
                  <a:cubicBezTo>
                    <a:pt x="2811" y="2489"/>
                    <a:pt x="2346" y="3037"/>
                    <a:pt x="1930" y="3573"/>
                  </a:cubicBezTo>
                  <a:cubicBezTo>
                    <a:pt x="1275" y="4406"/>
                    <a:pt x="775" y="5287"/>
                    <a:pt x="453" y="6192"/>
                  </a:cubicBezTo>
                  <a:cubicBezTo>
                    <a:pt x="96" y="7192"/>
                    <a:pt x="1" y="8264"/>
                    <a:pt x="132" y="9597"/>
                  </a:cubicBezTo>
                  <a:cubicBezTo>
                    <a:pt x="275" y="11026"/>
                    <a:pt x="549" y="12252"/>
                    <a:pt x="965" y="13348"/>
                  </a:cubicBezTo>
                  <a:cubicBezTo>
                    <a:pt x="1215" y="14027"/>
                    <a:pt x="1323" y="14765"/>
                    <a:pt x="1263" y="15574"/>
                  </a:cubicBezTo>
                  <a:cubicBezTo>
                    <a:pt x="1215" y="16384"/>
                    <a:pt x="1144" y="17217"/>
                    <a:pt x="1072" y="18027"/>
                  </a:cubicBezTo>
                  <a:lnTo>
                    <a:pt x="1013" y="18694"/>
                  </a:lnTo>
                  <a:cubicBezTo>
                    <a:pt x="965" y="19301"/>
                    <a:pt x="1215" y="19658"/>
                    <a:pt x="1799" y="19801"/>
                  </a:cubicBezTo>
                  <a:cubicBezTo>
                    <a:pt x="2001" y="19837"/>
                    <a:pt x="2204" y="19861"/>
                    <a:pt x="2406" y="19884"/>
                  </a:cubicBezTo>
                  <a:cubicBezTo>
                    <a:pt x="2466" y="19884"/>
                    <a:pt x="2513" y="19896"/>
                    <a:pt x="2573" y="19896"/>
                  </a:cubicBezTo>
                  <a:cubicBezTo>
                    <a:pt x="2763" y="19920"/>
                    <a:pt x="2942" y="19944"/>
                    <a:pt x="3132" y="19956"/>
                  </a:cubicBezTo>
                  <a:cubicBezTo>
                    <a:pt x="3370" y="19992"/>
                    <a:pt x="3632" y="20003"/>
                    <a:pt x="3870" y="20039"/>
                  </a:cubicBezTo>
                  <a:cubicBezTo>
                    <a:pt x="4001" y="20051"/>
                    <a:pt x="4120" y="20063"/>
                    <a:pt x="4251" y="20099"/>
                  </a:cubicBezTo>
                  <a:cubicBezTo>
                    <a:pt x="4442" y="20123"/>
                    <a:pt x="4656" y="20158"/>
                    <a:pt x="4882" y="20170"/>
                  </a:cubicBezTo>
                  <a:cubicBezTo>
                    <a:pt x="5954" y="20230"/>
                    <a:pt x="7204" y="20301"/>
                    <a:pt x="8431" y="20349"/>
                  </a:cubicBezTo>
                  <a:lnTo>
                    <a:pt x="8514" y="20349"/>
                  </a:lnTo>
                  <a:cubicBezTo>
                    <a:pt x="9073" y="20349"/>
                    <a:pt x="9562" y="20099"/>
                    <a:pt x="9883" y="19884"/>
                  </a:cubicBezTo>
                  <a:cubicBezTo>
                    <a:pt x="10014" y="19813"/>
                    <a:pt x="10097" y="19634"/>
                    <a:pt x="10133" y="19480"/>
                  </a:cubicBezTo>
                  <a:cubicBezTo>
                    <a:pt x="10157" y="19182"/>
                    <a:pt x="10181" y="18884"/>
                    <a:pt x="10193" y="18610"/>
                  </a:cubicBezTo>
                  <a:lnTo>
                    <a:pt x="10193" y="18491"/>
                  </a:lnTo>
                  <a:cubicBezTo>
                    <a:pt x="10205" y="18206"/>
                    <a:pt x="10216" y="17944"/>
                    <a:pt x="10300" y="17872"/>
                  </a:cubicBezTo>
                  <a:cubicBezTo>
                    <a:pt x="10371" y="17801"/>
                    <a:pt x="10609" y="17789"/>
                    <a:pt x="10919" y="17753"/>
                  </a:cubicBezTo>
                  <a:cubicBezTo>
                    <a:pt x="11467" y="17706"/>
                    <a:pt x="12002" y="17634"/>
                    <a:pt x="12526" y="17527"/>
                  </a:cubicBezTo>
                  <a:cubicBezTo>
                    <a:pt x="13062" y="17408"/>
                    <a:pt x="13395" y="17039"/>
                    <a:pt x="13431" y="16491"/>
                  </a:cubicBezTo>
                  <a:lnTo>
                    <a:pt x="13455" y="16324"/>
                  </a:lnTo>
                  <a:cubicBezTo>
                    <a:pt x="13479" y="16039"/>
                    <a:pt x="13515" y="15741"/>
                    <a:pt x="13479" y="15443"/>
                  </a:cubicBezTo>
                  <a:cubicBezTo>
                    <a:pt x="13467" y="15229"/>
                    <a:pt x="13515" y="15122"/>
                    <a:pt x="13705" y="15015"/>
                  </a:cubicBezTo>
                  <a:cubicBezTo>
                    <a:pt x="14229" y="14741"/>
                    <a:pt x="14407" y="14300"/>
                    <a:pt x="14205" y="13776"/>
                  </a:cubicBezTo>
                  <a:cubicBezTo>
                    <a:pt x="14134" y="13586"/>
                    <a:pt x="13991" y="13419"/>
                    <a:pt x="13872" y="13276"/>
                  </a:cubicBezTo>
                  <a:cubicBezTo>
                    <a:pt x="13836" y="13229"/>
                    <a:pt x="13788" y="13205"/>
                    <a:pt x="13765" y="13157"/>
                  </a:cubicBezTo>
                  <a:lnTo>
                    <a:pt x="13634" y="13026"/>
                  </a:lnTo>
                  <a:cubicBezTo>
                    <a:pt x="13598" y="13003"/>
                    <a:pt x="13586" y="12979"/>
                    <a:pt x="13574" y="12967"/>
                  </a:cubicBezTo>
                  <a:cubicBezTo>
                    <a:pt x="13729" y="12955"/>
                    <a:pt x="13907" y="12955"/>
                    <a:pt x="14074" y="12919"/>
                  </a:cubicBezTo>
                  <a:cubicBezTo>
                    <a:pt x="14586" y="12872"/>
                    <a:pt x="14681" y="12753"/>
                    <a:pt x="14717" y="12252"/>
                  </a:cubicBezTo>
                  <a:cubicBezTo>
                    <a:pt x="14717" y="12145"/>
                    <a:pt x="14729" y="12026"/>
                    <a:pt x="14741" y="11919"/>
                  </a:cubicBezTo>
                  <a:lnTo>
                    <a:pt x="14777" y="11919"/>
                  </a:lnTo>
                  <a:cubicBezTo>
                    <a:pt x="14872" y="11919"/>
                    <a:pt x="14963" y="11927"/>
                    <a:pt x="15055" y="11927"/>
                  </a:cubicBezTo>
                  <a:cubicBezTo>
                    <a:pt x="15124" y="11927"/>
                    <a:pt x="15193" y="11923"/>
                    <a:pt x="15265" y="11907"/>
                  </a:cubicBezTo>
                  <a:cubicBezTo>
                    <a:pt x="15693" y="11836"/>
                    <a:pt x="16086" y="11741"/>
                    <a:pt x="16253" y="11443"/>
                  </a:cubicBezTo>
                  <a:cubicBezTo>
                    <a:pt x="16384" y="11240"/>
                    <a:pt x="16312" y="10895"/>
                    <a:pt x="16146" y="10478"/>
                  </a:cubicBezTo>
                  <a:cubicBezTo>
                    <a:pt x="16134" y="10431"/>
                    <a:pt x="16098" y="10359"/>
                    <a:pt x="16062" y="10300"/>
                  </a:cubicBezTo>
                  <a:cubicBezTo>
                    <a:pt x="15943" y="10121"/>
                    <a:pt x="15824" y="9931"/>
                    <a:pt x="15705" y="9752"/>
                  </a:cubicBezTo>
                  <a:cubicBezTo>
                    <a:pt x="15384" y="9264"/>
                    <a:pt x="15074" y="8764"/>
                    <a:pt x="14741" y="8276"/>
                  </a:cubicBezTo>
                  <a:cubicBezTo>
                    <a:pt x="14538" y="7978"/>
                    <a:pt x="14467" y="7692"/>
                    <a:pt x="14479" y="7335"/>
                  </a:cubicBezTo>
                  <a:cubicBezTo>
                    <a:pt x="14491" y="6919"/>
                    <a:pt x="14479" y="6585"/>
                    <a:pt x="14419" y="6287"/>
                  </a:cubicBezTo>
                  <a:cubicBezTo>
                    <a:pt x="14229" y="5311"/>
                    <a:pt x="14050" y="4454"/>
                    <a:pt x="13812" y="3585"/>
                  </a:cubicBezTo>
                  <a:cubicBezTo>
                    <a:pt x="13538" y="2620"/>
                    <a:pt x="12919" y="1787"/>
                    <a:pt x="11967" y="1108"/>
                  </a:cubicBezTo>
                  <a:cubicBezTo>
                    <a:pt x="11467" y="751"/>
                    <a:pt x="10895" y="525"/>
                    <a:pt x="10336" y="299"/>
                  </a:cubicBezTo>
                  <a:cubicBezTo>
                    <a:pt x="10205" y="239"/>
                    <a:pt x="10074" y="191"/>
                    <a:pt x="9943" y="132"/>
                  </a:cubicBezTo>
                  <a:cubicBezTo>
                    <a:pt x="9669" y="13"/>
                    <a:pt x="9359" y="1"/>
                    <a:pt x="9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2"/>
            <p:cNvSpPr/>
            <p:nvPr/>
          </p:nvSpPr>
          <p:spPr>
            <a:xfrm>
              <a:off x="6585025" y="1755600"/>
              <a:ext cx="210475" cy="229925"/>
            </a:xfrm>
            <a:custGeom>
              <a:avLst/>
              <a:gdLst/>
              <a:ahLst/>
              <a:cxnLst/>
              <a:rect l="l" t="t" r="r" b="b"/>
              <a:pathLst>
                <a:path w="8419" h="9197" extrusionOk="0">
                  <a:moveTo>
                    <a:pt x="4371" y="731"/>
                  </a:moveTo>
                  <a:cubicBezTo>
                    <a:pt x="4525" y="731"/>
                    <a:pt x="4668" y="743"/>
                    <a:pt x="4835" y="755"/>
                  </a:cubicBezTo>
                  <a:cubicBezTo>
                    <a:pt x="6371" y="993"/>
                    <a:pt x="7145" y="1695"/>
                    <a:pt x="7502" y="3195"/>
                  </a:cubicBezTo>
                  <a:cubicBezTo>
                    <a:pt x="7573" y="3493"/>
                    <a:pt x="7597" y="3815"/>
                    <a:pt x="7621" y="4136"/>
                  </a:cubicBezTo>
                  <a:cubicBezTo>
                    <a:pt x="7633" y="4291"/>
                    <a:pt x="7645" y="4422"/>
                    <a:pt x="7657" y="4565"/>
                  </a:cubicBezTo>
                  <a:cubicBezTo>
                    <a:pt x="7645" y="4708"/>
                    <a:pt x="7621" y="4850"/>
                    <a:pt x="7597" y="4981"/>
                  </a:cubicBezTo>
                  <a:cubicBezTo>
                    <a:pt x="7561" y="5315"/>
                    <a:pt x="7526" y="5612"/>
                    <a:pt x="7454" y="5910"/>
                  </a:cubicBezTo>
                  <a:cubicBezTo>
                    <a:pt x="7228" y="6827"/>
                    <a:pt x="6692" y="7482"/>
                    <a:pt x="5787" y="7922"/>
                  </a:cubicBezTo>
                  <a:cubicBezTo>
                    <a:pt x="5216" y="8189"/>
                    <a:pt x="4699" y="8319"/>
                    <a:pt x="4200" y="8319"/>
                  </a:cubicBezTo>
                  <a:cubicBezTo>
                    <a:pt x="3920" y="8319"/>
                    <a:pt x="3645" y="8278"/>
                    <a:pt x="3370" y="8196"/>
                  </a:cubicBezTo>
                  <a:cubicBezTo>
                    <a:pt x="2108" y="7827"/>
                    <a:pt x="1370" y="7101"/>
                    <a:pt x="1049" y="5946"/>
                  </a:cubicBezTo>
                  <a:cubicBezTo>
                    <a:pt x="692" y="4624"/>
                    <a:pt x="965" y="3338"/>
                    <a:pt x="1870" y="2112"/>
                  </a:cubicBezTo>
                  <a:cubicBezTo>
                    <a:pt x="2537" y="1207"/>
                    <a:pt x="3418" y="731"/>
                    <a:pt x="4371" y="731"/>
                  </a:cubicBezTo>
                  <a:close/>
                  <a:moveTo>
                    <a:pt x="4662" y="0"/>
                  </a:moveTo>
                  <a:cubicBezTo>
                    <a:pt x="4149" y="0"/>
                    <a:pt x="3654" y="107"/>
                    <a:pt x="3192" y="314"/>
                  </a:cubicBezTo>
                  <a:cubicBezTo>
                    <a:pt x="2156" y="802"/>
                    <a:pt x="1370" y="1517"/>
                    <a:pt x="846" y="2457"/>
                  </a:cubicBezTo>
                  <a:cubicBezTo>
                    <a:pt x="156" y="3684"/>
                    <a:pt x="1" y="4970"/>
                    <a:pt x="334" y="6303"/>
                  </a:cubicBezTo>
                  <a:cubicBezTo>
                    <a:pt x="751" y="7946"/>
                    <a:pt x="2477" y="9196"/>
                    <a:pt x="4192" y="9196"/>
                  </a:cubicBezTo>
                  <a:cubicBezTo>
                    <a:pt x="4430" y="9196"/>
                    <a:pt x="4668" y="9172"/>
                    <a:pt x="4906" y="9125"/>
                  </a:cubicBezTo>
                  <a:cubicBezTo>
                    <a:pt x="5359" y="9041"/>
                    <a:pt x="5776" y="8839"/>
                    <a:pt x="6168" y="8649"/>
                  </a:cubicBezTo>
                  <a:lnTo>
                    <a:pt x="6264" y="8601"/>
                  </a:lnTo>
                  <a:cubicBezTo>
                    <a:pt x="7014" y="8268"/>
                    <a:pt x="7597" y="7637"/>
                    <a:pt x="8002" y="6732"/>
                  </a:cubicBezTo>
                  <a:cubicBezTo>
                    <a:pt x="8300" y="6065"/>
                    <a:pt x="8347" y="5362"/>
                    <a:pt x="8407" y="4541"/>
                  </a:cubicBezTo>
                  <a:lnTo>
                    <a:pt x="8419" y="4362"/>
                  </a:lnTo>
                  <a:lnTo>
                    <a:pt x="8419" y="4350"/>
                  </a:lnTo>
                  <a:cubicBezTo>
                    <a:pt x="8395" y="4291"/>
                    <a:pt x="8371" y="4196"/>
                    <a:pt x="8371" y="4100"/>
                  </a:cubicBezTo>
                  <a:cubicBezTo>
                    <a:pt x="8359" y="3827"/>
                    <a:pt x="8335" y="3505"/>
                    <a:pt x="8288" y="3172"/>
                  </a:cubicBezTo>
                  <a:cubicBezTo>
                    <a:pt x="8050" y="1600"/>
                    <a:pt x="7216" y="588"/>
                    <a:pt x="5799" y="171"/>
                  </a:cubicBezTo>
                  <a:cubicBezTo>
                    <a:pt x="5414" y="56"/>
                    <a:pt x="5033" y="0"/>
                    <a:pt x="4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2"/>
            <p:cNvSpPr/>
            <p:nvPr/>
          </p:nvSpPr>
          <p:spPr>
            <a:xfrm>
              <a:off x="6627600" y="1788375"/>
              <a:ext cx="116700" cy="152500"/>
            </a:xfrm>
            <a:custGeom>
              <a:avLst/>
              <a:gdLst/>
              <a:ahLst/>
              <a:cxnLst/>
              <a:rect l="l" t="t" r="r" b="b"/>
              <a:pathLst>
                <a:path w="4668" h="6100" extrusionOk="0">
                  <a:moveTo>
                    <a:pt x="2406" y="1325"/>
                  </a:moveTo>
                  <a:cubicBezTo>
                    <a:pt x="2560" y="1682"/>
                    <a:pt x="2656" y="2039"/>
                    <a:pt x="2763" y="2408"/>
                  </a:cubicBezTo>
                  <a:cubicBezTo>
                    <a:pt x="2799" y="2563"/>
                    <a:pt x="2834" y="2718"/>
                    <a:pt x="2894" y="2885"/>
                  </a:cubicBezTo>
                  <a:cubicBezTo>
                    <a:pt x="2810" y="2899"/>
                    <a:pt x="2726" y="2904"/>
                    <a:pt x="2642" y="2904"/>
                  </a:cubicBezTo>
                  <a:cubicBezTo>
                    <a:pt x="2439" y="2904"/>
                    <a:pt x="2232" y="2871"/>
                    <a:pt x="2013" y="2837"/>
                  </a:cubicBezTo>
                  <a:cubicBezTo>
                    <a:pt x="1929" y="2825"/>
                    <a:pt x="1846" y="2813"/>
                    <a:pt x="1763" y="2801"/>
                  </a:cubicBezTo>
                  <a:cubicBezTo>
                    <a:pt x="1882" y="2408"/>
                    <a:pt x="2048" y="2075"/>
                    <a:pt x="2215" y="1706"/>
                  </a:cubicBezTo>
                  <a:cubicBezTo>
                    <a:pt x="2287" y="1575"/>
                    <a:pt x="2334" y="1456"/>
                    <a:pt x="2406" y="1325"/>
                  </a:cubicBezTo>
                  <a:close/>
                  <a:moveTo>
                    <a:pt x="2425" y="0"/>
                  </a:moveTo>
                  <a:cubicBezTo>
                    <a:pt x="2411" y="0"/>
                    <a:pt x="2397" y="1"/>
                    <a:pt x="2382" y="3"/>
                  </a:cubicBezTo>
                  <a:cubicBezTo>
                    <a:pt x="2227" y="15"/>
                    <a:pt x="2120" y="146"/>
                    <a:pt x="2025" y="265"/>
                  </a:cubicBezTo>
                  <a:cubicBezTo>
                    <a:pt x="2013" y="301"/>
                    <a:pt x="2001" y="313"/>
                    <a:pt x="1989" y="325"/>
                  </a:cubicBezTo>
                  <a:cubicBezTo>
                    <a:pt x="1929" y="384"/>
                    <a:pt x="1906" y="456"/>
                    <a:pt x="1894" y="503"/>
                  </a:cubicBezTo>
                  <a:cubicBezTo>
                    <a:pt x="1894" y="515"/>
                    <a:pt x="1894" y="515"/>
                    <a:pt x="1882" y="539"/>
                  </a:cubicBezTo>
                  <a:lnTo>
                    <a:pt x="1417" y="1694"/>
                  </a:lnTo>
                  <a:cubicBezTo>
                    <a:pt x="1001" y="2754"/>
                    <a:pt x="596" y="3813"/>
                    <a:pt x="179" y="4849"/>
                  </a:cubicBezTo>
                  <a:cubicBezTo>
                    <a:pt x="179" y="4861"/>
                    <a:pt x="167" y="4885"/>
                    <a:pt x="167" y="4897"/>
                  </a:cubicBezTo>
                  <a:cubicBezTo>
                    <a:pt x="108" y="5016"/>
                    <a:pt x="1" y="5266"/>
                    <a:pt x="263" y="5504"/>
                  </a:cubicBezTo>
                  <a:lnTo>
                    <a:pt x="322" y="5552"/>
                  </a:lnTo>
                  <a:lnTo>
                    <a:pt x="393" y="5564"/>
                  </a:lnTo>
                  <a:cubicBezTo>
                    <a:pt x="420" y="5567"/>
                    <a:pt x="445" y="5568"/>
                    <a:pt x="469" y="5568"/>
                  </a:cubicBezTo>
                  <a:cubicBezTo>
                    <a:pt x="824" y="5568"/>
                    <a:pt x="920" y="5257"/>
                    <a:pt x="953" y="5123"/>
                  </a:cubicBezTo>
                  <a:cubicBezTo>
                    <a:pt x="977" y="5087"/>
                    <a:pt x="977" y="5063"/>
                    <a:pt x="989" y="5052"/>
                  </a:cubicBezTo>
                  <a:cubicBezTo>
                    <a:pt x="1120" y="4718"/>
                    <a:pt x="1227" y="4373"/>
                    <a:pt x="1346" y="4040"/>
                  </a:cubicBezTo>
                  <a:lnTo>
                    <a:pt x="1417" y="3813"/>
                  </a:lnTo>
                  <a:cubicBezTo>
                    <a:pt x="1465" y="3682"/>
                    <a:pt x="1489" y="3682"/>
                    <a:pt x="1548" y="3682"/>
                  </a:cubicBezTo>
                  <a:cubicBezTo>
                    <a:pt x="1763" y="3694"/>
                    <a:pt x="1953" y="3694"/>
                    <a:pt x="2168" y="3706"/>
                  </a:cubicBezTo>
                  <a:lnTo>
                    <a:pt x="3060" y="3754"/>
                  </a:lnTo>
                  <a:cubicBezTo>
                    <a:pt x="3120" y="3766"/>
                    <a:pt x="3180" y="3813"/>
                    <a:pt x="3215" y="3909"/>
                  </a:cubicBezTo>
                  <a:lnTo>
                    <a:pt x="3715" y="5433"/>
                  </a:lnTo>
                  <a:cubicBezTo>
                    <a:pt x="3739" y="5504"/>
                    <a:pt x="3775" y="5599"/>
                    <a:pt x="3799" y="5683"/>
                  </a:cubicBezTo>
                  <a:lnTo>
                    <a:pt x="3953" y="6099"/>
                  </a:lnTo>
                  <a:lnTo>
                    <a:pt x="4192" y="5956"/>
                  </a:lnTo>
                  <a:cubicBezTo>
                    <a:pt x="4442" y="5790"/>
                    <a:pt x="4668" y="5599"/>
                    <a:pt x="4525" y="5194"/>
                  </a:cubicBezTo>
                  <a:cubicBezTo>
                    <a:pt x="4287" y="4468"/>
                    <a:pt x="4073" y="3718"/>
                    <a:pt x="3846" y="2992"/>
                  </a:cubicBezTo>
                  <a:lnTo>
                    <a:pt x="3680" y="2444"/>
                  </a:lnTo>
                  <a:cubicBezTo>
                    <a:pt x="3632" y="2301"/>
                    <a:pt x="3608" y="2170"/>
                    <a:pt x="3561" y="2027"/>
                  </a:cubicBezTo>
                  <a:cubicBezTo>
                    <a:pt x="3394" y="1456"/>
                    <a:pt x="3239" y="861"/>
                    <a:pt x="2882" y="325"/>
                  </a:cubicBezTo>
                  <a:cubicBezTo>
                    <a:pt x="2837" y="269"/>
                    <a:pt x="2665" y="0"/>
                    <a:pt x="2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2"/>
            <p:cNvSpPr/>
            <p:nvPr/>
          </p:nvSpPr>
          <p:spPr>
            <a:xfrm>
              <a:off x="6664500" y="1808400"/>
              <a:ext cx="42600" cy="60425"/>
            </a:xfrm>
            <a:custGeom>
              <a:avLst/>
              <a:gdLst/>
              <a:ahLst/>
              <a:cxnLst/>
              <a:rect l="l" t="t" r="r" b="b"/>
              <a:pathLst>
                <a:path w="1704" h="2417" extrusionOk="0">
                  <a:moveTo>
                    <a:pt x="1" y="2191"/>
                  </a:moveTo>
                  <a:cubicBezTo>
                    <a:pt x="191" y="1405"/>
                    <a:pt x="596" y="798"/>
                    <a:pt x="906" y="0"/>
                  </a:cubicBezTo>
                  <a:cubicBezTo>
                    <a:pt x="1406" y="750"/>
                    <a:pt x="1465" y="1512"/>
                    <a:pt x="1704" y="2238"/>
                  </a:cubicBezTo>
                  <a:cubicBezTo>
                    <a:pt x="1120" y="2417"/>
                    <a:pt x="608" y="2238"/>
                    <a:pt x="1" y="219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2" name="Google Shape;1782;p52"/>
          <p:cNvGrpSpPr/>
          <p:nvPr/>
        </p:nvGrpSpPr>
        <p:grpSpPr>
          <a:xfrm>
            <a:off x="3688083" y="2599200"/>
            <a:ext cx="103406" cy="646845"/>
            <a:chOff x="2700625" y="2772200"/>
            <a:chExt cx="85750" cy="536400"/>
          </a:xfrm>
        </p:grpSpPr>
        <p:sp>
          <p:nvSpPr>
            <p:cNvPr id="1783" name="Google Shape;1783;p52"/>
            <p:cNvSpPr/>
            <p:nvPr/>
          </p:nvSpPr>
          <p:spPr>
            <a:xfrm>
              <a:off x="2711625" y="2870425"/>
              <a:ext cx="62850" cy="397100"/>
            </a:xfrm>
            <a:custGeom>
              <a:avLst/>
              <a:gdLst/>
              <a:ahLst/>
              <a:cxnLst/>
              <a:rect l="l" t="t" r="r" b="b"/>
              <a:pathLst>
                <a:path w="2514" h="15884" extrusionOk="0">
                  <a:moveTo>
                    <a:pt x="156" y="0"/>
                  </a:moveTo>
                  <a:cubicBezTo>
                    <a:pt x="906" y="405"/>
                    <a:pt x="1596" y="298"/>
                    <a:pt x="2335" y="0"/>
                  </a:cubicBezTo>
                  <a:cubicBezTo>
                    <a:pt x="2358" y="405"/>
                    <a:pt x="2382" y="739"/>
                    <a:pt x="2382" y="1072"/>
                  </a:cubicBezTo>
                  <a:cubicBezTo>
                    <a:pt x="2382" y="1596"/>
                    <a:pt x="2370" y="2108"/>
                    <a:pt x="2370" y="2632"/>
                  </a:cubicBezTo>
                  <a:cubicBezTo>
                    <a:pt x="2382" y="3858"/>
                    <a:pt x="2430" y="5072"/>
                    <a:pt x="2454" y="6311"/>
                  </a:cubicBezTo>
                  <a:cubicBezTo>
                    <a:pt x="2477" y="7037"/>
                    <a:pt x="2442" y="7787"/>
                    <a:pt x="2442" y="8513"/>
                  </a:cubicBezTo>
                  <a:cubicBezTo>
                    <a:pt x="2454" y="9585"/>
                    <a:pt x="2513" y="10656"/>
                    <a:pt x="2513" y="11728"/>
                  </a:cubicBezTo>
                  <a:cubicBezTo>
                    <a:pt x="2513" y="12907"/>
                    <a:pt x="2454" y="14074"/>
                    <a:pt x="2406" y="15252"/>
                  </a:cubicBezTo>
                  <a:cubicBezTo>
                    <a:pt x="2394" y="15586"/>
                    <a:pt x="2263" y="15729"/>
                    <a:pt x="1894" y="15788"/>
                  </a:cubicBezTo>
                  <a:cubicBezTo>
                    <a:pt x="1418" y="15883"/>
                    <a:pt x="942" y="15836"/>
                    <a:pt x="477" y="15717"/>
                  </a:cubicBezTo>
                  <a:cubicBezTo>
                    <a:pt x="120" y="15621"/>
                    <a:pt x="108" y="15562"/>
                    <a:pt x="120" y="15193"/>
                  </a:cubicBezTo>
                  <a:cubicBezTo>
                    <a:pt x="156" y="14193"/>
                    <a:pt x="191" y="13204"/>
                    <a:pt x="180" y="12216"/>
                  </a:cubicBezTo>
                  <a:cubicBezTo>
                    <a:pt x="168" y="10978"/>
                    <a:pt x="108" y="9728"/>
                    <a:pt x="72" y="8501"/>
                  </a:cubicBezTo>
                  <a:cubicBezTo>
                    <a:pt x="60" y="7799"/>
                    <a:pt x="25" y="7085"/>
                    <a:pt x="25" y="6382"/>
                  </a:cubicBezTo>
                  <a:cubicBezTo>
                    <a:pt x="13" y="4572"/>
                    <a:pt x="1" y="2739"/>
                    <a:pt x="1" y="917"/>
                  </a:cubicBezTo>
                  <a:cubicBezTo>
                    <a:pt x="13" y="620"/>
                    <a:pt x="96" y="346"/>
                    <a:pt x="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2"/>
            <p:cNvSpPr/>
            <p:nvPr/>
          </p:nvSpPr>
          <p:spPr>
            <a:xfrm>
              <a:off x="2717000" y="2820425"/>
              <a:ext cx="55075" cy="49425"/>
            </a:xfrm>
            <a:custGeom>
              <a:avLst/>
              <a:gdLst/>
              <a:ahLst/>
              <a:cxnLst/>
              <a:rect l="l" t="t" r="r" b="b"/>
              <a:pathLst>
                <a:path w="2203" h="1977" extrusionOk="0">
                  <a:moveTo>
                    <a:pt x="0" y="1548"/>
                  </a:moveTo>
                  <a:cubicBezTo>
                    <a:pt x="155" y="1036"/>
                    <a:pt x="322" y="524"/>
                    <a:pt x="488" y="0"/>
                  </a:cubicBezTo>
                  <a:cubicBezTo>
                    <a:pt x="750" y="84"/>
                    <a:pt x="965" y="155"/>
                    <a:pt x="1191" y="179"/>
                  </a:cubicBezTo>
                  <a:cubicBezTo>
                    <a:pt x="1393" y="203"/>
                    <a:pt x="1608" y="167"/>
                    <a:pt x="1870" y="155"/>
                  </a:cubicBezTo>
                  <a:cubicBezTo>
                    <a:pt x="1905" y="214"/>
                    <a:pt x="1965" y="298"/>
                    <a:pt x="1977" y="393"/>
                  </a:cubicBezTo>
                  <a:cubicBezTo>
                    <a:pt x="2036" y="595"/>
                    <a:pt x="2060" y="810"/>
                    <a:pt x="2108" y="1012"/>
                  </a:cubicBezTo>
                  <a:cubicBezTo>
                    <a:pt x="2203" y="1512"/>
                    <a:pt x="2179" y="1572"/>
                    <a:pt x="1727" y="1727"/>
                  </a:cubicBezTo>
                  <a:cubicBezTo>
                    <a:pt x="1155" y="1905"/>
                    <a:pt x="596" y="1977"/>
                    <a:pt x="0" y="15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2"/>
            <p:cNvSpPr/>
            <p:nvPr/>
          </p:nvSpPr>
          <p:spPr>
            <a:xfrm>
              <a:off x="2712525" y="3269875"/>
              <a:ext cx="56575" cy="25925"/>
            </a:xfrm>
            <a:custGeom>
              <a:avLst/>
              <a:gdLst/>
              <a:ahLst/>
              <a:cxnLst/>
              <a:rect l="l" t="t" r="r" b="b"/>
              <a:pathLst>
                <a:path w="2263" h="1037" extrusionOk="0">
                  <a:moveTo>
                    <a:pt x="60" y="1"/>
                  </a:moveTo>
                  <a:cubicBezTo>
                    <a:pt x="786" y="298"/>
                    <a:pt x="1513" y="286"/>
                    <a:pt x="2239" y="167"/>
                  </a:cubicBezTo>
                  <a:cubicBezTo>
                    <a:pt x="2263" y="703"/>
                    <a:pt x="2144" y="882"/>
                    <a:pt x="1691" y="953"/>
                  </a:cubicBezTo>
                  <a:cubicBezTo>
                    <a:pt x="1394" y="1001"/>
                    <a:pt x="1084" y="1036"/>
                    <a:pt x="786" y="1001"/>
                  </a:cubicBezTo>
                  <a:cubicBezTo>
                    <a:pt x="215" y="941"/>
                    <a:pt x="1" y="620"/>
                    <a:pt x="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2"/>
            <p:cNvSpPr/>
            <p:nvPr/>
          </p:nvSpPr>
          <p:spPr>
            <a:xfrm>
              <a:off x="2734550" y="2783200"/>
              <a:ext cx="28600" cy="31300"/>
            </a:xfrm>
            <a:custGeom>
              <a:avLst/>
              <a:gdLst/>
              <a:ahLst/>
              <a:cxnLst/>
              <a:rect l="l" t="t" r="r" b="b"/>
              <a:pathLst>
                <a:path w="1144" h="1252" extrusionOk="0">
                  <a:moveTo>
                    <a:pt x="572" y="1251"/>
                  </a:moveTo>
                  <a:cubicBezTo>
                    <a:pt x="513" y="1239"/>
                    <a:pt x="382" y="1215"/>
                    <a:pt x="263" y="1168"/>
                  </a:cubicBezTo>
                  <a:cubicBezTo>
                    <a:pt x="96" y="1108"/>
                    <a:pt x="1" y="1001"/>
                    <a:pt x="72" y="822"/>
                  </a:cubicBezTo>
                  <a:cubicBezTo>
                    <a:pt x="108" y="656"/>
                    <a:pt x="156" y="489"/>
                    <a:pt x="227" y="346"/>
                  </a:cubicBezTo>
                  <a:cubicBezTo>
                    <a:pt x="382" y="37"/>
                    <a:pt x="620" y="1"/>
                    <a:pt x="810" y="299"/>
                  </a:cubicBezTo>
                  <a:cubicBezTo>
                    <a:pt x="906" y="441"/>
                    <a:pt x="977" y="584"/>
                    <a:pt x="1025" y="751"/>
                  </a:cubicBezTo>
                  <a:cubicBezTo>
                    <a:pt x="1144" y="1120"/>
                    <a:pt x="1037" y="1251"/>
                    <a:pt x="572" y="1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2"/>
            <p:cNvSpPr/>
            <p:nvPr/>
          </p:nvSpPr>
          <p:spPr>
            <a:xfrm>
              <a:off x="2700625" y="2772200"/>
              <a:ext cx="85750" cy="536400"/>
            </a:xfrm>
            <a:custGeom>
              <a:avLst/>
              <a:gdLst/>
              <a:ahLst/>
              <a:cxnLst/>
              <a:rect l="l" t="t" r="r" b="b"/>
              <a:pathLst>
                <a:path w="3430" h="21456" extrusionOk="0">
                  <a:moveTo>
                    <a:pt x="3370" y="14538"/>
                  </a:moveTo>
                  <a:cubicBezTo>
                    <a:pt x="3370" y="13919"/>
                    <a:pt x="3358" y="13288"/>
                    <a:pt x="3358" y="12669"/>
                  </a:cubicBezTo>
                  <a:lnTo>
                    <a:pt x="3358" y="10525"/>
                  </a:lnTo>
                  <a:lnTo>
                    <a:pt x="3358" y="7430"/>
                  </a:lnTo>
                  <a:cubicBezTo>
                    <a:pt x="3358" y="6846"/>
                    <a:pt x="3334" y="6251"/>
                    <a:pt x="3298" y="5680"/>
                  </a:cubicBezTo>
                  <a:cubicBezTo>
                    <a:pt x="3287" y="5477"/>
                    <a:pt x="3287" y="5263"/>
                    <a:pt x="3275" y="5049"/>
                  </a:cubicBezTo>
                  <a:lnTo>
                    <a:pt x="3287" y="5049"/>
                  </a:lnTo>
                  <a:lnTo>
                    <a:pt x="3287" y="4906"/>
                  </a:lnTo>
                  <a:lnTo>
                    <a:pt x="3287" y="4632"/>
                  </a:lnTo>
                  <a:cubicBezTo>
                    <a:pt x="3287" y="4418"/>
                    <a:pt x="3275" y="4239"/>
                    <a:pt x="3298" y="4048"/>
                  </a:cubicBezTo>
                  <a:cubicBezTo>
                    <a:pt x="3370" y="3179"/>
                    <a:pt x="3215" y="2370"/>
                    <a:pt x="3037" y="1596"/>
                  </a:cubicBezTo>
                  <a:cubicBezTo>
                    <a:pt x="2929" y="1131"/>
                    <a:pt x="2798" y="655"/>
                    <a:pt x="2453" y="286"/>
                  </a:cubicBezTo>
                  <a:cubicBezTo>
                    <a:pt x="2286" y="108"/>
                    <a:pt x="2108" y="0"/>
                    <a:pt x="1917" y="0"/>
                  </a:cubicBezTo>
                  <a:cubicBezTo>
                    <a:pt x="1679" y="0"/>
                    <a:pt x="1465" y="167"/>
                    <a:pt x="1334" y="441"/>
                  </a:cubicBezTo>
                  <a:lnTo>
                    <a:pt x="1203" y="762"/>
                  </a:lnTo>
                  <a:cubicBezTo>
                    <a:pt x="989" y="1239"/>
                    <a:pt x="774" y="1739"/>
                    <a:pt x="608" y="2251"/>
                  </a:cubicBezTo>
                  <a:lnTo>
                    <a:pt x="572" y="2346"/>
                  </a:lnTo>
                  <a:cubicBezTo>
                    <a:pt x="381" y="2965"/>
                    <a:pt x="179" y="3584"/>
                    <a:pt x="131" y="4239"/>
                  </a:cubicBezTo>
                  <a:cubicBezTo>
                    <a:pt x="72" y="5025"/>
                    <a:pt x="96" y="5834"/>
                    <a:pt x="119" y="6608"/>
                  </a:cubicBezTo>
                  <a:cubicBezTo>
                    <a:pt x="119" y="6918"/>
                    <a:pt x="131" y="7227"/>
                    <a:pt x="131" y="7549"/>
                  </a:cubicBezTo>
                  <a:cubicBezTo>
                    <a:pt x="131" y="7858"/>
                    <a:pt x="143" y="8168"/>
                    <a:pt x="143" y="8478"/>
                  </a:cubicBezTo>
                  <a:cubicBezTo>
                    <a:pt x="155" y="9073"/>
                    <a:pt x="155" y="9692"/>
                    <a:pt x="155" y="10287"/>
                  </a:cubicBezTo>
                  <a:cubicBezTo>
                    <a:pt x="143" y="11192"/>
                    <a:pt x="119" y="12097"/>
                    <a:pt x="96" y="12990"/>
                  </a:cubicBezTo>
                  <a:cubicBezTo>
                    <a:pt x="84" y="13657"/>
                    <a:pt x="60" y="14335"/>
                    <a:pt x="36" y="15014"/>
                  </a:cubicBezTo>
                  <a:cubicBezTo>
                    <a:pt x="36" y="15252"/>
                    <a:pt x="36" y="15478"/>
                    <a:pt x="60" y="15705"/>
                  </a:cubicBezTo>
                  <a:cubicBezTo>
                    <a:pt x="72" y="15883"/>
                    <a:pt x="72" y="16074"/>
                    <a:pt x="72" y="16252"/>
                  </a:cubicBezTo>
                  <a:cubicBezTo>
                    <a:pt x="72" y="16419"/>
                    <a:pt x="60" y="16574"/>
                    <a:pt x="60" y="16729"/>
                  </a:cubicBezTo>
                  <a:cubicBezTo>
                    <a:pt x="36" y="16895"/>
                    <a:pt x="36" y="17038"/>
                    <a:pt x="36" y="17205"/>
                  </a:cubicBezTo>
                  <a:lnTo>
                    <a:pt x="36" y="18205"/>
                  </a:lnTo>
                  <a:cubicBezTo>
                    <a:pt x="36" y="18824"/>
                    <a:pt x="60" y="19467"/>
                    <a:pt x="24" y="20086"/>
                  </a:cubicBezTo>
                  <a:cubicBezTo>
                    <a:pt x="0" y="20741"/>
                    <a:pt x="262" y="21134"/>
                    <a:pt x="917" y="21360"/>
                  </a:cubicBezTo>
                  <a:cubicBezTo>
                    <a:pt x="1132" y="21432"/>
                    <a:pt x="1370" y="21455"/>
                    <a:pt x="1620" y="21455"/>
                  </a:cubicBezTo>
                  <a:cubicBezTo>
                    <a:pt x="1870" y="21455"/>
                    <a:pt x="2155" y="21420"/>
                    <a:pt x="2465" y="21336"/>
                  </a:cubicBezTo>
                  <a:cubicBezTo>
                    <a:pt x="2870" y="21241"/>
                    <a:pt x="3132" y="20943"/>
                    <a:pt x="3227" y="20527"/>
                  </a:cubicBezTo>
                  <a:lnTo>
                    <a:pt x="3251" y="20408"/>
                  </a:lnTo>
                  <a:cubicBezTo>
                    <a:pt x="3298" y="20193"/>
                    <a:pt x="3346" y="19967"/>
                    <a:pt x="3358" y="19729"/>
                  </a:cubicBezTo>
                  <a:lnTo>
                    <a:pt x="3358" y="19693"/>
                  </a:lnTo>
                  <a:cubicBezTo>
                    <a:pt x="3406" y="18872"/>
                    <a:pt x="3429" y="18038"/>
                    <a:pt x="3429" y="17205"/>
                  </a:cubicBezTo>
                  <a:cubicBezTo>
                    <a:pt x="3394" y="16312"/>
                    <a:pt x="3394" y="15419"/>
                    <a:pt x="3370" y="14538"/>
                  </a:cubicBezTo>
                  <a:close/>
                  <a:moveTo>
                    <a:pt x="1882" y="679"/>
                  </a:moveTo>
                  <a:cubicBezTo>
                    <a:pt x="1917" y="679"/>
                    <a:pt x="1977" y="715"/>
                    <a:pt x="2048" y="822"/>
                  </a:cubicBezTo>
                  <a:cubicBezTo>
                    <a:pt x="2144" y="929"/>
                    <a:pt x="2203" y="1084"/>
                    <a:pt x="2239" y="1215"/>
                  </a:cubicBezTo>
                  <a:cubicBezTo>
                    <a:pt x="2298" y="1393"/>
                    <a:pt x="2275" y="1453"/>
                    <a:pt x="2275" y="1477"/>
                  </a:cubicBezTo>
                  <a:cubicBezTo>
                    <a:pt x="2263" y="1489"/>
                    <a:pt x="2203" y="1536"/>
                    <a:pt x="1965" y="1536"/>
                  </a:cubicBezTo>
                  <a:lnTo>
                    <a:pt x="1917" y="1512"/>
                  </a:lnTo>
                  <a:cubicBezTo>
                    <a:pt x="1858" y="1501"/>
                    <a:pt x="1751" y="1477"/>
                    <a:pt x="1667" y="1441"/>
                  </a:cubicBezTo>
                  <a:cubicBezTo>
                    <a:pt x="1620" y="1429"/>
                    <a:pt x="1572" y="1393"/>
                    <a:pt x="1572" y="1381"/>
                  </a:cubicBezTo>
                  <a:cubicBezTo>
                    <a:pt x="1560" y="1358"/>
                    <a:pt x="1572" y="1310"/>
                    <a:pt x="1572" y="1274"/>
                  </a:cubicBezTo>
                  <a:lnTo>
                    <a:pt x="1608" y="1179"/>
                  </a:lnTo>
                  <a:cubicBezTo>
                    <a:pt x="1643" y="1060"/>
                    <a:pt x="1679" y="929"/>
                    <a:pt x="1727" y="834"/>
                  </a:cubicBezTo>
                  <a:cubicBezTo>
                    <a:pt x="1786" y="727"/>
                    <a:pt x="1846" y="679"/>
                    <a:pt x="1882" y="679"/>
                  </a:cubicBezTo>
                  <a:close/>
                  <a:moveTo>
                    <a:pt x="1334" y="2120"/>
                  </a:moveTo>
                  <a:cubicBezTo>
                    <a:pt x="1501" y="2167"/>
                    <a:pt x="1667" y="2215"/>
                    <a:pt x="1822" y="2227"/>
                  </a:cubicBezTo>
                  <a:lnTo>
                    <a:pt x="1953" y="2227"/>
                  </a:lnTo>
                  <a:cubicBezTo>
                    <a:pt x="2060" y="2227"/>
                    <a:pt x="2179" y="2215"/>
                    <a:pt x="2298" y="2203"/>
                  </a:cubicBezTo>
                  <a:cubicBezTo>
                    <a:pt x="2346" y="2203"/>
                    <a:pt x="2394" y="2179"/>
                    <a:pt x="2429" y="2179"/>
                  </a:cubicBezTo>
                  <a:cubicBezTo>
                    <a:pt x="2453" y="2227"/>
                    <a:pt x="2477" y="2263"/>
                    <a:pt x="2477" y="2298"/>
                  </a:cubicBezTo>
                  <a:lnTo>
                    <a:pt x="2572" y="2751"/>
                  </a:lnTo>
                  <a:cubicBezTo>
                    <a:pt x="2584" y="2810"/>
                    <a:pt x="2584" y="2870"/>
                    <a:pt x="2596" y="2929"/>
                  </a:cubicBezTo>
                  <a:cubicBezTo>
                    <a:pt x="2667" y="3346"/>
                    <a:pt x="2667" y="3346"/>
                    <a:pt x="2310" y="3477"/>
                  </a:cubicBezTo>
                  <a:cubicBezTo>
                    <a:pt x="2036" y="3584"/>
                    <a:pt x="1798" y="3632"/>
                    <a:pt x="1584" y="3632"/>
                  </a:cubicBezTo>
                  <a:lnTo>
                    <a:pt x="1584" y="3632"/>
                  </a:lnTo>
                  <a:cubicBezTo>
                    <a:pt x="1322" y="3632"/>
                    <a:pt x="1060" y="3560"/>
                    <a:pt x="810" y="3394"/>
                  </a:cubicBezTo>
                  <a:lnTo>
                    <a:pt x="1227" y="2084"/>
                  </a:lnTo>
                  <a:cubicBezTo>
                    <a:pt x="1274" y="2108"/>
                    <a:pt x="1310" y="2120"/>
                    <a:pt x="1334" y="2120"/>
                  </a:cubicBezTo>
                  <a:close/>
                  <a:moveTo>
                    <a:pt x="1798" y="20300"/>
                  </a:moveTo>
                  <a:cubicBezTo>
                    <a:pt x="2036" y="20300"/>
                    <a:pt x="2286" y="20277"/>
                    <a:pt x="2560" y="20241"/>
                  </a:cubicBezTo>
                  <a:cubicBezTo>
                    <a:pt x="2536" y="20598"/>
                    <a:pt x="2441" y="20658"/>
                    <a:pt x="2120" y="20717"/>
                  </a:cubicBezTo>
                  <a:cubicBezTo>
                    <a:pt x="1917" y="20741"/>
                    <a:pt x="1727" y="20765"/>
                    <a:pt x="1548" y="20765"/>
                  </a:cubicBezTo>
                  <a:cubicBezTo>
                    <a:pt x="1441" y="20765"/>
                    <a:pt x="1346" y="20765"/>
                    <a:pt x="1262" y="20741"/>
                  </a:cubicBezTo>
                  <a:cubicBezTo>
                    <a:pt x="858" y="20705"/>
                    <a:pt x="667" y="20503"/>
                    <a:pt x="667" y="20122"/>
                  </a:cubicBezTo>
                  <a:cubicBezTo>
                    <a:pt x="1024" y="20241"/>
                    <a:pt x="1393" y="20300"/>
                    <a:pt x="1798" y="20300"/>
                  </a:cubicBezTo>
                  <a:close/>
                  <a:moveTo>
                    <a:pt x="2322" y="19574"/>
                  </a:moveTo>
                  <a:cubicBezTo>
                    <a:pt x="2167" y="19598"/>
                    <a:pt x="2001" y="19610"/>
                    <a:pt x="1846" y="19610"/>
                  </a:cubicBezTo>
                  <a:cubicBezTo>
                    <a:pt x="1572" y="19610"/>
                    <a:pt x="1286" y="19574"/>
                    <a:pt x="977" y="19491"/>
                  </a:cubicBezTo>
                  <a:cubicBezTo>
                    <a:pt x="727" y="19419"/>
                    <a:pt x="727" y="19419"/>
                    <a:pt x="727" y="19122"/>
                  </a:cubicBezTo>
                  <a:cubicBezTo>
                    <a:pt x="727" y="18836"/>
                    <a:pt x="739" y="18574"/>
                    <a:pt x="751" y="18288"/>
                  </a:cubicBezTo>
                  <a:cubicBezTo>
                    <a:pt x="786" y="17574"/>
                    <a:pt x="798" y="16848"/>
                    <a:pt x="798" y="16133"/>
                  </a:cubicBezTo>
                  <a:cubicBezTo>
                    <a:pt x="798" y="15300"/>
                    <a:pt x="762" y="14466"/>
                    <a:pt x="739" y="13657"/>
                  </a:cubicBezTo>
                  <a:lnTo>
                    <a:pt x="691" y="12407"/>
                  </a:lnTo>
                  <a:lnTo>
                    <a:pt x="691" y="12192"/>
                  </a:lnTo>
                  <a:cubicBezTo>
                    <a:pt x="679" y="11573"/>
                    <a:pt x="667" y="10942"/>
                    <a:pt x="655" y="10311"/>
                  </a:cubicBezTo>
                  <a:cubicBezTo>
                    <a:pt x="631" y="8561"/>
                    <a:pt x="620" y="6680"/>
                    <a:pt x="620" y="4846"/>
                  </a:cubicBezTo>
                  <a:cubicBezTo>
                    <a:pt x="620" y="4668"/>
                    <a:pt x="655" y="4501"/>
                    <a:pt x="691" y="4299"/>
                  </a:cubicBezTo>
                  <a:cubicBezTo>
                    <a:pt x="715" y="4251"/>
                    <a:pt x="715" y="4203"/>
                    <a:pt x="727" y="4168"/>
                  </a:cubicBezTo>
                  <a:cubicBezTo>
                    <a:pt x="1024" y="4299"/>
                    <a:pt x="1322" y="4358"/>
                    <a:pt x="1632" y="4358"/>
                  </a:cubicBezTo>
                  <a:cubicBezTo>
                    <a:pt x="1941" y="4358"/>
                    <a:pt x="2286" y="4299"/>
                    <a:pt x="2656" y="4144"/>
                  </a:cubicBezTo>
                  <a:cubicBezTo>
                    <a:pt x="2656" y="4203"/>
                    <a:pt x="2656" y="4263"/>
                    <a:pt x="2679" y="4322"/>
                  </a:cubicBezTo>
                  <a:cubicBezTo>
                    <a:pt x="2691" y="4560"/>
                    <a:pt x="2703" y="4787"/>
                    <a:pt x="2703" y="5013"/>
                  </a:cubicBezTo>
                  <a:lnTo>
                    <a:pt x="2703" y="5727"/>
                  </a:lnTo>
                  <a:cubicBezTo>
                    <a:pt x="2703" y="6013"/>
                    <a:pt x="2691" y="6287"/>
                    <a:pt x="2703" y="6573"/>
                  </a:cubicBezTo>
                  <a:lnTo>
                    <a:pt x="2751" y="8275"/>
                  </a:lnTo>
                  <a:cubicBezTo>
                    <a:pt x="2763" y="8930"/>
                    <a:pt x="2775" y="9597"/>
                    <a:pt x="2798" y="10252"/>
                  </a:cubicBezTo>
                  <a:lnTo>
                    <a:pt x="2798" y="11371"/>
                  </a:lnTo>
                  <a:cubicBezTo>
                    <a:pt x="2798" y="11728"/>
                    <a:pt x="2775" y="12097"/>
                    <a:pt x="2798" y="12454"/>
                  </a:cubicBezTo>
                  <a:cubicBezTo>
                    <a:pt x="2798" y="12883"/>
                    <a:pt x="2810" y="13335"/>
                    <a:pt x="2822" y="13764"/>
                  </a:cubicBezTo>
                  <a:cubicBezTo>
                    <a:pt x="2834" y="14383"/>
                    <a:pt x="2870" y="15026"/>
                    <a:pt x="2858" y="15669"/>
                  </a:cubicBezTo>
                  <a:cubicBezTo>
                    <a:pt x="2858" y="16610"/>
                    <a:pt x="2810" y="17574"/>
                    <a:pt x="2775" y="18491"/>
                  </a:cubicBezTo>
                  <a:lnTo>
                    <a:pt x="2751" y="19193"/>
                  </a:lnTo>
                  <a:cubicBezTo>
                    <a:pt x="2703" y="19408"/>
                    <a:pt x="2644" y="19515"/>
                    <a:pt x="2322" y="195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8" name="Google Shape;1788;p52"/>
          <p:cNvGrpSpPr/>
          <p:nvPr/>
        </p:nvGrpSpPr>
        <p:grpSpPr>
          <a:xfrm>
            <a:off x="3960164" y="3056478"/>
            <a:ext cx="649709" cy="102351"/>
            <a:chOff x="2926250" y="3151400"/>
            <a:chExt cx="538775" cy="84875"/>
          </a:xfrm>
        </p:grpSpPr>
        <p:sp>
          <p:nvSpPr>
            <p:cNvPr id="1789" name="Google Shape;1789;p52"/>
            <p:cNvSpPr/>
            <p:nvPr/>
          </p:nvSpPr>
          <p:spPr>
            <a:xfrm>
              <a:off x="2969100" y="3162125"/>
              <a:ext cx="397100" cy="62825"/>
            </a:xfrm>
            <a:custGeom>
              <a:avLst/>
              <a:gdLst/>
              <a:ahLst/>
              <a:cxnLst/>
              <a:rect l="l" t="t" r="r" b="b"/>
              <a:pathLst>
                <a:path w="15884" h="2513" extrusionOk="0">
                  <a:moveTo>
                    <a:pt x="15884" y="143"/>
                  </a:moveTo>
                  <a:cubicBezTo>
                    <a:pt x="15479" y="905"/>
                    <a:pt x="15586" y="1596"/>
                    <a:pt x="15884" y="2334"/>
                  </a:cubicBezTo>
                  <a:cubicBezTo>
                    <a:pt x="15479" y="2346"/>
                    <a:pt x="15134" y="2382"/>
                    <a:pt x="14812" y="2382"/>
                  </a:cubicBezTo>
                  <a:cubicBezTo>
                    <a:pt x="14288" y="2382"/>
                    <a:pt x="13764" y="2358"/>
                    <a:pt x="13253" y="2358"/>
                  </a:cubicBezTo>
                  <a:cubicBezTo>
                    <a:pt x="12026" y="2382"/>
                    <a:pt x="10812" y="2417"/>
                    <a:pt x="9573" y="2453"/>
                  </a:cubicBezTo>
                  <a:cubicBezTo>
                    <a:pt x="8847" y="2465"/>
                    <a:pt x="8097" y="2441"/>
                    <a:pt x="7371" y="2441"/>
                  </a:cubicBezTo>
                  <a:cubicBezTo>
                    <a:pt x="6299" y="2453"/>
                    <a:pt x="5228" y="2513"/>
                    <a:pt x="4156" y="2513"/>
                  </a:cubicBezTo>
                  <a:cubicBezTo>
                    <a:pt x="2977" y="2513"/>
                    <a:pt x="1799" y="2453"/>
                    <a:pt x="632" y="2406"/>
                  </a:cubicBezTo>
                  <a:cubicBezTo>
                    <a:pt x="299" y="2394"/>
                    <a:pt x="144" y="2263"/>
                    <a:pt x="84" y="1882"/>
                  </a:cubicBezTo>
                  <a:cubicBezTo>
                    <a:pt x="1" y="1405"/>
                    <a:pt x="48" y="929"/>
                    <a:pt x="168" y="477"/>
                  </a:cubicBezTo>
                  <a:cubicBezTo>
                    <a:pt x="251" y="120"/>
                    <a:pt x="310" y="96"/>
                    <a:pt x="680" y="120"/>
                  </a:cubicBezTo>
                  <a:cubicBezTo>
                    <a:pt x="1680" y="143"/>
                    <a:pt x="2680" y="191"/>
                    <a:pt x="3656" y="179"/>
                  </a:cubicBezTo>
                  <a:cubicBezTo>
                    <a:pt x="4894" y="155"/>
                    <a:pt x="6144" y="96"/>
                    <a:pt x="7383" y="72"/>
                  </a:cubicBezTo>
                  <a:cubicBezTo>
                    <a:pt x="8085" y="60"/>
                    <a:pt x="8800" y="24"/>
                    <a:pt x="9502" y="24"/>
                  </a:cubicBezTo>
                  <a:cubicBezTo>
                    <a:pt x="11312" y="12"/>
                    <a:pt x="13145" y="1"/>
                    <a:pt x="14955" y="1"/>
                  </a:cubicBezTo>
                  <a:cubicBezTo>
                    <a:pt x="15253" y="12"/>
                    <a:pt x="15539" y="84"/>
                    <a:pt x="15884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52"/>
            <p:cNvSpPr/>
            <p:nvPr/>
          </p:nvSpPr>
          <p:spPr>
            <a:xfrm>
              <a:off x="3366475" y="3167175"/>
              <a:ext cx="49450" cy="55100"/>
            </a:xfrm>
            <a:custGeom>
              <a:avLst/>
              <a:gdLst/>
              <a:ahLst/>
              <a:cxnLst/>
              <a:rect l="l" t="t" r="r" b="b"/>
              <a:pathLst>
                <a:path w="1978" h="2204" extrusionOk="0">
                  <a:moveTo>
                    <a:pt x="429" y="1"/>
                  </a:moveTo>
                  <a:cubicBezTo>
                    <a:pt x="953" y="168"/>
                    <a:pt x="1465" y="334"/>
                    <a:pt x="1977" y="501"/>
                  </a:cubicBezTo>
                  <a:cubicBezTo>
                    <a:pt x="1906" y="763"/>
                    <a:pt x="1834" y="977"/>
                    <a:pt x="1822" y="1192"/>
                  </a:cubicBezTo>
                  <a:cubicBezTo>
                    <a:pt x="1799" y="1406"/>
                    <a:pt x="1834" y="1608"/>
                    <a:pt x="1846" y="1882"/>
                  </a:cubicBezTo>
                  <a:cubicBezTo>
                    <a:pt x="1787" y="1906"/>
                    <a:pt x="1703" y="1965"/>
                    <a:pt x="1608" y="1989"/>
                  </a:cubicBezTo>
                  <a:cubicBezTo>
                    <a:pt x="1406" y="2049"/>
                    <a:pt x="1191" y="2073"/>
                    <a:pt x="989" y="2120"/>
                  </a:cubicBezTo>
                  <a:cubicBezTo>
                    <a:pt x="489" y="2204"/>
                    <a:pt x="429" y="2192"/>
                    <a:pt x="275" y="1727"/>
                  </a:cubicBezTo>
                  <a:cubicBezTo>
                    <a:pt x="72" y="1168"/>
                    <a:pt x="1" y="596"/>
                    <a:pt x="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2"/>
            <p:cNvSpPr/>
            <p:nvPr/>
          </p:nvSpPr>
          <p:spPr>
            <a:xfrm>
              <a:off x="2940825" y="3162725"/>
              <a:ext cx="25625" cy="56575"/>
            </a:xfrm>
            <a:custGeom>
              <a:avLst/>
              <a:gdLst/>
              <a:ahLst/>
              <a:cxnLst/>
              <a:rect l="l" t="t" r="r" b="b"/>
              <a:pathLst>
                <a:path w="1025" h="2263" extrusionOk="0">
                  <a:moveTo>
                    <a:pt x="1025" y="60"/>
                  </a:moveTo>
                  <a:cubicBezTo>
                    <a:pt x="727" y="786"/>
                    <a:pt x="751" y="1524"/>
                    <a:pt x="870" y="2251"/>
                  </a:cubicBezTo>
                  <a:cubicBezTo>
                    <a:pt x="322" y="2263"/>
                    <a:pt x="156" y="2143"/>
                    <a:pt x="72" y="1703"/>
                  </a:cubicBezTo>
                  <a:cubicBezTo>
                    <a:pt x="36" y="1405"/>
                    <a:pt x="1" y="1084"/>
                    <a:pt x="36" y="786"/>
                  </a:cubicBezTo>
                  <a:cubicBezTo>
                    <a:pt x="108" y="227"/>
                    <a:pt x="417" y="0"/>
                    <a:pt x="1025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2"/>
            <p:cNvSpPr/>
            <p:nvPr/>
          </p:nvSpPr>
          <p:spPr>
            <a:xfrm>
              <a:off x="3422450" y="3185050"/>
              <a:ext cx="31275" cy="28300"/>
            </a:xfrm>
            <a:custGeom>
              <a:avLst/>
              <a:gdLst/>
              <a:ahLst/>
              <a:cxnLst/>
              <a:rect l="l" t="t" r="r" b="b"/>
              <a:pathLst>
                <a:path w="1251" h="1132" extrusionOk="0">
                  <a:moveTo>
                    <a:pt x="0" y="572"/>
                  </a:moveTo>
                  <a:cubicBezTo>
                    <a:pt x="12" y="512"/>
                    <a:pt x="36" y="381"/>
                    <a:pt x="83" y="250"/>
                  </a:cubicBezTo>
                  <a:cubicBezTo>
                    <a:pt x="143" y="96"/>
                    <a:pt x="250" y="0"/>
                    <a:pt x="429" y="60"/>
                  </a:cubicBezTo>
                  <a:cubicBezTo>
                    <a:pt x="595" y="107"/>
                    <a:pt x="750" y="155"/>
                    <a:pt x="905" y="227"/>
                  </a:cubicBezTo>
                  <a:cubicBezTo>
                    <a:pt x="1215" y="381"/>
                    <a:pt x="1250" y="619"/>
                    <a:pt x="953" y="810"/>
                  </a:cubicBezTo>
                  <a:cubicBezTo>
                    <a:pt x="810" y="893"/>
                    <a:pt x="667" y="977"/>
                    <a:pt x="500" y="1012"/>
                  </a:cubicBezTo>
                  <a:cubicBezTo>
                    <a:pt x="119" y="1131"/>
                    <a:pt x="0" y="1036"/>
                    <a:pt x="0" y="5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2"/>
            <p:cNvSpPr/>
            <p:nvPr/>
          </p:nvSpPr>
          <p:spPr>
            <a:xfrm>
              <a:off x="2926250" y="3151400"/>
              <a:ext cx="538775" cy="84875"/>
            </a:xfrm>
            <a:custGeom>
              <a:avLst/>
              <a:gdLst/>
              <a:ahLst/>
              <a:cxnLst/>
              <a:rect l="l" t="t" r="r" b="b"/>
              <a:pathLst>
                <a:path w="21551" h="3395" extrusionOk="0">
                  <a:moveTo>
                    <a:pt x="21527" y="1811"/>
                  </a:moveTo>
                  <a:cubicBezTo>
                    <a:pt x="21491" y="1608"/>
                    <a:pt x="21336" y="1430"/>
                    <a:pt x="21074" y="1322"/>
                  </a:cubicBezTo>
                  <a:lnTo>
                    <a:pt x="20765" y="1192"/>
                  </a:lnTo>
                  <a:cubicBezTo>
                    <a:pt x="20289" y="977"/>
                    <a:pt x="19789" y="751"/>
                    <a:pt x="19277" y="596"/>
                  </a:cubicBezTo>
                  <a:lnTo>
                    <a:pt x="19169" y="560"/>
                  </a:lnTo>
                  <a:cubicBezTo>
                    <a:pt x="18562" y="370"/>
                    <a:pt x="17943" y="156"/>
                    <a:pt x="17276" y="120"/>
                  </a:cubicBezTo>
                  <a:cubicBezTo>
                    <a:pt x="16943" y="84"/>
                    <a:pt x="16550" y="84"/>
                    <a:pt x="16133" y="84"/>
                  </a:cubicBezTo>
                  <a:cubicBezTo>
                    <a:pt x="15729" y="84"/>
                    <a:pt x="15312" y="96"/>
                    <a:pt x="14919" y="96"/>
                  </a:cubicBezTo>
                  <a:cubicBezTo>
                    <a:pt x="14597" y="120"/>
                    <a:pt x="14288" y="120"/>
                    <a:pt x="13978" y="120"/>
                  </a:cubicBezTo>
                  <a:cubicBezTo>
                    <a:pt x="13669" y="120"/>
                    <a:pt x="13347" y="132"/>
                    <a:pt x="13026" y="132"/>
                  </a:cubicBezTo>
                  <a:cubicBezTo>
                    <a:pt x="12597" y="144"/>
                    <a:pt x="12145" y="144"/>
                    <a:pt x="11716" y="144"/>
                  </a:cubicBezTo>
                  <a:lnTo>
                    <a:pt x="11228" y="144"/>
                  </a:lnTo>
                  <a:cubicBezTo>
                    <a:pt x="10323" y="132"/>
                    <a:pt x="9406" y="96"/>
                    <a:pt x="8513" y="84"/>
                  </a:cubicBezTo>
                  <a:cubicBezTo>
                    <a:pt x="7847" y="72"/>
                    <a:pt x="7180" y="37"/>
                    <a:pt x="6489" y="25"/>
                  </a:cubicBezTo>
                  <a:lnTo>
                    <a:pt x="6358" y="25"/>
                  </a:lnTo>
                  <a:cubicBezTo>
                    <a:pt x="6168" y="25"/>
                    <a:pt x="5989" y="37"/>
                    <a:pt x="5799" y="37"/>
                  </a:cubicBezTo>
                  <a:cubicBezTo>
                    <a:pt x="5620" y="60"/>
                    <a:pt x="5418" y="60"/>
                    <a:pt x="5239" y="60"/>
                  </a:cubicBezTo>
                  <a:cubicBezTo>
                    <a:pt x="5072" y="60"/>
                    <a:pt x="4918" y="37"/>
                    <a:pt x="4763" y="37"/>
                  </a:cubicBezTo>
                  <a:cubicBezTo>
                    <a:pt x="4596" y="25"/>
                    <a:pt x="4453" y="25"/>
                    <a:pt x="4287" y="25"/>
                  </a:cubicBezTo>
                  <a:lnTo>
                    <a:pt x="4060" y="25"/>
                  </a:lnTo>
                  <a:lnTo>
                    <a:pt x="3310" y="25"/>
                  </a:lnTo>
                  <a:lnTo>
                    <a:pt x="2548" y="25"/>
                  </a:lnTo>
                  <a:cubicBezTo>
                    <a:pt x="2096" y="25"/>
                    <a:pt x="1739" y="13"/>
                    <a:pt x="1417" y="1"/>
                  </a:cubicBezTo>
                  <a:lnTo>
                    <a:pt x="1310" y="1"/>
                  </a:lnTo>
                  <a:cubicBezTo>
                    <a:pt x="715" y="1"/>
                    <a:pt x="358" y="275"/>
                    <a:pt x="155" y="894"/>
                  </a:cubicBezTo>
                  <a:cubicBezTo>
                    <a:pt x="0" y="1322"/>
                    <a:pt x="0" y="1811"/>
                    <a:pt x="155" y="2418"/>
                  </a:cubicBezTo>
                  <a:cubicBezTo>
                    <a:pt x="250" y="2823"/>
                    <a:pt x="536" y="3097"/>
                    <a:pt x="965" y="3180"/>
                  </a:cubicBezTo>
                  <a:lnTo>
                    <a:pt x="1108" y="3216"/>
                  </a:lnTo>
                  <a:cubicBezTo>
                    <a:pt x="1310" y="3251"/>
                    <a:pt x="1536" y="3299"/>
                    <a:pt x="1774" y="3311"/>
                  </a:cubicBezTo>
                  <a:lnTo>
                    <a:pt x="1822" y="3311"/>
                  </a:lnTo>
                  <a:cubicBezTo>
                    <a:pt x="2632" y="3358"/>
                    <a:pt x="3465" y="3394"/>
                    <a:pt x="4299" y="3394"/>
                  </a:cubicBezTo>
                  <a:lnTo>
                    <a:pt x="4644" y="3394"/>
                  </a:lnTo>
                  <a:cubicBezTo>
                    <a:pt x="5418" y="3394"/>
                    <a:pt x="6204" y="3394"/>
                    <a:pt x="6977" y="3370"/>
                  </a:cubicBezTo>
                  <a:cubicBezTo>
                    <a:pt x="7608" y="3370"/>
                    <a:pt x="8228" y="3358"/>
                    <a:pt x="8859" y="3358"/>
                  </a:cubicBezTo>
                  <a:lnTo>
                    <a:pt x="9704" y="3358"/>
                  </a:lnTo>
                  <a:lnTo>
                    <a:pt x="11002" y="3358"/>
                  </a:lnTo>
                  <a:lnTo>
                    <a:pt x="12300" y="3358"/>
                  </a:lnTo>
                  <a:lnTo>
                    <a:pt x="14109" y="3358"/>
                  </a:lnTo>
                  <a:cubicBezTo>
                    <a:pt x="14693" y="3358"/>
                    <a:pt x="15288" y="3335"/>
                    <a:pt x="15859" y="3299"/>
                  </a:cubicBezTo>
                  <a:cubicBezTo>
                    <a:pt x="16062" y="3287"/>
                    <a:pt x="16288" y="3287"/>
                    <a:pt x="16491" y="3275"/>
                  </a:cubicBezTo>
                  <a:lnTo>
                    <a:pt x="16491" y="3287"/>
                  </a:lnTo>
                  <a:lnTo>
                    <a:pt x="16633" y="3287"/>
                  </a:lnTo>
                  <a:lnTo>
                    <a:pt x="16907" y="3287"/>
                  </a:lnTo>
                  <a:lnTo>
                    <a:pt x="17181" y="3287"/>
                  </a:lnTo>
                  <a:cubicBezTo>
                    <a:pt x="17300" y="3287"/>
                    <a:pt x="17395" y="3287"/>
                    <a:pt x="17491" y="3299"/>
                  </a:cubicBezTo>
                  <a:cubicBezTo>
                    <a:pt x="17634" y="3311"/>
                    <a:pt x="17788" y="3311"/>
                    <a:pt x="17931" y="3311"/>
                  </a:cubicBezTo>
                  <a:cubicBezTo>
                    <a:pt x="18646" y="3311"/>
                    <a:pt x="19360" y="3168"/>
                    <a:pt x="19955" y="3037"/>
                  </a:cubicBezTo>
                  <a:cubicBezTo>
                    <a:pt x="20420" y="2930"/>
                    <a:pt x="20896" y="2799"/>
                    <a:pt x="21265" y="2454"/>
                  </a:cubicBezTo>
                  <a:cubicBezTo>
                    <a:pt x="21467" y="2239"/>
                    <a:pt x="21551" y="2037"/>
                    <a:pt x="21527" y="1811"/>
                  </a:cubicBezTo>
                  <a:close/>
                  <a:moveTo>
                    <a:pt x="19991" y="1882"/>
                  </a:moveTo>
                  <a:cubicBezTo>
                    <a:pt x="20003" y="1823"/>
                    <a:pt x="20039" y="1727"/>
                    <a:pt x="20062" y="1632"/>
                  </a:cubicBezTo>
                  <a:cubicBezTo>
                    <a:pt x="20098" y="1525"/>
                    <a:pt x="20146" y="1525"/>
                    <a:pt x="20158" y="1525"/>
                  </a:cubicBezTo>
                  <a:cubicBezTo>
                    <a:pt x="20170" y="1525"/>
                    <a:pt x="20205" y="1525"/>
                    <a:pt x="20217" y="1537"/>
                  </a:cubicBezTo>
                  <a:lnTo>
                    <a:pt x="20324" y="1573"/>
                  </a:lnTo>
                  <a:cubicBezTo>
                    <a:pt x="20443" y="1620"/>
                    <a:pt x="20562" y="1644"/>
                    <a:pt x="20658" y="1692"/>
                  </a:cubicBezTo>
                  <a:cubicBezTo>
                    <a:pt x="20777" y="1751"/>
                    <a:pt x="20824" y="1811"/>
                    <a:pt x="20824" y="1834"/>
                  </a:cubicBezTo>
                  <a:cubicBezTo>
                    <a:pt x="20824" y="1870"/>
                    <a:pt x="20801" y="1930"/>
                    <a:pt x="20693" y="2001"/>
                  </a:cubicBezTo>
                  <a:cubicBezTo>
                    <a:pt x="20574" y="2096"/>
                    <a:pt x="20420" y="2156"/>
                    <a:pt x="20289" y="2192"/>
                  </a:cubicBezTo>
                  <a:cubicBezTo>
                    <a:pt x="20217" y="2227"/>
                    <a:pt x="20146" y="2227"/>
                    <a:pt x="20098" y="2227"/>
                  </a:cubicBezTo>
                  <a:cubicBezTo>
                    <a:pt x="20050" y="2227"/>
                    <a:pt x="19979" y="2227"/>
                    <a:pt x="19979" y="1894"/>
                  </a:cubicBezTo>
                  <a:close/>
                  <a:moveTo>
                    <a:pt x="19288" y="2287"/>
                  </a:moveTo>
                  <a:cubicBezTo>
                    <a:pt x="19288" y="2335"/>
                    <a:pt x="19312" y="2382"/>
                    <a:pt x="19312" y="2418"/>
                  </a:cubicBezTo>
                  <a:cubicBezTo>
                    <a:pt x="19265" y="2430"/>
                    <a:pt x="19229" y="2465"/>
                    <a:pt x="19193" y="2465"/>
                  </a:cubicBezTo>
                  <a:lnTo>
                    <a:pt x="18741" y="2549"/>
                  </a:lnTo>
                  <a:cubicBezTo>
                    <a:pt x="18681" y="2573"/>
                    <a:pt x="18622" y="2573"/>
                    <a:pt x="18562" y="2585"/>
                  </a:cubicBezTo>
                  <a:cubicBezTo>
                    <a:pt x="18431" y="2620"/>
                    <a:pt x="18324" y="2632"/>
                    <a:pt x="18253" y="2632"/>
                  </a:cubicBezTo>
                  <a:cubicBezTo>
                    <a:pt x="18157" y="2632"/>
                    <a:pt x="18134" y="2632"/>
                    <a:pt x="18015" y="2299"/>
                  </a:cubicBezTo>
                  <a:cubicBezTo>
                    <a:pt x="17848" y="1834"/>
                    <a:pt x="17741" y="1346"/>
                    <a:pt x="18098" y="799"/>
                  </a:cubicBezTo>
                  <a:lnTo>
                    <a:pt x="19408" y="1215"/>
                  </a:lnTo>
                  <a:cubicBezTo>
                    <a:pt x="19396" y="1239"/>
                    <a:pt x="19396" y="1287"/>
                    <a:pt x="19384" y="1322"/>
                  </a:cubicBezTo>
                  <a:cubicBezTo>
                    <a:pt x="19336" y="1477"/>
                    <a:pt x="19288" y="1644"/>
                    <a:pt x="19277" y="1811"/>
                  </a:cubicBezTo>
                  <a:cubicBezTo>
                    <a:pt x="19265" y="1965"/>
                    <a:pt x="19277" y="2120"/>
                    <a:pt x="19288" y="2287"/>
                  </a:cubicBezTo>
                  <a:close/>
                  <a:moveTo>
                    <a:pt x="16407" y="2680"/>
                  </a:moveTo>
                  <a:lnTo>
                    <a:pt x="15824" y="2680"/>
                  </a:lnTo>
                  <a:lnTo>
                    <a:pt x="15228" y="2680"/>
                  </a:lnTo>
                  <a:lnTo>
                    <a:pt x="14978" y="2680"/>
                  </a:lnTo>
                  <a:lnTo>
                    <a:pt x="13276" y="2716"/>
                  </a:lnTo>
                  <a:cubicBezTo>
                    <a:pt x="12645" y="2727"/>
                    <a:pt x="11966" y="2751"/>
                    <a:pt x="11299" y="2763"/>
                  </a:cubicBezTo>
                  <a:lnTo>
                    <a:pt x="10942" y="2763"/>
                  </a:lnTo>
                  <a:lnTo>
                    <a:pt x="10180" y="2763"/>
                  </a:lnTo>
                  <a:lnTo>
                    <a:pt x="9430" y="2763"/>
                  </a:lnTo>
                  <a:lnTo>
                    <a:pt x="9097" y="2763"/>
                  </a:lnTo>
                  <a:cubicBezTo>
                    <a:pt x="8668" y="2763"/>
                    <a:pt x="8216" y="2775"/>
                    <a:pt x="7787" y="2787"/>
                  </a:cubicBezTo>
                  <a:cubicBezTo>
                    <a:pt x="7204" y="2811"/>
                    <a:pt x="6632" y="2823"/>
                    <a:pt x="6037" y="2823"/>
                  </a:cubicBezTo>
                  <a:lnTo>
                    <a:pt x="5882" y="2823"/>
                  </a:lnTo>
                  <a:cubicBezTo>
                    <a:pt x="4941" y="2823"/>
                    <a:pt x="3977" y="2775"/>
                    <a:pt x="3060" y="2751"/>
                  </a:cubicBezTo>
                  <a:lnTo>
                    <a:pt x="2358" y="2716"/>
                  </a:lnTo>
                  <a:cubicBezTo>
                    <a:pt x="2132" y="2704"/>
                    <a:pt x="2013" y="2644"/>
                    <a:pt x="1953" y="2311"/>
                  </a:cubicBezTo>
                  <a:cubicBezTo>
                    <a:pt x="1882" y="1894"/>
                    <a:pt x="1893" y="1465"/>
                    <a:pt x="2024" y="977"/>
                  </a:cubicBezTo>
                  <a:cubicBezTo>
                    <a:pt x="2084" y="727"/>
                    <a:pt x="2084" y="727"/>
                    <a:pt x="2298" y="727"/>
                  </a:cubicBezTo>
                  <a:lnTo>
                    <a:pt x="2417" y="727"/>
                  </a:lnTo>
                  <a:cubicBezTo>
                    <a:pt x="2691" y="727"/>
                    <a:pt x="2965" y="739"/>
                    <a:pt x="3251" y="751"/>
                  </a:cubicBezTo>
                  <a:cubicBezTo>
                    <a:pt x="3882" y="763"/>
                    <a:pt x="4549" y="799"/>
                    <a:pt x="5180" y="799"/>
                  </a:cubicBezTo>
                  <a:lnTo>
                    <a:pt x="5406" y="799"/>
                  </a:lnTo>
                  <a:cubicBezTo>
                    <a:pt x="6239" y="799"/>
                    <a:pt x="7073" y="763"/>
                    <a:pt x="7894" y="739"/>
                  </a:cubicBezTo>
                  <a:cubicBezTo>
                    <a:pt x="8311" y="727"/>
                    <a:pt x="8728" y="703"/>
                    <a:pt x="9132" y="691"/>
                  </a:cubicBezTo>
                  <a:lnTo>
                    <a:pt x="9335" y="691"/>
                  </a:lnTo>
                  <a:cubicBezTo>
                    <a:pt x="9966" y="680"/>
                    <a:pt x="10597" y="668"/>
                    <a:pt x="11240" y="644"/>
                  </a:cubicBezTo>
                  <a:cubicBezTo>
                    <a:pt x="12990" y="632"/>
                    <a:pt x="14871" y="620"/>
                    <a:pt x="16705" y="620"/>
                  </a:cubicBezTo>
                  <a:cubicBezTo>
                    <a:pt x="16883" y="620"/>
                    <a:pt x="17038" y="644"/>
                    <a:pt x="17253" y="691"/>
                  </a:cubicBezTo>
                  <a:cubicBezTo>
                    <a:pt x="17300" y="703"/>
                    <a:pt x="17348" y="703"/>
                    <a:pt x="17383" y="727"/>
                  </a:cubicBezTo>
                  <a:cubicBezTo>
                    <a:pt x="17062" y="1453"/>
                    <a:pt x="17193" y="2120"/>
                    <a:pt x="17383" y="2656"/>
                  </a:cubicBezTo>
                  <a:cubicBezTo>
                    <a:pt x="17324" y="2656"/>
                    <a:pt x="17264" y="2656"/>
                    <a:pt x="17205" y="2680"/>
                  </a:cubicBezTo>
                  <a:cubicBezTo>
                    <a:pt x="16967" y="2692"/>
                    <a:pt x="16741" y="2704"/>
                    <a:pt x="16526" y="2704"/>
                  </a:cubicBezTo>
                  <a:close/>
                  <a:moveTo>
                    <a:pt x="1286" y="2561"/>
                  </a:moveTo>
                  <a:cubicBezTo>
                    <a:pt x="929" y="2537"/>
                    <a:pt x="870" y="2442"/>
                    <a:pt x="810" y="2120"/>
                  </a:cubicBezTo>
                  <a:cubicBezTo>
                    <a:pt x="750" y="1811"/>
                    <a:pt x="750" y="1513"/>
                    <a:pt x="774" y="1251"/>
                  </a:cubicBezTo>
                  <a:cubicBezTo>
                    <a:pt x="822" y="846"/>
                    <a:pt x="1012" y="668"/>
                    <a:pt x="1405" y="656"/>
                  </a:cubicBezTo>
                  <a:cubicBezTo>
                    <a:pt x="1167" y="1334"/>
                    <a:pt x="1215" y="2001"/>
                    <a:pt x="1286" y="2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52"/>
          <p:cNvGrpSpPr/>
          <p:nvPr/>
        </p:nvGrpSpPr>
        <p:grpSpPr>
          <a:xfrm>
            <a:off x="4193114" y="2781171"/>
            <a:ext cx="678801" cy="132136"/>
            <a:chOff x="3119425" y="2923100"/>
            <a:chExt cx="562900" cy="109575"/>
          </a:xfrm>
        </p:grpSpPr>
        <p:sp>
          <p:nvSpPr>
            <p:cNvPr id="1795" name="Google Shape;1795;p52"/>
            <p:cNvSpPr/>
            <p:nvPr/>
          </p:nvSpPr>
          <p:spPr>
            <a:xfrm>
              <a:off x="3133125" y="2959425"/>
              <a:ext cx="228625" cy="61050"/>
            </a:xfrm>
            <a:custGeom>
              <a:avLst/>
              <a:gdLst/>
              <a:ahLst/>
              <a:cxnLst/>
              <a:rect l="l" t="t" r="r" b="b"/>
              <a:pathLst>
                <a:path w="9145" h="2442" extrusionOk="0">
                  <a:moveTo>
                    <a:pt x="4072" y="119"/>
                  </a:moveTo>
                  <a:cubicBezTo>
                    <a:pt x="5513" y="72"/>
                    <a:pt x="6644" y="24"/>
                    <a:pt x="7763" y="0"/>
                  </a:cubicBezTo>
                  <a:cubicBezTo>
                    <a:pt x="8025" y="0"/>
                    <a:pt x="8311" y="24"/>
                    <a:pt x="8573" y="36"/>
                  </a:cubicBezTo>
                  <a:cubicBezTo>
                    <a:pt x="8835" y="60"/>
                    <a:pt x="8978" y="203"/>
                    <a:pt x="8989" y="477"/>
                  </a:cubicBezTo>
                  <a:cubicBezTo>
                    <a:pt x="9025" y="870"/>
                    <a:pt x="9085" y="1286"/>
                    <a:pt x="9108" y="1691"/>
                  </a:cubicBezTo>
                  <a:cubicBezTo>
                    <a:pt x="9144" y="2263"/>
                    <a:pt x="8978" y="2441"/>
                    <a:pt x="8430" y="2441"/>
                  </a:cubicBezTo>
                  <a:cubicBezTo>
                    <a:pt x="7739" y="2441"/>
                    <a:pt x="7073" y="2382"/>
                    <a:pt x="6382" y="2382"/>
                  </a:cubicBezTo>
                  <a:cubicBezTo>
                    <a:pt x="4941" y="2382"/>
                    <a:pt x="3489" y="2394"/>
                    <a:pt x="2036" y="2405"/>
                  </a:cubicBezTo>
                  <a:cubicBezTo>
                    <a:pt x="1441" y="2405"/>
                    <a:pt x="893" y="2298"/>
                    <a:pt x="417" y="1905"/>
                  </a:cubicBezTo>
                  <a:cubicBezTo>
                    <a:pt x="107" y="1643"/>
                    <a:pt x="0" y="1322"/>
                    <a:pt x="60" y="953"/>
                  </a:cubicBezTo>
                  <a:cubicBezTo>
                    <a:pt x="119" y="620"/>
                    <a:pt x="393" y="429"/>
                    <a:pt x="822" y="381"/>
                  </a:cubicBezTo>
                  <a:cubicBezTo>
                    <a:pt x="2012" y="274"/>
                    <a:pt x="3203" y="191"/>
                    <a:pt x="4072" y="11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2"/>
            <p:cNvSpPr/>
            <p:nvPr/>
          </p:nvSpPr>
          <p:spPr>
            <a:xfrm>
              <a:off x="3369750" y="2961500"/>
              <a:ext cx="267925" cy="49150"/>
            </a:xfrm>
            <a:custGeom>
              <a:avLst/>
              <a:gdLst/>
              <a:ahLst/>
              <a:cxnLst/>
              <a:rect l="l" t="t" r="r" b="b"/>
              <a:pathLst>
                <a:path w="10717" h="1966" extrusionOk="0">
                  <a:moveTo>
                    <a:pt x="96" y="1941"/>
                  </a:moveTo>
                  <a:cubicBezTo>
                    <a:pt x="60" y="1382"/>
                    <a:pt x="36" y="882"/>
                    <a:pt x="1" y="358"/>
                  </a:cubicBezTo>
                  <a:cubicBezTo>
                    <a:pt x="465" y="191"/>
                    <a:pt x="917" y="227"/>
                    <a:pt x="1346" y="191"/>
                  </a:cubicBezTo>
                  <a:cubicBezTo>
                    <a:pt x="2299" y="132"/>
                    <a:pt x="3251" y="108"/>
                    <a:pt x="4204" y="84"/>
                  </a:cubicBezTo>
                  <a:cubicBezTo>
                    <a:pt x="6120" y="48"/>
                    <a:pt x="8037" y="25"/>
                    <a:pt x="9978" y="1"/>
                  </a:cubicBezTo>
                  <a:cubicBezTo>
                    <a:pt x="10395" y="1"/>
                    <a:pt x="10419" y="48"/>
                    <a:pt x="10526" y="441"/>
                  </a:cubicBezTo>
                  <a:cubicBezTo>
                    <a:pt x="10538" y="537"/>
                    <a:pt x="10573" y="608"/>
                    <a:pt x="10585" y="703"/>
                  </a:cubicBezTo>
                  <a:cubicBezTo>
                    <a:pt x="10716" y="1620"/>
                    <a:pt x="10585" y="1787"/>
                    <a:pt x="9657" y="1810"/>
                  </a:cubicBezTo>
                  <a:cubicBezTo>
                    <a:pt x="8728" y="1834"/>
                    <a:pt x="7787" y="1810"/>
                    <a:pt x="6847" y="1810"/>
                  </a:cubicBezTo>
                  <a:cubicBezTo>
                    <a:pt x="6644" y="1810"/>
                    <a:pt x="6442" y="1834"/>
                    <a:pt x="6240" y="1834"/>
                  </a:cubicBezTo>
                  <a:cubicBezTo>
                    <a:pt x="4656" y="1858"/>
                    <a:pt x="3072" y="1894"/>
                    <a:pt x="1489" y="1918"/>
                  </a:cubicBezTo>
                  <a:cubicBezTo>
                    <a:pt x="1215" y="1918"/>
                    <a:pt x="917" y="1953"/>
                    <a:pt x="632" y="1965"/>
                  </a:cubicBezTo>
                  <a:cubicBezTo>
                    <a:pt x="441" y="1965"/>
                    <a:pt x="275" y="1941"/>
                    <a:pt x="96" y="19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2"/>
            <p:cNvSpPr/>
            <p:nvPr/>
          </p:nvSpPr>
          <p:spPr>
            <a:xfrm>
              <a:off x="3152175" y="2937400"/>
              <a:ext cx="241125" cy="22350"/>
            </a:xfrm>
            <a:custGeom>
              <a:avLst/>
              <a:gdLst/>
              <a:ahLst/>
              <a:cxnLst/>
              <a:rect l="l" t="t" r="r" b="b"/>
              <a:pathLst>
                <a:path w="9645" h="894" extrusionOk="0">
                  <a:moveTo>
                    <a:pt x="5334" y="60"/>
                  </a:moveTo>
                  <a:cubicBezTo>
                    <a:pt x="6287" y="36"/>
                    <a:pt x="7239" y="0"/>
                    <a:pt x="8192" y="12"/>
                  </a:cubicBezTo>
                  <a:cubicBezTo>
                    <a:pt x="8501" y="12"/>
                    <a:pt x="8823" y="107"/>
                    <a:pt x="9144" y="179"/>
                  </a:cubicBezTo>
                  <a:cubicBezTo>
                    <a:pt x="9263" y="203"/>
                    <a:pt x="9394" y="298"/>
                    <a:pt x="9466" y="405"/>
                  </a:cubicBezTo>
                  <a:cubicBezTo>
                    <a:pt x="9644" y="608"/>
                    <a:pt x="9573" y="798"/>
                    <a:pt x="9299" y="834"/>
                  </a:cubicBezTo>
                  <a:cubicBezTo>
                    <a:pt x="9001" y="858"/>
                    <a:pt x="8739" y="869"/>
                    <a:pt x="8430" y="715"/>
                  </a:cubicBezTo>
                  <a:cubicBezTo>
                    <a:pt x="8096" y="548"/>
                    <a:pt x="7668" y="500"/>
                    <a:pt x="7299" y="500"/>
                  </a:cubicBezTo>
                  <a:cubicBezTo>
                    <a:pt x="5846" y="548"/>
                    <a:pt x="4406" y="619"/>
                    <a:pt x="2965" y="703"/>
                  </a:cubicBezTo>
                  <a:cubicBezTo>
                    <a:pt x="2120" y="739"/>
                    <a:pt x="1262" y="798"/>
                    <a:pt x="417" y="858"/>
                  </a:cubicBezTo>
                  <a:cubicBezTo>
                    <a:pt x="274" y="881"/>
                    <a:pt x="95" y="893"/>
                    <a:pt x="48" y="679"/>
                  </a:cubicBezTo>
                  <a:cubicBezTo>
                    <a:pt x="0" y="465"/>
                    <a:pt x="167" y="369"/>
                    <a:pt x="334" y="322"/>
                  </a:cubicBezTo>
                  <a:cubicBezTo>
                    <a:pt x="512" y="286"/>
                    <a:pt x="703" y="262"/>
                    <a:pt x="881" y="262"/>
                  </a:cubicBezTo>
                  <a:cubicBezTo>
                    <a:pt x="1858" y="238"/>
                    <a:pt x="2858" y="238"/>
                    <a:pt x="3846" y="203"/>
                  </a:cubicBezTo>
                  <a:cubicBezTo>
                    <a:pt x="4334" y="191"/>
                    <a:pt x="4822" y="143"/>
                    <a:pt x="5310" y="119"/>
                  </a:cubicBezTo>
                  <a:cubicBezTo>
                    <a:pt x="5334" y="107"/>
                    <a:pt x="5334" y="72"/>
                    <a:pt x="5334" y="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2"/>
            <p:cNvSpPr/>
            <p:nvPr/>
          </p:nvSpPr>
          <p:spPr>
            <a:xfrm>
              <a:off x="3643600" y="2963000"/>
              <a:ext cx="19675" cy="39900"/>
            </a:xfrm>
            <a:custGeom>
              <a:avLst/>
              <a:gdLst/>
              <a:ahLst/>
              <a:cxnLst/>
              <a:rect l="l" t="t" r="r" b="b"/>
              <a:pathLst>
                <a:path w="787" h="1596" extrusionOk="0">
                  <a:moveTo>
                    <a:pt x="96" y="1584"/>
                  </a:moveTo>
                  <a:cubicBezTo>
                    <a:pt x="60" y="1000"/>
                    <a:pt x="36" y="500"/>
                    <a:pt x="0" y="0"/>
                  </a:cubicBezTo>
                  <a:cubicBezTo>
                    <a:pt x="453" y="0"/>
                    <a:pt x="536" y="60"/>
                    <a:pt x="655" y="524"/>
                  </a:cubicBezTo>
                  <a:cubicBezTo>
                    <a:pt x="786" y="1036"/>
                    <a:pt x="739" y="1393"/>
                    <a:pt x="453" y="1536"/>
                  </a:cubicBezTo>
                  <a:cubicBezTo>
                    <a:pt x="346" y="1596"/>
                    <a:pt x="215" y="1584"/>
                    <a:pt x="96" y="1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2"/>
            <p:cNvSpPr/>
            <p:nvPr/>
          </p:nvSpPr>
          <p:spPr>
            <a:xfrm>
              <a:off x="3119425" y="2923100"/>
              <a:ext cx="562900" cy="109575"/>
            </a:xfrm>
            <a:custGeom>
              <a:avLst/>
              <a:gdLst/>
              <a:ahLst/>
              <a:cxnLst/>
              <a:rect l="l" t="t" r="r" b="b"/>
              <a:pathLst>
                <a:path w="22516" h="4383" extrusionOk="0">
                  <a:moveTo>
                    <a:pt x="22146" y="1715"/>
                  </a:moveTo>
                  <a:cubicBezTo>
                    <a:pt x="21884" y="1072"/>
                    <a:pt x="21348" y="1001"/>
                    <a:pt x="20884" y="1001"/>
                  </a:cubicBezTo>
                  <a:lnTo>
                    <a:pt x="19455" y="1001"/>
                  </a:lnTo>
                  <a:cubicBezTo>
                    <a:pt x="18550" y="1001"/>
                    <a:pt x="17777" y="1001"/>
                    <a:pt x="17003" y="1013"/>
                  </a:cubicBezTo>
                  <a:cubicBezTo>
                    <a:pt x="16133" y="1037"/>
                    <a:pt x="15252" y="1060"/>
                    <a:pt x="14407" y="1096"/>
                  </a:cubicBezTo>
                  <a:lnTo>
                    <a:pt x="13978" y="1108"/>
                  </a:lnTo>
                  <a:cubicBezTo>
                    <a:pt x="13574" y="1120"/>
                    <a:pt x="13169" y="1132"/>
                    <a:pt x="12776" y="1168"/>
                  </a:cubicBezTo>
                  <a:cubicBezTo>
                    <a:pt x="12395" y="1180"/>
                    <a:pt x="12038" y="1191"/>
                    <a:pt x="11669" y="1215"/>
                  </a:cubicBezTo>
                  <a:cubicBezTo>
                    <a:pt x="11609" y="1215"/>
                    <a:pt x="11550" y="1191"/>
                    <a:pt x="11490" y="1180"/>
                  </a:cubicBezTo>
                  <a:lnTo>
                    <a:pt x="11490" y="1180"/>
                  </a:lnTo>
                  <a:cubicBezTo>
                    <a:pt x="11478" y="775"/>
                    <a:pt x="11204" y="537"/>
                    <a:pt x="11014" y="394"/>
                  </a:cubicBezTo>
                  <a:cubicBezTo>
                    <a:pt x="10669" y="144"/>
                    <a:pt x="10252" y="1"/>
                    <a:pt x="9811" y="1"/>
                  </a:cubicBezTo>
                  <a:lnTo>
                    <a:pt x="9764" y="1"/>
                  </a:lnTo>
                  <a:cubicBezTo>
                    <a:pt x="9526" y="1"/>
                    <a:pt x="9299" y="1"/>
                    <a:pt x="9061" y="25"/>
                  </a:cubicBezTo>
                  <a:cubicBezTo>
                    <a:pt x="8252" y="37"/>
                    <a:pt x="7418" y="37"/>
                    <a:pt x="6573" y="108"/>
                  </a:cubicBezTo>
                  <a:lnTo>
                    <a:pt x="6132" y="156"/>
                  </a:lnTo>
                  <a:cubicBezTo>
                    <a:pt x="5168" y="227"/>
                    <a:pt x="4180" y="322"/>
                    <a:pt x="3203" y="322"/>
                  </a:cubicBezTo>
                  <a:cubicBezTo>
                    <a:pt x="2822" y="322"/>
                    <a:pt x="2489" y="298"/>
                    <a:pt x="2156" y="287"/>
                  </a:cubicBezTo>
                  <a:lnTo>
                    <a:pt x="2048" y="287"/>
                  </a:lnTo>
                  <a:cubicBezTo>
                    <a:pt x="1894" y="287"/>
                    <a:pt x="1715" y="322"/>
                    <a:pt x="1501" y="358"/>
                  </a:cubicBezTo>
                  <a:cubicBezTo>
                    <a:pt x="917" y="501"/>
                    <a:pt x="786" y="679"/>
                    <a:pt x="786" y="1275"/>
                  </a:cubicBezTo>
                  <a:cubicBezTo>
                    <a:pt x="786" y="1311"/>
                    <a:pt x="786" y="1358"/>
                    <a:pt x="774" y="1394"/>
                  </a:cubicBezTo>
                  <a:lnTo>
                    <a:pt x="774" y="1394"/>
                  </a:lnTo>
                  <a:cubicBezTo>
                    <a:pt x="774" y="1394"/>
                    <a:pt x="763" y="1406"/>
                    <a:pt x="763" y="1418"/>
                  </a:cubicBezTo>
                  <a:cubicBezTo>
                    <a:pt x="346" y="1692"/>
                    <a:pt x="84" y="2061"/>
                    <a:pt x="48" y="2465"/>
                  </a:cubicBezTo>
                  <a:cubicBezTo>
                    <a:pt x="1" y="2858"/>
                    <a:pt x="167" y="3275"/>
                    <a:pt x="489" y="3620"/>
                  </a:cubicBezTo>
                  <a:cubicBezTo>
                    <a:pt x="905" y="4049"/>
                    <a:pt x="1429" y="4287"/>
                    <a:pt x="1989" y="4323"/>
                  </a:cubicBezTo>
                  <a:cubicBezTo>
                    <a:pt x="2548" y="4347"/>
                    <a:pt x="3120" y="4382"/>
                    <a:pt x="3703" y="4382"/>
                  </a:cubicBezTo>
                  <a:cubicBezTo>
                    <a:pt x="3977" y="4382"/>
                    <a:pt x="4227" y="4382"/>
                    <a:pt x="4465" y="4370"/>
                  </a:cubicBezTo>
                  <a:cubicBezTo>
                    <a:pt x="5346" y="4323"/>
                    <a:pt x="6144" y="4311"/>
                    <a:pt x="6918" y="4311"/>
                  </a:cubicBezTo>
                  <a:cubicBezTo>
                    <a:pt x="7692" y="4311"/>
                    <a:pt x="8442" y="4323"/>
                    <a:pt x="9156" y="4370"/>
                  </a:cubicBezTo>
                  <a:lnTo>
                    <a:pt x="9299" y="4370"/>
                  </a:lnTo>
                  <a:cubicBezTo>
                    <a:pt x="9490" y="4370"/>
                    <a:pt x="9752" y="4335"/>
                    <a:pt x="9966" y="4108"/>
                  </a:cubicBezTo>
                  <a:cubicBezTo>
                    <a:pt x="10026" y="4073"/>
                    <a:pt x="10145" y="4025"/>
                    <a:pt x="10299" y="4025"/>
                  </a:cubicBezTo>
                  <a:cubicBezTo>
                    <a:pt x="10883" y="3989"/>
                    <a:pt x="11454" y="3966"/>
                    <a:pt x="12026" y="3942"/>
                  </a:cubicBezTo>
                  <a:cubicBezTo>
                    <a:pt x="12728" y="3930"/>
                    <a:pt x="13443" y="3930"/>
                    <a:pt x="14145" y="3918"/>
                  </a:cubicBezTo>
                  <a:cubicBezTo>
                    <a:pt x="14657" y="3918"/>
                    <a:pt x="15181" y="3906"/>
                    <a:pt x="15717" y="3906"/>
                  </a:cubicBezTo>
                  <a:cubicBezTo>
                    <a:pt x="15883" y="3906"/>
                    <a:pt x="16050" y="3882"/>
                    <a:pt x="16205" y="3870"/>
                  </a:cubicBezTo>
                  <a:cubicBezTo>
                    <a:pt x="16384" y="3858"/>
                    <a:pt x="16586" y="3847"/>
                    <a:pt x="16765" y="3847"/>
                  </a:cubicBezTo>
                  <a:cubicBezTo>
                    <a:pt x="16884" y="3847"/>
                    <a:pt x="16979" y="3847"/>
                    <a:pt x="17086" y="3858"/>
                  </a:cubicBezTo>
                  <a:cubicBezTo>
                    <a:pt x="17443" y="3906"/>
                    <a:pt x="17812" y="3918"/>
                    <a:pt x="18229" y="3918"/>
                  </a:cubicBezTo>
                  <a:cubicBezTo>
                    <a:pt x="18920" y="3918"/>
                    <a:pt x="19598" y="3858"/>
                    <a:pt x="20277" y="3811"/>
                  </a:cubicBezTo>
                  <a:cubicBezTo>
                    <a:pt x="20646" y="3787"/>
                    <a:pt x="21015" y="3751"/>
                    <a:pt x="21384" y="3739"/>
                  </a:cubicBezTo>
                  <a:cubicBezTo>
                    <a:pt x="21587" y="3727"/>
                    <a:pt x="21825" y="3608"/>
                    <a:pt x="21968" y="3454"/>
                  </a:cubicBezTo>
                  <a:cubicBezTo>
                    <a:pt x="22515" y="2846"/>
                    <a:pt x="22337" y="2180"/>
                    <a:pt x="22146" y="1715"/>
                  </a:cubicBezTo>
                  <a:close/>
                  <a:moveTo>
                    <a:pt x="11026" y="3323"/>
                  </a:moveTo>
                  <a:cubicBezTo>
                    <a:pt x="10883" y="3335"/>
                    <a:pt x="10752" y="3335"/>
                    <a:pt x="10597" y="3335"/>
                  </a:cubicBezTo>
                  <a:lnTo>
                    <a:pt x="10549" y="3335"/>
                  </a:lnTo>
                  <a:cubicBezTo>
                    <a:pt x="10466" y="3335"/>
                    <a:pt x="10359" y="3335"/>
                    <a:pt x="10276" y="3323"/>
                  </a:cubicBezTo>
                  <a:lnTo>
                    <a:pt x="10228" y="3323"/>
                  </a:lnTo>
                  <a:lnTo>
                    <a:pt x="10157" y="2001"/>
                  </a:lnTo>
                  <a:cubicBezTo>
                    <a:pt x="10454" y="1906"/>
                    <a:pt x="10752" y="1906"/>
                    <a:pt x="11026" y="1894"/>
                  </a:cubicBezTo>
                  <a:cubicBezTo>
                    <a:pt x="11133" y="1894"/>
                    <a:pt x="11240" y="1894"/>
                    <a:pt x="11323" y="1882"/>
                  </a:cubicBezTo>
                  <a:cubicBezTo>
                    <a:pt x="12276" y="1822"/>
                    <a:pt x="13228" y="1787"/>
                    <a:pt x="14181" y="1775"/>
                  </a:cubicBezTo>
                  <a:cubicBezTo>
                    <a:pt x="15872" y="1739"/>
                    <a:pt x="17657" y="1715"/>
                    <a:pt x="19955" y="1680"/>
                  </a:cubicBezTo>
                  <a:lnTo>
                    <a:pt x="20003" y="1680"/>
                  </a:lnTo>
                  <a:cubicBezTo>
                    <a:pt x="20277" y="1680"/>
                    <a:pt x="20277" y="1680"/>
                    <a:pt x="20360" y="2013"/>
                  </a:cubicBezTo>
                  <a:cubicBezTo>
                    <a:pt x="20396" y="2096"/>
                    <a:pt x="20408" y="2180"/>
                    <a:pt x="20408" y="2251"/>
                  </a:cubicBezTo>
                  <a:cubicBezTo>
                    <a:pt x="20467" y="2632"/>
                    <a:pt x="20467" y="2918"/>
                    <a:pt x="20360" y="3037"/>
                  </a:cubicBezTo>
                  <a:cubicBezTo>
                    <a:pt x="20277" y="3144"/>
                    <a:pt x="20063" y="3192"/>
                    <a:pt x="19622" y="3204"/>
                  </a:cubicBezTo>
                  <a:cubicBezTo>
                    <a:pt x="19301" y="3204"/>
                    <a:pt x="18979" y="3216"/>
                    <a:pt x="18670" y="3216"/>
                  </a:cubicBezTo>
                  <a:lnTo>
                    <a:pt x="17777" y="3216"/>
                  </a:lnTo>
                  <a:lnTo>
                    <a:pt x="16884" y="3216"/>
                  </a:lnTo>
                  <a:lnTo>
                    <a:pt x="16800" y="3216"/>
                  </a:lnTo>
                  <a:cubicBezTo>
                    <a:pt x="16681" y="3216"/>
                    <a:pt x="16562" y="3216"/>
                    <a:pt x="16443" y="3227"/>
                  </a:cubicBezTo>
                  <a:cubicBezTo>
                    <a:pt x="16360" y="3227"/>
                    <a:pt x="16264" y="3227"/>
                    <a:pt x="16181" y="3251"/>
                  </a:cubicBezTo>
                  <a:lnTo>
                    <a:pt x="14324" y="3275"/>
                  </a:lnTo>
                  <a:cubicBezTo>
                    <a:pt x="13347" y="3299"/>
                    <a:pt x="12383" y="3311"/>
                    <a:pt x="11419" y="3335"/>
                  </a:cubicBezTo>
                  <a:cubicBezTo>
                    <a:pt x="11323" y="3311"/>
                    <a:pt x="11180" y="3323"/>
                    <a:pt x="11026" y="3323"/>
                  </a:cubicBezTo>
                  <a:close/>
                  <a:moveTo>
                    <a:pt x="6918" y="3680"/>
                  </a:moveTo>
                  <a:lnTo>
                    <a:pt x="6847" y="3680"/>
                  </a:lnTo>
                  <a:cubicBezTo>
                    <a:pt x="5668" y="3680"/>
                    <a:pt x="4477" y="3692"/>
                    <a:pt x="3322" y="3692"/>
                  </a:cubicBezTo>
                  <a:lnTo>
                    <a:pt x="2537" y="3692"/>
                  </a:lnTo>
                  <a:cubicBezTo>
                    <a:pt x="1894" y="3692"/>
                    <a:pt x="1429" y="3549"/>
                    <a:pt x="1048" y="3227"/>
                  </a:cubicBezTo>
                  <a:cubicBezTo>
                    <a:pt x="774" y="3013"/>
                    <a:pt x="691" y="2739"/>
                    <a:pt x="751" y="2418"/>
                  </a:cubicBezTo>
                  <a:cubicBezTo>
                    <a:pt x="786" y="2156"/>
                    <a:pt x="1001" y="2013"/>
                    <a:pt x="1370" y="1965"/>
                  </a:cubicBezTo>
                  <a:cubicBezTo>
                    <a:pt x="2251" y="1894"/>
                    <a:pt x="3132" y="1799"/>
                    <a:pt x="3882" y="1739"/>
                  </a:cubicBezTo>
                  <a:lnTo>
                    <a:pt x="4620" y="1692"/>
                  </a:lnTo>
                  <a:lnTo>
                    <a:pt x="5632" y="1656"/>
                  </a:lnTo>
                  <a:cubicBezTo>
                    <a:pt x="6608" y="1620"/>
                    <a:pt x="7454" y="1596"/>
                    <a:pt x="8311" y="1561"/>
                  </a:cubicBezTo>
                  <a:lnTo>
                    <a:pt x="8394" y="1561"/>
                  </a:lnTo>
                  <a:cubicBezTo>
                    <a:pt x="8585" y="1561"/>
                    <a:pt x="8799" y="1584"/>
                    <a:pt x="8990" y="1596"/>
                  </a:cubicBezTo>
                  <a:lnTo>
                    <a:pt x="9109" y="1608"/>
                  </a:lnTo>
                  <a:cubicBezTo>
                    <a:pt x="9287" y="1632"/>
                    <a:pt x="9371" y="1715"/>
                    <a:pt x="9395" y="1906"/>
                  </a:cubicBezTo>
                  <a:cubicBezTo>
                    <a:pt x="9406" y="2073"/>
                    <a:pt x="9418" y="2251"/>
                    <a:pt x="9430" y="2418"/>
                  </a:cubicBezTo>
                  <a:cubicBezTo>
                    <a:pt x="9466" y="2656"/>
                    <a:pt x="9478" y="2894"/>
                    <a:pt x="9490" y="3132"/>
                  </a:cubicBezTo>
                  <a:cubicBezTo>
                    <a:pt x="9514" y="3382"/>
                    <a:pt x="9478" y="3525"/>
                    <a:pt x="9406" y="3608"/>
                  </a:cubicBezTo>
                  <a:cubicBezTo>
                    <a:pt x="9335" y="3680"/>
                    <a:pt x="9180" y="3727"/>
                    <a:pt x="8954" y="3727"/>
                  </a:cubicBezTo>
                  <a:cubicBezTo>
                    <a:pt x="8621" y="3727"/>
                    <a:pt x="8275" y="3704"/>
                    <a:pt x="7942" y="3692"/>
                  </a:cubicBezTo>
                  <a:cubicBezTo>
                    <a:pt x="7621" y="3692"/>
                    <a:pt x="7263" y="3680"/>
                    <a:pt x="6918" y="3680"/>
                  </a:cubicBezTo>
                  <a:close/>
                  <a:moveTo>
                    <a:pt x="8728" y="918"/>
                  </a:moveTo>
                  <a:lnTo>
                    <a:pt x="8609" y="918"/>
                  </a:lnTo>
                  <a:cubicBezTo>
                    <a:pt x="7311" y="953"/>
                    <a:pt x="6001" y="1013"/>
                    <a:pt x="4715" y="1096"/>
                  </a:cubicBezTo>
                  <a:lnTo>
                    <a:pt x="4263" y="1120"/>
                  </a:lnTo>
                  <a:cubicBezTo>
                    <a:pt x="3739" y="1156"/>
                    <a:pt x="3215" y="1180"/>
                    <a:pt x="2691" y="1227"/>
                  </a:cubicBezTo>
                  <a:cubicBezTo>
                    <a:pt x="2370" y="1239"/>
                    <a:pt x="2025" y="1275"/>
                    <a:pt x="1703" y="1287"/>
                  </a:cubicBezTo>
                  <a:lnTo>
                    <a:pt x="1667" y="1287"/>
                  </a:lnTo>
                  <a:lnTo>
                    <a:pt x="1572" y="1287"/>
                  </a:lnTo>
                  <a:cubicBezTo>
                    <a:pt x="1489" y="1287"/>
                    <a:pt x="1489" y="1275"/>
                    <a:pt x="1477" y="1227"/>
                  </a:cubicBezTo>
                  <a:cubicBezTo>
                    <a:pt x="1453" y="1168"/>
                    <a:pt x="1441" y="1096"/>
                    <a:pt x="1655" y="1049"/>
                  </a:cubicBezTo>
                  <a:cubicBezTo>
                    <a:pt x="1834" y="1001"/>
                    <a:pt x="2025" y="989"/>
                    <a:pt x="2167" y="989"/>
                  </a:cubicBezTo>
                  <a:cubicBezTo>
                    <a:pt x="2584" y="977"/>
                    <a:pt x="3025" y="977"/>
                    <a:pt x="3441" y="953"/>
                  </a:cubicBezTo>
                  <a:cubicBezTo>
                    <a:pt x="4001" y="941"/>
                    <a:pt x="4573" y="941"/>
                    <a:pt x="5132" y="918"/>
                  </a:cubicBezTo>
                  <a:cubicBezTo>
                    <a:pt x="5477" y="894"/>
                    <a:pt x="5835" y="882"/>
                    <a:pt x="6156" y="858"/>
                  </a:cubicBezTo>
                  <a:cubicBezTo>
                    <a:pt x="6311" y="834"/>
                    <a:pt x="6454" y="834"/>
                    <a:pt x="6608" y="822"/>
                  </a:cubicBezTo>
                  <a:lnTo>
                    <a:pt x="6751" y="810"/>
                  </a:lnTo>
                  <a:lnTo>
                    <a:pt x="6751" y="751"/>
                  </a:lnTo>
                  <a:cubicBezTo>
                    <a:pt x="6966" y="751"/>
                    <a:pt x="7192" y="739"/>
                    <a:pt x="7394" y="739"/>
                  </a:cubicBezTo>
                  <a:cubicBezTo>
                    <a:pt x="8025" y="715"/>
                    <a:pt x="8680" y="703"/>
                    <a:pt x="9311" y="703"/>
                  </a:cubicBezTo>
                  <a:lnTo>
                    <a:pt x="9454" y="703"/>
                  </a:lnTo>
                  <a:cubicBezTo>
                    <a:pt x="9728" y="703"/>
                    <a:pt x="10014" y="775"/>
                    <a:pt x="10299" y="834"/>
                  </a:cubicBezTo>
                  <a:lnTo>
                    <a:pt x="10371" y="858"/>
                  </a:lnTo>
                  <a:cubicBezTo>
                    <a:pt x="10442" y="870"/>
                    <a:pt x="10549" y="941"/>
                    <a:pt x="10621" y="1037"/>
                  </a:cubicBezTo>
                  <a:cubicBezTo>
                    <a:pt x="10680" y="1096"/>
                    <a:pt x="10704" y="1156"/>
                    <a:pt x="10680" y="1168"/>
                  </a:cubicBezTo>
                  <a:cubicBezTo>
                    <a:pt x="10669" y="1180"/>
                    <a:pt x="10645" y="1215"/>
                    <a:pt x="10561" y="1215"/>
                  </a:cubicBezTo>
                  <a:cubicBezTo>
                    <a:pt x="10466" y="1227"/>
                    <a:pt x="10359" y="1227"/>
                    <a:pt x="10264" y="1227"/>
                  </a:cubicBezTo>
                  <a:cubicBezTo>
                    <a:pt x="10073" y="1227"/>
                    <a:pt x="9930" y="1191"/>
                    <a:pt x="9764" y="1108"/>
                  </a:cubicBezTo>
                  <a:cubicBezTo>
                    <a:pt x="9537" y="989"/>
                    <a:pt x="9168" y="918"/>
                    <a:pt x="8728" y="918"/>
                  </a:cubicBezTo>
                  <a:close/>
                  <a:moveTo>
                    <a:pt x="21479" y="2180"/>
                  </a:moveTo>
                  <a:cubicBezTo>
                    <a:pt x="21563" y="2489"/>
                    <a:pt x="21610" y="2894"/>
                    <a:pt x="21348" y="3013"/>
                  </a:cubicBezTo>
                  <a:cubicBezTo>
                    <a:pt x="21313" y="3025"/>
                    <a:pt x="21253" y="3025"/>
                    <a:pt x="21194" y="3025"/>
                  </a:cubicBezTo>
                  <a:lnTo>
                    <a:pt x="21122" y="1763"/>
                  </a:lnTo>
                  <a:cubicBezTo>
                    <a:pt x="21348" y="1763"/>
                    <a:pt x="21372" y="1822"/>
                    <a:pt x="21479" y="2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0" name="Google Shape;1800;p52"/>
          <p:cNvGrpSpPr/>
          <p:nvPr/>
        </p:nvGrpSpPr>
        <p:grpSpPr>
          <a:xfrm>
            <a:off x="2968402" y="2658048"/>
            <a:ext cx="459116" cy="584771"/>
            <a:chOff x="2103825" y="2821000"/>
            <a:chExt cx="380725" cy="484925"/>
          </a:xfrm>
        </p:grpSpPr>
        <p:sp>
          <p:nvSpPr>
            <p:cNvPr id="1801" name="Google Shape;1801;p52"/>
            <p:cNvSpPr/>
            <p:nvPr/>
          </p:nvSpPr>
          <p:spPr>
            <a:xfrm>
              <a:off x="2115725" y="2832025"/>
              <a:ext cx="357800" cy="464375"/>
            </a:xfrm>
            <a:custGeom>
              <a:avLst/>
              <a:gdLst/>
              <a:ahLst/>
              <a:cxnLst/>
              <a:rect l="l" t="t" r="r" b="b"/>
              <a:pathLst>
                <a:path w="14312" h="18575" extrusionOk="0">
                  <a:moveTo>
                    <a:pt x="11562" y="120"/>
                  </a:moveTo>
                  <a:cubicBezTo>
                    <a:pt x="11562" y="310"/>
                    <a:pt x="11574" y="465"/>
                    <a:pt x="11574" y="608"/>
                  </a:cubicBezTo>
                  <a:cubicBezTo>
                    <a:pt x="11526" y="1334"/>
                    <a:pt x="11478" y="2084"/>
                    <a:pt x="11454" y="2810"/>
                  </a:cubicBezTo>
                  <a:cubicBezTo>
                    <a:pt x="11443" y="3049"/>
                    <a:pt x="11502" y="3120"/>
                    <a:pt x="11764" y="3144"/>
                  </a:cubicBezTo>
                  <a:cubicBezTo>
                    <a:pt x="12228" y="3168"/>
                    <a:pt x="12681" y="3179"/>
                    <a:pt x="13133" y="3215"/>
                  </a:cubicBezTo>
                  <a:cubicBezTo>
                    <a:pt x="13490" y="3227"/>
                    <a:pt x="13848" y="3251"/>
                    <a:pt x="14252" y="3251"/>
                  </a:cubicBezTo>
                  <a:cubicBezTo>
                    <a:pt x="14264" y="3489"/>
                    <a:pt x="14312" y="3691"/>
                    <a:pt x="14300" y="3882"/>
                  </a:cubicBezTo>
                  <a:cubicBezTo>
                    <a:pt x="14252" y="4787"/>
                    <a:pt x="14169" y="5716"/>
                    <a:pt x="14133" y="6620"/>
                  </a:cubicBezTo>
                  <a:cubicBezTo>
                    <a:pt x="14086" y="7621"/>
                    <a:pt x="14121" y="8621"/>
                    <a:pt x="14074" y="9609"/>
                  </a:cubicBezTo>
                  <a:cubicBezTo>
                    <a:pt x="14026" y="10728"/>
                    <a:pt x="13907" y="11859"/>
                    <a:pt x="13871" y="12978"/>
                  </a:cubicBezTo>
                  <a:cubicBezTo>
                    <a:pt x="13812" y="14633"/>
                    <a:pt x="13467" y="16253"/>
                    <a:pt x="13586" y="17919"/>
                  </a:cubicBezTo>
                  <a:lnTo>
                    <a:pt x="13586" y="17967"/>
                  </a:lnTo>
                  <a:cubicBezTo>
                    <a:pt x="13550" y="18515"/>
                    <a:pt x="13514" y="18574"/>
                    <a:pt x="12943" y="18574"/>
                  </a:cubicBezTo>
                  <a:lnTo>
                    <a:pt x="7502" y="18491"/>
                  </a:lnTo>
                  <a:cubicBezTo>
                    <a:pt x="6811" y="18491"/>
                    <a:pt x="6144" y="18527"/>
                    <a:pt x="5454" y="18527"/>
                  </a:cubicBezTo>
                  <a:cubicBezTo>
                    <a:pt x="4370" y="18527"/>
                    <a:pt x="3299" y="18503"/>
                    <a:pt x="2215" y="18491"/>
                  </a:cubicBezTo>
                  <a:cubicBezTo>
                    <a:pt x="1679" y="18491"/>
                    <a:pt x="1132" y="18491"/>
                    <a:pt x="596" y="18467"/>
                  </a:cubicBezTo>
                  <a:cubicBezTo>
                    <a:pt x="489" y="18467"/>
                    <a:pt x="394" y="18467"/>
                    <a:pt x="298" y="18455"/>
                  </a:cubicBezTo>
                  <a:cubicBezTo>
                    <a:pt x="96" y="18443"/>
                    <a:pt x="1" y="18348"/>
                    <a:pt x="1" y="18146"/>
                  </a:cubicBezTo>
                  <a:cubicBezTo>
                    <a:pt x="13" y="17824"/>
                    <a:pt x="1" y="17503"/>
                    <a:pt x="1" y="17193"/>
                  </a:cubicBezTo>
                  <a:cubicBezTo>
                    <a:pt x="13" y="15621"/>
                    <a:pt x="36" y="14050"/>
                    <a:pt x="60" y="12490"/>
                  </a:cubicBezTo>
                  <a:cubicBezTo>
                    <a:pt x="72" y="11788"/>
                    <a:pt x="120" y="11097"/>
                    <a:pt x="132" y="10407"/>
                  </a:cubicBezTo>
                  <a:cubicBezTo>
                    <a:pt x="155" y="9097"/>
                    <a:pt x="144" y="7799"/>
                    <a:pt x="179" y="6489"/>
                  </a:cubicBezTo>
                  <a:cubicBezTo>
                    <a:pt x="191" y="5406"/>
                    <a:pt x="251" y="4334"/>
                    <a:pt x="274" y="3251"/>
                  </a:cubicBezTo>
                  <a:cubicBezTo>
                    <a:pt x="298" y="2632"/>
                    <a:pt x="298" y="2025"/>
                    <a:pt x="310" y="1417"/>
                  </a:cubicBezTo>
                  <a:cubicBezTo>
                    <a:pt x="310" y="1191"/>
                    <a:pt x="334" y="965"/>
                    <a:pt x="382" y="763"/>
                  </a:cubicBezTo>
                  <a:cubicBezTo>
                    <a:pt x="394" y="667"/>
                    <a:pt x="489" y="548"/>
                    <a:pt x="572" y="536"/>
                  </a:cubicBezTo>
                  <a:cubicBezTo>
                    <a:pt x="858" y="465"/>
                    <a:pt x="1144" y="405"/>
                    <a:pt x="1429" y="405"/>
                  </a:cubicBezTo>
                  <a:cubicBezTo>
                    <a:pt x="2572" y="370"/>
                    <a:pt x="3727" y="370"/>
                    <a:pt x="4882" y="334"/>
                  </a:cubicBezTo>
                  <a:cubicBezTo>
                    <a:pt x="5751" y="298"/>
                    <a:pt x="6621" y="215"/>
                    <a:pt x="7502" y="155"/>
                  </a:cubicBezTo>
                  <a:cubicBezTo>
                    <a:pt x="8252" y="108"/>
                    <a:pt x="9014" y="36"/>
                    <a:pt x="9776" y="12"/>
                  </a:cubicBezTo>
                  <a:cubicBezTo>
                    <a:pt x="10359" y="1"/>
                    <a:pt x="10919" y="72"/>
                    <a:pt x="11562" y="120"/>
                  </a:cubicBezTo>
                  <a:close/>
                  <a:moveTo>
                    <a:pt x="12181" y="17038"/>
                  </a:moveTo>
                  <a:cubicBezTo>
                    <a:pt x="12181" y="16800"/>
                    <a:pt x="12062" y="16788"/>
                    <a:pt x="11931" y="16800"/>
                  </a:cubicBezTo>
                  <a:cubicBezTo>
                    <a:pt x="11633" y="16800"/>
                    <a:pt x="11323" y="16836"/>
                    <a:pt x="11026" y="16836"/>
                  </a:cubicBezTo>
                  <a:cubicBezTo>
                    <a:pt x="9728" y="16800"/>
                    <a:pt x="8418" y="16764"/>
                    <a:pt x="7121" y="16741"/>
                  </a:cubicBezTo>
                  <a:cubicBezTo>
                    <a:pt x="5573" y="16717"/>
                    <a:pt x="4025" y="16681"/>
                    <a:pt x="2465" y="16669"/>
                  </a:cubicBezTo>
                  <a:cubicBezTo>
                    <a:pt x="2406" y="16669"/>
                    <a:pt x="2346" y="16657"/>
                    <a:pt x="2299" y="16669"/>
                  </a:cubicBezTo>
                  <a:cubicBezTo>
                    <a:pt x="2239" y="16681"/>
                    <a:pt x="2179" y="16729"/>
                    <a:pt x="2060" y="16800"/>
                  </a:cubicBezTo>
                  <a:cubicBezTo>
                    <a:pt x="2191" y="16860"/>
                    <a:pt x="2275" y="16907"/>
                    <a:pt x="2346" y="16907"/>
                  </a:cubicBezTo>
                  <a:cubicBezTo>
                    <a:pt x="2668" y="16943"/>
                    <a:pt x="3013" y="16967"/>
                    <a:pt x="3346" y="16955"/>
                  </a:cubicBezTo>
                  <a:cubicBezTo>
                    <a:pt x="4025" y="16955"/>
                    <a:pt x="4727" y="16895"/>
                    <a:pt x="5406" y="16907"/>
                  </a:cubicBezTo>
                  <a:cubicBezTo>
                    <a:pt x="6716" y="16943"/>
                    <a:pt x="8049" y="17003"/>
                    <a:pt x="9359" y="17038"/>
                  </a:cubicBezTo>
                  <a:cubicBezTo>
                    <a:pt x="10204" y="17074"/>
                    <a:pt x="11038" y="17074"/>
                    <a:pt x="11883" y="17086"/>
                  </a:cubicBezTo>
                  <a:cubicBezTo>
                    <a:pt x="11978" y="17086"/>
                    <a:pt x="12074" y="17062"/>
                    <a:pt x="12181" y="17038"/>
                  </a:cubicBezTo>
                  <a:close/>
                  <a:moveTo>
                    <a:pt x="12669" y="9037"/>
                  </a:moveTo>
                  <a:lnTo>
                    <a:pt x="12669" y="8883"/>
                  </a:lnTo>
                  <a:cubicBezTo>
                    <a:pt x="12538" y="8871"/>
                    <a:pt x="12419" y="8823"/>
                    <a:pt x="12288" y="8823"/>
                  </a:cubicBezTo>
                  <a:cubicBezTo>
                    <a:pt x="12181" y="8823"/>
                    <a:pt x="12062" y="8859"/>
                    <a:pt x="11955" y="8859"/>
                  </a:cubicBezTo>
                  <a:cubicBezTo>
                    <a:pt x="10942" y="8847"/>
                    <a:pt x="9930" y="8847"/>
                    <a:pt x="8918" y="8823"/>
                  </a:cubicBezTo>
                  <a:cubicBezTo>
                    <a:pt x="7668" y="8811"/>
                    <a:pt x="6418" y="8799"/>
                    <a:pt x="5192" y="8799"/>
                  </a:cubicBezTo>
                  <a:cubicBezTo>
                    <a:pt x="4204" y="8811"/>
                    <a:pt x="3227" y="8883"/>
                    <a:pt x="2239" y="8716"/>
                  </a:cubicBezTo>
                  <a:cubicBezTo>
                    <a:pt x="2108" y="8704"/>
                    <a:pt x="2013" y="8740"/>
                    <a:pt x="2013" y="8906"/>
                  </a:cubicBezTo>
                  <a:cubicBezTo>
                    <a:pt x="2227" y="9049"/>
                    <a:pt x="2501" y="9014"/>
                    <a:pt x="2727" y="9014"/>
                  </a:cubicBezTo>
                  <a:cubicBezTo>
                    <a:pt x="3644" y="9002"/>
                    <a:pt x="4561" y="8942"/>
                    <a:pt x="5466" y="8942"/>
                  </a:cubicBezTo>
                  <a:cubicBezTo>
                    <a:pt x="7752" y="8954"/>
                    <a:pt x="10014" y="9014"/>
                    <a:pt x="12288" y="9049"/>
                  </a:cubicBezTo>
                  <a:cubicBezTo>
                    <a:pt x="12419" y="9085"/>
                    <a:pt x="12562" y="9049"/>
                    <a:pt x="12669" y="9037"/>
                  </a:cubicBezTo>
                  <a:close/>
                  <a:moveTo>
                    <a:pt x="1989" y="12276"/>
                  </a:moveTo>
                  <a:cubicBezTo>
                    <a:pt x="2001" y="12312"/>
                    <a:pt x="2025" y="12323"/>
                    <a:pt x="2049" y="12335"/>
                  </a:cubicBezTo>
                  <a:cubicBezTo>
                    <a:pt x="2084" y="12359"/>
                    <a:pt x="2120" y="12383"/>
                    <a:pt x="2168" y="12383"/>
                  </a:cubicBezTo>
                  <a:cubicBezTo>
                    <a:pt x="5585" y="12419"/>
                    <a:pt x="9002" y="12788"/>
                    <a:pt x="12419" y="12621"/>
                  </a:cubicBezTo>
                  <a:cubicBezTo>
                    <a:pt x="12478" y="12621"/>
                    <a:pt x="12526" y="12609"/>
                    <a:pt x="12586" y="12585"/>
                  </a:cubicBezTo>
                  <a:cubicBezTo>
                    <a:pt x="12597" y="12585"/>
                    <a:pt x="12621" y="12573"/>
                    <a:pt x="12621" y="12562"/>
                  </a:cubicBezTo>
                  <a:cubicBezTo>
                    <a:pt x="12621" y="12550"/>
                    <a:pt x="12621" y="12526"/>
                    <a:pt x="12633" y="12466"/>
                  </a:cubicBezTo>
                  <a:cubicBezTo>
                    <a:pt x="12562" y="12443"/>
                    <a:pt x="12478" y="12371"/>
                    <a:pt x="12407" y="12371"/>
                  </a:cubicBezTo>
                  <a:cubicBezTo>
                    <a:pt x="12181" y="12347"/>
                    <a:pt x="11966" y="12347"/>
                    <a:pt x="11740" y="12371"/>
                  </a:cubicBezTo>
                  <a:cubicBezTo>
                    <a:pt x="11181" y="12395"/>
                    <a:pt x="10633" y="12454"/>
                    <a:pt x="10085" y="12443"/>
                  </a:cubicBezTo>
                  <a:cubicBezTo>
                    <a:pt x="8883" y="12431"/>
                    <a:pt x="7668" y="12371"/>
                    <a:pt x="6466" y="12323"/>
                  </a:cubicBezTo>
                  <a:cubicBezTo>
                    <a:pt x="5418" y="12276"/>
                    <a:pt x="4370" y="12204"/>
                    <a:pt x="3311" y="12157"/>
                  </a:cubicBezTo>
                  <a:cubicBezTo>
                    <a:pt x="2977" y="12145"/>
                    <a:pt x="2632" y="12109"/>
                    <a:pt x="2275" y="12109"/>
                  </a:cubicBezTo>
                  <a:cubicBezTo>
                    <a:pt x="2156" y="12121"/>
                    <a:pt x="2025" y="12097"/>
                    <a:pt x="1989" y="12276"/>
                  </a:cubicBezTo>
                  <a:close/>
                  <a:moveTo>
                    <a:pt x="12597" y="10609"/>
                  </a:moveTo>
                  <a:cubicBezTo>
                    <a:pt x="12526" y="10407"/>
                    <a:pt x="12407" y="10407"/>
                    <a:pt x="12276" y="10418"/>
                  </a:cubicBezTo>
                  <a:cubicBezTo>
                    <a:pt x="11895" y="10454"/>
                    <a:pt x="11526" y="10490"/>
                    <a:pt x="11157" y="10490"/>
                  </a:cubicBezTo>
                  <a:cubicBezTo>
                    <a:pt x="9323" y="10490"/>
                    <a:pt x="7490" y="10490"/>
                    <a:pt x="5668" y="10478"/>
                  </a:cubicBezTo>
                  <a:lnTo>
                    <a:pt x="2537" y="10430"/>
                  </a:lnTo>
                  <a:cubicBezTo>
                    <a:pt x="2406" y="10430"/>
                    <a:pt x="2251" y="10418"/>
                    <a:pt x="2179" y="10657"/>
                  </a:cubicBezTo>
                  <a:cubicBezTo>
                    <a:pt x="2370" y="10668"/>
                    <a:pt x="2549" y="10704"/>
                    <a:pt x="2715" y="10704"/>
                  </a:cubicBezTo>
                  <a:cubicBezTo>
                    <a:pt x="4251" y="10645"/>
                    <a:pt x="5775" y="10657"/>
                    <a:pt x="7299" y="10692"/>
                  </a:cubicBezTo>
                  <a:cubicBezTo>
                    <a:pt x="8978" y="10716"/>
                    <a:pt x="10669" y="10692"/>
                    <a:pt x="12336" y="10692"/>
                  </a:cubicBezTo>
                  <a:cubicBezTo>
                    <a:pt x="12407" y="10668"/>
                    <a:pt x="12478" y="10645"/>
                    <a:pt x="12597" y="10609"/>
                  </a:cubicBezTo>
                  <a:close/>
                  <a:moveTo>
                    <a:pt x="12300" y="15098"/>
                  </a:moveTo>
                  <a:cubicBezTo>
                    <a:pt x="12324" y="15050"/>
                    <a:pt x="12324" y="15002"/>
                    <a:pt x="12336" y="14979"/>
                  </a:cubicBezTo>
                  <a:cubicBezTo>
                    <a:pt x="12169" y="14812"/>
                    <a:pt x="11943" y="14836"/>
                    <a:pt x="11740" y="14836"/>
                  </a:cubicBezTo>
                  <a:cubicBezTo>
                    <a:pt x="10514" y="14895"/>
                    <a:pt x="9299" y="14979"/>
                    <a:pt x="8097" y="15014"/>
                  </a:cubicBezTo>
                  <a:cubicBezTo>
                    <a:pt x="7037" y="15050"/>
                    <a:pt x="5989" y="15038"/>
                    <a:pt x="4930" y="15014"/>
                  </a:cubicBezTo>
                  <a:cubicBezTo>
                    <a:pt x="4144" y="15014"/>
                    <a:pt x="3358" y="14990"/>
                    <a:pt x="2572" y="14979"/>
                  </a:cubicBezTo>
                  <a:cubicBezTo>
                    <a:pt x="2441" y="14979"/>
                    <a:pt x="2251" y="14919"/>
                    <a:pt x="2179" y="15133"/>
                  </a:cubicBezTo>
                  <a:cubicBezTo>
                    <a:pt x="2239" y="15169"/>
                    <a:pt x="2287" y="15240"/>
                    <a:pt x="2346" y="15229"/>
                  </a:cubicBezTo>
                  <a:cubicBezTo>
                    <a:pt x="5656" y="15193"/>
                    <a:pt x="8966" y="15133"/>
                    <a:pt x="12300" y="150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2"/>
            <p:cNvSpPr/>
            <p:nvPr/>
          </p:nvSpPr>
          <p:spPr>
            <a:xfrm>
              <a:off x="2408925" y="2843325"/>
              <a:ext cx="56575" cy="61050"/>
            </a:xfrm>
            <a:custGeom>
              <a:avLst/>
              <a:gdLst/>
              <a:ahLst/>
              <a:cxnLst/>
              <a:rect l="l" t="t" r="r" b="b"/>
              <a:pathLst>
                <a:path w="2263" h="2442" extrusionOk="0">
                  <a:moveTo>
                    <a:pt x="2262" y="2358"/>
                  </a:moveTo>
                  <a:cubicBezTo>
                    <a:pt x="1465" y="2442"/>
                    <a:pt x="786" y="2418"/>
                    <a:pt x="60" y="2323"/>
                  </a:cubicBezTo>
                  <a:cubicBezTo>
                    <a:pt x="0" y="1525"/>
                    <a:pt x="36" y="775"/>
                    <a:pt x="191" y="1"/>
                  </a:cubicBezTo>
                  <a:cubicBezTo>
                    <a:pt x="1012" y="668"/>
                    <a:pt x="1620" y="1489"/>
                    <a:pt x="2262" y="235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2"/>
            <p:cNvSpPr/>
            <p:nvPr/>
          </p:nvSpPr>
          <p:spPr>
            <a:xfrm>
              <a:off x="2166025" y="2966275"/>
              <a:ext cx="266425" cy="9550"/>
            </a:xfrm>
            <a:custGeom>
              <a:avLst/>
              <a:gdLst/>
              <a:ahLst/>
              <a:cxnLst/>
              <a:rect l="l" t="t" r="r" b="b"/>
              <a:pathLst>
                <a:path w="10657" h="382" extrusionOk="0">
                  <a:moveTo>
                    <a:pt x="10657" y="334"/>
                  </a:moveTo>
                  <a:lnTo>
                    <a:pt x="10657" y="179"/>
                  </a:lnTo>
                  <a:cubicBezTo>
                    <a:pt x="10526" y="167"/>
                    <a:pt x="10407" y="119"/>
                    <a:pt x="10276" y="119"/>
                  </a:cubicBezTo>
                  <a:cubicBezTo>
                    <a:pt x="10169" y="119"/>
                    <a:pt x="10050" y="155"/>
                    <a:pt x="9943" y="155"/>
                  </a:cubicBezTo>
                  <a:cubicBezTo>
                    <a:pt x="8930" y="143"/>
                    <a:pt x="7918" y="143"/>
                    <a:pt x="6906" y="119"/>
                  </a:cubicBezTo>
                  <a:cubicBezTo>
                    <a:pt x="5656" y="107"/>
                    <a:pt x="4406" y="95"/>
                    <a:pt x="3180" y="95"/>
                  </a:cubicBezTo>
                  <a:cubicBezTo>
                    <a:pt x="2192" y="107"/>
                    <a:pt x="1215" y="179"/>
                    <a:pt x="227" y="12"/>
                  </a:cubicBezTo>
                  <a:cubicBezTo>
                    <a:pt x="96" y="0"/>
                    <a:pt x="1" y="36"/>
                    <a:pt x="1" y="203"/>
                  </a:cubicBezTo>
                  <a:cubicBezTo>
                    <a:pt x="215" y="346"/>
                    <a:pt x="489" y="310"/>
                    <a:pt x="715" y="310"/>
                  </a:cubicBezTo>
                  <a:cubicBezTo>
                    <a:pt x="1632" y="298"/>
                    <a:pt x="2549" y="238"/>
                    <a:pt x="3454" y="238"/>
                  </a:cubicBezTo>
                  <a:cubicBezTo>
                    <a:pt x="5740" y="262"/>
                    <a:pt x="8002" y="310"/>
                    <a:pt x="10276" y="346"/>
                  </a:cubicBezTo>
                  <a:cubicBezTo>
                    <a:pt x="10407" y="381"/>
                    <a:pt x="10550" y="346"/>
                    <a:pt x="10657" y="3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2"/>
            <p:cNvSpPr/>
            <p:nvPr/>
          </p:nvSpPr>
          <p:spPr>
            <a:xfrm>
              <a:off x="2170200" y="3008825"/>
              <a:ext cx="260475" cy="7775"/>
            </a:xfrm>
            <a:custGeom>
              <a:avLst/>
              <a:gdLst/>
              <a:ahLst/>
              <a:cxnLst/>
              <a:rect l="l" t="t" r="r" b="b"/>
              <a:pathLst>
                <a:path w="10419" h="311" extrusionOk="0">
                  <a:moveTo>
                    <a:pt x="10418" y="203"/>
                  </a:moveTo>
                  <a:cubicBezTo>
                    <a:pt x="10347" y="1"/>
                    <a:pt x="10228" y="1"/>
                    <a:pt x="10097" y="13"/>
                  </a:cubicBezTo>
                  <a:cubicBezTo>
                    <a:pt x="9716" y="48"/>
                    <a:pt x="9347" y="84"/>
                    <a:pt x="8978" y="84"/>
                  </a:cubicBezTo>
                  <a:cubicBezTo>
                    <a:pt x="7144" y="84"/>
                    <a:pt x="5311" y="84"/>
                    <a:pt x="3489" y="72"/>
                  </a:cubicBezTo>
                  <a:lnTo>
                    <a:pt x="358" y="25"/>
                  </a:lnTo>
                  <a:cubicBezTo>
                    <a:pt x="227" y="25"/>
                    <a:pt x="72" y="13"/>
                    <a:pt x="0" y="251"/>
                  </a:cubicBezTo>
                  <a:cubicBezTo>
                    <a:pt x="191" y="263"/>
                    <a:pt x="370" y="298"/>
                    <a:pt x="536" y="298"/>
                  </a:cubicBezTo>
                  <a:cubicBezTo>
                    <a:pt x="2072" y="239"/>
                    <a:pt x="3596" y="251"/>
                    <a:pt x="5120" y="287"/>
                  </a:cubicBezTo>
                  <a:cubicBezTo>
                    <a:pt x="6799" y="310"/>
                    <a:pt x="8490" y="287"/>
                    <a:pt x="10157" y="287"/>
                  </a:cubicBezTo>
                  <a:cubicBezTo>
                    <a:pt x="10228" y="263"/>
                    <a:pt x="10299" y="239"/>
                    <a:pt x="10418" y="2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2"/>
            <p:cNvSpPr/>
            <p:nvPr/>
          </p:nvSpPr>
          <p:spPr>
            <a:xfrm>
              <a:off x="2166925" y="2922525"/>
              <a:ext cx="156000" cy="9550"/>
            </a:xfrm>
            <a:custGeom>
              <a:avLst/>
              <a:gdLst/>
              <a:ahLst/>
              <a:cxnLst/>
              <a:rect l="l" t="t" r="r" b="b"/>
              <a:pathLst>
                <a:path w="6240" h="382" extrusionOk="0">
                  <a:moveTo>
                    <a:pt x="6239" y="202"/>
                  </a:moveTo>
                  <a:lnTo>
                    <a:pt x="6239" y="60"/>
                  </a:lnTo>
                  <a:cubicBezTo>
                    <a:pt x="6156" y="36"/>
                    <a:pt x="6085" y="12"/>
                    <a:pt x="6013" y="0"/>
                  </a:cubicBezTo>
                  <a:cubicBezTo>
                    <a:pt x="5954" y="0"/>
                    <a:pt x="5882" y="24"/>
                    <a:pt x="5823" y="24"/>
                  </a:cubicBezTo>
                  <a:cubicBezTo>
                    <a:pt x="5227" y="24"/>
                    <a:pt x="4632" y="24"/>
                    <a:pt x="4049" y="48"/>
                  </a:cubicBezTo>
                  <a:cubicBezTo>
                    <a:pt x="3322" y="48"/>
                    <a:pt x="2596" y="48"/>
                    <a:pt x="1858" y="71"/>
                  </a:cubicBezTo>
                  <a:cubicBezTo>
                    <a:pt x="1286" y="83"/>
                    <a:pt x="703" y="191"/>
                    <a:pt x="131" y="48"/>
                  </a:cubicBezTo>
                  <a:cubicBezTo>
                    <a:pt x="60" y="24"/>
                    <a:pt x="1" y="60"/>
                    <a:pt x="1" y="238"/>
                  </a:cubicBezTo>
                  <a:cubicBezTo>
                    <a:pt x="120" y="381"/>
                    <a:pt x="262" y="357"/>
                    <a:pt x="417" y="345"/>
                  </a:cubicBezTo>
                  <a:cubicBezTo>
                    <a:pt x="953" y="310"/>
                    <a:pt x="1489" y="238"/>
                    <a:pt x="2025" y="238"/>
                  </a:cubicBezTo>
                  <a:cubicBezTo>
                    <a:pt x="3358" y="226"/>
                    <a:pt x="4692" y="250"/>
                    <a:pt x="6025" y="250"/>
                  </a:cubicBezTo>
                  <a:cubicBezTo>
                    <a:pt x="6085" y="250"/>
                    <a:pt x="6156" y="226"/>
                    <a:pt x="6239" y="2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2"/>
            <p:cNvSpPr/>
            <p:nvPr/>
          </p:nvSpPr>
          <p:spPr>
            <a:xfrm>
              <a:off x="2103825" y="2821000"/>
              <a:ext cx="380725" cy="484925"/>
            </a:xfrm>
            <a:custGeom>
              <a:avLst/>
              <a:gdLst/>
              <a:ahLst/>
              <a:cxnLst/>
              <a:rect l="l" t="t" r="r" b="b"/>
              <a:pathLst>
                <a:path w="15229" h="19397" extrusionOk="0">
                  <a:moveTo>
                    <a:pt x="14955" y="3097"/>
                  </a:moveTo>
                  <a:cubicBezTo>
                    <a:pt x="14121" y="2156"/>
                    <a:pt x="13288" y="1204"/>
                    <a:pt x="12526" y="299"/>
                  </a:cubicBezTo>
                  <a:cubicBezTo>
                    <a:pt x="12395" y="144"/>
                    <a:pt x="12264" y="37"/>
                    <a:pt x="12026" y="25"/>
                  </a:cubicBezTo>
                  <a:cubicBezTo>
                    <a:pt x="11692" y="13"/>
                    <a:pt x="11371" y="1"/>
                    <a:pt x="11026" y="1"/>
                  </a:cubicBezTo>
                  <a:cubicBezTo>
                    <a:pt x="9942" y="1"/>
                    <a:pt x="8835" y="84"/>
                    <a:pt x="7775" y="180"/>
                  </a:cubicBezTo>
                  <a:cubicBezTo>
                    <a:pt x="7513" y="203"/>
                    <a:pt x="7239" y="215"/>
                    <a:pt x="6989" y="239"/>
                  </a:cubicBezTo>
                  <a:lnTo>
                    <a:pt x="6846" y="251"/>
                  </a:lnTo>
                  <a:cubicBezTo>
                    <a:pt x="6454" y="275"/>
                    <a:pt x="6049" y="311"/>
                    <a:pt x="5668" y="322"/>
                  </a:cubicBezTo>
                  <a:cubicBezTo>
                    <a:pt x="5144" y="334"/>
                    <a:pt x="4608" y="334"/>
                    <a:pt x="4084" y="334"/>
                  </a:cubicBezTo>
                  <a:cubicBezTo>
                    <a:pt x="3048" y="334"/>
                    <a:pt x="1977" y="358"/>
                    <a:pt x="917" y="453"/>
                  </a:cubicBezTo>
                  <a:cubicBezTo>
                    <a:pt x="715" y="477"/>
                    <a:pt x="477" y="549"/>
                    <a:pt x="429" y="894"/>
                  </a:cubicBezTo>
                  <a:lnTo>
                    <a:pt x="429" y="930"/>
                  </a:lnTo>
                  <a:cubicBezTo>
                    <a:pt x="417" y="1096"/>
                    <a:pt x="393" y="1275"/>
                    <a:pt x="381" y="1442"/>
                  </a:cubicBezTo>
                  <a:cubicBezTo>
                    <a:pt x="381" y="1763"/>
                    <a:pt x="369" y="2108"/>
                    <a:pt x="369" y="2442"/>
                  </a:cubicBezTo>
                  <a:cubicBezTo>
                    <a:pt x="369" y="2751"/>
                    <a:pt x="369" y="3073"/>
                    <a:pt x="358" y="3394"/>
                  </a:cubicBezTo>
                  <a:cubicBezTo>
                    <a:pt x="322" y="5395"/>
                    <a:pt x="274" y="7407"/>
                    <a:pt x="239" y="9419"/>
                  </a:cubicBezTo>
                  <a:cubicBezTo>
                    <a:pt x="191" y="11669"/>
                    <a:pt x="143" y="13907"/>
                    <a:pt x="84" y="16158"/>
                  </a:cubicBezTo>
                  <a:cubicBezTo>
                    <a:pt x="72" y="16789"/>
                    <a:pt x="60" y="17420"/>
                    <a:pt x="24" y="18027"/>
                  </a:cubicBezTo>
                  <a:cubicBezTo>
                    <a:pt x="12" y="18301"/>
                    <a:pt x="0" y="18896"/>
                    <a:pt x="0" y="18896"/>
                  </a:cubicBezTo>
                  <a:lnTo>
                    <a:pt x="24" y="18944"/>
                  </a:lnTo>
                  <a:cubicBezTo>
                    <a:pt x="250" y="19206"/>
                    <a:pt x="500" y="19325"/>
                    <a:pt x="858" y="19325"/>
                  </a:cubicBezTo>
                  <a:lnTo>
                    <a:pt x="929" y="19325"/>
                  </a:lnTo>
                  <a:cubicBezTo>
                    <a:pt x="1334" y="19313"/>
                    <a:pt x="1763" y="19301"/>
                    <a:pt x="2179" y="19301"/>
                  </a:cubicBezTo>
                  <a:lnTo>
                    <a:pt x="2536" y="19301"/>
                  </a:lnTo>
                  <a:cubicBezTo>
                    <a:pt x="3013" y="19301"/>
                    <a:pt x="3489" y="19313"/>
                    <a:pt x="3965" y="19325"/>
                  </a:cubicBezTo>
                  <a:cubicBezTo>
                    <a:pt x="4549" y="19337"/>
                    <a:pt x="5156" y="19361"/>
                    <a:pt x="5739" y="19361"/>
                  </a:cubicBezTo>
                  <a:lnTo>
                    <a:pt x="5846" y="19361"/>
                  </a:lnTo>
                  <a:cubicBezTo>
                    <a:pt x="6192" y="19361"/>
                    <a:pt x="6549" y="19337"/>
                    <a:pt x="6870" y="19337"/>
                  </a:cubicBezTo>
                  <a:cubicBezTo>
                    <a:pt x="7216" y="19325"/>
                    <a:pt x="7561" y="19325"/>
                    <a:pt x="7894" y="19325"/>
                  </a:cubicBezTo>
                  <a:lnTo>
                    <a:pt x="8073" y="19325"/>
                  </a:lnTo>
                  <a:cubicBezTo>
                    <a:pt x="8990" y="19337"/>
                    <a:pt x="9906" y="19361"/>
                    <a:pt x="10811" y="19372"/>
                  </a:cubicBezTo>
                  <a:cubicBezTo>
                    <a:pt x="11454" y="19384"/>
                    <a:pt x="12097" y="19396"/>
                    <a:pt x="12752" y="19396"/>
                  </a:cubicBezTo>
                  <a:lnTo>
                    <a:pt x="12990" y="19396"/>
                  </a:lnTo>
                  <a:cubicBezTo>
                    <a:pt x="13300" y="19396"/>
                    <a:pt x="13633" y="19384"/>
                    <a:pt x="13931" y="19372"/>
                  </a:cubicBezTo>
                  <a:cubicBezTo>
                    <a:pt x="14288" y="19337"/>
                    <a:pt x="14419" y="19206"/>
                    <a:pt x="14466" y="18849"/>
                  </a:cubicBezTo>
                  <a:cubicBezTo>
                    <a:pt x="14490" y="18658"/>
                    <a:pt x="14490" y="18444"/>
                    <a:pt x="14490" y="18253"/>
                  </a:cubicBezTo>
                  <a:lnTo>
                    <a:pt x="14490" y="18087"/>
                  </a:lnTo>
                  <a:lnTo>
                    <a:pt x="14490" y="17491"/>
                  </a:lnTo>
                  <a:cubicBezTo>
                    <a:pt x="14490" y="17110"/>
                    <a:pt x="14490" y="16705"/>
                    <a:pt x="14502" y="16324"/>
                  </a:cubicBezTo>
                  <a:cubicBezTo>
                    <a:pt x="14538" y="15884"/>
                    <a:pt x="14562" y="15443"/>
                    <a:pt x="14597" y="15015"/>
                  </a:cubicBezTo>
                  <a:cubicBezTo>
                    <a:pt x="14621" y="14681"/>
                    <a:pt x="14657" y="14372"/>
                    <a:pt x="14669" y="14038"/>
                  </a:cubicBezTo>
                  <a:cubicBezTo>
                    <a:pt x="14705" y="13598"/>
                    <a:pt x="14728" y="13169"/>
                    <a:pt x="14740" y="12717"/>
                  </a:cubicBezTo>
                  <a:cubicBezTo>
                    <a:pt x="14764" y="12312"/>
                    <a:pt x="14788" y="11919"/>
                    <a:pt x="14824" y="11514"/>
                  </a:cubicBezTo>
                  <a:cubicBezTo>
                    <a:pt x="14836" y="11229"/>
                    <a:pt x="14859" y="10943"/>
                    <a:pt x="14883" y="10669"/>
                  </a:cubicBezTo>
                  <a:cubicBezTo>
                    <a:pt x="14907" y="10217"/>
                    <a:pt x="14955" y="9776"/>
                    <a:pt x="14967" y="9312"/>
                  </a:cubicBezTo>
                  <a:cubicBezTo>
                    <a:pt x="14978" y="8907"/>
                    <a:pt x="14978" y="8490"/>
                    <a:pt x="14978" y="8109"/>
                  </a:cubicBezTo>
                  <a:cubicBezTo>
                    <a:pt x="14978" y="7704"/>
                    <a:pt x="14978" y="7300"/>
                    <a:pt x="15002" y="6895"/>
                  </a:cubicBezTo>
                  <a:cubicBezTo>
                    <a:pt x="15038" y="5942"/>
                    <a:pt x="15098" y="4978"/>
                    <a:pt x="15157" y="4037"/>
                  </a:cubicBezTo>
                  <a:lnTo>
                    <a:pt x="15181" y="3787"/>
                  </a:lnTo>
                  <a:cubicBezTo>
                    <a:pt x="15228" y="3537"/>
                    <a:pt x="15157" y="3335"/>
                    <a:pt x="14955" y="3097"/>
                  </a:cubicBezTo>
                  <a:close/>
                  <a:moveTo>
                    <a:pt x="13907" y="18372"/>
                  </a:moveTo>
                  <a:lnTo>
                    <a:pt x="13907" y="18408"/>
                  </a:lnTo>
                  <a:cubicBezTo>
                    <a:pt x="13895" y="18872"/>
                    <a:pt x="13895" y="18872"/>
                    <a:pt x="13490" y="18872"/>
                  </a:cubicBezTo>
                  <a:lnTo>
                    <a:pt x="13419" y="18872"/>
                  </a:lnTo>
                  <a:cubicBezTo>
                    <a:pt x="12585" y="18849"/>
                    <a:pt x="11740" y="18837"/>
                    <a:pt x="10907" y="18825"/>
                  </a:cubicBezTo>
                  <a:cubicBezTo>
                    <a:pt x="9942" y="18813"/>
                    <a:pt x="8954" y="18789"/>
                    <a:pt x="7978" y="18777"/>
                  </a:cubicBezTo>
                  <a:lnTo>
                    <a:pt x="7859" y="18777"/>
                  </a:lnTo>
                  <a:cubicBezTo>
                    <a:pt x="7537" y="18777"/>
                    <a:pt x="7227" y="18789"/>
                    <a:pt x="6918" y="18789"/>
                  </a:cubicBezTo>
                  <a:cubicBezTo>
                    <a:pt x="6620" y="18813"/>
                    <a:pt x="6311" y="18813"/>
                    <a:pt x="5989" y="18813"/>
                  </a:cubicBezTo>
                  <a:lnTo>
                    <a:pt x="5930" y="18813"/>
                  </a:lnTo>
                  <a:cubicBezTo>
                    <a:pt x="5263" y="18813"/>
                    <a:pt x="4584" y="18789"/>
                    <a:pt x="3929" y="18777"/>
                  </a:cubicBezTo>
                  <a:cubicBezTo>
                    <a:pt x="3513" y="18765"/>
                    <a:pt x="3108" y="18765"/>
                    <a:pt x="2691" y="18765"/>
                  </a:cubicBezTo>
                  <a:lnTo>
                    <a:pt x="1632" y="18765"/>
                  </a:lnTo>
                  <a:lnTo>
                    <a:pt x="1072" y="18765"/>
                  </a:lnTo>
                  <a:cubicBezTo>
                    <a:pt x="977" y="18765"/>
                    <a:pt x="870" y="18765"/>
                    <a:pt x="786" y="18753"/>
                  </a:cubicBezTo>
                  <a:cubicBezTo>
                    <a:pt x="655" y="18729"/>
                    <a:pt x="620" y="18706"/>
                    <a:pt x="620" y="18587"/>
                  </a:cubicBezTo>
                  <a:lnTo>
                    <a:pt x="620" y="18015"/>
                  </a:lnTo>
                  <a:lnTo>
                    <a:pt x="620" y="17622"/>
                  </a:lnTo>
                  <a:lnTo>
                    <a:pt x="631" y="16491"/>
                  </a:lnTo>
                  <a:cubicBezTo>
                    <a:pt x="655" y="15312"/>
                    <a:pt x="667" y="14110"/>
                    <a:pt x="679" y="12919"/>
                  </a:cubicBezTo>
                  <a:cubicBezTo>
                    <a:pt x="679" y="12574"/>
                    <a:pt x="691" y="12229"/>
                    <a:pt x="715" y="11883"/>
                  </a:cubicBezTo>
                  <a:cubicBezTo>
                    <a:pt x="727" y="11550"/>
                    <a:pt x="739" y="11193"/>
                    <a:pt x="750" y="10836"/>
                  </a:cubicBezTo>
                  <a:cubicBezTo>
                    <a:pt x="774" y="10217"/>
                    <a:pt x="774" y="9597"/>
                    <a:pt x="774" y="8990"/>
                  </a:cubicBezTo>
                  <a:cubicBezTo>
                    <a:pt x="774" y="8312"/>
                    <a:pt x="786" y="7621"/>
                    <a:pt x="798" y="6930"/>
                  </a:cubicBezTo>
                  <a:cubicBezTo>
                    <a:pt x="810" y="6311"/>
                    <a:pt x="834" y="5668"/>
                    <a:pt x="858" y="5061"/>
                  </a:cubicBezTo>
                  <a:cubicBezTo>
                    <a:pt x="870" y="4597"/>
                    <a:pt x="893" y="4144"/>
                    <a:pt x="905" y="3692"/>
                  </a:cubicBezTo>
                  <a:cubicBezTo>
                    <a:pt x="917" y="3370"/>
                    <a:pt x="917" y="3061"/>
                    <a:pt x="917" y="2763"/>
                  </a:cubicBezTo>
                  <a:cubicBezTo>
                    <a:pt x="917" y="2466"/>
                    <a:pt x="917" y="2168"/>
                    <a:pt x="929" y="1858"/>
                  </a:cubicBezTo>
                  <a:cubicBezTo>
                    <a:pt x="929" y="1632"/>
                    <a:pt x="965" y="1430"/>
                    <a:pt x="1012" y="1227"/>
                  </a:cubicBezTo>
                  <a:cubicBezTo>
                    <a:pt x="1024" y="1192"/>
                    <a:pt x="1072" y="1120"/>
                    <a:pt x="1084" y="1108"/>
                  </a:cubicBezTo>
                  <a:cubicBezTo>
                    <a:pt x="1346" y="1049"/>
                    <a:pt x="1632" y="989"/>
                    <a:pt x="1905" y="977"/>
                  </a:cubicBezTo>
                  <a:cubicBezTo>
                    <a:pt x="2405" y="965"/>
                    <a:pt x="2941" y="953"/>
                    <a:pt x="3453" y="953"/>
                  </a:cubicBezTo>
                  <a:cubicBezTo>
                    <a:pt x="4072" y="930"/>
                    <a:pt x="4727" y="930"/>
                    <a:pt x="5370" y="906"/>
                  </a:cubicBezTo>
                  <a:cubicBezTo>
                    <a:pt x="5954" y="894"/>
                    <a:pt x="6549" y="846"/>
                    <a:pt x="7120" y="799"/>
                  </a:cubicBezTo>
                  <a:cubicBezTo>
                    <a:pt x="7406" y="787"/>
                    <a:pt x="7704" y="751"/>
                    <a:pt x="7989" y="739"/>
                  </a:cubicBezTo>
                  <a:lnTo>
                    <a:pt x="8609" y="692"/>
                  </a:lnTo>
                  <a:cubicBezTo>
                    <a:pt x="9144" y="656"/>
                    <a:pt x="9716" y="620"/>
                    <a:pt x="10264" y="608"/>
                  </a:cubicBezTo>
                  <a:lnTo>
                    <a:pt x="10371" y="608"/>
                  </a:lnTo>
                  <a:cubicBezTo>
                    <a:pt x="10716" y="608"/>
                    <a:pt x="11073" y="632"/>
                    <a:pt x="11442" y="668"/>
                  </a:cubicBezTo>
                  <a:cubicBezTo>
                    <a:pt x="11585" y="680"/>
                    <a:pt x="11740" y="692"/>
                    <a:pt x="11883" y="692"/>
                  </a:cubicBezTo>
                  <a:lnTo>
                    <a:pt x="11883" y="739"/>
                  </a:lnTo>
                  <a:cubicBezTo>
                    <a:pt x="11883" y="858"/>
                    <a:pt x="11907" y="953"/>
                    <a:pt x="11883" y="1037"/>
                  </a:cubicBezTo>
                  <a:cubicBezTo>
                    <a:pt x="11871" y="1465"/>
                    <a:pt x="11847" y="1906"/>
                    <a:pt x="11811" y="2335"/>
                  </a:cubicBezTo>
                  <a:cubicBezTo>
                    <a:pt x="11799" y="2632"/>
                    <a:pt x="11788" y="2930"/>
                    <a:pt x="11764" y="3239"/>
                  </a:cubicBezTo>
                  <a:cubicBezTo>
                    <a:pt x="11752" y="3573"/>
                    <a:pt x="11871" y="3704"/>
                    <a:pt x="12216" y="3728"/>
                  </a:cubicBezTo>
                  <a:cubicBezTo>
                    <a:pt x="12597" y="3763"/>
                    <a:pt x="12990" y="3775"/>
                    <a:pt x="13359" y="3787"/>
                  </a:cubicBezTo>
                  <a:lnTo>
                    <a:pt x="13597" y="3811"/>
                  </a:lnTo>
                  <a:cubicBezTo>
                    <a:pt x="13847" y="3823"/>
                    <a:pt x="14109" y="3823"/>
                    <a:pt x="14371" y="3835"/>
                  </a:cubicBezTo>
                  <a:lnTo>
                    <a:pt x="14597" y="3835"/>
                  </a:lnTo>
                  <a:cubicBezTo>
                    <a:pt x="14597" y="3871"/>
                    <a:pt x="14597" y="3894"/>
                    <a:pt x="14609" y="3930"/>
                  </a:cubicBezTo>
                  <a:cubicBezTo>
                    <a:pt x="14621" y="4073"/>
                    <a:pt x="14645" y="4192"/>
                    <a:pt x="14645" y="4323"/>
                  </a:cubicBezTo>
                  <a:cubicBezTo>
                    <a:pt x="14621" y="4704"/>
                    <a:pt x="14597" y="5073"/>
                    <a:pt x="14562" y="5442"/>
                  </a:cubicBezTo>
                  <a:cubicBezTo>
                    <a:pt x="14538" y="5978"/>
                    <a:pt x="14490" y="6526"/>
                    <a:pt x="14478" y="7061"/>
                  </a:cubicBezTo>
                  <a:cubicBezTo>
                    <a:pt x="14466" y="7538"/>
                    <a:pt x="14443" y="8038"/>
                    <a:pt x="14443" y="8514"/>
                  </a:cubicBezTo>
                  <a:cubicBezTo>
                    <a:pt x="14443" y="9014"/>
                    <a:pt x="14431" y="9550"/>
                    <a:pt x="14419" y="10062"/>
                  </a:cubicBezTo>
                  <a:cubicBezTo>
                    <a:pt x="14383" y="10598"/>
                    <a:pt x="14359" y="11133"/>
                    <a:pt x="14312" y="11669"/>
                  </a:cubicBezTo>
                  <a:cubicBezTo>
                    <a:pt x="14264" y="12241"/>
                    <a:pt x="14228" y="12836"/>
                    <a:pt x="14205" y="13419"/>
                  </a:cubicBezTo>
                  <a:cubicBezTo>
                    <a:pt x="14181" y="14050"/>
                    <a:pt x="14121" y="14681"/>
                    <a:pt x="14062" y="15300"/>
                  </a:cubicBezTo>
                  <a:cubicBezTo>
                    <a:pt x="13943" y="16313"/>
                    <a:pt x="13835" y="17336"/>
                    <a:pt x="13907" y="18372"/>
                  </a:cubicBezTo>
                  <a:close/>
                  <a:moveTo>
                    <a:pt x="12502" y="1168"/>
                  </a:moveTo>
                  <a:cubicBezTo>
                    <a:pt x="13121" y="1727"/>
                    <a:pt x="13633" y="2382"/>
                    <a:pt x="14193" y="3132"/>
                  </a:cubicBezTo>
                  <a:cubicBezTo>
                    <a:pt x="13966" y="3156"/>
                    <a:pt x="13764" y="3168"/>
                    <a:pt x="13550" y="3168"/>
                  </a:cubicBezTo>
                  <a:lnTo>
                    <a:pt x="13550" y="3168"/>
                  </a:lnTo>
                  <a:cubicBezTo>
                    <a:pt x="13181" y="3168"/>
                    <a:pt x="12800" y="3132"/>
                    <a:pt x="12407" y="3097"/>
                  </a:cubicBezTo>
                  <a:cubicBezTo>
                    <a:pt x="12347" y="2442"/>
                    <a:pt x="12395" y="1811"/>
                    <a:pt x="12502" y="11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2"/>
            <p:cNvSpPr/>
            <p:nvPr/>
          </p:nvSpPr>
          <p:spPr>
            <a:xfrm>
              <a:off x="2158600" y="3244575"/>
              <a:ext cx="266125" cy="18775"/>
            </a:xfrm>
            <a:custGeom>
              <a:avLst/>
              <a:gdLst/>
              <a:ahLst/>
              <a:cxnLst/>
              <a:rect l="l" t="t" r="r" b="b"/>
              <a:pathLst>
                <a:path w="10645" h="751" extrusionOk="0">
                  <a:moveTo>
                    <a:pt x="10251" y="155"/>
                  </a:moveTo>
                  <a:lnTo>
                    <a:pt x="10216" y="155"/>
                  </a:lnTo>
                  <a:cubicBezTo>
                    <a:pt x="10109" y="155"/>
                    <a:pt x="9989" y="155"/>
                    <a:pt x="9882" y="167"/>
                  </a:cubicBezTo>
                  <a:cubicBezTo>
                    <a:pt x="9728" y="167"/>
                    <a:pt x="9573" y="179"/>
                    <a:pt x="9406" y="179"/>
                  </a:cubicBezTo>
                  <a:lnTo>
                    <a:pt x="9311" y="179"/>
                  </a:lnTo>
                  <a:cubicBezTo>
                    <a:pt x="8680" y="167"/>
                    <a:pt x="8037" y="155"/>
                    <a:pt x="7418" y="143"/>
                  </a:cubicBezTo>
                  <a:lnTo>
                    <a:pt x="5406" y="96"/>
                  </a:lnTo>
                  <a:cubicBezTo>
                    <a:pt x="4346" y="84"/>
                    <a:pt x="3310" y="48"/>
                    <a:pt x="2250" y="36"/>
                  </a:cubicBezTo>
                  <a:cubicBezTo>
                    <a:pt x="1750" y="24"/>
                    <a:pt x="1250" y="24"/>
                    <a:pt x="750" y="1"/>
                  </a:cubicBezTo>
                  <a:lnTo>
                    <a:pt x="703" y="1"/>
                  </a:lnTo>
                  <a:lnTo>
                    <a:pt x="631" y="1"/>
                  </a:lnTo>
                  <a:cubicBezTo>
                    <a:pt x="584" y="1"/>
                    <a:pt x="560" y="1"/>
                    <a:pt x="524" y="24"/>
                  </a:cubicBezTo>
                  <a:cubicBezTo>
                    <a:pt x="464" y="36"/>
                    <a:pt x="417" y="60"/>
                    <a:pt x="357" y="108"/>
                  </a:cubicBezTo>
                  <a:cubicBezTo>
                    <a:pt x="334" y="120"/>
                    <a:pt x="298" y="143"/>
                    <a:pt x="274" y="167"/>
                  </a:cubicBezTo>
                  <a:lnTo>
                    <a:pt x="0" y="322"/>
                  </a:lnTo>
                  <a:lnTo>
                    <a:pt x="286" y="441"/>
                  </a:lnTo>
                  <a:cubicBezTo>
                    <a:pt x="334" y="453"/>
                    <a:pt x="381" y="465"/>
                    <a:pt x="405" y="477"/>
                  </a:cubicBezTo>
                  <a:cubicBezTo>
                    <a:pt x="476" y="513"/>
                    <a:pt x="536" y="536"/>
                    <a:pt x="619" y="560"/>
                  </a:cubicBezTo>
                  <a:lnTo>
                    <a:pt x="738" y="572"/>
                  </a:lnTo>
                  <a:cubicBezTo>
                    <a:pt x="1000" y="584"/>
                    <a:pt x="1286" y="620"/>
                    <a:pt x="1572" y="620"/>
                  </a:cubicBezTo>
                  <a:lnTo>
                    <a:pt x="1631" y="620"/>
                  </a:lnTo>
                  <a:cubicBezTo>
                    <a:pt x="1905" y="620"/>
                    <a:pt x="2203" y="596"/>
                    <a:pt x="2489" y="584"/>
                  </a:cubicBezTo>
                  <a:cubicBezTo>
                    <a:pt x="2822" y="572"/>
                    <a:pt x="3143" y="548"/>
                    <a:pt x="3477" y="548"/>
                  </a:cubicBezTo>
                  <a:lnTo>
                    <a:pt x="3715" y="548"/>
                  </a:lnTo>
                  <a:cubicBezTo>
                    <a:pt x="4501" y="572"/>
                    <a:pt x="5298" y="596"/>
                    <a:pt x="6096" y="632"/>
                  </a:cubicBezTo>
                  <a:cubicBezTo>
                    <a:pt x="6608" y="643"/>
                    <a:pt x="7132" y="667"/>
                    <a:pt x="7656" y="691"/>
                  </a:cubicBezTo>
                  <a:cubicBezTo>
                    <a:pt x="8335" y="703"/>
                    <a:pt x="9025" y="715"/>
                    <a:pt x="9692" y="727"/>
                  </a:cubicBezTo>
                  <a:lnTo>
                    <a:pt x="10204" y="751"/>
                  </a:lnTo>
                  <a:cubicBezTo>
                    <a:pt x="10275" y="751"/>
                    <a:pt x="10335" y="727"/>
                    <a:pt x="10406" y="715"/>
                  </a:cubicBezTo>
                  <a:cubicBezTo>
                    <a:pt x="10442" y="715"/>
                    <a:pt x="10466" y="703"/>
                    <a:pt x="10513" y="703"/>
                  </a:cubicBezTo>
                  <a:lnTo>
                    <a:pt x="10644" y="691"/>
                  </a:lnTo>
                  <a:lnTo>
                    <a:pt x="10644" y="548"/>
                  </a:lnTo>
                  <a:cubicBezTo>
                    <a:pt x="10644" y="417"/>
                    <a:pt x="10621" y="310"/>
                    <a:pt x="10537" y="251"/>
                  </a:cubicBezTo>
                  <a:cubicBezTo>
                    <a:pt x="10442" y="155"/>
                    <a:pt x="10335" y="155"/>
                    <a:pt x="10251" y="1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2"/>
            <p:cNvSpPr/>
            <p:nvPr/>
          </p:nvSpPr>
          <p:spPr>
            <a:xfrm>
              <a:off x="2162450" y="3046625"/>
              <a:ext cx="273575" cy="16400"/>
            </a:xfrm>
            <a:custGeom>
              <a:avLst/>
              <a:gdLst/>
              <a:ahLst/>
              <a:cxnLst/>
              <a:rect l="l" t="t" r="r" b="b"/>
              <a:pathLst>
                <a:path w="10943" h="656" extrusionOk="0">
                  <a:moveTo>
                    <a:pt x="10728" y="144"/>
                  </a:moveTo>
                  <a:cubicBezTo>
                    <a:pt x="10645" y="120"/>
                    <a:pt x="10538" y="108"/>
                    <a:pt x="10455" y="96"/>
                  </a:cubicBezTo>
                  <a:lnTo>
                    <a:pt x="10419" y="96"/>
                  </a:lnTo>
                  <a:cubicBezTo>
                    <a:pt x="10359" y="96"/>
                    <a:pt x="10300" y="108"/>
                    <a:pt x="10240" y="108"/>
                  </a:cubicBezTo>
                  <a:cubicBezTo>
                    <a:pt x="10193" y="108"/>
                    <a:pt x="10145" y="120"/>
                    <a:pt x="10109" y="120"/>
                  </a:cubicBezTo>
                  <a:lnTo>
                    <a:pt x="10109" y="120"/>
                  </a:lnTo>
                  <a:cubicBezTo>
                    <a:pt x="9550" y="120"/>
                    <a:pt x="8990" y="108"/>
                    <a:pt x="8442" y="108"/>
                  </a:cubicBezTo>
                  <a:cubicBezTo>
                    <a:pt x="7978" y="108"/>
                    <a:pt x="7526" y="96"/>
                    <a:pt x="7073" y="96"/>
                  </a:cubicBezTo>
                  <a:cubicBezTo>
                    <a:pt x="6728" y="96"/>
                    <a:pt x="6395" y="96"/>
                    <a:pt x="6061" y="84"/>
                  </a:cubicBezTo>
                  <a:cubicBezTo>
                    <a:pt x="5371" y="60"/>
                    <a:pt x="4656" y="60"/>
                    <a:pt x="3954" y="60"/>
                  </a:cubicBezTo>
                  <a:lnTo>
                    <a:pt x="3323" y="60"/>
                  </a:lnTo>
                  <a:cubicBezTo>
                    <a:pt x="3097" y="60"/>
                    <a:pt x="2858" y="60"/>
                    <a:pt x="2632" y="84"/>
                  </a:cubicBezTo>
                  <a:cubicBezTo>
                    <a:pt x="2370" y="84"/>
                    <a:pt x="2085" y="96"/>
                    <a:pt x="1811" y="96"/>
                  </a:cubicBezTo>
                  <a:cubicBezTo>
                    <a:pt x="1251" y="96"/>
                    <a:pt x="822" y="60"/>
                    <a:pt x="406" y="1"/>
                  </a:cubicBezTo>
                  <a:lnTo>
                    <a:pt x="310" y="1"/>
                  </a:lnTo>
                  <a:cubicBezTo>
                    <a:pt x="227" y="1"/>
                    <a:pt x="144" y="37"/>
                    <a:pt x="84" y="96"/>
                  </a:cubicBezTo>
                  <a:cubicBezTo>
                    <a:pt x="25" y="156"/>
                    <a:pt x="1" y="239"/>
                    <a:pt x="1" y="346"/>
                  </a:cubicBezTo>
                  <a:lnTo>
                    <a:pt x="1" y="418"/>
                  </a:lnTo>
                  <a:lnTo>
                    <a:pt x="60" y="465"/>
                  </a:lnTo>
                  <a:cubicBezTo>
                    <a:pt x="251" y="596"/>
                    <a:pt x="465" y="620"/>
                    <a:pt x="644" y="620"/>
                  </a:cubicBezTo>
                  <a:lnTo>
                    <a:pt x="775" y="620"/>
                  </a:lnTo>
                  <a:lnTo>
                    <a:pt x="846" y="620"/>
                  </a:lnTo>
                  <a:cubicBezTo>
                    <a:pt x="1203" y="620"/>
                    <a:pt x="1561" y="596"/>
                    <a:pt x="1906" y="584"/>
                  </a:cubicBezTo>
                  <a:cubicBezTo>
                    <a:pt x="2394" y="572"/>
                    <a:pt x="2906" y="537"/>
                    <a:pt x="3394" y="537"/>
                  </a:cubicBezTo>
                  <a:lnTo>
                    <a:pt x="3573" y="537"/>
                  </a:lnTo>
                  <a:cubicBezTo>
                    <a:pt x="5085" y="561"/>
                    <a:pt x="6621" y="584"/>
                    <a:pt x="8109" y="620"/>
                  </a:cubicBezTo>
                  <a:lnTo>
                    <a:pt x="10383" y="656"/>
                  </a:lnTo>
                  <a:lnTo>
                    <a:pt x="10407" y="656"/>
                  </a:lnTo>
                  <a:cubicBezTo>
                    <a:pt x="10490" y="656"/>
                    <a:pt x="10586" y="644"/>
                    <a:pt x="10669" y="632"/>
                  </a:cubicBezTo>
                  <a:cubicBezTo>
                    <a:pt x="10717" y="632"/>
                    <a:pt x="10740" y="620"/>
                    <a:pt x="10788" y="620"/>
                  </a:cubicBezTo>
                  <a:lnTo>
                    <a:pt x="10919" y="584"/>
                  </a:lnTo>
                  <a:lnTo>
                    <a:pt x="10943" y="180"/>
                  </a:lnTo>
                  <a:lnTo>
                    <a:pt x="10800" y="168"/>
                  </a:lnTo>
                  <a:cubicBezTo>
                    <a:pt x="10800" y="156"/>
                    <a:pt x="10764" y="156"/>
                    <a:pt x="10728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2"/>
            <p:cNvSpPr/>
            <p:nvPr/>
          </p:nvSpPr>
          <p:spPr>
            <a:xfrm>
              <a:off x="2161275" y="3131175"/>
              <a:ext cx="275350" cy="20550"/>
            </a:xfrm>
            <a:custGeom>
              <a:avLst/>
              <a:gdLst/>
              <a:ahLst/>
              <a:cxnLst/>
              <a:rect l="l" t="t" r="r" b="b"/>
              <a:pathLst>
                <a:path w="11014" h="822" extrusionOk="0">
                  <a:moveTo>
                    <a:pt x="10823" y="357"/>
                  </a:moveTo>
                  <a:cubicBezTo>
                    <a:pt x="10764" y="322"/>
                    <a:pt x="10692" y="286"/>
                    <a:pt x="10597" y="262"/>
                  </a:cubicBezTo>
                  <a:cubicBezTo>
                    <a:pt x="10514" y="262"/>
                    <a:pt x="10406" y="250"/>
                    <a:pt x="10323" y="250"/>
                  </a:cubicBezTo>
                  <a:cubicBezTo>
                    <a:pt x="10180" y="250"/>
                    <a:pt x="10061" y="250"/>
                    <a:pt x="9930" y="262"/>
                  </a:cubicBezTo>
                  <a:cubicBezTo>
                    <a:pt x="9740" y="286"/>
                    <a:pt x="9549" y="286"/>
                    <a:pt x="9347" y="298"/>
                  </a:cubicBezTo>
                  <a:cubicBezTo>
                    <a:pt x="9037" y="310"/>
                    <a:pt x="8716" y="346"/>
                    <a:pt x="8382" y="346"/>
                  </a:cubicBezTo>
                  <a:lnTo>
                    <a:pt x="8275" y="346"/>
                  </a:lnTo>
                  <a:cubicBezTo>
                    <a:pt x="7025" y="322"/>
                    <a:pt x="5763" y="262"/>
                    <a:pt x="4668" y="226"/>
                  </a:cubicBezTo>
                  <a:cubicBezTo>
                    <a:pt x="3953" y="191"/>
                    <a:pt x="3239" y="155"/>
                    <a:pt x="2536" y="107"/>
                  </a:cubicBezTo>
                  <a:cubicBezTo>
                    <a:pt x="2191" y="96"/>
                    <a:pt x="1846" y="60"/>
                    <a:pt x="1512" y="48"/>
                  </a:cubicBezTo>
                  <a:cubicBezTo>
                    <a:pt x="1167" y="36"/>
                    <a:pt x="810" y="0"/>
                    <a:pt x="465" y="0"/>
                  </a:cubicBezTo>
                  <a:lnTo>
                    <a:pt x="441" y="0"/>
                  </a:lnTo>
                  <a:lnTo>
                    <a:pt x="357" y="0"/>
                  </a:lnTo>
                  <a:cubicBezTo>
                    <a:pt x="96" y="0"/>
                    <a:pt x="36" y="179"/>
                    <a:pt x="24" y="286"/>
                  </a:cubicBezTo>
                  <a:lnTo>
                    <a:pt x="0" y="346"/>
                  </a:lnTo>
                  <a:lnTo>
                    <a:pt x="48" y="393"/>
                  </a:lnTo>
                  <a:lnTo>
                    <a:pt x="60" y="405"/>
                  </a:lnTo>
                  <a:cubicBezTo>
                    <a:pt x="84" y="429"/>
                    <a:pt x="107" y="465"/>
                    <a:pt x="155" y="488"/>
                  </a:cubicBezTo>
                  <a:cubicBezTo>
                    <a:pt x="215" y="524"/>
                    <a:pt x="274" y="548"/>
                    <a:pt x="346" y="548"/>
                  </a:cubicBezTo>
                  <a:cubicBezTo>
                    <a:pt x="1703" y="572"/>
                    <a:pt x="3084" y="631"/>
                    <a:pt x="4406" y="691"/>
                  </a:cubicBezTo>
                  <a:cubicBezTo>
                    <a:pt x="5858" y="762"/>
                    <a:pt x="7358" y="822"/>
                    <a:pt x="8835" y="822"/>
                  </a:cubicBezTo>
                  <a:cubicBezTo>
                    <a:pt x="9466" y="822"/>
                    <a:pt x="10049" y="810"/>
                    <a:pt x="10621" y="774"/>
                  </a:cubicBezTo>
                  <a:cubicBezTo>
                    <a:pt x="10680" y="774"/>
                    <a:pt x="10740" y="762"/>
                    <a:pt x="10775" y="750"/>
                  </a:cubicBezTo>
                  <a:lnTo>
                    <a:pt x="10811" y="750"/>
                  </a:lnTo>
                  <a:cubicBezTo>
                    <a:pt x="10883" y="727"/>
                    <a:pt x="10918" y="691"/>
                    <a:pt x="10942" y="655"/>
                  </a:cubicBezTo>
                  <a:cubicBezTo>
                    <a:pt x="10954" y="619"/>
                    <a:pt x="10954" y="596"/>
                    <a:pt x="10978" y="584"/>
                  </a:cubicBezTo>
                  <a:lnTo>
                    <a:pt x="10990" y="536"/>
                  </a:lnTo>
                  <a:lnTo>
                    <a:pt x="11014" y="417"/>
                  </a:lnTo>
                  <a:lnTo>
                    <a:pt x="10918" y="357"/>
                  </a:lnTo>
                  <a:cubicBezTo>
                    <a:pt x="10871" y="369"/>
                    <a:pt x="10835" y="369"/>
                    <a:pt x="10823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2"/>
            <p:cNvSpPr/>
            <p:nvPr/>
          </p:nvSpPr>
          <p:spPr>
            <a:xfrm>
              <a:off x="2165425" y="3088300"/>
              <a:ext cx="270300" cy="14625"/>
            </a:xfrm>
            <a:custGeom>
              <a:avLst/>
              <a:gdLst/>
              <a:ahLst/>
              <a:cxnLst/>
              <a:rect l="l" t="t" r="r" b="b"/>
              <a:pathLst>
                <a:path w="10812" h="585" extrusionOk="0">
                  <a:moveTo>
                    <a:pt x="692" y="584"/>
                  </a:moveTo>
                  <a:lnTo>
                    <a:pt x="727" y="584"/>
                  </a:lnTo>
                  <a:cubicBezTo>
                    <a:pt x="1442" y="548"/>
                    <a:pt x="2204" y="537"/>
                    <a:pt x="3073" y="537"/>
                  </a:cubicBezTo>
                  <a:cubicBezTo>
                    <a:pt x="3859" y="537"/>
                    <a:pt x="4633" y="560"/>
                    <a:pt x="5299" y="572"/>
                  </a:cubicBezTo>
                  <a:cubicBezTo>
                    <a:pt x="5823" y="584"/>
                    <a:pt x="6383" y="584"/>
                    <a:pt x="7014" y="584"/>
                  </a:cubicBezTo>
                  <a:cubicBezTo>
                    <a:pt x="7669" y="584"/>
                    <a:pt x="8312" y="584"/>
                    <a:pt x="8966" y="572"/>
                  </a:cubicBezTo>
                  <a:cubicBezTo>
                    <a:pt x="9419" y="572"/>
                    <a:pt x="9871" y="572"/>
                    <a:pt x="10336" y="560"/>
                  </a:cubicBezTo>
                  <a:cubicBezTo>
                    <a:pt x="10407" y="560"/>
                    <a:pt x="10467" y="537"/>
                    <a:pt x="10526" y="525"/>
                  </a:cubicBezTo>
                  <a:cubicBezTo>
                    <a:pt x="10550" y="525"/>
                    <a:pt x="10586" y="513"/>
                    <a:pt x="10633" y="489"/>
                  </a:cubicBezTo>
                  <a:lnTo>
                    <a:pt x="10812" y="465"/>
                  </a:lnTo>
                  <a:lnTo>
                    <a:pt x="10752" y="298"/>
                  </a:lnTo>
                  <a:cubicBezTo>
                    <a:pt x="10669" y="108"/>
                    <a:pt x="10550" y="1"/>
                    <a:pt x="10359" y="1"/>
                  </a:cubicBezTo>
                  <a:lnTo>
                    <a:pt x="10276" y="1"/>
                  </a:lnTo>
                  <a:cubicBezTo>
                    <a:pt x="10169" y="13"/>
                    <a:pt x="10062" y="13"/>
                    <a:pt x="9943" y="36"/>
                  </a:cubicBezTo>
                  <a:cubicBezTo>
                    <a:pt x="9693" y="60"/>
                    <a:pt x="9419" y="72"/>
                    <a:pt x="9157" y="72"/>
                  </a:cubicBezTo>
                  <a:lnTo>
                    <a:pt x="9050" y="72"/>
                  </a:lnTo>
                  <a:cubicBezTo>
                    <a:pt x="7371" y="72"/>
                    <a:pt x="5609" y="72"/>
                    <a:pt x="3668" y="60"/>
                  </a:cubicBezTo>
                  <a:cubicBezTo>
                    <a:pt x="2989" y="60"/>
                    <a:pt x="2323" y="48"/>
                    <a:pt x="1656" y="36"/>
                  </a:cubicBezTo>
                  <a:cubicBezTo>
                    <a:pt x="1287" y="36"/>
                    <a:pt x="906" y="13"/>
                    <a:pt x="549" y="13"/>
                  </a:cubicBezTo>
                  <a:lnTo>
                    <a:pt x="489" y="13"/>
                  </a:lnTo>
                  <a:cubicBezTo>
                    <a:pt x="406" y="13"/>
                    <a:pt x="168" y="13"/>
                    <a:pt x="61" y="334"/>
                  </a:cubicBezTo>
                  <a:lnTo>
                    <a:pt x="1" y="513"/>
                  </a:lnTo>
                  <a:lnTo>
                    <a:pt x="191" y="525"/>
                  </a:lnTo>
                  <a:cubicBezTo>
                    <a:pt x="251" y="525"/>
                    <a:pt x="311" y="537"/>
                    <a:pt x="370" y="537"/>
                  </a:cubicBezTo>
                  <a:cubicBezTo>
                    <a:pt x="477" y="584"/>
                    <a:pt x="584" y="584"/>
                    <a:pt x="692" y="5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2"/>
            <p:cNvSpPr/>
            <p:nvPr/>
          </p:nvSpPr>
          <p:spPr>
            <a:xfrm>
              <a:off x="2162750" y="2963300"/>
              <a:ext cx="273575" cy="16400"/>
            </a:xfrm>
            <a:custGeom>
              <a:avLst/>
              <a:gdLst/>
              <a:ahLst/>
              <a:cxnLst/>
              <a:rect l="l" t="t" r="r" b="b"/>
              <a:pathLst>
                <a:path w="10943" h="656" extrusionOk="0">
                  <a:moveTo>
                    <a:pt x="10716" y="131"/>
                  </a:moveTo>
                  <a:cubicBezTo>
                    <a:pt x="10633" y="119"/>
                    <a:pt x="10526" y="107"/>
                    <a:pt x="10443" y="95"/>
                  </a:cubicBezTo>
                  <a:lnTo>
                    <a:pt x="10407" y="95"/>
                  </a:lnTo>
                  <a:cubicBezTo>
                    <a:pt x="10347" y="95"/>
                    <a:pt x="10288" y="107"/>
                    <a:pt x="10228" y="107"/>
                  </a:cubicBezTo>
                  <a:cubicBezTo>
                    <a:pt x="10181" y="107"/>
                    <a:pt x="10133" y="119"/>
                    <a:pt x="10097" y="119"/>
                  </a:cubicBezTo>
                  <a:lnTo>
                    <a:pt x="10097" y="119"/>
                  </a:lnTo>
                  <a:cubicBezTo>
                    <a:pt x="9538" y="119"/>
                    <a:pt x="8990" y="107"/>
                    <a:pt x="8430" y="107"/>
                  </a:cubicBezTo>
                  <a:cubicBezTo>
                    <a:pt x="7966" y="107"/>
                    <a:pt x="7514" y="95"/>
                    <a:pt x="7061" y="95"/>
                  </a:cubicBezTo>
                  <a:cubicBezTo>
                    <a:pt x="6728" y="95"/>
                    <a:pt x="6383" y="95"/>
                    <a:pt x="6061" y="84"/>
                  </a:cubicBezTo>
                  <a:cubicBezTo>
                    <a:pt x="5371" y="60"/>
                    <a:pt x="4644" y="60"/>
                    <a:pt x="3942" y="60"/>
                  </a:cubicBezTo>
                  <a:lnTo>
                    <a:pt x="3323" y="60"/>
                  </a:lnTo>
                  <a:cubicBezTo>
                    <a:pt x="3096" y="60"/>
                    <a:pt x="2858" y="84"/>
                    <a:pt x="2632" y="84"/>
                  </a:cubicBezTo>
                  <a:cubicBezTo>
                    <a:pt x="2370" y="84"/>
                    <a:pt x="2084" y="95"/>
                    <a:pt x="1822" y="95"/>
                  </a:cubicBezTo>
                  <a:cubicBezTo>
                    <a:pt x="1251" y="95"/>
                    <a:pt x="822" y="60"/>
                    <a:pt x="406" y="0"/>
                  </a:cubicBezTo>
                  <a:lnTo>
                    <a:pt x="310" y="0"/>
                  </a:lnTo>
                  <a:cubicBezTo>
                    <a:pt x="227" y="0"/>
                    <a:pt x="156" y="36"/>
                    <a:pt x="96" y="95"/>
                  </a:cubicBezTo>
                  <a:cubicBezTo>
                    <a:pt x="37" y="155"/>
                    <a:pt x="1" y="238"/>
                    <a:pt x="1" y="345"/>
                  </a:cubicBezTo>
                  <a:lnTo>
                    <a:pt x="1" y="417"/>
                  </a:lnTo>
                  <a:lnTo>
                    <a:pt x="60" y="465"/>
                  </a:lnTo>
                  <a:cubicBezTo>
                    <a:pt x="251" y="595"/>
                    <a:pt x="465" y="619"/>
                    <a:pt x="644" y="619"/>
                  </a:cubicBezTo>
                  <a:lnTo>
                    <a:pt x="775" y="619"/>
                  </a:lnTo>
                  <a:lnTo>
                    <a:pt x="846" y="619"/>
                  </a:lnTo>
                  <a:cubicBezTo>
                    <a:pt x="1203" y="619"/>
                    <a:pt x="1561" y="595"/>
                    <a:pt x="1906" y="584"/>
                  </a:cubicBezTo>
                  <a:cubicBezTo>
                    <a:pt x="2394" y="572"/>
                    <a:pt x="2906" y="536"/>
                    <a:pt x="3394" y="536"/>
                  </a:cubicBezTo>
                  <a:lnTo>
                    <a:pt x="3573" y="536"/>
                  </a:lnTo>
                  <a:cubicBezTo>
                    <a:pt x="5073" y="560"/>
                    <a:pt x="6621" y="584"/>
                    <a:pt x="8097" y="619"/>
                  </a:cubicBezTo>
                  <a:cubicBezTo>
                    <a:pt x="8859" y="631"/>
                    <a:pt x="9621" y="643"/>
                    <a:pt x="10395" y="655"/>
                  </a:cubicBezTo>
                  <a:lnTo>
                    <a:pt x="10407" y="655"/>
                  </a:lnTo>
                  <a:cubicBezTo>
                    <a:pt x="10490" y="655"/>
                    <a:pt x="10585" y="643"/>
                    <a:pt x="10669" y="631"/>
                  </a:cubicBezTo>
                  <a:cubicBezTo>
                    <a:pt x="10716" y="631"/>
                    <a:pt x="10752" y="607"/>
                    <a:pt x="10788" y="607"/>
                  </a:cubicBezTo>
                  <a:lnTo>
                    <a:pt x="10931" y="595"/>
                  </a:lnTo>
                  <a:lnTo>
                    <a:pt x="10943" y="191"/>
                  </a:lnTo>
                  <a:lnTo>
                    <a:pt x="10812" y="179"/>
                  </a:lnTo>
                  <a:cubicBezTo>
                    <a:pt x="10788" y="155"/>
                    <a:pt x="10752" y="131"/>
                    <a:pt x="10716" y="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2"/>
            <p:cNvSpPr/>
            <p:nvPr/>
          </p:nvSpPr>
          <p:spPr>
            <a:xfrm>
              <a:off x="2162750" y="2919250"/>
              <a:ext cx="163750" cy="15500"/>
            </a:xfrm>
            <a:custGeom>
              <a:avLst/>
              <a:gdLst/>
              <a:ahLst/>
              <a:cxnLst/>
              <a:rect l="l" t="t" r="r" b="b"/>
              <a:pathLst>
                <a:path w="6550" h="620" extrusionOk="0">
                  <a:moveTo>
                    <a:pt x="441" y="619"/>
                  </a:moveTo>
                  <a:lnTo>
                    <a:pt x="537" y="619"/>
                  </a:lnTo>
                  <a:lnTo>
                    <a:pt x="584" y="619"/>
                  </a:lnTo>
                  <a:lnTo>
                    <a:pt x="1215" y="572"/>
                  </a:lnTo>
                  <a:cubicBezTo>
                    <a:pt x="1537" y="548"/>
                    <a:pt x="1870" y="512"/>
                    <a:pt x="2180" y="512"/>
                  </a:cubicBezTo>
                  <a:lnTo>
                    <a:pt x="2918" y="512"/>
                  </a:lnTo>
                  <a:cubicBezTo>
                    <a:pt x="3561" y="512"/>
                    <a:pt x="4204" y="512"/>
                    <a:pt x="4823" y="536"/>
                  </a:cubicBezTo>
                  <a:cubicBezTo>
                    <a:pt x="5275" y="536"/>
                    <a:pt x="5716" y="536"/>
                    <a:pt x="6168" y="548"/>
                  </a:cubicBezTo>
                  <a:cubicBezTo>
                    <a:pt x="6240" y="548"/>
                    <a:pt x="6299" y="536"/>
                    <a:pt x="6359" y="512"/>
                  </a:cubicBezTo>
                  <a:cubicBezTo>
                    <a:pt x="6371" y="512"/>
                    <a:pt x="6406" y="500"/>
                    <a:pt x="6418" y="500"/>
                  </a:cubicBezTo>
                  <a:lnTo>
                    <a:pt x="6537" y="476"/>
                  </a:lnTo>
                  <a:lnTo>
                    <a:pt x="6549" y="83"/>
                  </a:lnTo>
                  <a:lnTo>
                    <a:pt x="6430" y="60"/>
                  </a:lnTo>
                  <a:cubicBezTo>
                    <a:pt x="6418" y="60"/>
                    <a:pt x="6394" y="36"/>
                    <a:pt x="6371" y="36"/>
                  </a:cubicBezTo>
                  <a:cubicBezTo>
                    <a:pt x="6311" y="24"/>
                    <a:pt x="6252" y="12"/>
                    <a:pt x="6180" y="0"/>
                  </a:cubicBezTo>
                  <a:lnTo>
                    <a:pt x="6168" y="0"/>
                  </a:lnTo>
                  <a:cubicBezTo>
                    <a:pt x="6121" y="0"/>
                    <a:pt x="6073" y="12"/>
                    <a:pt x="6037" y="24"/>
                  </a:cubicBezTo>
                  <a:cubicBezTo>
                    <a:pt x="6013" y="24"/>
                    <a:pt x="5990" y="36"/>
                    <a:pt x="5978" y="36"/>
                  </a:cubicBezTo>
                  <a:lnTo>
                    <a:pt x="5001" y="36"/>
                  </a:lnTo>
                  <a:lnTo>
                    <a:pt x="4204" y="36"/>
                  </a:lnTo>
                  <a:lnTo>
                    <a:pt x="3608" y="36"/>
                  </a:lnTo>
                  <a:cubicBezTo>
                    <a:pt x="3085" y="36"/>
                    <a:pt x="2537" y="36"/>
                    <a:pt x="2001" y="71"/>
                  </a:cubicBezTo>
                  <a:cubicBezTo>
                    <a:pt x="1870" y="71"/>
                    <a:pt x="1727" y="83"/>
                    <a:pt x="1596" y="95"/>
                  </a:cubicBezTo>
                  <a:cubicBezTo>
                    <a:pt x="1406" y="119"/>
                    <a:pt x="1191" y="131"/>
                    <a:pt x="1001" y="131"/>
                  </a:cubicBezTo>
                  <a:cubicBezTo>
                    <a:pt x="739" y="131"/>
                    <a:pt x="513" y="95"/>
                    <a:pt x="322" y="60"/>
                  </a:cubicBezTo>
                  <a:cubicBezTo>
                    <a:pt x="287" y="60"/>
                    <a:pt x="275" y="36"/>
                    <a:pt x="239" y="36"/>
                  </a:cubicBezTo>
                  <a:cubicBezTo>
                    <a:pt x="168" y="36"/>
                    <a:pt x="1" y="71"/>
                    <a:pt x="1" y="381"/>
                  </a:cubicBezTo>
                  <a:lnTo>
                    <a:pt x="1" y="441"/>
                  </a:lnTo>
                  <a:lnTo>
                    <a:pt x="37" y="488"/>
                  </a:lnTo>
                  <a:cubicBezTo>
                    <a:pt x="168" y="607"/>
                    <a:pt x="334" y="619"/>
                    <a:pt x="441" y="6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2"/>
            <p:cNvSpPr/>
            <p:nvPr/>
          </p:nvSpPr>
          <p:spPr>
            <a:xfrm>
              <a:off x="2165425" y="3005250"/>
              <a:ext cx="270300" cy="14625"/>
            </a:xfrm>
            <a:custGeom>
              <a:avLst/>
              <a:gdLst/>
              <a:ahLst/>
              <a:cxnLst/>
              <a:rect l="l" t="t" r="r" b="b"/>
              <a:pathLst>
                <a:path w="10812" h="585" extrusionOk="0">
                  <a:moveTo>
                    <a:pt x="358" y="561"/>
                  </a:moveTo>
                  <a:cubicBezTo>
                    <a:pt x="465" y="572"/>
                    <a:pt x="561" y="584"/>
                    <a:pt x="692" y="584"/>
                  </a:cubicBezTo>
                  <a:lnTo>
                    <a:pt x="727" y="584"/>
                  </a:lnTo>
                  <a:cubicBezTo>
                    <a:pt x="1442" y="561"/>
                    <a:pt x="2204" y="549"/>
                    <a:pt x="3073" y="549"/>
                  </a:cubicBezTo>
                  <a:cubicBezTo>
                    <a:pt x="3859" y="549"/>
                    <a:pt x="4633" y="561"/>
                    <a:pt x="5299" y="572"/>
                  </a:cubicBezTo>
                  <a:cubicBezTo>
                    <a:pt x="5823" y="584"/>
                    <a:pt x="6383" y="584"/>
                    <a:pt x="7014" y="584"/>
                  </a:cubicBezTo>
                  <a:cubicBezTo>
                    <a:pt x="7669" y="584"/>
                    <a:pt x="8312" y="584"/>
                    <a:pt x="8966" y="572"/>
                  </a:cubicBezTo>
                  <a:cubicBezTo>
                    <a:pt x="9419" y="572"/>
                    <a:pt x="9871" y="572"/>
                    <a:pt x="10336" y="561"/>
                  </a:cubicBezTo>
                  <a:cubicBezTo>
                    <a:pt x="10407" y="561"/>
                    <a:pt x="10467" y="549"/>
                    <a:pt x="10526" y="525"/>
                  </a:cubicBezTo>
                  <a:cubicBezTo>
                    <a:pt x="10550" y="525"/>
                    <a:pt x="10586" y="513"/>
                    <a:pt x="10633" y="501"/>
                  </a:cubicBezTo>
                  <a:lnTo>
                    <a:pt x="10812" y="465"/>
                  </a:lnTo>
                  <a:lnTo>
                    <a:pt x="10752" y="299"/>
                  </a:lnTo>
                  <a:cubicBezTo>
                    <a:pt x="10669" y="108"/>
                    <a:pt x="10550" y="1"/>
                    <a:pt x="10359" y="1"/>
                  </a:cubicBezTo>
                  <a:lnTo>
                    <a:pt x="10276" y="1"/>
                  </a:lnTo>
                  <a:cubicBezTo>
                    <a:pt x="10169" y="25"/>
                    <a:pt x="10062" y="25"/>
                    <a:pt x="9943" y="37"/>
                  </a:cubicBezTo>
                  <a:cubicBezTo>
                    <a:pt x="9693" y="72"/>
                    <a:pt x="9419" y="84"/>
                    <a:pt x="9157" y="84"/>
                  </a:cubicBezTo>
                  <a:lnTo>
                    <a:pt x="9050" y="84"/>
                  </a:lnTo>
                  <a:cubicBezTo>
                    <a:pt x="7371" y="84"/>
                    <a:pt x="5609" y="84"/>
                    <a:pt x="3668" y="60"/>
                  </a:cubicBezTo>
                  <a:cubicBezTo>
                    <a:pt x="2989" y="60"/>
                    <a:pt x="2323" y="49"/>
                    <a:pt x="1656" y="37"/>
                  </a:cubicBezTo>
                  <a:cubicBezTo>
                    <a:pt x="1287" y="37"/>
                    <a:pt x="906" y="25"/>
                    <a:pt x="549" y="25"/>
                  </a:cubicBezTo>
                  <a:lnTo>
                    <a:pt x="489" y="25"/>
                  </a:lnTo>
                  <a:cubicBezTo>
                    <a:pt x="406" y="25"/>
                    <a:pt x="168" y="25"/>
                    <a:pt x="61" y="334"/>
                  </a:cubicBezTo>
                  <a:lnTo>
                    <a:pt x="1" y="513"/>
                  </a:lnTo>
                  <a:lnTo>
                    <a:pt x="191" y="525"/>
                  </a:lnTo>
                  <a:cubicBezTo>
                    <a:pt x="239" y="537"/>
                    <a:pt x="299" y="537"/>
                    <a:pt x="358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2"/>
            <p:cNvSpPr/>
            <p:nvPr/>
          </p:nvSpPr>
          <p:spPr>
            <a:xfrm>
              <a:off x="2165150" y="3199025"/>
              <a:ext cx="262550" cy="17900"/>
            </a:xfrm>
            <a:custGeom>
              <a:avLst/>
              <a:gdLst/>
              <a:ahLst/>
              <a:cxnLst/>
              <a:rect l="l" t="t" r="r" b="b"/>
              <a:pathLst>
                <a:path w="10502" h="716" extrusionOk="0">
                  <a:moveTo>
                    <a:pt x="9942" y="1"/>
                  </a:moveTo>
                  <a:lnTo>
                    <a:pt x="9775" y="1"/>
                  </a:lnTo>
                  <a:lnTo>
                    <a:pt x="9727" y="1"/>
                  </a:lnTo>
                  <a:cubicBezTo>
                    <a:pt x="9346" y="13"/>
                    <a:pt x="8954" y="37"/>
                    <a:pt x="8573" y="60"/>
                  </a:cubicBezTo>
                  <a:cubicBezTo>
                    <a:pt x="7751" y="96"/>
                    <a:pt x="6918" y="144"/>
                    <a:pt x="6084" y="179"/>
                  </a:cubicBezTo>
                  <a:cubicBezTo>
                    <a:pt x="5679" y="191"/>
                    <a:pt x="5263" y="191"/>
                    <a:pt x="4774" y="191"/>
                  </a:cubicBezTo>
                  <a:lnTo>
                    <a:pt x="3536" y="191"/>
                  </a:lnTo>
                  <a:lnTo>
                    <a:pt x="2941" y="191"/>
                  </a:lnTo>
                  <a:cubicBezTo>
                    <a:pt x="2488" y="191"/>
                    <a:pt x="2024" y="179"/>
                    <a:pt x="1548" y="156"/>
                  </a:cubicBezTo>
                  <a:cubicBezTo>
                    <a:pt x="1215" y="156"/>
                    <a:pt x="893" y="144"/>
                    <a:pt x="560" y="144"/>
                  </a:cubicBezTo>
                  <a:lnTo>
                    <a:pt x="500" y="144"/>
                  </a:lnTo>
                  <a:lnTo>
                    <a:pt x="405" y="144"/>
                  </a:lnTo>
                  <a:cubicBezTo>
                    <a:pt x="202" y="144"/>
                    <a:pt x="83" y="227"/>
                    <a:pt x="24" y="430"/>
                  </a:cubicBezTo>
                  <a:lnTo>
                    <a:pt x="0" y="525"/>
                  </a:lnTo>
                  <a:lnTo>
                    <a:pt x="107" y="584"/>
                  </a:lnTo>
                  <a:cubicBezTo>
                    <a:pt x="119" y="608"/>
                    <a:pt x="131" y="608"/>
                    <a:pt x="131" y="620"/>
                  </a:cubicBezTo>
                  <a:cubicBezTo>
                    <a:pt x="179" y="668"/>
                    <a:pt x="250" y="715"/>
                    <a:pt x="345" y="715"/>
                  </a:cubicBezTo>
                  <a:lnTo>
                    <a:pt x="345" y="715"/>
                  </a:lnTo>
                  <a:cubicBezTo>
                    <a:pt x="3679" y="668"/>
                    <a:pt x="6989" y="608"/>
                    <a:pt x="10323" y="560"/>
                  </a:cubicBezTo>
                  <a:lnTo>
                    <a:pt x="10442" y="549"/>
                  </a:lnTo>
                  <a:lnTo>
                    <a:pt x="10501" y="227"/>
                  </a:lnTo>
                  <a:lnTo>
                    <a:pt x="10442" y="179"/>
                  </a:lnTo>
                  <a:cubicBezTo>
                    <a:pt x="10299" y="25"/>
                    <a:pt x="10085" y="1"/>
                    <a:pt x="9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1"/>
          <p:cNvSpPr txBox="1">
            <a:spLocks noGrp="1"/>
          </p:cNvSpPr>
          <p:nvPr>
            <p:ph type="title"/>
          </p:nvPr>
        </p:nvSpPr>
        <p:spPr>
          <a:xfrm>
            <a:off x="4709608" y="2639626"/>
            <a:ext cx="3818685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 smtClean="0"/>
              <a:t>Reading</a:t>
            </a:r>
            <a:endParaRPr sz="8000" dirty="0"/>
          </a:p>
        </p:txBody>
      </p:sp>
      <p:pic>
        <p:nvPicPr>
          <p:cNvPr id="340" name="Google Shape;34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100" y="539400"/>
            <a:ext cx="3272100" cy="4064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41" name="Google Shape;341;p31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1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" name="Google Shape;343;p31"/>
          <p:cNvGrpSpPr/>
          <p:nvPr/>
        </p:nvGrpSpPr>
        <p:grpSpPr>
          <a:xfrm>
            <a:off x="3627109" y="465181"/>
            <a:ext cx="1082499" cy="998535"/>
            <a:chOff x="712875" y="2205450"/>
            <a:chExt cx="233675" cy="215550"/>
          </a:xfrm>
        </p:grpSpPr>
        <p:sp>
          <p:nvSpPr>
            <p:cNvPr id="344" name="Google Shape;344;p31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31"/>
          <p:cNvGrpSpPr/>
          <p:nvPr/>
        </p:nvGrpSpPr>
        <p:grpSpPr>
          <a:xfrm>
            <a:off x="7640074" y="3417367"/>
            <a:ext cx="790837" cy="1083272"/>
            <a:chOff x="1731150" y="1748550"/>
            <a:chExt cx="228625" cy="313175"/>
          </a:xfrm>
        </p:grpSpPr>
        <p:sp>
          <p:nvSpPr>
            <p:cNvPr id="350" name="Google Shape;350;p31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1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1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1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1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1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588590" y="1211183"/>
            <a:ext cx="680483" cy="3827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655215" y="1966796"/>
            <a:ext cx="680483" cy="3827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655215" y="2663715"/>
            <a:ext cx="1038446" cy="3827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476020" y="3436861"/>
            <a:ext cx="680483" cy="3827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476019" y="4120551"/>
            <a:ext cx="680483" cy="3827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285;p29"/>
          <p:cNvSpPr txBox="1">
            <a:spLocks/>
          </p:cNvSpPr>
          <p:nvPr/>
        </p:nvSpPr>
        <p:spPr>
          <a:xfrm>
            <a:off x="-221462" y="76020"/>
            <a:ext cx="6635514" cy="910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dirty="0" smtClean="0"/>
              <a:t>Ex 1. (p 37) Choose A, B, or C for each blank in the email below.</a:t>
            </a:r>
            <a:endParaRPr lang="en-US" dirty="0"/>
          </a:p>
        </p:txBody>
      </p:sp>
      <p:sp>
        <p:nvSpPr>
          <p:cNvPr id="14" name="Flowchart: Process 13"/>
          <p:cNvSpPr/>
          <p:nvPr/>
        </p:nvSpPr>
        <p:spPr>
          <a:xfrm>
            <a:off x="337930" y="717671"/>
            <a:ext cx="4691268" cy="4230229"/>
          </a:xfrm>
          <a:prstGeom prst="flowChartProcess">
            <a:avLst/>
          </a:prstGeom>
          <a:ln w="285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7140" y="717671"/>
            <a:ext cx="43619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300000"/>
              </a:lnSpc>
              <a:buClr>
                <a:schemeClr val="dk1"/>
              </a:buClr>
              <a:buSzPts val="1600"/>
            </a:pPr>
            <a:r>
              <a:rPr lang="en-US" sz="1600" b="1" dirty="0">
                <a:latin typeface="Baloo 2"/>
                <a:ea typeface="Baloo 2"/>
                <a:cs typeface="Baloo 2"/>
              </a:rPr>
              <a:t>1. A. lives	     B. works         C. goes</a:t>
            </a:r>
          </a:p>
          <a:p>
            <a:pPr fontAlgn="t">
              <a:lnSpc>
                <a:spcPct val="300000"/>
              </a:lnSpc>
              <a:buClr>
                <a:schemeClr val="dk1"/>
              </a:buClr>
              <a:buSzPts val="1600"/>
            </a:pPr>
            <a:r>
              <a:rPr lang="en-US" sz="1600" b="1" dirty="0">
                <a:latin typeface="Baloo 2"/>
                <a:ea typeface="Baloo 2"/>
                <a:cs typeface="Baloo 2"/>
              </a:rPr>
              <a:t>2. A. for	     B. on	          C. at</a:t>
            </a:r>
          </a:p>
          <a:p>
            <a:pPr fontAlgn="t">
              <a:lnSpc>
                <a:spcPct val="300000"/>
              </a:lnSpc>
              <a:buClr>
                <a:schemeClr val="dk1"/>
              </a:buClr>
              <a:buSzPts val="1600"/>
            </a:pPr>
            <a:r>
              <a:rPr lang="en-US" sz="1600" b="1" dirty="0">
                <a:latin typeface="Baloo 2"/>
                <a:ea typeface="Baloo 2"/>
                <a:cs typeface="Baloo 2"/>
              </a:rPr>
              <a:t>3. A. </a:t>
            </a:r>
            <a:r>
              <a:rPr lang="en-US" sz="1600" b="1" dirty="0" smtClean="0">
                <a:latin typeface="Baloo 2"/>
                <a:ea typeface="Baloo 2"/>
                <a:cs typeface="Baloo 2"/>
              </a:rPr>
              <a:t>going     B</a:t>
            </a:r>
            <a:r>
              <a:rPr lang="en-US" sz="1600" b="1" dirty="0">
                <a:latin typeface="Baloo 2"/>
                <a:ea typeface="Baloo 2"/>
                <a:cs typeface="Baloo 2"/>
              </a:rPr>
              <a:t>. staying      </a:t>
            </a:r>
            <a:r>
              <a:rPr lang="en-US" sz="1600" b="1" dirty="0" smtClean="0">
                <a:latin typeface="Baloo 2"/>
                <a:ea typeface="Baloo 2"/>
                <a:cs typeface="Baloo 2"/>
              </a:rPr>
              <a:t>C</a:t>
            </a:r>
            <a:r>
              <a:rPr lang="en-US" sz="1600" b="1" dirty="0">
                <a:latin typeface="Baloo 2"/>
                <a:ea typeface="Baloo 2"/>
                <a:cs typeface="Baloo 2"/>
              </a:rPr>
              <a:t>. getting</a:t>
            </a:r>
          </a:p>
          <a:p>
            <a:pPr fontAlgn="t">
              <a:lnSpc>
                <a:spcPct val="300000"/>
              </a:lnSpc>
              <a:buClr>
                <a:schemeClr val="dk1"/>
              </a:buClr>
              <a:buSzPts val="1600"/>
            </a:pPr>
            <a:r>
              <a:rPr lang="en-US" sz="1600" b="1" dirty="0">
                <a:latin typeface="Baloo 2"/>
                <a:ea typeface="Baloo 2"/>
                <a:cs typeface="Baloo 2"/>
              </a:rPr>
              <a:t>4. A. I	     B. me	          C. my</a:t>
            </a:r>
          </a:p>
          <a:p>
            <a:pPr fontAlgn="t">
              <a:lnSpc>
                <a:spcPct val="300000"/>
              </a:lnSpc>
              <a:buClr>
                <a:schemeClr val="dk1"/>
              </a:buClr>
              <a:buSzPts val="1600"/>
            </a:pPr>
            <a:r>
              <a:rPr lang="en-US" sz="1600" b="1" dirty="0">
                <a:latin typeface="Baloo 2"/>
                <a:ea typeface="Baloo 2"/>
                <a:cs typeface="Baloo 2"/>
              </a:rPr>
              <a:t>5. A. with	     B. to	          C. for</a:t>
            </a:r>
          </a:p>
        </p:txBody>
      </p:sp>
      <p:sp>
        <p:nvSpPr>
          <p:cNvPr id="41" name="Flowchart: Alternate Process 40"/>
          <p:cNvSpPr/>
          <p:nvPr/>
        </p:nvSpPr>
        <p:spPr>
          <a:xfrm>
            <a:off x="486856" y="2512305"/>
            <a:ext cx="415699" cy="23259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Alternate Process 41"/>
          <p:cNvSpPr/>
          <p:nvPr/>
        </p:nvSpPr>
        <p:spPr>
          <a:xfrm>
            <a:off x="3421563" y="2775836"/>
            <a:ext cx="1181071" cy="23264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Alternate Process 42"/>
          <p:cNvSpPr/>
          <p:nvPr/>
        </p:nvSpPr>
        <p:spPr>
          <a:xfrm>
            <a:off x="1557393" y="2517044"/>
            <a:ext cx="1450902" cy="22993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Alternate Process 43"/>
          <p:cNvSpPr/>
          <p:nvPr/>
        </p:nvSpPr>
        <p:spPr>
          <a:xfrm>
            <a:off x="2859589" y="3006891"/>
            <a:ext cx="297413" cy="22979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Alternate Process 45"/>
          <p:cNvSpPr/>
          <p:nvPr/>
        </p:nvSpPr>
        <p:spPr>
          <a:xfrm>
            <a:off x="3263300" y="3718539"/>
            <a:ext cx="619153" cy="24435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Alternate Process 46"/>
          <p:cNvSpPr/>
          <p:nvPr/>
        </p:nvSpPr>
        <p:spPr>
          <a:xfrm>
            <a:off x="3782574" y="3236689"/>
            <a:ext cx="459047" cy="23775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Alternate Process 47"/>
          <p:cNvSpPr/>
          <p:nvPr/>
        </p:nvSpPr>
        <p:spPr>
          <a:xfrm>
            <a:off x="1192496" y="3474447"/>
            <a:ext cx="1705592" cy="23775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Alternate Process 18"/>
          <p:cNvSpPr/>
          <p:nvPr/>
        </p:nvSpPr>
        <p:spPr>
          <a:xfrm>
            <a:off x="486856" y="2972849"/>
            <a:ext cx="642697" cy="23293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01310" y="768500"/>
            <a:ext cx="46912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600"/>
            </a:pPr>
            <a:r>
              <a:rPr lang="en-US" sz="1600" b="1" dirty="0">
                <a:latin typeface="Baloo 2"/>
                <a:ea typeface="Baloo 2"/>
                <a:cs typeface="Baloo 2"/>
                <a:sym typeface="Baloo 2"/>
              </a:rPr>
              <a:t>From:</a:t>
            </a: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 an@fastmail.com 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b="1" dirty="0">
                <a:latin typeface="Baloo 2"/>
                <a:ea typeface="Baloo 2"/>
                <a:cs typeface="Baloo 2"/>
                <a:sym typeface="Baloo 2"/>
              </a:rPr>
              <a:t>To: </a:t>
            </a: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nick@fastmail.com 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b="1" dirty="0">
                <a:latin typeface="Baloo 2"/>
                <a:ea typeface="Baloo 2"/>
                <a:cs typeface="Baloo 2"/>
                <a:sym typeface="Baloo 2"/>
              </a:rPr>
              <a:t>Subject: </a:t>
            </a: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My best friend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Hi Nick,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It’s great to hear from you. I want to tell you about my best friend.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My grandma is my best friend. She is 68 years old. She (1) _____ with our family.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She was a </a:t>
            </a:r>
            <a:r>
              <a:rPr lang="en-US" sz="1600" dirty="0" err="1">
                <a:latin typeface="Baloo 2"/>
                <a:ea typeface="Baloo 2"/>
                <a:cs typeface="Baloo 2"/>
                <a:sym typeface="Baloo 2"/>
              </a:rPr>
              <a:t>maths</a:t>
            </a: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 teacher (2) _____ a secondary school. She likes (3) _______ up early and watering the flowers in our garden. She usually helps (4) _______ with my homework. In the evening, she tells me  interesting stories. She also listens (5) _______ me when I’m sad. I love my grandma very much.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What about you? Who’s your best friend? 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Bye </a:t>
            </a:r>
            <a:r>
              <a:rPr lang="en-US" sz="1600" dirty="0" err="1">
                <a:latin typeface="Baloo 2"/>
                <a:ea typeface="Baloo 2"/>
                <a:cs typeface="Baloo 2"/>
                <a:sym typeface="Baloo 2"/>
              </a:rPr>
              <a:t>bye</a:t>
            </a: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,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An</a:t>
            </a:r>
          </a:p>
        </p:txBody>
      </p:sp>
      <p:sp>
        <p:nvSpPr>
          <p:cNvPr id="45" name="Rounded Rectangular Callout 44"/>
          <p:cNvSpPr/>
          <p:nvPr/>
        </p:nvSpPr>
        <p:spPr>
          <a:xfrm>
            <a:off x="274549" y="3802630"/>
            <a:ext cx="1362530" cy="294666"/>
          </a:xfrm>
          <a:prstGeom prst="wedgeRoundRectCallout">
            <a:avLst>
              <a:gd name="adj1" fmla="val -7292"/>
              <a:gd name="adj2" fmla="val -826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elp 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sb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sth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79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19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344000" y="819361"/>
            <a:ext cx="4522967" cy="578592"/>
          </a:xfrm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MY SCHOOL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subTitle" idx="2"/>
          </p:nvPr>
        </p:nvSpPr>
        <p:spPr>
          <a:xfrm>
            <a:off x="344001" y="1466178"/>
            <a:ext cx="4522967" cy="3120570"/>
          </a:xfrm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buFont typeface="Arial"/>
            </a:pPr>
            <a:r>
              <a:rPr lang="en-US" sz="1700" dirty="0">
                <a:solidFill>
                  <a:srgbClr val="000000"/>
                </a:solidFill>
                <a:sym typeface="Arial"/>
              </a:rPr>
              <a:t>My new school is in a quiet place not far from</a:t>
            </a:r>
          </a:p>
          <a:p>
            <a:pPr algn="just">
              <a:buFont typeface="Arial"/>
            </a:pPr>
            <a:r>
              <a:rPr lang="en-US" sz="1700" dirty="0">
                <a:solidFill>
                  <a:srgbClr val="000000"/>
                </a:solidFill>
                <a:sym typeface="Arial"/>
              </a:rPr>
              <a:t>the city </a:t>
            </a:r>
            <a:r>
              <a:rPr lang="en-US" sz="1700" dirty="0" err="1">
                <a:solidFill>
                  <a:srgbClr val="000000"/>
                </a:solidFill>
                <a:sym typeface="Arial"/>
              </a:rPr>
              <a:t>centre</a:t>
            </a:r>
            <a:r>
              <a:rPr lang="en-US" sz="1700" dirty="0">
                <a:solidFill>
                  <a:srgbClr val="000000"/>
                </a:solidFill>
                <a:sym typeface="Arial"/>
              </a:rPr>
              <a:t>. It has three buildings and a</a:t>
            </a:r>
          </a:p>
          <a:p>
            <a:pPr algn="just">
              <a:buFont typeface="Arial"/>
            </a:pPr>
            <a:r>
              <a:rPr lang="en-US" sz="1700" dirty="0">
                <a:solidFill>
                  <a:srgbClr val="000000"/>
                </a:solidFill>
                <a:sym typeface="Arial"/>
              </a:rPr>
              <a:t>large yard. This year there are 26 classes with</a:t>
            </a:r>
          </a:p>
          <a:p>
            <a:pPr algn="just">
              <a:buFont typeface="Arial"/>
            </a:pPr>
            <a:r>
              <a:rPr lang="en-US" sz="1700" dirty="0">
                <a:solidFill>
                  <a:srgbClr val="000000"/>
                </a:solidFill>
                <a:sym typeface="Arial"/>
              </a:rPr>
              <a:t>more than 1000 students at my school. Most</a:t>
            </a:r>
          </a:p>
          <a:p>
            <a:pPr algn="just">
              <a:buFont typeface="Arial"/>
            </a:pPr>
            <a:r>
              <a:rPr lang="en-US" sz="1700" dirty="0">
                <a:solidFill>
                  <a:srgbClr val="000000"/>
                </a:solidFill>
                <a:sym typeface="Arial"/>
              </a:rPr>
              <a:t>students are hard-working and kind. The </a:t>
            </a:r>
          </a:p>
          <a:p>
            <a:pPr algn="just">
              <a:buFont typeface="Arial"/>
            </a:pPr>
            <a:r>
              <a:rPr lang="en-US" sz="1700" dirty="0">
                <a:solidFill>
                  <a:srgbClr val="000000"/>
                </a:solidFill>
                <a:sym typeface="Arial"/>
              </a:rPr>
              <a:t>school  has about 40 teachers. They are all </a:t>
            </a:r>
          </a:p>
          <a:p>
            <a:pPr algn="just">
              <a:buFont typeface="Arial"/>
            </a:pPr>
            <a:r>
              <a:rPr lang="en-US" sz="1700" dirty="0">
                <a:solidFill>
                  <a:srgbClr val="000000"/>
                </a:solidFill>
                <a:sym typeface="Arial"/>
              </a:rPr>
              <a:t>helpful and friendly. My school has different </a:t>
            </a:r>
          </a:p>
          <a:p>
            <a:pPr algn="just">
              <a:buFont typeface="Arial"/>
            </a:pPr>
            <a:r>
              <a:rPr lang="en-US" sz="1700" dirty="0">
                <a:solidFill>
                  <a:srgbClr val="000000"/>
                </a:solidFill>
                <a:sym typeface="Arial"/>
              </a:rPr>
              <a:t>clubs: Dance, English, Arts, Football and </a:t>
            </a:r>
          </a:p>
          <a:p>
            <a:pPr algn="just">
              <a:buFont typeface="Arial"/>
            </a:pPr>
            <a:r>
              <a:rPr lang="en-US" sz="1700" dirty="0">
                <a:solidFill>
                  <a:srgbClr val="000000"/>
                </a:solidFill>
                <a:sym typeface="Arial"/>
              </a:rPr>
              <a:t>Basketball. I like English, so I am in the English </a:t>
            </a:r>
          </a:p>
          <a:p>
            <a:pPr algn="just">
              <a:buFont typeface="Arial"/>
            </a:pPr>
            <a:r>
              <a:rPr lang="en-US" sz="1700" dirty="0">
                <a:solidFill>
                  <a:srgbClr val="000000"/>
                </a:solidFill>
                <a:sym typeface="Arial"/>
              </a:rPr>
              <a:t>club. I love my school because it is a good </a:t>
            </a:r>
          </a:p>
          <a:p>
            <a:pPr algn="just">
              <a:buFont typeface="Arial"/>
            </a:pPr>
            <a:r>
              <a:rPr lang="en-US" sz="1700" dirty="0">
                <a:solidFill>
                  <a:srgbClr val="000000"/>
                </a:solidFill>
                <a:sym typeface="Arial"/>
              </a:rPr>
              <a:t>school.</a:t>
            </a:r>
          </a:p>
        </p:txBody>
      </p:sp>
      <p:sp>
        <p:nvSpPr>
          <p:cNvPr id="20" name="Google Shape;285;p29"/>
          <p:cNvSpPr txBox="1">
            <a:spLocks/>
          </p:cNvSpPr>
          <p:nvPr/>
        </p:nvSpPr>
        <p:spPr>
          <a:xfrm>
            <a:off x="1183717" y="94781"/>
            <a:ext cx="6635514" cy="439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dirty="0" smtClean="0"/>
              <a:t>Ex 2. (p 37) Read the text and answer the questions.</a:t>
            </a:r>
            <a:endParaRPr lang="en-US" dirty="0"/>
          </a:p>
        </p:txBody>
      </p:sp>
      <p:sp>
        <p:nvSpPr>
          <p:cNvPr id="27" name="Flowchart: Alternate Process 26"/>
          <p:cNvSpPr/>
          <p:nvPr/>
        </p:nvSpPr>
        <p:spPr>
          <a:xfrm>
            <a:off x="5157596" y="690270"/>
            <a:ext cx="3749735" cy="742599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30200" algn="ctr">
              <a:buClr>
                <a:schemeClr val="dk1"/>
              </a:buClr>
              <a:buSzPts val="1600"/>
            </a:pPr>
            <a:r>
              <a:rPr lang="vi-VN" sz="1600" b="1" dirty="0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1. Where is the writer's new school?</a:t>
            </a:r>
          </a:p>
        </p:txBody>
      </p:sp>
      <p:sp>
        <p:nvSpPr>
          <p:cNvPr id="28" name="Flowchart: Alternate Process 27"/>
          <p:cNvSpPr/>
          <p:nvPr/>
        </p:nvSpPr>
        <p:spPr>
          <a:xfrm>
            <a:off x="5157594" y="1519019"/>
            <a:ext cx="3749735" cy="75342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30200" algn="ctr">
              <a:buClr>
                <a:schemeClr val="dk1"/>
              </a:buClr>
              <a:buSzPts val="1600"/>
            </a:pPr>
            <a:r>
              <a:rPr lang="vi-VN" sz="1600" b="1" dirty="0">
                <a:solidFill>
                  <a:srgbClr val="000000"/>
                </a:solidFill>
                <a:latin typeface="Baloo 2"/>
                <a:ea typeface="Baloo 2"/>
                <a:cs typeface="Baloo 2"/>
              </a:rPr>
              <a:t>2. </a:t>
            </a:r>
            <a:r>
              <a:rPr lang="vi-VN" sz="1600" b="1" dirty="0" smtClean="0">
                <a:solidFill>
                  <a:srgbClr val="000000"/>
                </a:solidFill>
                <a:latin typeface="Baloo 2"/>
                <a:ea typeface="Baloo 2"/>
                <a:cs typeface="Baloo 2"/>
              </a:rPr>
              <a:t>What are the students like?</a:t>
            </a:r>
            <a:endParaRPr lang="vi-VN" sz="1600" b="1" dirty="0">
              <a:solidFill>
                <a:srgbClr val="000000"/>
              </a:solidFill>
              <a:latin typeface="Baloo 2"/>
              <a:ea typeface="Baloo 2"/>
              <a:cs typeface="Baloo 2"/>
            </a:endParaRPr>
          </a:p>
        </p:txBody>
      </p:sp>
      <p:sp>
        <p:nvSpPr>
          <p:cNvPr id="29" name="Flowchart: Alternate Process 28"/>
          <p:cNvSpPr/>
          <p:nvPr/>
        </p:nvSpPr>
        <p:spPr>
          <a:xfrm>
            <a:off x="5157594" y="2358592"/>
            <a:ext cx="3749735" cy="75342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3. What are the teachers like</a:t>
            </a:r>
            <a:r>
              <a:rPr lang="vi-VN" sz="1600" b="1" dirty="0">
                <a:solidFill>
                  <a:srgbClr val="000000"/>
                </a:solidFill>
                <a:latin typeface="Baloo 2"/>
                <a:ea typeface="Baloo 2"/>
                <a:cs typeface="Baloo 2"/>
              </a:rPr>
              <a:t>?</a:t>
            </a:r>
          </a:p>
        </p:txBody>
      </p:sp>
      <p:sp>
        <p:nvSpPr>
          <p:cNvPr id="30" name="Flowchart: Alternate Process 29"/>
          <p:cNvSpPr/>
          <p:nvPr/>
        </p:nvSpPr>
        <p:spPr>
          <a:xfrm>
            <a:off x="5157594" y="3198165"/>
            <a:ext cx="3749735" cy="753423"/>
          </a:xfrm>
          <a:prstGeom prst="flowChartAlternateProcess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0000"/>
                </a:solidFill>
                <a:latin typeface="Baloo 2"/>
                <a:ea typeface="Baloo 2"/>
                <a:cs typeface="Baloo 2"/>
              </a:rPr>
              <a:t>4. How many clubs are there in the school?</a:t>
            </a:r>
          </a:p>
        </p:txBody>
      </p:sp>
      <p:sp>
        <p:nvSpPr>
          <p:cNvPr id="31" name="Flowchart: Alternate Process 30"/>
          <p:cNvSpPr/>
          <p:nvPr/>
        </p:nvSpPr>
        <p:spPr>
          <a:xfrm>
            <a:off x="5157594" y="4037738"/>
            <a:ext cx="3749735" cy="753423"/>
          </a:xfrm>
          <a:prstGeom prst="flowChartAlternateProcess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0000"/>
                </a:solidFill>
                <a:latin typeface="Baloo 2"/>
                <a:ea typeface="Baloo 2"/>
                <a:cs typeface="Baloo 2"/>
              </a:rPr>
              <a:t>5. Why does the writer love the school?</a:t>
            </a:r>
          </a:p>
        </p:txBody>
      </p:sp>
    </p:spTree>
    <p:extLst>
      <p:ext uri="{BB962C8B-B14F-4D97-AF65-F5344CB8AC3E}">
        <p14:creationId xmlns:p14="http://schemas.microsoft.com/office/powerpoint/2010/main" val="9339972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67" y="1564589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5881" y="1575198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 the bus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4" y="2680886"/>
            <a:ext cx="396090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 stop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34003" y="4166767"/>
            <a:ext cx="119449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050" b="1" kern="1200" spc="38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sp>
        <p:nvSpPr>
          <p:cNvPr id="4" name="Flowchart: Connector 3"/>
          <p:cNvSpPr/>
          <p:nvPr/>
        </p:nvSpPr>
        <p:spPr>
          <a:xfrm>
            <a:off x="783224" y="361604"/>
            <a:ext cx="1152798" cy="112845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https://i.pinimg.com/originals/0a/3d/64/0a3d6466d277936edf3cd4bf46f5895f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95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4" y="555735"/>
            <a:ext cx="1188354" cy="92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3043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ADFA79-DD72-4F08-A60D-F509BB78606D}"/>
              </a:ext>
            </a:extLst>
          </p:cNvPr>
          <p:cNvSpPr txBox="1"/>
          <p:nvPr/>
        </p:nvSpPr>
        <p:spPr>
          <a:xfrm>
            <a:off x="611453" y="972077"/>
            <a:ext cx="7682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</a:p>
          <a:p>
            <a:pPr algn="ctr" defTabSz="685800">
              <a:buClrTx/>
            </a:pP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80A6B-7BFE-4D1F-88F3-DBEE3FC58922}"/>
              </a:ext>
            </a:extLst>
          </p:cNvPr>
          <p:cNvSpPr txBox="1"/>
          <p:nvPr/>
        </p:nvSpPr>
        <p:spPr>
          <a:xfrm>
            <a:off x="938270" y="2607331"/>
            <a:ext cx="5103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1 : </a:t>
            </a:r>
            <a:r>
              <a:rPr lang="en-US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</a:t>
            </a:r>
            <a:r>
              <a:rPr lang="vi-VN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đáp án sau khi học sinh trả lời xong.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E7B4D8-6A97-47B4-BDCA-6893F15229FF}"/>
              </a:ext>
            </a:extLst>
          </p:cNvPr>
          <p:cNvSpPr txBox="1"/>
          <p:nvPr/>
        </p:nvSpPr>
        <p:spPr>
          <a:xfrm>
            <a:off x="938271" y="3030511"/>
            <a:ext cx="3474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200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1200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2A :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12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2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2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2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2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2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12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2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endParaRPr lang="en-US" sz="1200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9E1BE46-C367-4537-9CA1-5CC53BCAF1B2}"/>
              </a:ext>
            </a:extLst>
          </p:cNvPr>
          <p:cNvSpPr/>
          <p:nvPr/>
        </p:nvSpPr>
        <p:spPr>
          <a:xfrm flipH="1">
            <a:off x="4452599" y="2948599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b="1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en-US" sz="1050" b="1" kern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/ĐÚNG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67282-6826-4D67-AA19-61DBEA679B4E}"/>
              </a:ext>
            </a:extLst>
          </p:cNvPr>
          <p:cNvSpPr txBox="1"/>
          <p:nvPr/>
        </p:nvSpPr>
        <p:spPr>
          <a:xfrm>
            <a:off x="5820223" y="3030511"/>
            <a:ext cx="1771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mời học sinh lên xe.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D0CD3D-46C7-4459-BBF9-414648BD2176}"/>
              </a:ext>
            </a:extLst>
          </p:cNvPr>
          <p:cNvSpPr/>
          <p:nvPr/>
        </p:nvSpPr>
        <p:spPr>
          <a:xfrm>
            <a:off x="195067" y="1649467"/>
            <a:ext cx="334585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050" b="1" kern="12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Thao </a:t>
            </a:r>
            <a:r>
              <a:rPr lang="en-US" sz="4050" b="1" kern="1200" dirty="0" err="1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tác</a:t>
            </a:r>
            <a:r>
              <a:rPr lang="en-US" sz="4050" b="1" kern="12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50" b="1" kern="1200" dirty="0" err="1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ch</a:t>
            </a:r>
            <a:r>
              <a:rPr lang="vi-VN" sz="4050" b="1" kern="12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ơ</a:t>
            </a:r>
            <a:r>
              <a:rPr lang="en-US" sz="4050" b="1" kern="1200" dirty="0" err="1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i</a:t>
            </a:r>
            <a:r>
              <a:rPr lang="en-US" sz="4050" b="1" kern="12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8B5E2-7D64-4E71-BA44-622D3FED3160}"/>
              </a:ext>
            </a:extLst>
          </p:cNvPr>
          <p:cNvSpPr txBox="1"/>
          <p:nvPr/>
        </p:nvSpPr>
        <p:spPr>
          <a:xfrm>
            <a:off x="938270" y="3568694"/>
            <a:ext cx="3310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2B : </a:t>
            </a:r>
            <a:r>
              <a:rPr lang="en-US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sai thì bấm vào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398690-3EC4-4EF2-8BF5-5338023CCBB3}"/>
              </a:ext>
            </a:extLst>
          </p:cNvPr>
          <p:cNvSpPr txBox="1"/>
          <p:nvPr/>
        </p:nvSpPr>
        <p:spPr>
          <a:xfrm>
            <a:off x="5721706" y="3568694"/>
            <a:ext cx="2106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không đ</a:t>
            </a:r>
            <a:r>
              <a:rPr lang="vi-VN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xe.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9DDCF528-321E-4C8B-9E60-12F7C8DCBB5C}"/>
              </a:ext>
            </a:extLst>
          </p:cNvPr>
          <p:cNvSpPr/>
          <p:nvPr/>
        </p:nvSpPr>
        <p:spPr>
          <a:xfrm>
            <a:off x="4338818" y="3486783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b="1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</a:t>
            </a:r>
            <a:r>
              <a:rPr lang="en-US" sz="1050" b="1" kern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82EFE-9F67-4492-8542-43595CF815CE}"/>
              </a:ext>
            </a:extLst>
          </p:cNvPr>
          <p:cNvSpPr txBox="1"/>
          <p:nvPr/>
        </p:nvSpPr>
        <p:spPr>
          <a:xfrm>
            <a:off x="938271" y="4106878"/>
            <a:ext cx="383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3 : </a:t>
            </a:r>
            <a:r>
              <a:rPr lang="en-US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để qua câu hỏi tiếp theo.</a:t>
            </a:r>
          </a:p>
        </p:txBody>
      </p:sp>
    </p:spTree>
    <p:extLst>
      <p:ext uri="{BB962C8B-B14F-4D97-AF65-F5344CB8AC3E}">
        <p14:creationId xmlns:p14="http://schemas.microsoft.com/office/powerpoint/2010/main" val="107217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vi-VN" sz="28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1. Where is the writer's new school?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3" y="2656854"/>
            <a:ext cx="3960904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en-US" sz="20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It's in a quite place not far from the city center.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 smtClean="0">
                <a:solidFill>
                  <a:srgbClr val="FF0000"/>
                </a:solidFill>
                <a:latin typeface="Calibri" panose="020F0502020204030204"/>
              </a:rPr>
              <a:t>WRONG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 smtClean="0">
                <a:solidFill>
                  <a:srgbClr val="FF0000"/>
                </a:solidFill>
                <a:latin typeface="Calibri" panose="020F0502020204030204"/>
              </a:rPr>
              <a:t>RIGHT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783224" y="361604"/>
            <a:ext cx="1152798" cy="112845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2" descr="https://i.pinimg.com/originals/0a/3d/64/0a3d6466d277936edf3cd4bf46f5895f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795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4" y="555735"/>
            <a:ext cx="1188354" cy="92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9069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vi-VN" sz="32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2. What are the students like?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3" y="2533744"/>
            <a:ext cx="3960904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They are hard-working and kind.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 smtClean="0">
                <a:solidFill>
                  <a:srgbClr val="FF0000"/>
                </a:solidFill>
                <a:latin typeface="Calibri" panose="020F0502020204030204"/>
              </a:rPr>
              <a:t>WRONG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 smtClean="0">
                <a:solidFill>
                  <a:srgbClr val="FF0000"/>
                </a:solidFill>
                <a:latin typeface="Calibri" panose="020F0502020204030204"/>
              </a:rPr>
              <a:t>RIGHT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783224" y="361604"/>
            <a:ext cx="1152798" cy="112845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2" descr="https://i.pinimg.com/originals/0a/3d/64/0a3d6466d277936edf3cd4bf46f5895f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795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4" y="555735"/>
            <a:ext cx="1188354" cy="92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16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3C78D8"/>
      </a:dk2>
      <a:lt2>
        <a:srgbClr val="E3E7EA"/>
      </a:lt2>
      <a:accent1>
        <a:srgbClr val="F7EC85"/>
      </a:accent1>
      <a:accent2>
        <a:srgbClr val="DDD868"/>
      </a:accent2>
      <a:accent3>
        <a:srgbClr val="87F3EE"/>
      </a:accent3>
      <a:accent4>
        <a:srgbClr val="5E91FD"/>
      </a:accent4>
      <a:accent5>
        <a:srgbClr val="DFB4FF"/>
      </a:accent5>
      <a:accent6>
        <a:srgbClr val="6EB2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1164</Words>
  <Application>Microsoft Office PowerPoint</Application>
  <PresentationFormat>On-screen Show (16:9)</PresentationFormat>
  <Paragraphs>189</Paragraphs>
  <Slides>27</Slides>
  <Notes>15</Notes>
  <HiddenSlides>1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Pangolin</vt:lpstr>
      <vt:lpstr>Tahoma</vt:lpstr>
      <vt:lpstr>Arial</vt:lpstr>
      <vt:lpstr>Baloo 2</vt:lpstr>
      <vt:lpstr>Calibri Light</vt:lpstr>
      <vt:lpstr>Calibri</vt:lpstr>
      <vt:lpstr>English Vocabulary Workshop by Slidesgo</vt:lpstr>
      <vt:lpstr>Office Theme</vt:lpstr>
      <vt:lpstr>Review 1</vt:lpstr>
      <vt:lpstr>Objectives</vt:lpstr>
      <vt:lpstr>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Speaking</vt:lpstr>
      <vt:lpstr>Interview</vt:lpstr>
      <vt:lpstr>Example:</vt:lpstr>
      <vt:lpstr>Listening</vt:lpstr>
      <vt:lpstr>Ex 4. (p 37) Listen and fill each blank with ONE word.</vt:lpstr>
      <vt:lpstr>Ex 4. (p 37) Listen and fill each blank with ONE word.</vt:lpstr>
      <vt:lpstr>Ex 4. (p 37) Listen and fill each blank with ONE word.</vt:lpstr>
      <vt:lpstr>Ex 4. (p 37) Listen and fill each blank with ONE word.</vt:lpstr>
      <vt:lpstr>Ex 4. (p 37) Listen and fill each blank with ONE word.</vt:lpstr>
      <vt:lpstr>Ex 4. (p 37) Listen and fill each blank with ONE word.</vt:lpstr>
      <vt:lpstr>Writing</vt:lpstr>
      <vt:lpstr>PowerPoint Presentation</vt:lpstr>
      <vt:lpstr>Peer check</vt:lpstr>
      <vt:lpstr>Thank you!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2</dc:title>
  <cp:lastModifiedBy>Admin</cp:lastModifiedBy>
  <cp:revision>163</cp:revision>
  <dcterms:modified xsi:type="dcterms:W3CDTF">2022-09-30T09:40:21Z</dcterms:modified>
</cp:coreProperties>
</file>