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5"/>
  </p:notesMasterIdLst>
  <p:sldIdLst>
    <p:sldId id="256" r:id="rId2"/>
    <p:sldId id="258" r:id="rId3"/>
    <p:sldId id="259" r:id="rId4"/>
    <p:sldId id="269" r:id="rId5"/>
    <p:sldId id="274" r:id="rId6"/>
    <p:sldId id="257" r:id="rId7"/>
    <p:sldId id="302" r:id="rId8"/>
    <p:sldId id="303" r:id="rId9"/>
    <p:sldId id="304" r:id="rId10"/>
    <p:sldId id="264" r:id="rId11"/>
    <p:sldId id="305" r:id="rId12"/>
    <p:sldId id="306" r:id="rId13"/>
    <p:sldId id="307" r:id="rId14"/>
    <p:sldId id="308" r:id="rId15"/>
    <p:sldId id="309" r:id="rId16"/>
    <p:sldId id="261" r:id="rId17"/>
    <p:sldId id="310" r:id="rId18"/>
    <p:sldId id="312" r:id="rId19"/>
    <p:sldId id="313" r:id="rId20"/>
    <p:sldId id="314" r:id="rId21"/>
    <p:sldId id="315" r:id="rId22"/>
    <p:sldId id="263" r:id="rId23"/>
    <p:sldId id="277" r:id="rId24"/>
  </p:sldIdLst>
  <p:sldSz cx="9144000" cy="5143500" type="screen16x9"/>
  <p:notesSz cx="6858000" cy="9144000"/>
  <p:embeddedFontLst>
    <p:embeddedFont>
      <p:font typeface="Fredoka One" panose="020B0604020202020204" charset="0"/>
      <p:regular r:id="rId26"/>
    </p:embeddedFont>
    <p:embeddedFont>
      <p:font typeface="Catamaran" panose="020B0604020202020204" charset="0"/>
      <p:regular r:id="rId27"/>
      <p:bold r:id="rId28"/>
    </p:embeddedFont>
    <p:embeddedFont>
      <p:font typeface="Grandstander Black" panose="020B0604020202020204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B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0547D5-F3EF-4650-8CC0-EF0D0B3BF0C3}">
  <a:tblStyle styleId="{EF0547D5-F3EF-4650-8CC0-EF0D0B3BF0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00" y="102"/>
      </p:cViewPr>
      <p:guideLst>
        <p:guide orient="horz" pos="1620"/>
        <p:guide pos="2880"/>
        <p:guide orient="horz" pos="5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72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068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2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2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355915f4b4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355915f4b4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179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472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26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95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43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631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355915f4b4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1355915f4b4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1355915f4b4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1355915f4b4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55915f4b4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355915f4b4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355915f4b4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355915f4b4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355915f4b4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355915f4b4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41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37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579916" y="295591"/>
            <a:ext cx="5984169" cy="4552318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609209" y="173183"/>
            <a:ext cx="7925583" cy="4797133"/>
            <a:chOff x="95040" y="509800"/>
            <a:chExt cx="7441163" cy="4503928"/>
          </a:xfrm>
        </p:grpSpPr>
        <p:sp>
          <p:nvSpPr>
            <p:cNvPr id="11" name="Google Shape;11;p2"/>
            <p:cNvSpPr/>
            <p:nvPr/>
          </p:nvSpPr>
          <p:spPr>
            <a:xfrm>
              <a:off x="2867322" y="652332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63736" y="928663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49863" y="4032867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02803" y="3379106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95485" y="3066444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96252" y="4718312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7950" y="2101209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43500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040" y="247330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95973" y="2639379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93254" y="489137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1666" y="3686371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096550" y="831025"/>
            <a:ext cx="4950900" cy="30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096550" y="3927800"/>
            <a:ext cx="4950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/>
        </p:nvSpPr>
        <p:spPr>
          <a:xfrm rot="10800000">
            <a:off x="212503" y="-744636"/>
            <a:ext cx="8718993" cy="6632773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7"/>
          <p:cNvGrpSpPr/>
          <p:nvPr/>
        </p:nvGrpSpPr>
        <p:grpSpPr>
          <a:xfrm>
            <a:off x="263348" y="227450"/>
            <a:ext cx="8617303" cy="4688600"/>
            <a:chOff x="-523875" y="509800"/>
            <a:chExt cx="8617303" cy="4688600"/>
          </a:xfrm>
        </p:grpSpPr>
        <p:sp>
          <p:nvSpPr>
            <p:cNvPr id="255" name="Google Shape;255;p17"/>
            <p:cNvSpPr/>
            <p:nvPr/>
          </p:nvSpPr>
          <p:spPr>
            <a:xfrm>
              <a:off x="7796350" y="87627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86225" y="5709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-331850" y="49053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7426628" y="488150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509150" y="4845800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2917150" y="507602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126303" y="32069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7076700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-523875" y="25774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7952575" y="17093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251650" y="46767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7960028" y="45119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3713150" y="46164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1736445" y="1657034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2"/>
          </p:nvPr>
        </p:nvSpPr>
        <p:spPr>
          <a:xfrm>
            <a:off x="1736445" y="2025692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3"/>
          </p:nvPr>
        </p:nvSpPr>
        <p:spPr>
          <a:xfrm>
            <a:off x="1736445" y="3183859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subTitle" idx="4"/>
          </p:nvPr>
        </p:nvSpPr>
        <p:spPr>
          <a:xfrm>
            <a:off x="1736445" y="3552519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5"/>
          </p:nvPr>
        </p:nvSpPr>
        <p:spPr>
          <a:xfrm>
            <a:off x="5742595" y="1657034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6"/>
          </p:nvPr>
        </p:nvSpPr>
        <p:spPr>
          <a:xfrm>
            <a:off x="5742595" y="2025692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ubTitle" idx="7"/>
          </p:nvPr>
        </p:nvSpPr>
        <p:spPr>
          <a:xfrm>
            <a:off x="5742595" y="3183859"/>
            <a:ext cx="2579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subTitle" idx="8"/>
          </p:nvPr>
        </p:nvSpPr>
        <p:spPr>
          <a:xfrm>
            <a:off x="5742595" y="3552519"/>
            <a:ext cx="25794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title" idx="9" hasCustomPrompt="1"/>
          </p:nvPr>
        </p:nvSpPr>
        <p:spPr>
          <a:xfrm>
            <a:off x="841655" y="1892954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7"/>
          <p:cNvSpPr txBox="1">
            <a:spLocks noGrp="1"/>
          </p:cNvSpPr>
          <p:nvPr>
            <p:ph type="title" idx="13" hasCustomPrompt="1"/>
          </p:nvPr>
        </p:nvSpPr>
        <p:spPr>
          <a:xfrm>
            <a:off x="841655" y="3419776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7"/>
          <p:cNvSpPr txBox="1">
            <a:spLocks noGrp="1"/>
          </p:cNvSpPr>
          <p:nvPr>
            <p:ph type="title" idx="14" hasCustomPrompt="1"/>
          </p:nvPr>
        </p:nvSpPr>
        <p:spPr>
          <a:xfrm>
            <a:off x="4847805" y="1892954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17"/>
          <p:cNvSpPr txBox="1">
            <a:spLocks noGrp="1"/>
          </p:cNvSpPr>
          <p:nvPr>
            <p:ph type="title" idx="15" hasCustomPrompt="1"/>
          </p:nvPr>
        </p:nvSpPr>
        <p:spPr>
          <a:xfrm>
            <a:off x="4847805" y="3419776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/>
          <p:nvPr/>
        </p:nvSpPr>
        <p:spPr>
          <a:xfrm>
            <a:off x="360013" y="-1115580"/>
            <a:ext cx="8423974" cy="7374660"/>
          </a:xfrm>
          <a:custGeom>
            <a:avLst/>
            <a:gdLst/>
            <a:ahLst/>
            <a:cxnLst/>
            <a:rect l="l" t="t" r="r" b="b"/>
            <a:pathLst>
              <a:path w="56044" h="49063" extrusionOk="0">
                <a:moveTo>
                  <a:pt x="21147" y="0"/>
                </a:moveTo>
                <a:cubicBezTo>
                  <a:pt x="16352" y="0"/>
                  <a:pt x="10391" y="5267"/>
                  <a:pt x="10391" y="5267"/>
                </a:cubicBezTo>
                <a:cubicBezTo>
                  <a:pt x="10391" y="5267"/>
                  <a:pt x="4632" y="9820"/>
                  <a:pt x="3620" y="13089"/>
                </a:cubicBezTo>
                <a:cubicBezTo>
                  <a:pt x="2180" y="17634"/>
                  <a:pt x="4898" y="17960"/>
                  <a:pt x="6959" y="17960"/>
                </a:cubicBezTo>
                <a:cubicBezTo>
                  <a:pt x="7304" y="17960"/>
                  <a:pt x="7632" y="17951"/>
                  <a:pt x="7918" y="17951"/>
                </a:cubicBezTo>
                <a:cubicBezTo>
                  <a:pt x="8277" y="17951"/>
                  <a:pt x="8572" y="17965"/>
                  <a:pt x="8756" y="18031"/>
                </a:cubicBezTo>
                <a:cubicBezTo>
                  <a:pt x="10002" y="18459"/>
                  <a:pt x="1" y="30989"/>
                  <a:pt x="3386" y="37449"/>
                </a:cubicBezTo>
                <a:cubicBezTo>
                  <a:pt x="4901" y="40373"/>
                  <a:pt x="7596" y="41311"/>
                  <a:pt x="10374" y="41311"/>
                </a:cubicBezTo>
                <a:cubicBezTo>
                  <a:pt x="13732" y="41311"/>
                  <a:pt x="17213" y="39939"/>
                  <a:pt x="18874" y="39044"/>
                </a:cubicBezTo>
                <a:cubicBezTo>
                  <a:pt x="19114" y="38912"/>
                  <a:pt x="19305" y="38851"/>
                  <a:pt x="19457" y="38851"/>
                </a:cubicBezTo>
                <a:cubicBezTo>
                  <a:pt x="21235" y="38851"/>
                  <a:pt x="17670" y="47196"/>
                  <a:pt x="22687" y="48773"/>
                </a:cubicBezTo>
                <a:cubicBezTo>
                  <a:pt x="23335" y="48973"/>
                  <a:pt x="23996" y="49063"/>
                  <a:pt x="24660" y="49063"/>
                </a:cubicBezTo>
                <a:cubicBezTo>
                  <a:pt x="29546" y="49063"/>
                  <a:pt x="34626" y="44200"/>
                  <a:pt x="35996" y="42624"/>
                </a:cubicBezTo>
                <a:cubicBezTo>
                  <a:pt x="36853" y="41658"/>
                  <a:pt x="37429" y="41191"/>
                  <a:pt x="37902" y="41191"/>
                </a:cubicBezTo>
                <a:cubicBezTo>
                  <a:pt x="38610" y="41191"/>
                  <a:pt x="39086" y="42237"/>
                  <a:pt x="39926" y="44220"/>
                </a:cubicBezTo>
                <a:cubicBezTo>
                  <a:pt x="40291" y="45048"/>
                  <a:pt x="40943" y="45403"/>
                  <a:pt x="41773" y="45403"/>
                </a:cubicBezTo>
                <a:cubicBezTo>
                  <a:pt x="45540" y="45403"/>
                  <a:pt x="52978" y="38091"/>
                  <a:pt x="53935" y="34647"/>
                </a:cubicBezTo>
                <a:cubicBezTo>
                  <a:pt x="55064" y="30444"/>
                  <a:pt x="51017" y="31067"/>
                  <a:pt x="50277" y="30950"/>
                </a:cubicBezTo>
                <a:cubicBezTo>
                  <a:pt x="49577" y="30833"/>
                  <a:pt x="55764" y="26008"/>
                  <a:pt x="55959" y="18770"/>
                </a:cubicBezTo>
                <a:cubicBezTo>
                  <a:pt x="56043" y="15614"/>
                  <a:pt x="54449" y="14744"/>
                  <a:pt x="52427" y="14744"/>
                </a:cubicBezTo>
                <a:cubicBezTo>
                  <a:pt x="49942" y="14744"/>
                  <a:pt x="46812" y="16058"/>
                  <a:pt x="45357" y="16058"/>
                </a:cubicBezTo>
                <a:cubicBezTo>
                  <a:pt x="45280" y="16058"/>
                  <a:pt x="45208" y="16054"/>
                  <a:pt x="45141" y="16046"/>
                </a:cubicBezTo>
                <a:cubicBezTo>
                  <a:pt x="42728" y="15813"/>
                  <a:pt x="49694" y="10365"/>
                  <a:pt x="46113" y="4489"/>
                </a:cubicBezTo>
                <a:cubicBezTo>
                  <a:pt x="44192" y="1331"/>
                  <a:pt x="40993" y="16"/>
                  <a:pt x="37604" y="16"/>
                </a:cubicBezTo>
                <a:cubicBezTo>
                  <a:pt x="35020" y="16"/>
                  <a:pt x="32326" y="780"/>
                  <a:pt x="30003" y="2076"/>
                </a:cubicBezTo>
                <a:cubicBezTo>
                  <a:pt x="28037" y="3189"/>
                  <a:pt x="26815" y="3603"/>
                  <a:pt x="26015" y="3603"/>
                </a:cubicBezTo>
                <a:cubicBezTo>
                  <a:pt x="23933" y="3603"/>
                  <a:pt x="24712" y="799"/>
                  <a:pt x="22687" y="208"/>
                </a:cubicBezTo>
                <a:cubicBezTo>
                  <a:pt x="22195" y="65"/>
                  <a:pt x="21678" y="0"/>
                  <a:pt x="21147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subTitle" idx="1"/>
          </p:nvPr>
        </p:nvSpPr>
        <p:spPr>
          <a:xfrm>
            <a:off x="826500" y="3580080"/>
            <a:ext cx="210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2"/>
          </p:nvPr>
        </p:nvSpPr>
        <p:spPr>
          <a:xfrm>
            <a:off x="826500" y="3968281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 txBox="1">
            <a:spLocks noGrp="1"/>
          </p:cNvSpPr>
          <p:nvPr>
            <p:ph type="subTitle" idx="3"/>
          </p:nvPr>
        </p:nvSpPr>
        <p:spPr>
          <a:xfrm>
            <a:off x="3520063" y="3580080"/>
            <a:ext cx="210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ubTitle" idx="4"/>
          </p:nvPr>
        </p:nvSpPr>
        <p:spPr>
          <a:xfrm>
            <a:off x="3520063" y="3968281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subTitle" idx="5"/>
          </p:nvPr>
        </p:nvSpPr>
        <p:spPr>
          <a:xfrm>
            <a:off x="6213627" y="3580080"/>
            <a:ext cx="21039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88" name="Google Shape;288;p18"/>
          <p:cNvSpPr txBox="1">
            <a:spLocks noGrp="1"/>
          </p:cNvSpPr>
          <p:nvPr>
            <p:ph type="subTitle" idx="6"/>
          </p:nvPr>
        </p:nvSpPr>
        <p:spPr>
          <a:xfrm>
            <a:off x="6213627" y="3968281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subTitle" idx="7"/>
          </p:nvPr>
        </p:nvSpPr>
        <p:spPr>
          <a:xfrm>
            <a:off x="826500" y="1778741"/>
            <a:ext cx="210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8"/>
          </p:nvPr>
        </p:nvSpPr>
        <p:spPr>
          <a:xfrm>
            <a:off x="826500" y="2166959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9"/>
          </p:nvPr>
        </p:nvSpPr>
        <p:spPr>
          <a:xfrm>
            <a:off x="3520063" y="1778741"/>
            <a:ext cx="210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3"/>
          </p:nvPr>
        </p:nvSpPr>
        <p:spPr>
          <a:xfrm>
            <a:off x="3520063" y="2166959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14"/>
          </p:nvPr>
        </p:nvSpPr>
        <p:spPr>
          <a:xfrm>
            <a:off x="6213627" y="1778741"/>
            <a:ext cx="2103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15"/>
          </p:nvPr>
        </p:nvSpPr>
        <p:spPr>
          <a:xfrm>
            <a:off x="6213627" y="2166959"/>
            <a:ext cx="2103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6" name="Google Shape;296;p18"/>
          <p:cNvGrpSpPr/>
          <p:nvPr/>
        </p:nvGrpSpPr>
        <p:grpSpPr>
          <a:xfrm flipH="1">
            <a:off x="168352" y="202816"/>
            <a:ext cx="8807297" cy="4737867"/>
            <a:chOff x="-636650" y="509800"/>
            <a:chExt cx="8807297" cy="4737867"/>
          </a:xfrm>
        </p:grpSpPr>
        <p:sp>
          <p:nvSpPr>
            <p:cNvPr id="297" name="Google Shape;297;p18"/>
            <p:cNvSpPr/>
            <p:nvPr/>
          </p:nvSpPr>
          <p:spPr>
            <a:xfrm>
              <a:off x="-636650" y="46767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7483122" y="511010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-335200" y="5125292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7076700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7419175" y="10997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-357950" y="4268817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8026375" y="7781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8037247" y="48450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/>
          <p:nvPr/>
        </p:nvSpPr>
        <p:spPr>
          <a:xfrm rot="10800000" flipH="1">
            <a:off x="413259" y="-1060384"/>
            <a:ext cx="8317482" cy="7264268"/>
          </a:xfrm>
          <a:custGeom>
            <a:avLst/>
            <a:gdLst/>
            <a:ahLst/>
            <a:cxnLst/>
            <a:rect l="l" t="t" r="r" b="b"/>
            <a:pathLst>
              <a:path w="56043" h="49063" extrusionOk="0">
                <a:moveTo>
                  <a:pt x="21155" y="1"/>
                </a:moveTo>
                <a:cubicBezTo>
                  <a:pt x="16358" y="1"/>
                  <a:pt x="10390" y="5305"/>
                  <a:pt x="10390" y="5305"/>
                </a:cubicBezTo>
                <a:cubicBezTo>
                  <a:pt x="10390" y="5305"/>
                  <a:pt x="4631" y="9858"/>
                  <a:pt x="3619" y="13127"/>
                </a:cubicBezTo>
                <a:cubicBezTo>
                  <a:pt x="2186" y="17712"/>
                  <a:pt x="4995" y="17992"/>
                  <a:pt x="7057" y="17992"/>
                </a:cubicBezTo>
                <a:cubicBezTo>
                  <a:pt x="7344" y="17992"/>
                  <a:pt x="7617" y="17987"/>
                  <a:pt x="7861" y="17987"/>
                </a:cubicBezTo>
                <a:cubicBezTo>
                  <a:pt x="8246" y="17987"/>
                  <a:pt x="8561" y="18000"/>
                  <a:pt x="8756" y="18069"/>
                </a:cubicBezTo>
                <a:cubicBezTo>
                  <a:pt x="9962" y="18497"/>
                  <a:pt x="0" y="31027"/>
                  <a:pt x="3347" y="37448"/>
                </a:cubicBezTo>
                <a:cubicBezTo>
                  <a:pt x="4866" y="40380"/>
                  <a:pt x="7579" y="41324"/>
                  <a:pt x="10374" y="41324"/>
                </a:cubicBezTo>
                <a:cubicBezTo>
                  <a:pt x="13736" y="41324"/>
                  <a:pt x="17216" y="39957"/>
                  <a:pt x="18873" y="39044"/>
                </a:cubicBezTo>
                <a:cubicBezTo>
                  <a:pt x="19113" y="38911"/>
                  <a:pt x="19305" y="38850"/>
                  <a:pt x="19457" y="38850"/>
                </a:cubicBezTo>
                <a:cubicBezTo>
                  <a:pt x="21234" y="38850"/>
                  <a:pt x="17666" y="47195"/>
                  <a:pt x="22648" y="48772"/>
                </a:cubicBezTo>
                <a:cubicBezTo>
                  <a:pt x="23300" y="48972"/>
                  <a:pt x="23964" y="49062"/>
                  <a:pt x="24631" y="49062"/>
                </a:cubicBezTo>
                <a:cubicBezTo>
                  <a:pt x="29537" y="49062"/>
                  <a:pt x="34586" y="44199"/>
                  <a:pt x="35957" y="42624"/>
                </a:cubicBezTo>
                <a:cubicBezTo>
                  <a:pt x="36814" y="41657"/>
                  <a:pt x="37396" y="41190"/>
                  <a:pt x="37877" y="41190"/>
                </a:cubicBezTo>
                <a:cubicBezTo>
                  <a:pt x="38596" y="41190"/>
                  <a:pt x="39086" y="42236"/>
                  <a:pt x="39926" y="44219"/>
                </a:cubicBezTo>
                <a:cubicBezTo>
                  <a:pt x="40285" y="45050"/>
                  <a:pt x="40935" y="45406"/>
                  <a:pt x="41765" y="45406"/>
                </a:cubicBezTo>
                <a:cubicBezTo>
                  <a:pt x="45522" y="45406"/>
                  <a:pt x="52971" y="38127"/>
                  <a:pt x="53896" y="34685"/>
                </a:cubicBezTo>
                <a:cubicBezTo>
                  <a:pt x="55063" y="30444"/>
                  <a:pt x="51016" y="31066"/>
                  <a:pt x="50277" y="30950"/>
                </a:cubicBezTo>
                <a:cubicBezTo>
                  <a:pt x="49537" y="30833"/>
                  <a:pt x="55764" y="26007"/>
                  <a:pt x="55958" y="18770"/>
                </a:cubicBezTo>
                <a:cubicBezTo>
                  <a:pt x="56043" y="15619"/>
                  <a:pt x="54454" y="14747"/>
                  <a:pt x="52434" y="14747"/>
                </a:cubicBezTo>
                <a:cubicBezTo>
                  <a:pt x="49925" y="14747"/>
                  <a:pt x="46750" y="16093"/>
                  <a:pt x="45288" y="16093"/>
                </a:cubicBezTo>
                <a:cubicBezTo>
                  <a:pt x="45222" y="16093"/>
                  <a:pt x="45160" y="16090"/>
                  <a:pt x="45101" y="16084"/>
                </a:cubicBezTo>
                <a:cubicBezTo>
                  <a:pt x="42727" y="15812"/>
                  <a:pt x="49654" y="10403"/>
                  <a:pt x="46074" y="4488"/>
                </a:cubicBezTo>
                <a:cubicBezTo>
                  <a:pt x="44180" y="1339"/>
                  <a:pt x="41003" y="22"/>
                  <a:pt x="37635" y="22"/>
                </a:cubicBezTo>
                <a:cubicBezTo>
                  <a:pt x="35051" y="22"/>
                  <a:pt x="32356" y="797"/>
                  <a:pt x="30042" y="2114"/>
                </a:cubicBezTo>
                <a:cubicBezTo>
                  <a:pt x="28089" y="3209"/>
                  <a:pt x="26867" y="3617"/>
                  <a:pt x="26063" y="3617"/>
                </a:cubicBezTo>
                <a:cubicBezTo>
                  <a:pt x="23949" y="3617"/>
                  <a:pt x="24716" y="800"/>
                  <a:pt x="22687" y="208"/>
                </a:cubicBezTo>
                <a:cubicBezTo>
                  <a:pt x="22197" y="65"/>
                  <a:pt x="21683" y="1"/>
                  <a:pt x="21155" y="1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25"/>
          <p:cNvGrpSpPr/>
          <p:nvPr/>
        </p:nvGrpSpPr>
        <p:grpSpPr>
          <a:xfrm>
            <a:off x="268275" y="219925"/>
            <a:ext cx="8607450" cy="4703650"/>
            <a:chOff x="-523875" y="494750"/>
            <a:chExt cx="8607450" cy="4703650"/>
          </a:xfrm>
        </p:grpSpPr>
        <p:sp>
          <p:nvSpPr>
            <p:cNvPr id="413" name="Google Shape;413;p25"/>
            <p:cNvSpPr/>
            <p:nvPr/>
          </p:nvSpPr>
          <p:spPr>
            <a:xfrm>
              <a:off x="152825" y="4947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1897282" y="4981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7567426" y="69050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610504" y="4835172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4318439" y="507602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-192650" y="1149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-523875" y="82172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-523875" y="5066500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3107861" y="47529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7950175" y="10829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5529018" y="46926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/>
          <p:nvPr/>
        </p:nvSpPr>
        <p:spPr>
          <a:xfrm>
            <a:off x="-83786" y="-970032"/>
            <a:ext cx="9311573" cy="7083564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26"/>
          <p:cNvGrpSpPr/>
          <p:nvPr/>
        </p:nvGrpSpPr>
        <p:grpSpPr>
          <a:xfrm>
            <a:off x="176102" y="211283"/>
            <a:ext cx="8791797" cy="4720933"/>
            <a:chOff x="-238702" y="581343"/>
            <a:chExt cx="8254433" cy="4432385"/>
          </a:xfrm>
        </p:grpSpPr>
        <p:sp>
          <p:nvSpPr>
            <p:cNvPr id="427" name="Google Shape;427;p26"/>
            <p:cNvSpPr/>
            <p:nvPr/>
          </p:nvSpPr>
          <p:spPr>
            <a:xfrm>
              <a:off x="363332" y="79541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-124030" y="1357918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-238702" y="404431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7121727" y="478985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-203646" y="3131659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7562916" y="581343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-119588" y="2246121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7882332" y="2626303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490860" y="489137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7793161" y="1603823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7794280" y="3782876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826500" y="-242275"/>
            <a:ext cx="7490988" cy="6542428"/>
          </a:xfrm>
          <a:custGeom>
            <a:avLst/>
            <a:gdLst/>
            <a:ahLst/>
            <a:cxnLst/>
            <a:rect l="l" t="t" r="r" b="b"/>
            <a:pathLst>
              <a:path w="56043" h="49063" extrusionOk="0">
                <a:moveTo>
                  <a:pt x="21155" y="1"/>
                </a:moveTo>
                <a:cubicBezTo>
                  <a:pt x="16358" y="1"/>
                  <a:pt x="10390" y="5305"/>
                  <a:pt x="10390" y="5305"/>
                </a:cubicBezTo>
                <a:cubicBezTo>
                  <a:pt x="10390" y="5305"/>
                  <a:pt x="4631" y="9858"/>
                  <a:pt x="3619" y="13127"/>
                </a:cubicBezTo>
                <a:cubicBezTo>
                  <a:pt x="2186" y="17712"/>
                  <a:pt x="4995" y="17992"/>
                  <a:pt x="7057" y="17992"/>
                </a:cubicBezTo>
                <a:cubicBezTo>
                  <a:pt x="7344" y="17992"/>
                  <a:pt x="7617" y="17987"/>
                  <a:pt x="7861" y="17987"/>
                </a:cubicBezTo>
                <a:cubicBezTo>
                  <a:pt x="8246" y="17987"/>
                  <a:pt x="8561" y="18000"/>
                  <a:pt x="8756" y="18069"/>
                </a:cubicBezTo>
                <a:cubicBezTo>
                  <a:pt x="9962" y="18497"/>
                  <a:pt x="0" y="31027"/>
                  <a:pt x="3347" y="37448"/>
                </a:cubicBezTo>
                <a:cubicBezTo>
                  <a:pt x="4866" y="40380"/>
                  <a:pt x="7579" y="41324"/>
                  <a:pt x="10374" y="41324"/>
                </a:cubicBezTo>
                <a:cubicBezTo>
                  <a:pt x="13736" y="41324"/>
                  <a:pt x="17216" y="39957"/>
                  <a:pt x="18873" y="39044"/>
                </a:cubicBezTo>
                <a:cubicBezTo>
                  <a:pt x="19113" y="38911"/>
                  <a:pt x="19305" y="38850"/>
                  <a:pt x="19457" y="38850"/>
                </a:cubicBezTo>
                <a:cubicBezTo>
                  <a:pt x="21234" y="38850"/>
                  <a:pt x="17666" y="47195"/>
                  <a:pt x="22648" y="48772"/>
                </a:cubicBezTo>
                <a:cubicBezTo>
                  <a:pt x="23300" y="48972"/>
                  <a:pt x="23964" y="49062"/>
                  <a:pt x="24631" y="49062"/>
                </a:cubicBezTo>
                <a:cubicBezTo>
                  <a:pt x="29537" y="49062"/>
                  <a:pt x="34586" y="44199"/>
                  <a:pt x="35957" y="42624"/>
                </a:cubicBezTo>
                <a:cubicBezTo>
                  <a:pt x="36814" y="41657"/>
                  <a:pt x="37396" y="41190"/>
                  <a:pt x="37877" y="41190"/>
                </a:cubicBezTo>
                <a:cubicBezTo>
                  <a:pt x="38596" y="41190"/>
                  <a:pt x="39086" y="42236"/>
                  <a:pt x="39926" y="44219"/>
                </a:cubicBezTo>
                <a:cubicBezTo>
                  <a:pt x="40285" y="45050"/>
                  <a:pt x="40935" y="45406"/>
                  <a:pt x="41765" y="45406"/>
                </a:cubicBezTo>
                <a:cubicBezTo>
                  <a:pt x="45522" y="45406"/>
                  <a:pt x="52971" y="38127"/>
                  <a:pt x="53896" y="34685"/>
                </a:cubicBezTo>
                <a:cubicBezTo>
                  <a:pt x="55063" y="30444"/>
                  <a:pt x="51016" y="31066"/>
                  <a:pt x="50277" y="30950"/>
                </a:cubicBezTo>
                <a:cubicBezTo>
                  <a:pt x="49537" y="30833"/>
                  <a:pt x="55764" y="26007"/>
                  <a:pt x="55958" y="18770"/>
                </a:cubicBezTo>
                <a:cubicBezTo>
                  <a:pt x="56043" y="15619"/>
                  <a:pt x="54454" y="14747"/>
                  <a:pt x="52434" y="14747"/>
                </a:cubicBezTo>
                <a:cubicBezTo>
                  <a:pt x="49925" y="14747"/>
                  <a:pt x="46750" y="16093"/>
                  <a:pt x="45288" y="16093"/>
                </a:cubicBezTo>
                <a:cubicBezTo>
                  <a:pt x="45222" y="16093"/>
                  <a:pt x="45160" y="16090"/>
                  <a:pt x="45101" y="16084"/>
                </a:cubicBezTo>
                <a:cubicBezTo>
                  <a:pt x="42727" y="15812"/>
                  <a:pt x="49654" y="10403"/>
                  <a:pt x="46074" y="4488"/>
                </a:cubicBezTo>
                <a:cubicBezTo>
                  <a:pt x="44180" y="1339"/>
                  <a:pt x="41003" y="22"/>
                  <a:pt x="37635" y="22"/>
                </a:cubicBezTo>
                <a:cubicBezTo>
                  <a:pt x="35051" y="22"/>
                  <a:pt x="32356" y="797"/>
                  <a:pt x="30042" y="2114"/>
                </a:cubicBezTo>
                <a:cubicBezTo>
                  <a:pt x="28089" y="3209"/>
                  <a:pt x="26867" y="3617"/>
                  <a:pt x="26063" y="3617"/>
                </a:cubicBezTo>
                <a:cubicBezTo>
                  <a:pt x="23949" y="3617"/>
                  <a:pt x="24716" y="800"/>
                  <a:pt x="22687" y="208"/>
                </a:cubicBezTo>
                <a:cubicBezTo>
                  <a:pt x="22197" y="65"/>
                  <a:pt x="21683" y="1"/>
                  <a:pt x="21155" y="1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821382" y="227450"/>
            <a:ext cx="7501236" cy="4688600"/>
            <a:chOff x="-123168" y="509800"/>
            <a:chExt cx="7501236" cy="4688600"/>
          </a:xfrm>
        </p:grpSpPr>
        <p:sp>
          <p:nvSpPr>
            <p:cNvPr id="28" name="Google Shape;28;p3"/>
            <p:cNvSpPr/>
            <p:nvPr/>
          </p:nvSpPr>
          <p:spPr>
            <a:xfrm>
              <a:off x="6272350" y="95247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95825" y="6471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963550" y="46767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75475" y="1106850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684600" y="507602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6657" y="343817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19300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123168" y="280867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895175" y="17093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623250" y="4981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244668" y="22259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6523100" y="47688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1851450" y="2279915"/>
            <a:ext cx="54411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50" y="907476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1851450" y="3783853"/>
            <a:ext cx="5441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/>
          <p:nvPr/>
        </p:nvSpPr>
        <p:spPr>
          <a:xfrm rot="10800000">
            <a:off x="89977" y="-837826"/>
            <a:ext cx="8964035" cy="6819182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flipH="1">
            <a:off x="268193" y="187952"/>
            <a:ext cx="8607614" cy="4767597"/>
            <a:chOff x="-523875" y="494750"/>
            <a:chExt cx="8607614" cy="4767597"/>
          </a:xfrm>
        </p:grpSpPr>
        <p:sp>
          <p:nvSpPr>
            <p:cNvPr id="62" name="Google Shape;62;p5"/>
            <p:cNvSpPr/>
            <p:nvPr/>
          </p:nvSpPr>
          <p:spPr>
            <a:xfrm>
              <a:off x="152825" y="4947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93650" y="4981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567426" y="69050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10504" y="5139972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463660" y="5115439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92650" y="1149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-523875" y="82172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-523875" y="5066500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6824581" y="4944764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950175" y="10829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7950339" y="4732039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5"/>
          <p:cNvSpPr txBox="1">
            <a:spLocks noGrp="1"/>
          </p:cNvSpPr>
          <p:nvPr>
            <p:ph type="subTitle" idx="1"/>
          </p:nvPr>
        </p:nvSpPr>
        <p:spPr>
          <a:xfrm>
            <a:off x="823943" y="2366550"/>
            <a:ext cx="2640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2"/>
          </p:nvPr>
        </p:nvSpPr>
        <p:spPr>
          <a:xfrm>
            <a:off x="5680057" y="2366550"/>
            <a:ext cx="2640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3"/>
          </p:nvPr>
        </p:nvSpPr>
        <p:spPr>
          <a:xfrm>
            <a:off x="823943" y="2737954"/>
            <a:ext cx="2640000" cy="18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4"/>
          </p:nvPr>
        </p:nvSpPr>
        <p:spPr>
          <a:xfrm>
            <a:off x="5680057" y="2737948"/>
            <a:ext cx="2640000" cy="18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609199" y="-897424"/>
            <a:ext cx="7925602" cy="6938348"/>
          </a:xfrm>
          <a:custGeom>
            <a:avLst/>
            <a:gdLst/>
            <a:ahLst/>
            <a:cxnLst/>
            <a:rect l="l" t="t" r="r" b="b"/>
            <a:pathLst>
              <a:path w="56044" h="49062" extrusionOk="0">
                <a:moveTo>
                  <a:pt x="34899" y="0"/>
                </a:moveTo>
                <a:cubicBezTo>
                  <a:pt x="34368" y="0"/>
                  <a:pt x="33851" y="65"/>
                  <a:pt x="33357" y="208"/>
                </a:cubicBezTo>
                <a:cubicBezTo>
                  <a:pt x="31328" y="799"/>
                  <a:pt x="32116" y="3617"/>
                  <a:pt x="30013" y="3617"/>
                </a:cubicBezTo>
                <a:cubicBezTo>
                  <a:pt x="29213" y="3617"/>
                  <a:pt x="27994" y="3209"/>
                  <a:pt x="26041" y="2114"/>
                </a:cubicBezTo>
                <a:cubicBezTo>
                  <a:pt x="23706" y="811"/>
                  <a:pt x="20995" y="38"/>
                  <a:pt x="18402" y="38"/>
                </a:cubicBezTo>
                <a:cubicBezTo>
                  <a:pt x="15032" y="38"/>
                  <a:pt x="11861" y="1343"/>
                  <a:pt x="9970" y="4488"/>
                </a:cubicBezTo>
                <a:cubicBezTo>
                  <a:pt x="6390" y="10403"/>
                  <a:pt x="13317" y="15812"/>
                  <a:pt x="10943" y="16084"/>
                </a:cubicBezTo>
                <a:cubicBezTo>
                  <a:pt x="10884" y="16090"/>
                  <a:pt x="10821" y="16093"/>
                  <a:pt x="10755" y="16093"/>
                </a:cubicBezTo>
                <a:cubicBezTo>
                  <a:pt x="9297" y="16093"/>
                  <a:pt x="6143" y="14770"/>
                  <a:pt x="3639" y="14770"/>
                </a:cubicBezTo>
                <a:cubicBezTo>
                  <a:pt x="1605" y="14770"/>
                  <a:pt x="1" y="15643"/>
                  <a:pt x="86" y="18808"/>
                </a:cubicBezTo>
                <a:cubicBezTo>
                  <a:pt x="281" y="26046"/>
                  <a:pt x="6507" y="30833"/>
                  <a:pt x="5767" y="30949"/>
                </a:cubicBezTo>
                <a:cubicBezTo>
                  <a:pt x="5028" y="31066"/>
                  <a:pt x="981" y="30482"/>
                  <a:pt x="2110" y="34685"/>
                </a:cubicBezTo>
                <a:cubicBezTo>
                  <a:pt x="3066" y="38127"/>
                  <a:pt x="10495" y="45406"/>
                  <a:pt x="14265" y="45406"/>
                </a:cubicBezTo>
                <a:cubicBezTo>
                  <a:pt x="15098" y="45406"/>
                  <a:pt x="15752" y="45050"/>
                  <a:pt x="16118" y="44219"/>
                </a:cubicBezTo>
                <a:cubicBezTo>
                  <a:pt x="16957" y="42263"/>
                  <a:pt x="17433" y="41227"/>
                  <a:pt x="18138" y="41227"/>
                </a:cubicBezTo>
                <a:cubicBezTo>
                  <a:pt x="18612" y="41227"/>
                  <a:pt x="19189" y="41693"/>
                  <a:pt x="20049" y="42662"/>
                </a:cubicBezTo>
                <a:cubicBezTo>
                  <a:pt x="21453" y="44204"/>
                  <a:pt x="26506" y="49062"/>
                  <a:pt x="31385" y="49062"/>
                </a:cubicBezTo>
                <a:cubicBezTo>
                  <a:pt x="32049" y="49062"/>
                  <a:pt x="32710" y="48972"/>
                  <a:pt x="33357" y="48772"/>
                </a:cubicBezTo>
                <a:cubicBezTo>
                  <a:pt x="38377" y="47230"/>
                  <a:pt x="34808" y="38851"/>
                  <a:pt x="36589" y="38851"/>
                </a:cubicBezTo>
                <a:cubicBezTo>
                  <a:pt x="36741" y="38851"/>
                  <a:pt x="36932" y="38912"/>
                  <a:pt x="37171" y="39043"/>
                </a:cubicBezTo>
                <a:cubicBezTo>
                  <a:pt x="38828" y="39957"/>
                  <a:pt x="42308" y="41324"/>
                  <a:pt x="45671" y="41324"/>
                </a:cubicBezTo>
                <a:cubicBezTo>
                  <a:pt x="48465" y="41324"/>
                  <a:pt x="51178" y="40380"/>
                  <a:pt x="52697" y="37448"/>
                </a:cubicBezTo>
                <a:cubicBezTo>
                  <a:pt x="56044" y="31027"/>
                  <a:pt x="46043" y="18497"/>
                  <a:pt x="47288" y="18069"/>
                </a:cubicBezTo>
                <a:cubicBezTo>
                  <a:pt x="47473" y="18003"/>
                  <a:pt x="47767" y="17989"/>
                  <a:pt x="48127" y="17989"/>
                </a:cubicBezTo>
                <a:cubicBezTo>
                  <a:pt x="48413" y="17989"/>
                  <a:pt x="48740" y="17998"/>
                  <a:pt x="49086" y="17998"/>
                </a:cubicBezTo>
                <a:cubicBezTo>
                  <a:pt x="51147" y="17998"/>
                  <a:pt x="53865" y="17672"/>
                  <a:pt x="52425" y="13127"/>
                </a:cubicBezTo>
                <a:cubicBezTo>
                  <a:pt x="51413" y="9858"/>
                  <a:pt x="45654" y="5305"/>
                  <a:pt x="45654" y="5305"/>
                </a:cubicBezTo>
                <a:cubicBezTo>
                  <a:pt x="45654" y="5305"/>
                  <a:pt x="39718" y="0"/>
                  <a:pt x="34899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6"/>
          <p:cNvGrpSpPr/>
          <p:nvPr/>
        </p:nvGrpSpPr>
        <p:grpSpPr>
          <a:xfrm flipH="1">
            <a:off x="256303" y="173183"/>
            <a:ext cx="8631265" cy="4797133"/>
            <a:chOff x="-248493" y="509800"/>
            <a:chExt cx="8103713" cy="4503928"/>
          </a:xfrm>
        </p:grpSpPr>
        <p:sp>
          <p:nvSpPr>
            <p:cNvPr id="81" name="Google Shape;81;p6"/>
            <p:cNvSpPr/>
            <p:nvPr/>
          </p:nvSpPr>
          <p:spPr>
            <a:xfrm>
              <a:off x="-51827" y="4512231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7545888" y="4237617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-248493" y="4139583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7721821" y="4879900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-113601" y="1976157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7276746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7496865" y="1637782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-153023" y="489137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7716727" y="995729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7351366" y="4759510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/>
          <p:nvPr/>
        </p:nvSpPr>
        <p:spPr>
          <a:xfrm flipH="1">
            <a:off x="1490316" y="227430"/>
            <a:ext cx="6163368" cy="4688640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8"/>
          <p:cNvGrpSpPr/>
          <p:nvPr/>
        </p:nvGrpSpPr>
        <p:grpSpPr>
          <a:xfrm>
            <a:off x="290027" y="227450"/>
            <a:ext cx="8563946" cy="4688600"/>
            <a:chOff x="-497450" y="509800"/>
            <a:chExt cx="8563946" cy="4688600"/>
          </a:xfrm>
        </p:grpSpPr>
        <p:sp>
          <p:nvSpPr>
            <p:cNvPr id="113" name="Google Shape;113;p8"/>
            <p:cNvSpPr/>
            <p:nvPr/>
          </p:nvSpPr>
          <p:spPr>
            <a:xfrm>
              <a:off x="3442675" y="71463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991025" y="91947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1192150" y="476027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933096" y="35315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216850" y="1123463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6239023" y="507602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497450" y="28394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4668500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46788" y="1879038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047575" y="13283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-133827" y="3799863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368405" y="2759325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6803714" y="430377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132350" y="1460850"/>
            <a:ext cx="68793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/>
          <p:nvPr/>
        </p:nvSpPr>
        <p:spPr>
          <a:xfrm>
            <a:off x="722408" y="-798449"/>
            <a:ext cx="7699185" cy="6740398"/>
          </a:xfrm>
          <a:custGeom>
            <a:avLst/>
            <a:gdLst/>
            <a:ahLst/>
            <a:cxnLst/>
            <a:rect l="l" t="t" r="r" b="b"/>
            <a:pathLst>
              <a:path w="56044" h="49063" extrusionOk="0">
                <a:moveTo>
                  <a:pt x="21147" y="0"/>
                </a:moveTo>
                <a:cubicBezTo>
                  <a:pt x="16352" y="0"/>
                  <a:pt x="10391" y="5267"/>
                  <a:pt x="10391" y="5267"/>
                </a:cubicBezTo>
                <a:cubicBezTo>
                  <a:pt x="10391" y="5267"/>
                  <a:pt x="4632" y="9820"/>
                  <a:pt x="3620" y="13089"/>
                </a:cubicBezTo>
                <a:cubicBezTo>
                  <a:pt x="2180" y="17634"/>
                  <a:pt x="4898" y="17960"/>
                  <a:pt x="6959" y="17960"/>
                </a:cubicBezTo>
                <a:cubicBezTo>
                  <a:pt x="7304" y="17960"/>
                  <a:pt x="7632" y="17951"/>
                  <a:pt x="7918" y="17951"/>
                </a:cubicBezTo>
                <a:cubicBezTo>
                  <a:pt x="8277" y="17951"/>
                  <a:pt x="8572" y="17965"/>
                  <a:pt x="8756" y="18031"/>
                </a:cubicBezTo>
                <a:cubicBezTo>
                  <a:pt x="10002" y="18459"/>
                  <a:pt x="1" y="30989"/>
                  <a:pt x="3386" y="37449"/>
                </a:cubicBezTo>
                <a:cubicBezTo>
                  <a:pt x="4901" y="40373"/>
                  <a:pt x="7596" y="41311"/>
                  <a:pt x="10374" y="41311"/>
                </a:cubicBezTo>
                <a:cubicBezTo>
                  <a:pt x="13732" y="41311"/>
                  <a:pt x="17213" y="39939"/>
                  <a:pt x="18874" y="39044"/>
                </a:cubicBezTo>
                <a:cubicBezTo>
                  <a:pt x="19114" y="38912"/>
                  <a:pt x="19305" y="38851"/>
                  <a:pt x="19457" y="38851"/>
                </a:cubicBezTo>
                <a:cubicBezTo>
                  <a:pt x="21235" y="38851"/>
                  <a:pt x="17670" y="47196"/>
                  <a:pt x="22687" y="48773"/>
                </a:cubicBezTo>
                <a:cubicBezTo>
                  <a:pt x="23335" y="48973"/>
                  <a:pt x="23996" y="49063"/>
                  <a:pt x="24660" y="49063"/>
                </a:cubicBezTo>
                <a:cubicBezTo>
                  <a:pt x="29546" y="49063"/>
                  <a:pt x="34626" y="44200"/>
                  <a:pt x="35996" y="42624"/>
                </a:cubicBezTo>
                <a:cubicBezTo>
                  <a:pt x="36853" y="41658"/>
                  <a:pt x="37429" y="41191"/>
                  <a:pt x="37902" y="41191"/>
                </a:cubicBezTo>
                <a:cubicBezTo>
                  <a:pt x="38610" y="41191"/>
                  <a:pt x="39086" y="42237"/>
                  <a:pt x="39926" y="44220"/>
                </a:cubicBezTo>
                <a:cubicBezTo>
                  <a:pt x="40291" y="45048"/>
                  <a:pt x="40943" y="45403"/>
                  <a:pt x="41773" y="45403"/>
                </a:cubicBezTo>
                <a:cubicBezTo>
                  <a:pt x="45540" y="45403"/>
                  <a:pt x="52978" y="38091"/>
                  <a:pt x="53935" y="34647"/>
                </a:cubicBezTo>
                <a:cubicBezTo>
                  <a:pt x="55064" y="30444"/>
                  <a:pt x="51017" y="31067"/>
                  <a:pt x="50277" y="30950"/>
                </a:cubicBezTo>
                <a:cubicBezTo>
                  <a:pt x="49577" y="30833"/>
                  <a:pt x="55764" y="26008"/>
                  <a:pt x="55959" y="18770"/>
                </a:cubicBezTo>
                <a:cubicBezTo>
                  <a:pt x="56043" y="15614"/>
                  <a:pt x="54449" y="14744"/>
                  <a:pt x="52427" y="14744"/>
                </a:cubicBezTo>
                <a:cubicBezTo>
                  <a:pt x="49942" y="14744"/>
                  <a:pt x="46812" y="16058"/>
                  <a:pt x="45357" y="16058"/>
                </a:cubicBezTo>
                <a:cubicBezTo>
                  <a:pt x="45280" y="16058"/>
                  <a:pt x="45208" y="16054"/>
                  <a:pt x="45141" y="16046"/>
                </a:cubicBezTo>
                <a:cubicBezTo>
                  <a:pt x="42728" y="15813"/>
                  <a:pt x="49694" y="10365"/>
                  <a:pt x="46113" y="4489"/>
                </a:cubicBezTo>
                <a:cubicBezTo>
                  <a:pt x="44192" y="1331"/>
                  <a:pt x="40993" y="16"/>
                  <a:pt x="37604" y="16"/>
                </a:cubicBezTo>
                <a:cubicBezTo>
                  <a:pt x="35020" y="16"/>
                  <a:pt x="32326" y="780"/>
                  <a:pt x="30003" y="2076"/>
                </a:cubicBezTo>
                <a:cubicBezTo>
                  <a:pt x="28037" y="3189"/>
                  <a:pt x="26815" y="3603"/>
                  <a:pt x="26015" y="3603"/>
                </a:cubicBezTo>
                <a:cubicBezTo>
                  <a:pt x="23933" y="3603"/>
                  <a:pt x="24712" y="799"/>
                  <a:pt x="22687" y="208"/>
                </a:cubicBezTo>
                <a:cubicBezTo>
                  <a:pt x="22195" y="65"/>
                  <a:pt x="21678" y="0"/>
                  <a:pt x="21147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11"/>
          <p:cNvGrpSpPr/>
          <p:nvPr/>
        </p:nvGrpSpPr>
        <p:grpSpPr>
          <a:xfrm>
            <a:off x="364182" y="227450"/>
            <a:ext cx="8415636" cy="4688600"/>
            <a:chOff x="-418115" y="509800"/>
            <a:chExt cx="8415636" cy="4688600"/>
          </a:xfrm>
        </p:grpSpPr>
        <p:sp>
          <p:nvSpPr>
            <p:cNvPr id="150" name="Google Shape;150;p11"/>
            <p:cNvSpPr/>
            <p:nvPr/>
          </p:nvSpPr>
          <p:spPr>
            <a:xfrm>
              <a:off x="3722578" y="72387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1690028" y="72335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1"/>
                  </a:moveTo>
                  <a:lnTo>
                    <a:pt x="1870" y="1734"/>
                  </a:lnTo>
                  <a:lnTo>
                    <a:pt x="1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17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2006"/>
                  </a:lnTo>
                  <a:lnTo>
                    <a:pt x="3535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192150" y="49225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69" y="1768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7864122" y="3052700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2706303" y="1030650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2617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465400" y="5076025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41710" y="23687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738853" y="509800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-418115" y="3034650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5755978" y="11759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6" y="1972"/>
                  </a:lnTo>
                  <a:lnTo>
                    <a:pt x="3569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2994850" y="4769075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7463415" y="2159578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2"/>
                  </a:lnTo>
                  <a:lnTo>
                    <a:pt x="2617" y="3874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1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5913500" y="4616425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1"/>
          <p:cNvSpPr txBox="1">
            <a:spLocks noGrp="1"/>
          </p:cNvSpPr>
          <p:nvPr>
            <p:ph type="title" hasCustomPrompt="1"/>
          </p:nvPr>
        </p:nvSpPr>
        <p:spPr>
          <a:xfrm>
            <a:off x="1354925" y="1508655"/>
            <a:ext cx="64341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1"/>
          <p:cNvSpPr txBox="1">
            <a:spLocks noGrp="1"/>
          </p:cNvSpPr>
          <p:nvPr>
            <p:ph type="subTitle" idx="1"/>
          </p:nvPr>
        </p:nvSpPr>
        <p:spPr>
          <a:xfrm flipH="1">
            <a:off x="2854950" y="2853041"/>
            <a:ext cx="34341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flipH="1">
            <a:off x="44" y="-906260"/>
            <a:ext cx="9143913" cy="6956020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252513" y="212823"/>
            <a:ext cx="8638975" cy="4717855"/>
            <a:chOff x="-284267" y="652748"/>
            <a:chExt cx="8110952" cy="4429495"/>
          </a:xfrm>
        </p:grpSpPr>
        <p:sp>
          <p:nvSpPr>
            <p:cNvPr id="169" name="Google Shape;169;p13"/>
            <p:cNvSpPr/>
            <p:nvPr/>
          </p:nvSpPr>
          <p:spPr>
            <a:xfrm>
              <a:off x="7650207" y="1099309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23"/>
                  </a:lnTo>
                  <a:lnTo>
                    <a:pt x="816" y="4826"/>
                  </a:lnTo>
                  <a:lnTo>
                    <a:pt x="2617" y="387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559032" y="4165746"/>
              <a:ext cx="133400" cy="121500"/>
            </a:xfrm>
            <a:custGeom>
              <a:avLst/>
              <a:gdLst/>
              <a:ahLst/>
              <a:cxnLst/>
              <a:rect l="l" t="t" r="r" b="b"/>
              <a:pathLst>
                <a:path w="5336" h="4860" extrusionOk="0">
                  <a:moveTo>
                    <a:pt x="2617" y="0"/>
                  </a:moveTo>
                  <a:lnTo>
                    <a:pt x="1869" y="1733"/>
                  </a:lnTo>
                  <a:lnTo>
                    <a:pt x="0" y="2039"/>
                  </a:lnTo>
                  <a:lnTo>
                    <a:pt x="1529" y="2923"/>
                  </a:lnTo>
                  <a:lnTo>
                    <a:pt x="816" y="4791"/>
                  </a:lnTo>
                  <a:lnTo>
                    <a:pt x="2617" y="3874"/>
                  </a:lnTo>
                  <a:lnTo>
                    <a:pt x="4282" y="4859"/>
                  </a:lnTo>
                  <a:lnTo>
                    <a:pt x="3806" y="3092"/>
                  </a:lnTo>
                  <a:lnTo>
                    <a:pt x="5335" y="2005"/>
                  </a:lnTo>
                  <a:lnTo>
                    <a:pt x="3534" y="1869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015630" y="4915430"/>
              <a:ext cx="133400" cy="122375"/>
            </a:xfrm>
            <a:custGeom>
              <a:avLst/>
              <a:gdLst/>
              <a:ahLst/>
              <a:cxnLst/>
              <a:rect l="l" t="t" r="r" b="b"/>
              <a:pathLst>
                <a:path w="5336" h="4895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4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2651" y="3909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6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77308" y="4840682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23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874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3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7692434" y="4793083"/>
              <a:ext cx="134250" cy="122350"/>
            </a:xfrm>
            <a:custGeom>
              <a:avLst/>
              <a:gdLst/>
              <a:ahLst/>
              <a:cxnLst/>
              <a:rect l="l" t="t" r="r" b="b"/>
              <a:pathLst>
                <a:path w="5370" h="4894" extrusionOk="0">
                  <a:moveTo>
                    <a:pt x="2617" y="0"/>
                  </a:moveTo>
                  <a:lnTo>
                    <a:pt x="1904" y="1767"/>
                  </a:lnTo>
                  <a:lnTo>
                    <a:pt x="1" y="2073"/>
                  </a:lnTo>
                  <a:lnTo>
                    <a:pt x="1530" y="2922"/>
                  </a:lnTo>
                  <a:lnTo>
                    <a:pt x="850" y="4825"/>
                  </a:lnTo>
                  <a:lnTo>
                    <a:pt x="2651" y="3874"/>
                  </a:lnTo>
                  <a:lnTo>
                    <a:pt x="4282" y="4893"/>
                  </a:lnTo>
                  <a:lnTo>
                    <a:pt x="3807" y="3092"/>
                  </a:lnTo>
                  <a:lnTo>
                    <a:pt x="5370" y="2005"/>
                  </a:lnTo>
                  <a:lnTo>
                    <a:pt x="3569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284267" y="4287243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0"/>
                  </a:moveTo>
                  <a:lnTo>
                    <a:pt x="1869" y="1767"/>
                  </a:lnTo>
                  <a:lnTo>
                    <a:pt x="0" y="2073"/>
                  </a:lnTo>
                  <a:lnTo>
                    <a:pt x="1529" y="2957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6" y="3093"/>
                  </a:lnTo>
                  <a:lnTo>
                    <a:pt x="5335" y="2005"/>
                  </a:lnTo>
                  <a:lnTo>
                    <a:pt x="3534" y="1903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38332" y="4959892"/>
              <a:ext cx="133400" cy="122350"/>
            </a:xfrm>
            <a:custGeom>
              <a:avLst/>
              <a:gdLst/>
              <a:ahLst/>
              <a:cxnLst/>
              <a:rect l="l" t="t" r="r" b="b"/>
              <a:pathLst>
                <a:path w="5336" h="4894" extrusionOk="0">
                  <a:moveTo>
                    <a:pt x="2617" y="1"/>
                  </a:moveTo>
                  <a:lnTo>
                    <a:pt x="1870" y="1768"/>
                  </a:lnTo>
                  <a:lnTo>
                    <a:pt x="1" y="2073"/>
                  </a:lnTo>
                  <a:lnTo>
                    <a:pt x="1530" y="2957"/>
                  </a:lnTo>
                  <a:lnTo>
                    <a:pt x="816" y="4826"/>
                  </a:lnTo>
                  <a:lnTo>
                    <a:pt x="816" y="4826"/>
                  </a:lnTo>
                  <a:lnTo>
                    <a:pt x="2651" y="3908"/>
                  </a:lnTo>
                  <a:lnTo>
                    <a:pt x="4282" y="4894"/>
                  </a:lnTo>
                  <a:lnTo>
                    <a:pt x="4282" y="4894"/>
                  </a:lnTo>
                  <a:lnTo>
                    <a:pt x="3807" y="3093"/>
                  </a:lnTo>
                  <a:lnTo>
                    <a:pt x="5336" y="2005"/>
                  </a:lnTo>
                  <a:lnTo>
                    <a:pt x="3535" y="1904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7198792" y="652748"/>
              <a:ext cx="133400" cy="121525"/>
            </a:xfrm>
            <a:custGeom>
              <a:avLst/>
              <a:gdLst/>
              <a:ahLst/>
              <a:cxnLst/>
              <a:rect l="l" t="t" r="r" b="b"/>
              <a:pathLst>
                <a:path w="5336" h="4861" extrusionOk="0">
                  <a:moveTo>
                    <a:pt x="2617" y="1"/>
                  </a:moveTo>
                  <a:lnTo>
                    <a:pt x="1869" y="1734"/>
                  </a:lnTo>
                  <a:lnTo>
                    <a:pt x="0" y="2040"/>
                  </a:lnTo>
                  <a:lnTo>
                    <a:pt x="1530" y="2923"/>
                  </a:lnTo>
                  <a:lnTo>
                    <a:pt x="816" y="4792"/>
                  </a:lnTo>
                  <a:lnTo>
                    <a:pt x="816" y="4792"/>
                  </a:lnTo>
                  <a:lnTo>
                    <a:pt x="2651" y="3875"/>
                  </a:lnTo>
                  <a:lnTo>
                    <a:pt x="4282" y="4860"/>
                  </a:lnTo>
                  <a:lnTo>
                    <a:pt x="3806" y="3059"/>
                  </a:lnTo>
                  <a:lnTo>
                    <a:pt x="5335" y="1972"/>
                  </a:lnTo>
                  <a:lnTo>
                    <a:pt x="3534" y="1870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1069204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1953007" y="1305600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2"/>
          </p:nvPr>
        </p:nvSpPr>
        <p:spPr>
          <a:xfrm>
            <a:off x="1953007" y="1674267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3" hasCustomPrompt="1"/>
          </p:nvPr>
        </p:nvSpPr>
        <p:spPr>
          <a:xfrm>
            <a:off x="1069204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4"/>
          </p:nvPr>
        </p:nvSpPr>
        <p:spPr>
          <a:xfrm>
            <a:off x="1953007" y="3553209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1953007" y="3921876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 hasCustomPrompt="1"/>
          </p:nvPr>
        </p:nvSpPr>
        <p:spPr>
          <a:xfrm>
            <a:off x="4820267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5704046" y="1305600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5704046" y="1674264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4820267" y="378914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5704046" y="3553218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5704046" y="3921900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6" hasCustomPrompt="1"/>
          </p:nvPr>
        </p:nvSpPr>
        <p:spPr>
          <a:xfrm>
            <a:off x="1069204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7"/>
          </p:nvPr>
        </p:nvSpPr>
        <p:spPr>
          <a:xfrm>
            <a:off x="1953007" y="2429404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8"/>
          </p:nvPr>
        </p:nvSpPr>
        <p:spPr>
          <a:xfrm>
            <a:off x="1953007" y="2798071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9" hasCustomPrompt="1"/>
          </p:nvPr>
        </p:nvSpPr>
        <p:spPr>
          <a:xfrm>
            <a:off x="4820267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20"/>
          </p:nvPr>
        </p:nvSpPr>
        <p:spPr>
          <a:xfrm>
            <a:off x="5704046" y="2429406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1"/>
          </p:nvPr>
        </p:nvSpPr>
        <p:spPr>
          <a:xfrm>
            <a:off x="5704046" y="2798076"/>
            <a:ext cx="2390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/>
          <p:nvPr/>
        </p:nvSpPr>
        <p:spPr>
          <a:xfrm rot="10800000">
            <a:off x="3310844" y="461862"/>
            <a:ext cx="5547031" cy="4219776"/>
          </a:xfrm>
          <a:custGeom>
            <a:avLst/>
            <a:gdLst/>
            <a:ahLst/>
            <a:cxnLst/>
            <a:rect l="l" t="t" r="r" b="b"/>
            <a:pathLst>
              <a:path w="271514" h="206548" extrusionOk="0">
                <a:moveTo>
                  <a:pt x="90648" y="0"/>
                </a:moveTo>
                <a:cubicBezTo>
                  <a:pt x="58464" y="0"/>
                  <a:pt x="31560" y="50426"/>
                  <a:pt x="31560" y="50426"/>
                </a:cubicBezTo>
                <a:cubicBezTo>
                  <a:pt x="0" y="91978"/>
                  <a:pt x="8839" y="140510"/>
                  <a:pt x="43905" y="140510"/>
                </a:cubicBezTo>
                <a:cubicBezTo>
                  <a:pt x="46388" y="140510"/>
                  <a:pt x="49001" y="140267"/>
                  <a:pt x="51741" y="139761"/>
                </a:cubicBezTo>
                <a:cubicBezTo>
                  <a:pt x="54640" y="139222"/>
                  <a:pt x="57126" y="138967"/>
                  <a:pt x="59259" y="138967"/>
                </a:cubicBezTo>
                <a:cubicBezTo>
                  <a:pt x="87583" y="138967"/>
                  <a:pt x="53390" y="183855"/>
                  <a:pt x="92625" y="202826"/>
                </a:cubicBezTo>
                <a:cubicBezTo>
                  <a:pt x="98067" y="205449"/>
                  <a:pt x="103003" y="206548"/>
                  <a:pt x="107518" y="206548"/>
                </a:cubicBezTo>
                <a:cubicBezTo>
                  <a:pt x="126063" y="206548"/>
                  <a:pt x="137534" y="188016"/>
                  <a:pt x="147992" y="180427"/>
                </a:cubicBezTo>
                <a:cubicBezTo>
                  <a:pt x="150417" y="178660"/>
                  <a:pt x="152844" y="177924"/>
                  <a:pt x="155256" y="177924"/>
                </a:cubicBezTo>
                <a:cubicBezTo>
                  <a:pt x="165733" y="177924"/>
                  <a:pt x="175927" y="191823"/>
                  <a:pt x="184482" y="195606"/>
                </a:cubicBezTo>
                <a:cubicBezTo>
                  <a:pt x="187200" y="196812"/>
                  <a:pt x="192497" y="198096"/>
                  <a:pt x="199236" y="198096"/>
                </a:cubicBezTo>
                <a:cubicBezTo>
                  <a:pt x="212661" y="198096"/>
                  <a:pt x="231808" y="192999"/>
                  <a:pt x="247678" y="172032"/>
                </a:cubicBezTo>
                <a:cubicBezTo>
                  <a:pt x="271513" y="140599"/>
                  <a:pt x="260071" y="104096"/>
                  <a:pt x="236972" y="104096"/>
                </a:cubicBezTo>
                <a:cubicBezTo>
                  <a:pt x="236931" y="104096"/>
                  <a:pt x="236889" y="104096"/>
                  <a:pt x="236848" y="104096"/>
                </a:cubicBezTo>
                <a:cubicBezTo>
                  <a:pt x="236818" y="104096"/>
                  <a:pt x="236789" y="104096"/>
                  <a:pt x="236759" y="104096"/>
                </a:cubicBezTo>
                <a:cubicBezTo>
                  <a:pt x="213853" y="104096"/>
                  <a:pt x="269140" y="53636"/>
                  <a:pt x="217015" y="13761"/>
                </a:cubicBezTo>
                <a:cubicBezTo>
                  <a:pt x="208544" y="7276"/>
                  <a:pt x="201688" y="4886"/>
                  <a:pt x="195710" y="4886"/>
                </a:cubicBezTo>
                <a:cubicBezTo>
                  <a:pt x="178958" y="4886"/>
                  <a:pt x="169107" y="23654"/>
                  <a:pt x="149965" y="23654"/>
                </a:cubicBezTo>
                <a:cubicBezTo>
                  <a:pt x="146023" y="23654"/>
                  <a:pt x="141686" y="22857"/>
                  <a:pt x="136814" y="20937"/>
                </a:cubicBezTo>
                <a:cubicBezTo>
                  <a:pt x="122287" y="15196"/>
                  <a:pt x="129159" y="5367"/>
                  <a:pt x="95060" y="321"/>
                </a:cubicBezTo>
                <a:cubicBezTo>
                  <a:pt x="93580" y="104"/>
                  <a:pt x="92109" y="0"/>
                  <a:pt x="90648" y="0"/>
                </a:cubicBezTo>
                <a:close/>
              </a:path>
            </a:pathLst>
          </a:custGeom>
          <a:solidFill>
            <a:srgbClr val="FFFFFF">
              <a:alpha val="3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>
            <a:off x="259434" y="190011"/>
            <a:ext cx="8625133" cy="4763478"/>
            <a:chOff x="333334" y="206839"/>
            <a:chExt cx="8625133" cy="4763478"/>
          </a:xfrm>
        </p:grpSpPr>
        <p:grpSp>
          <p:nvGrpSpPr>
            <p:cNvPr id="199" name="Google Shape;199;p14"/>
            <p:cNvGrpSpPr/>
            <p:nvPr/>
          </p:nvGrpSpPr>
          <p:grpSpPr>
            <a:xfrm flipH="1">
              <a:off x="333334" y="206839"/>
              <a:ext cx="8625133" cy="4700972"/>
              <a:chOff x="-302740" y="541399"/>
              <a:chExt cx="8097956" cy="4413644"/>
            </a:xfrm>
          </p:grpSpPr>
          <p:sp>
            <p:nvSpPr>
              <p:cNvPr id="200" name="Google Shape;200;p14"/>
              <p:cNvSpPr/>
              <p:nvPr/>
            </p:nvSpPr>
            <p:spPr>
              <a:xfrm>
                <a:off x="469904" y="541399"/>
                <a:ext cx="133400" cy="12150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60" extrusionOk="0">
                    <a:moveTo>
                      <a:pt x="2617" y="1"/>
                    </a:moveTo>
                    <a:lnTo>
                      <a:pt x="1870" y="1734"/>
                    </a:lnTo>
                    <a:lnTo>
                      <a:pt x="1" y="2040"/>
                    </a:lnTo>
                    <a:lnTo>
                      <a:pt x="1530" y="2923"/>
                    </a:lnTo>
                    <a:lnTo>
                      <a:pt x="816" y="4792"/>
                    </a:lnTo>
                    <a:lnTo>
                      <a:pt x="2617" y="3875"/>
                    </a:lnTo>
                    <a:lnTo>
                      <a:pt x="4282" y="4860"/>
                    </a:lnTo>
                    <a:lnTo>
                      <a:pt x="3806" y="3059"/>
                    </a:lnTo>
                    <a:lnTo>
                      <a:pt x="5336" y="2006"/>
                    </a:lnTo>
                    <a:lnTo>
                      <a:pt x="3535" y="1870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4"/>
              <p:cNvSpPr/>
              <p:nvPr/>
            </p:nvSpPr>
            <p:spPr>
              <a:xfrm>
                <a:off x="7661816" y="4155230"/>
                <a:ext cx="133400" cy="12150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60" extrusionOk="0">
                    <a:moveTo>
                      <a:pt x="2617" y="0"/>
                    </a:moveTo>
                    <a:lnTo>
                      <a:pt x="1869" y="1733"/>
                    </a:lnTo>
                    <a:lnTo>
                      <a:pt x="0" y="2039"/>
                    </a:lnTo>
                    <a:lnTo>
                      <a:pt x="1529" y="2923"/>
                    </a:lnTo>
                    <a:lnTo>
                      <a:pt x="816" y="4791"/>
                    </a:lnTo>
                    <a:lnTo>
                      <a:pt x="2617" y="3874"/>
                    </a:lnTo>
                    <a:lnTo>
                      <a:pt x="4282" y="4859"/>
                    </a:lnTo>
                    <a:lnTo>
                      <a:pt x="3806" y="3092"/>
                    </a:lnTo>
                    <a:lnTo>
                      <a:pt x="5335" y="2005"/>
                    </a:lnTo>
                    <a:lnTo>
                      <a:pt x="3534" y="1869"/>
                    </a:lnTo>
                    <a:lnTo>
                      <a:pt x="26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4"/>
              <p:cNvSpPr/>
              <p:nvPr/>
            </p:nvSpPr>
            <p:spPr>
              <a:xfrm>
                <a:off x="995485" y="792538"/>
                <a:ext cx="133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5" extrusionOk="0">
                    <a:moveTo>
                      <a:pt x="2617" y="1"/>
                    </a:moveTo>
                    <a:lnTo>
                      <a:pt x="1870" y="1768"/>
                    </a:lnTo>
                    <a:lnTo>
                      <a:pt x="1" y="2074"/>
                    </a:lnTo>
                    <a:lnTo>
                      <a:pt x="1530" y="2923"/>
                    </a:lnTo>
                    <a:lnTo>
                      <a:pt x="816" y="4826"/>
                    </a:lnTo>
                    <a:lnTo>
                      <a:pt x="2617" y="3909"/>
                    </a:lnTo>
                    <a:lnTo>
                      <a:pt x="4282" y="4894"/>
                    </a:lnTo>
                    <a:lnTo>
                      <a:pt x="3807" y="3093"/>
                    </a:lnTo>
                    <a:lnTo>
                      <a:pt x="5336" y="2006"/>
                    </a:lnTo>
                    <a:lnTo>
                      <a:pt x="3535" y="1904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7135924" y="4276734"/>
                <a:ext cx="13340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5" extrusionOk="0">
                    <a:moveTo>
                      <a:pt x="2617" y="1"/>
                    </a:moveTo>
                    <a:lnTo>
                      <a:pt x="1870" y="1768"/>
                    </a:lnTo>
                    <a:lnTo>
                      <a:pt x="1" y="2074"/>
                    </a:lnTo>
                    <a:lnTo>
                      <a:pt x="1530" y="2957"/>
                    </a:lnTo>
                    <a:lnTo>
                      <a:pt x="816" y="4826"/>
                    </a:lnTo>
                    <a:lnTo>
                      <a:pt x="2651" y="3909"/>
                    </a:lnTo>
                    <a:lnTo>
                      <a:pt x="4282" y="4894"/>
                    </a:lnTo>
                    <a:lnTo>
                      <a:pt x="3807" y="3093"/>
                    </a:lnTo>
                    <a:lnTo>
                      <a:pt x="5336" y="2006"/>
                    </a:lnTo>
                    <a:lnTo>
                      <a:pt x="3535" y="1904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4"/>
              <p:cNvSpPr/>
              <p:nvPr/>
            </p:nvSpPr>
            <p:spPr>
              <a:xfrm>
                <a:off x="17718" y="792553"/>
                <a:ext cx="13340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4" extrusionOk="0">
                    <a:moveTo>
                      <a:pt x="2617" y="1"/>
                    </a:moveTo>
                    <a:lnTo>
                      <a:pt x="1870" y="1768"/>
                    </a:lnTo>
                    <a:lnTo>
                      <a:pt x="1" y="2073"/>
                    </a:lnTo>
                    <a:lnTo>
                      <a:pt x="1530" y="2923"/>
                    </a:lnTo>
                    <a:lnTo>
                      <a:pt x="816" y="4826"/>
                    </a:lnTo>
                    <a:lnTo>
                      <a:pt x="816" y="4826"/>
                    </a:lnTo>
                    <a:lnTo>
                      <a:pt x="2651" y="3874"/>
                    </a:lnTo>
                    <a:lnTo>
                      <a:pt x="4282" y="4894"/>
                    </a:lnTo>
                    <a:lnTo>
                      <a:pt x="4282" y="4894"/>
                    </a:lnTo>
                    <a:lnTo>
                      <a:pt x="3807" y="3093"/>
                    </a:lnTo>
                    <a:lnTo>
                      <a:pt x="5336" y="2005"/>
                    </a:lnTo>
                    <a:lnTo>
                      <a:pt x="3535" y="1903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4"/>
              <p:cNvSpPr/>
              <p:nvPr/>
            </p:nvSpPr>
            <p:spPr>
              <a:xfrm>
                <a:off x="-302740" y="1259042"/>
                <a:ext cx="133400" cy="1223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4" extrusionOk="0">
                    <a:moveTo>
                      <a:pt x="2617" y="0"/>
                    </a:moveTo>
                    <a:lnTo>
                      <a:pt x="1869" y="1767"/>
                    </a:lnTo>
                    <a:lnTo>
                      <a:pt x="0" y="2073"/>
                    </a:lnTo>
                    <a:lnTo>
                      <a:pt x="1529" y="2957"/>
                    </a:lnTo>
                    <a:lnTo>
                      <a:pt x="816" y="4826"/>
                    </a:lnTo>
                    <a:lnTo>
                      <a:pt x="2651" y="3908"/>
                    </a:lnTo>
                    <a:lnTo>
                      <a:pt x="4282" y="4894"/>
                    </a:lnTo>
                    <a:lnTo>
                      <a:pt x="4282" y="4894"/>
                    </a:lnTo>
                    <a:lnTo>
                      <a:pt x="3806" y="3093"/>
                    </a:lnTo>
                    <a:lnTo>
                      <a:pt x="5335" y="2005"/>
                    </a:lnTo>
                    <a:lnTo>
                      <a:pt x="3534" y="1903"/>
                    </a:lnTo>
                    <a:lnTo>
                      <a:pt x="26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7077466" y="4833517"/>
                <a:ext cx="133400" cy="12152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61" extrusionOk="0">
                    <a:moveTo>
                      <a:pt x="2617" y="1"/>
                    </a:moveTo>
                    <a:lnTo>
                      <a:pt x="1869" y="1734"/>
                    </a:lnTo>
                    <a:lnTo>
                      <a:pt x="0" y="2040"/>
                    </a:lnTo>
                    <a:lnTo>
                      <a:pt x="1530" y="2923"/>
                    </a:lnTo>
                    <a:lnTo>
                      <a:pt x="816" y="4792"/>
                    </a:lnTo>
                    <a:lnTo>
                      <a:pt x="816" y="4792"/>
                    </a:lnTo>
                    <a:lnTo>
                      <a:pt x="2651" y="3875"/>
                    </a:lnTo>
                    <a:lnTo>
                      <a:pt x="4282" y="4860"/>
                    </a:lnTo>
                    <a:lnTo>
                      <a:pt x="3806" y="3059"/>
                    </a:lnTo>
                    <a:lnTo>
                      <a:pt x="5335" y="1972"/>
                    </a:lnTo>
                    <a:lnTo>
                      <a:pt x="3534" y="1870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14"/>
            <p:cNvGrpSpPr/>
            <p:nvPr/>
          </p:nvGrpSpPr>
          <p:grpSpPr>
            <a:xfrm>
              <a:off x="3104692" y="4456322"/>
              <a:ext cx="2156217" cy="513994"/>
              <a:chOff x="3104692" y="4456322"/>
              <a:chExt cx="2156217" cy="513994"/>
            </a:xfrm>
          </p:grpSpPr>
          <p:sp>
            <p:nvSpPr>
              <p:cNvPr id="208" name="Google Shape;208;p14"/>
              <p:cNvSpPr/>
              <p:nvPr/>
            </p:nvSpPr>
            <p:spPr>
              <a:xfrm flipH="1">
                <a:off x="5118825" y="4543414"/>
                <a:ext cx="142084" cy="13031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4" extrusionOk="0">
                    <a:moveTo>
                      <a:pt x="2617" y="1"/>
                    </a:moveTo>
                    <a:lnTo>
                      <a:pt x="1869" y="1768"/>
                    </a:lnTo>
                    <a:lnTo>
                      <a:pt x="0" y="2073"/>
                    </a:lnTo>
                    <a:lnTo>
                      <a:pt x="1529" y="2957"/>
                    </a:lnTo>
                    <a:lnTo>
                      <a:pt x="816" y="4826"/>
                    </a:lnTo>
                    <a:lnTo>
                      <a:pt x="2651" y="3908"/>
                    </a:lnTo>
                    <a:lnTo>
                      <a:pt x="4282" y="4894"/>
                    </a:lnTo>
                    <a:lnTo>
                      <a:pt x="3806" y="3093"/>
                    </a:lnTo>
                    <a:lnTo>
                      <a:pt x="5335" y="2005"/>
                    </a:lnTo>
                    <a:lnTo>
                      <a:pt x="3534" y="1904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 flipH="1">
                <a:off x="3104692" y="4456322"/>
                <a:ext cx="142084" cy="129436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61" extrusionOk="0">
                    <a:moveTo>
                      <a:pt x="2617" y="1"/>
                    </a:moveTo>
                    <a:lnTo>
                      <a:pt x="1869" y="1734"/>
                    </a:lnTo>
                    <a:lnTo>
                      <a:pt x="0" y="2040"/>
                    </a:lnTo>
                    <a:lnTo>
                      <a:pt x="1530" y="2923"/>
                    </a:lnTo>
                    <a:lnTo>
                      <a:pt x="816" y="4792"/>
                    </a:lnTo>
                    <a:lnTo>
                      <a:pt x="2651" y="3875"/>
                    </a:lnTo>
                    <a:lnTo>
                      <a:pt x="4282" y="4860"/>
                    </a:lnTo>
                    <a:lnTo>
                      <a:pt x="4282" y="4860"/>
                    </a:lnTo>
                    <a:lnTo>
                      <a:pt x="3806" y="3059"/>
                    </a:lnTo>
                    <a:lnTo>
                      <a:pt x="5336" y="1972"/>
                    </a:lnTo>
                    <a:lnTo>
                      <a:pt x="3569" y="1870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4"/>
              <p:cNvSpPr/>
              <p:nvPr/>
            </p:nvSpPr>
            <p:spPr>
              <a:xfrm flipH="1">
                <a:off x="4111759" y="4840002"/>
                <a:ext cx="142084" cy="13031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4894" extrusionOk="0">
                    <a:moveTo>
                      <a:pt x="2617" y="1"/>
                    </a:moveTo>
                    <a:lnTo>
                      <a:pt x="1870" y="1768"/>
                    </a:lnTo>
                    <a:lnTo>
                      <a:pt x="1" y="2073"/>
                    </a:lnTo>
                    <a:lnTo>
                      <a:pt x="1530" y="2957"/>
                    </a:lnTo>
                    <a:lnTo>
                      <a:pt x="816" y="4826"/>
                    </a:lnTo>
                    <a:lnTo>
                      <a:pt x="816" y="4826"/>
                    </a:lnTo>
                    <a:lnTo>
                      <a:pt x="2651" y="3908"/>
                    </a:lnTo>
                    <a:lnTo>
                      <a:pt x="4282" y="4894"/>
                    </a:lnTo>
                    <a:lnTo>
                      <a:pt x="4282" y="4894"/>
                    </a:lnTo>
                    <a:lnTo>
                      <a:pt x="3807" y="3093"/>
                    </a:lnTo>
                    <a:lnTo>
                      <a:pt x="5336" y="2005"/>
                    </a:lnTo>
                    <a:lnTo>
                      <a:pt x="3535" y="1904"/>
                    </a:lnTo>
                    <a:lnTo>
                      <a:pt x="26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4237250" y="3426400"/>
            <a:ext cx="4080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1"/>
          </p:nvPr>
        </p:nvSpPr>
        <p:spPr>
          <a:xfrm>
            <a:off x="4237250" y="1261025"/>
            <a:ext cx="4080300" cy="21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randstander Black"/>
              <a:buNone/>
              <a:defRPr sz="3200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●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○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tamaran"/>
              <a:buChar char="■"/>
              <a:defRPr sz="15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 txBox="1">
            <a:spLocks noGrp="1"/>
          </p:cNvSpPr>
          <p:nvPr>
            <p:ph type="ctrTitle"/>
          </p:nvPr>
        </p:nvSpPr>
        <p:spPr>
          <a:xfrm>
            <a:off x="2096550" y="566175"/>
            <a:ext cx="4950900" cy="30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/>
              <a:t>REVIEW 1</a:t>
            </a:r>
            <a:endParaRPr sz="8000" dirty="0"/>
          </a:p>
        </p:txBody>
      </p:sp>
      <p:sp>
        <p:nvSpPr>
          <p:cNvPr id="449" name="Google Shape;449;p30"/>
          <p:cNvSpPr txBox="1">
            <a:spLocks noGrp="1"/>
          </p:cNvSpPr>
          <p:nvPr>
            <p:ph type="subTitle" idx="1"/>
          </p:nvPr>
        </p:nvSpPr>
        <p:spPr>
          <a:xfrm>
            <a:off x="2010693" y="2676025"/>
            <a:ext cx="4950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latin typeface="Grandstander Black"/>
                <a:ea typeface="Grandstander Black"/>
                <a:cs typeface="Grandstander Black"/>
                <a:sym typeface="Grandstander Black"/>
              </a:rPr>
              <a:t>UNITS 1 – 2 – 3 </a:t>
            </a:r>
            <a:endParaRPr sz="4400" dirty="0">
              <a:latin typeface="Grandstander Black"/>
              <a:ea typeface="Grandstander Black"/>
              <a:cs typeface="Grandstander Black"/>
              <a:sym typeface="Grandstander Black"/>
            </a:endParaRPr>
          </a:p>
        </p:txBody>
      </p:sp>
      <p:grpSp>
        <p:nvGrpSpPr>
          <p:cNvPr id="450" name="Google Shape;450;p30"/>
          <p:cNvGrpSpPr/>
          <p:nvPr/>
        </p:nvGrpSpPr>
        <p:grpSpPr>
          <a:xfrm>
            <a:off x="6821461" y="344828"/>
            <a:ext cx="2992073" cy="2003297"/>
            <a:chOff x="6742240" y="128050"/>
            <a:chExt cx="2895928" cy="1938925"/>
          </a:xfrm>
        </p:grpSpPr>
        <p:grpSp>
          <p:nvGrpSpPr>
            <p:cNvPr id="451" name="Google Shape;451;p30"/>
            <p:cNvGrpSpPr/>
            <p:nvPr/>
          </p:nvGrpSpPr>
          <p:grpSpPr>
            <a:xfrm>
              <a:off x="7446344" y="128050"/>
              <a:ext cx="2191825" cy="1938925"/>
              <a:chOff x="4195250" y="1407725"/>
              <a:chExt cx="2191825" cy="1938925"/>
            </a:xfrm>
          </p:grpSpPr>
          <p:sp>
            <p:nvSpPr>
              <p:cNvPr id="452" name="Google Shape;452;p30"/>
              <p:cNvSpPr/>
              <p:nvPr/>
            </p:nvSpPr>
            <p:spPr>
              <a:xfrm>
                <a:off x="5161175" y="2335650"/>
                <a:ext cx="308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4541" extrusionOk="0">
                    <a:moveTo>
                      <a:pt x="5476" y="1"/>
                    </a:moveTo>
                    <a:cubicBezTo>
                      <a:pt x="1980" y="1"/>
                      <a:pt x="1" y="3424"/>
                      <a:pt x="1" y="3424"/>
                    </a:cubicBezTo>
                    <a:cubicBezTo>
                      <a:pt x="928" y="4283"/>
                      <a:pt x="3097" y="4540"/>
                      <a:pt x="5360" y="4540"/>
                    </a:cubicBezTo>
                    <a:cubicBezTo>
                      <a:pt x="8737" y="4540"/>
                      <a:pt x="12322" y="3968"/>
                      <a:pt x="12302" y="3968"/>
                    </a:cubicBezTo>
                    <a:cubicBezTo>
                      <a:pt x="9641" y="976"/>
                      <a:pt x="7342" y="1"/>
                      <a:pt x="5476" y="1"/>
                    </a:cubicBezTo>
                    <a:close/>
                  </a:path>
                </a:pathLst>
              </a:custGeom>
              <a:solidFill>
                <a:srgbClr val="64C4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0"/>
              <p:cNvSpPr/>
              <p:nvPr/>
            </p:nvSpPr>
            <p:spPr>
              <a:xfrm>
                <a:off x="4195250" y="2386025"/>
                <a:ext cx="736575" cy="433275"/>
              </a:xfrm>
              <a:custGeom>
                <a:avLst/>
                <a:gdLst/>
                <a:ahLst/>
                <a:cxnLst/>
                <a:rect l="l" t="t" r="r" b="b"/>
                <a:pathLst>
                  <a:path w="29463" h="17331" extrusionOk="0">
                    <a:moveTo>
                      <a:pt x="4516" y="1"/>
                    </a:moveTo>
                    <a:cubicBezTo>
                      <a:pt x="4494" y="1"/>
                      <a:pt x="4472" y="6"/>
                      <a:pt x="4452" y="16"/>
                    </a:cubicBezTo>
                    <a:cubicBezTo>
                      <a:pt x="3807" y="356"/>
                      <a:pt x="4758" y="3686"/>
                      <a:pt x="4758" y="3686"/>
                    </a:cubicBezTo>
                    <a:cubicBezTo>
                      <a:pt x="4758" y="3686"/>
                      <a:pt x="2422" y="485"/>
                      <a:pt x="1895" y="485"/>
                    </a:cubicBezTo>
                    <a:cubicBezTo>
                      <a:pt x="1850" y="485"/>
                      <a:pt x="1818" y="509"/>
                      <a:pt x="1802" y="560"/>
                    </a:cubicBezTo>
                    <a:cubicBezTo>
                      <a:pt x="1598" y="1205"/>
                      <a:pt x="3501" y="4535"/>
                      <a:pt x="3501" y="4535"/>
                    </a:cubicBezTo>
                    <a:cubicBezTo>
                      <a:pt x="3501" y="4535"/>
                      <a:pt x="1710" y="2769"/>
                      <a:pt x="865" y="2769"/>
                    </a:cubicBezTo>
                    <a:cubicBezTo>
                      <a:pt x="708" y="2769"/>
                      <a:pt x="585" y="2829"/>
                      <a:pt x="510" y="2972"/>
                    </a:cubicBezTo>
                    <a:cubicBezTo>
                      <a:pt x="1" y="3890"/>
                      <a:pt x="3705" y="5929"/>
                      <a:pt x="3705" y="5929"/>
                    </a:cubicBezTo>
                    <a:cubicBezTo>
                      <a:pt x="3705" y="5929"/>
                      <a:pt x="2704" y="5500"/>
                      <a:pt x="1995" y="5500"/>
                    </a:cubicBezTo>
                    <a:cubicBezTo>
                      <a:pt x="1667" y="5500"/>
                      <a:pt x="1401" y="5592"/>
                      <a:pt x="1326" y="5861"/>
                    </a:cubicBezTo>
                    <a:cubicBezTo>
                      <a:pt x="1088" y="6710"/>
                      <a:pt x="5098" y="7560"/>
                      <a:pt x="5098" y="7560"/>
                    </a:cubicBezTo>
                    <a:cubicBezTo>
                      <a:pt x="5098" y="7560"/>
                      <a:pt x="8810" y="17331"/>
                      <a:pt x="21301" y="17331"/>
                    </a:cubicBezTo>
                    <a:cubicBezTo>
                      <a:pt x="23689" y="17331"/>
                      <a:pt x="26397" y="16974"/>
                      <a:pt x="29463" y="16123"/>
                    </a:cubicBezTo>
                    <a:lnTo>
                      <a:pt x="28205" y="6744"/>
                    </a:lnTo>
                    <a:cubicBezTo>
                      <a:pt x="28205" y="6744"/>
                      <a:pt x="22820" y="8345"/>
                      <a:pt x="17453" y="8345"/>
                    </a:cubicBezTo>
                    <a:cubicBezTo>
                      <a:pt x="13736" y="8345"/>
                      <a:pt x="10027" y="7577"/>
                      <a:pt x="8122" y="4977"/>
                    </a:cubicBezTo>
                    <a:cubicBezTo>
                      <a:pt x="8122" y="4977"/>
                      <a:pt x="7986" y="1477"/>
                      <a:pt x="7544" y="1409"/>
                    </a:cubicBezTo>
                    <a:cubicBezTo>
                      <a:pt x="7539" y="1408"/>
                      <a:pt x="7533" y="1408"/>
                      <a:pt x="7528" y="1408"/>
                    </a:cubicBezTo>
                    <a:cubicBezTo>
                      <a:pt x="7061" y="1408"/>
                      <a:pt x="6729" y="4196"/>
                      <a:pt x="6729" y="4196"/>
                    </a:cubicBezTo>
                    <a:cubicBezTo>
                      <a:pt x="6729" y="4196"/>
                      <a:pt x="5172" y="1"/>
                      <a:pt x="4516" y="1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0"/>
              <p:cNvSpPr/>
              <p:nvPr/>
            </p:nvSpPr>
            <p:spPr>
              <a:xfrm>
                <a:off x="4337975" y="2487075"/>
                <a:ext cx="306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002" extrusionOk="0">
                    <a:moveTo>
                      <a:pt x="1037" y="1"/>
                    </a:moveTo>
                    <a:cubicBezTo>
                      <a:pt x="994" y="1"/>
                      <a:pt x="952" y="18"/>
                      <a:pt x="918" y="52"/>
                    </a:cubicBezTo>
                    <a:cubicBezTo>
                      <a:pt x="0" y="1105"/>
                      <a:pt x="476" y="1921"/>
                      <a:pt x="510" y="1921"/>
                    </a:cubicBezTo>
                    <a:cubicBezTo>
                      <a:pt x="535" y="1970"/>
                      <a:pt x="596" y="2002"/>
                      <a:pt x="654" y="2002"/>
                    </a:cubicBezTo>
                    <a:cubicBezTo>
                      <a:pt x="675" y="2002"/>
                      <a:pt x="696" y="1998"/>
                      <a:pt x="714" y="1989"/>
                    </a:cubicBezTo>
                    <a:lnTo>
                      <a:pt x="748" y="1989"/>
                    </a:lnTo>
                    <a:cubicBezTo>
                      <a:pt x="816" y="1955"/>
                      <a:pt x="850" y="1853"/>
                      <a:pt x="782" y="1751"/>
                    </a:cubicBezTo>
                    <a:cubicBezTo>
                      <a:pt x="782" y="1751"/>
                      <a:pt x="408" y="1139"/>
                      <a:pt x="1156" y="289"/>
                    </a:cubicBezTo>
                    <a:cubicBezTo>
                      <a:pt x="1224" y="222"/>
                      <a:pt x="1224" y="120"/>
                      <a:pt x="1156" y="52"/>
                    </a:cubicBezTo>
                    <a:cubicBezTo>
                      <a:pt x="1122" y="18"/>
                      <a:pt x="1079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0"/>
              <p:cNvSpPr/>
              <p:nvPr/>
            </p:nvSpPr>
            <p:spPr>
              <a:xfrm>
                <a:off x="5822125" y="2314675"/>
                <a:ext cx="549425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21977" h="24293" extrusionOk="0">
                    <a:moveTo>
                      <a:pt x="20170" y="0"/>
                    </a:moveTo>
                    <a:cubicBezTo>
                      <a:pt x="17889" y="0"/>
                      <a:pt x="13525" y="627"/>
                      <a:pt x="13525" y="627"/>
                    </a:cubicBezTo>
                    <a:cubicBezTo>
                      <a:pt x="13525" y="627"/>
                      <a:pt x="12231" y="14110"/>
                      <a:pt x="1792" y="14110"/>
                    </a:cubicBezTo>
                    <a:cubicBezTo>
                      <a:pt x="1529" y="14110"/>
                      <a:pt x="1260" y="14101"/>
                      <a:pt x="986" y="14084"/>
                    </a:cubicBezTo>
                    <a:lnTo>
                      <a:pt x="0" y="24006"/>
                    </a:lnTo>
                    <a:cubicBezTo>
                      <a:pt x="0" y="24006"/>
                      <a:pt x="1300" y="24292"/>
                      <a:pt x="3186" y="24292"/>
                    </a:cubicBezTo>
                    <a:cubicBezTo>
                      <a:pt x="6814" y="24292"/>
                      <a:pt x="12611" y="23233"/>
                      <a:pt x="15496" y="17040"/>
                    </a:cubicBezTo>
                    <a:cubicBezTo>
                      <a:pt x="19098" y="9292"/>
                      <a:pt x="17297" y="355"/>
                      <a:pt x="17297" y="355"/>
                    </a:cubicBezTo>
                    <a:lnTo>
                      <a:pt x="17297" y="355"/>
                    </a:lnTo>
                    <a:cubicBezTo>
                      <a:pt x="17297" y="355"/>
                      <a:pt x="18510" y="402"/>
                      <a:pt x="19637" y="402"/>
                    </a:cubicBezTo>
                    <a:cubicBezTo>
                      <a:pt x="20858" y="402"/>
                      <a:pt x="21977" y="347"/>
                      <a:pt x="21340" y="117"/>
                    </a:cubicBezTo>
                    <a:cubicBezTo>
                      <a:pt x="21116" y="34"/>
                      <a:pt x="20699" y="0"/>
                      <a:pt x="20170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0"/>
              <p:cNvSpPr/>
              <p:nvPr/>
            </p:nvSpPr>
            <p:spPr>
              <a:xfrm>
                <a:off x="6153425" y="2282775"/>
                <a:ext cx="233650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350" extrusionOk="0">
                    <a:moveTo>
                      <a:pt x="612" y="0"/>
                    </a:moveTo>
                    <a:lnTo>
                      <a:pt x="1" y="3806"/>
                    </a:lnTo>
                    <a:lnTo>
                      <a:pt x="4894" y="4350"/>
                    </a:lnTo>
                    <a:lnTo>
                      <a:pt x="4996" y="3296"/>
                    </a:lnTo>
                    <a:cubicBezTo>
                      <a:pt x="4996" y="3296"/>
                      <a:pt x="8700" y="2923"/>
                      <a:pt x="9346" y="1223"/>
                    </a:cubicBez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0"/>
              <p:cNvSpPr/>
              <p:nvPr/>
            </p:nvSpPr>
            <p:spPr>
              <a:xfrm>
                <a:off x="6239350" y="2356725"/>
                <a:ext cx="4492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146" extrusionOk="0">
                    <a:moveTo>
                      <a:pt x="272" y="1"/>
                    </a:moveTo>
                    <a:cubicBezTo>
                      <a:pt x="111" y="1"/>
                      <a:pt x="1" y="253"/>
                      <a:pt x="200" y="338"/>
                    </a:cubicBezTo>
                    <a:lnTo>
                      <a:pt x="1491" y="1120"/>
                    </a:lnTo>
                    <a:cubicBezTo>
                      <a:pt x="1525" y="1137"/>
                      <a:pt x="1559" y="1145"/>
                      <a:pt x="1589" y="1145"/>
                    </a:cubicBezTo>
                    <a:cubicBezTo>
                      <a:pt x="1619" y="1145"/>
                      <a:pt x="1644" y="1137"/>
                      <a:pt x="1661" y="1120"/>
                    </a:cubicBezTo>
                    <a:cubicBezTo>
                      <a:pt x="1695" y="1086"/>
                      <a:pt x="1729" y="1086"/>
                      <a:pt x="1729" y="1052"/>
                    </a:cubicBezTo>
                    <a:cubicBezTo>
                      <a:pt x="1797" y="950"/>
                      <a:pt x="1763" y="848"/>
                      <a:pt x="1695" y="814"/>
                    </a:cubicBezTo>
                    <a:lnTo>
                      <a:pt x="370" y="32"/>
                    </a:lnTo>
                    <a:cubicBezTo>
                      <a:pt x="337" y="10"/>
                      <a:pt x="303" y="1"/>
                      <a:pt x="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0"/>
              <p:cNvSpPr/>
              <p:nvPr/>
            </p:nvSpPr>
            <p:spPr>
              <a:xfrm>
                <a:off x="6253850" y="2334825"/>
                <a:ext cx="406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535" extrusionOk="0">
                    <a:moveTo>
                      <a:pt x="239" y="0"/>
                    </a:moveTo>
                    <a:cubicBezTo>
                      <a:pt x="106" y="0"/>
                      <a:pt x="1" y="168"/>
                      <a:pt x="130" y="297"/>
                    </a:cubicBezTo>
                    <a:lnTo>
                      <a:pt x="1285" y="1486"/>
                    </a:lnTo>
                    <a:cubicBezTo>
                      <a:pt x="1333" y="1510"/>
                      <a:pt x="1381" y="1534"/>
                      <a:pt x="1429" y="1534"/>
                    </a:cubicBezTo>
                    <a:cubicBezTo>
                      <a:pt x="1449" y="1534"/>
                      <a:pt x="1469" y="1530"/>
                      <a:pt x="1489" y="1520"/>
                    </a:cubicBezTo>
                    <a:cubicBezTo>
                      <a:pt x="1523" y="1520"/>
                      <a:pt x="1523" y="1486"/>
                      <a:pt x="1557" y="1486"/>
                    </a:cubicBezTo>
                    <a:cubicBezTo>
                      <a:pt x="1625" y="1418"/>
                      <a:pt x="1625" y="1316"/>
                      <a:pt x="1557" y="1248"/>
                    </a:cubicBezTo>
                    <a:lnTo>
                      <a:pt x="367" y="59"/>
                    </a:lnTo>
                    <a:cubicBezTo>
                      <a:pt x="326" y="18"/>
                      <a:pt x="281" y="0"/>
                      <a:pt x="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5563000" y="3004025"/>
                <a:ext cx="798075" cy="342625"/>
              </a:xfrm>
              <a:custGeom>
                <a:avLst/>
                <a:gdLst/>
                <a:ahLst/>
                <a:cxnLst/>
                <a:rect l="l" t="t" r="r" b="b"/>
                <a:pathLst>
                  <a:path w="31923" h="13705" extrusionOk="0">
                    <a:moveTo>
                      <a:pt x="8598" y="0"/>
                    </a:moveTo>
                    <a:lnTo>
                      <a:pt x="1" y="4996"/>
                    </a:lnTo>
                    <a:cubicBezTo>
                      <a:pt x="1" y="4996"/>
                      <a:pt x="3802" y="13705"/>
                      <a:pt x="12234" y="13705"/>
                    </a:cubicBezTo>
                    <a:cubicBezTo>
                      <a:pt x="13031" y="13705"/>
                      <a:pt x="13869" y="13627"/>
                      <a:pt x="14749" y="13457"/>
                    </a:cubicBezTo>
                    <a:cubicBezTo>
                      <a:pt x="23142" y="11860"/>
                      <a:pt x="29327" y="5165"/>
                      <a:pt x="29327" y="5165"/>
                    </a:cubicBezTo>
                    <a:cubicBezTo>
                      <a:pt x="29327" y="5165"/>
                      <a:pt x="31562" y="8518"/>
                      <a:pt x="31873" y="8518"/>
                    </a:cubicBezTo>
                    <a:cubicBezTo>
                      <a:pt x="31917" y="8518"/>
                      <a:pt x="31922" y="8449"/>
                      <a:pt x="31875" y="8292"/>
                    </a:cubicBezTo>
                    <a:cubicBezTo>
                      <a:pt x="31502" y="7068"/>
                      <a:pt x="26880" y="2277"/>
                      <a:pt x="26880" y="2277"/>
                    </a:cubicBezTo>
                    <a:cubicBezTo>
                      <a:pt x="26880" y="2277"/>
                      <a:pt x="22422" y="4883"/>
                      <a:pt x="17563" y="4883"/>
                    </a:cubicBezTo>
                    <a:cubicBezTo>
                      <a:pt x="14362" y="4883"/>
                      <a:pt x="10987" y="3752"/>
                      <a:pt x="8598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0"/>
              <p:cNvSpPr/>
              <p:nvPr/>
            </p:nvSpPr>
            <p:spPr>
              <a:xfrm>
                <a:off x="6192500" y="3039700"/>
                <a:ext cx="189475" cy="19577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7831" extrusionOk="0">
                    <a:moveTo>
                      <a:pt x="3467" y="1"/>
                    </a:moveTo>
                    <a:lnTo>
                      <a:pt x="1" y="1700"/>
                    </a:lnTo>
                    <a:lnTo>
                      <a:pt x="2448" y="6015"/>
                    </a:lnTo>
                    <a:lnTo>
                      <a:pt x="3365" y="5472"/>
                    </a:lnTo>
                    <a:cubicBezTo>
                      <a:pt x="3365" y="5472"/>
                      <a:pt x="5462" y="7830"/>
                      <a:pt x="7175" y="7830"/>
                    </a:cubicBezTo>
                    <a:cubicBezTo>
                      <a:pt x="7313" y="7830"/>
                      <a:pt x="7448" y="7815"/>
                      <a:pt x="7579" y="7782"/>
                    </a:cubicBez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>
                <a:off x="6256625" y="3144175"/>
                <a:ext cx="115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71" extrusionOk="0">
                    <a:moveTo>
                      <a:pt x="184" y="0"/>
                    </a:moveTo>
                    <a:cubicBezTo>
                      <a:pt x="91" y="0"/>
                      <a:pt x="0" y="61"/>
                      <a:pt x="19" y="171"/>
                    </a:cubicBezTo>
                    <a:lnTo>
                      <a:pt x="121" y="1700"/>
                    </a:lnTo>
                    <a:cubicBezTo>
                      <a:pt x="154" y="1802"/>
                      <a:pt x="222" y="1870"/>
                      <a:pt x="324" y="1870"/>
                    </a:cubicBezTo>
                    <a:cubicBezTo>
                      <a:pt x="324" y="1870"/>
                      <a:pt x="358" y="1870"/>
                      <a:pt x="358" y="1836"/>
                    </a:cubicBezTo>
                    <a:cubicBezTo>
                      <a:pt x="426" y="1802"/>
                      <a:pt x="460" y="1734"/>
                      <a:pt x="460" y="1666"/>
                    </a:cubicBezTo>
                    <a:lnTo>
                      <a:pt x="358" y="137"/>
                    </a:lnTo>
                    <a:cubicBezTo>
                      <a:pt x="343" y="44"/>
                      <a:pt x="263" y="0"/>
                      <a:pt x="1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>
                <a:off x="6274925" y="3142500"/>
                <a:ext cx="16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006" extrusionOk="0">
                    <a:moveTo>
                      <a:pt x="510" y="0"/>
                    </a:moveTo>
                    <a:cubicBezTo>
                      <a:pt x="408" y="0"/>
                      <a:pt x="306" y="68"/>
                      <a:pt x="306" y="136"/>
                    </a:cubicBezTo>
                    <a:lnTo>
                      <a:pt x="34" y="1801"/>
                    </a:lnTo>
                    <a:cubicBezTo>
                      <a:pt x="0" y="1903"/>
                      <a:pt x="68" y="1971"/>
                      <a:pt x="170" y="2005"/>
                    </a:cubicBezTo>
                    <a:cubicBezTo>
                      <a:pt x="204" y="2005"/>
                      <a:pt x="238" y="2005"/>
                      <a:pt x="272" y="1971"/>
                    </a:cubicBezTo>
                    <a:cubicBezTo>
                      <a:pt x="306" y="1971"/>
                      <a:pt x="374" y="1903"/>
                      <a:pt x="374" y="1869"/>
                    </a:cubicBezTo>
                    <a:lnTo>
                      <a:pt x="646" y="204"/>
                    </a:lnTo>
                    <a:cubicBezTo>
                      <a:pt x="646" y="102"/>
                      <a:pt x="578" y="34"/>
                      <a:pt x="5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6293600" y="3163750"/>
                <a:ext cx="2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555" extrusionOk="0">
                    <a:moveTo>
                      <a:pt x="767" y="1"/>
                    </a:moveTo>
                    <a:cubicBezTo>
                      <a:pt x="708" y="1"/>
                      <a:pt x="648" y="31"/>
                      <a:pt x="612" y="102"/>
                    </a:cubicBezTo>
                    <a:lnTo>
                      <a:pt x="35" y="1325"/>
                    </a:lnTo>
                    <a:cubicBezTo>
                      <a:pt x="1" y="1393"/>
                      <a:pt x="35" y="1495"/>
                      <a:pt x="103" y="1529"/>
                    </a:cubicBezTo>
                    <a:cubicBezTo>
                      <a:pt x="137" y="1546"/>
                      <a:pt x="162" y="1554"/>
                      <a:pt x="188" y="1554"/>
                    </a:cubicBezTo>
                    <a:cubicBezTo>
                      <a:pt x="213" y="1554"/>
                      <a:pt x="239" y="1546"/>
                      <a:pt x="273" y="1529"/>
                    </a:cubicBezTo>
                    <a:cubicBezTo>
                      <a:pt x="307" y="1495"/>
                      <a:pt x="341" y="1461"/>
                      <a:pt x="341" y="1427"/>
                    </a:cubicBezTo>
                    <a:lnTo>
                      <a:pt x="918" y="238"/>
                    </a:lnTo>
                    <a:cubicBezTo>
                      <a:pt x="985" y="105"/>
                      <a:pt x="878" y="1"/>
                      <a:pt x="7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0"/>
              <p:cNvSpPr/>
              <p:nvPr/>
            </p:nvSpPr>
            <p:spPr>
              <a:xfrm>
                <a:off x="5444925" y="2609825"/>
                <a:ext cx="629525" cy="736575"/>
              </a:xfrm>
              <a:custGeom>
                <a:avLst/>
                <a:gdLst/>
                <a:ahLst/>
                <a:cxnLst/>
                <a:rect l="l" t="t" r="r" b="b"/>
                <a:pathLst>
                  <a:path w="25181" h="29463" extrusionOk="0">
                    <a:moveTo>
                      <a:pt x="12641" y="1"/>
                    </a:moveTo>
                    <a:lnTo>
                      <a:pt x="0" y="22089"/>
                    </a:lnTo>
                    <a:cubicBezTo>
                      <a:pt x="0" y="22089"/>
                      <a:pt x="7442" y="28409"/>
                      <a:pt x="16447" y="29463"/>
                    </a:cubicBezTo>
                    <a:cubicBezTo>
                      <a:pt x="16447" y="29463"/>
                      <a:pt x="21137" y="22327"/>
                      <a:pt x="21239" y="19642"/>
                    </a:cubicBezTo>
                    <a:cubicBezTo>
                      <a:pt x="21239" y="19642"/>
                      <a:pt x="17603" y="17943"/>
                      <a:pt x="16583" y="15632"/>
                    </a:cubicBezTo>
                    <a:cubicBezTo>
                      <a:pt x="16583" y="15632"/>
                      <a:pt x="21952" y="14477"/>
                      <a:pt x="25181" y="12472"/>
                    </a:cubicBezTo>
                    <a:cubicBezTo>
                      <a:pt x="25181" y="12472"/>
                      <a:pt x="22394" y="1428"/>
                      <a:pt x="21680" y="205"/>
                    </a:cubicBezTo>
                    <a:cubicBezTo>
                      <a:pt x="21680" y="205"/>
                      <a:pt x="19344" y="1069"/>
                      <a:pt x="16765" y="1069"/>
                    </a:cubicBezTo>
                    <a:cubicBezTo>
                      <a:pt x="15348" y="1069"/>
                      <a:pt x="13858" y="808"/>
                      <a:pt x="12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>
                <a:off x="4823050" y="2347325"/>
                <a:ext cx="1017775" cy="928575"/>
              </a:xfrm>
              <a:custGeom>
                <a:avLst/>
                <a:gdLst/>
                <a:ahLst/>
                <a:cxnLst/>
                <a:rect l="l" t="t" r="r" b="b"/>
                <a:pathLst>
                  <a:path w="40711" h="37143" extrusionOk="0">
                    <a:moveTo>
                      <a:pt x="21171" y="1"/>
                    </a:moveTo>
                    <a:cubicBezTo>
                      <a:pt x="21171" y="1"/>
                      <a:pt x="3705" y="6627"/>
                      <a:pt x="1" y="8598"/>
                    </a:cubicBezTo>
                    <a:cubicBezTo>
                      <a:pt x="1" y="8598"/>
                      <a:pt x="2482" y="30788"/>
                      <a:pt x="30856" y="37142"/>
                    </a:cubicBezTo>
                    <a:cubicBezTo>
                      <a:pt x="30856" y="37142"/>
                      <a:pt x="38332" y="22360"/>
                      <a:pt x="40711" y="11249"/>
                    </a:cubicBezTo>
                    <a:cubicBezTo>
                      <a:pt x="40711" y="11249"/>
                      <a:pt x="26472" y="2719"/>
                      <a:pt x="211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4781425" y="2694800"/>
                <a:ext cx="573475" cy="647525"/>
              </a:xfrm>
              <a:custGeom>
                <a:avLst/>
                <a:gdLst/>
                <a:ahLst/>
                <a:cxnLst/>
                <a:rect l="l" t="t" r="r" b="b"/>
                <a:pathLst>
                  <a:path w="22939" h="25901" extrusionOk="0">
                    <a:moveTo>
                      <a:pt x="13491" y="0"/>
                    </a:moveTo>
                    <a:lnTo>
                      <a:pt x="13491" y="0"/>
                    </a:lnTo>
                    <a:cubicBezTo>
                      <a:pt x="13491" y="0"/>
                      <a:pt x="13865" y="16141"/>
                      <a:pt x="6491" y="18962"/>
                    </a:cubicBezTo>
                    <a:cubicBezTo>
                      <a:pt x="6491" y="18962"/>
                      <a:pt x="4387" y="18457"/>
                      <a:pt x="3391" y="18457"/>
                    </a:cubicBezTo>
                    <a:cubicBezTo>
                      <a:pt x="3121" y="18457"/>
                      <a:pt x="2933" y="18494"/>
                      <a:pt x="2889" y="18588"/>
                    </a:cubicBezTo>
                    <a:cubicBezTo>
                      <a:pt x="2685" y="18996"/>
                      <a:pt x="5404" y="20083"/>
                      <a:pt x="5404" y="20083"/>
                    </a:cubicBezTo>
                    <a:cubicBezTo>
                      <a:pt x="5404" y="20083"/>
                      <a:pt x="612" y="20491"/>
                      <a:pt x="748" y="21204"/>
                    </a:cubicBezTo>
                    <a:cubicBezTo>
                      <a:pt x="890" y="21771"/>
                      <a:pt x="3321" y="21818"/>
                      <a:pt x="4127" y="21818"/>
                    </a:cubicBezTo>
                    <a:cubicBezTo>
                      <a:pt x="4288" y="21818"/>
                      <a:pt x="4384" y="21816"/>
                      <a:pt x="4384" y="21816"/>
                    </a:cubicBezTo>
                    <a:lnTo>
                      <a:pt x="4384" y="21816"/>
                    </a:lnTo>
                    <a:cubicBezTo>
                      <a:pt x="4384" y="21816"/>
                      <a:pt x="1" y="23515"/>
                      <a:pt x="578" y="23889"/>
                    </a:cubicBezTo>
                    <a:cubicBezTo>
                      <a:pt x="666" y="23940"/>
                      <a:pt x="825" y="23962"/>
                      <a:pt x="1033" y="23962"/>
                    </a:cubicBezTo>
                    <a:cubicBezTo>
                      <a:pt x="2193" y="23962"/>
                      <a:pt x="4860" y="23277"/>
                      <a:pt x="4860" y="23277"/>
                    </a:cubicBezTo>
                    <a:lnTo>
                      <a:pt x="4860" y="23277"/>
                    </a:lnTo>
                    <a:cubicBezTo>
                      <a:pt x="4860" y="23277"/>
                      <a:pt x="1802" y="25044"/>
                      <a:pt x="2549" y="25792"/>
                    </a:cubicBezTo>
                    <a:cubicBezTo>
                      <a:pt x="2628" y="25867"/>
                      <a:pt x="2732" y="25901"/>
                      <a:pt x="2854" y="25901"/>
                    </a:cubicBezTo>
                    <a:cubicBezTo>
                      <a:pt x="3888" y="25901"/>
                      <a:pt x="6253" y="23482"/>
                      <a:pt x="6253" y="23481"/>
                    </a:cubicBezTo>
                    <a:lnTo>
                      <a:pt x="6253" y="23481"/>
                    </a:lnTo>
                    <a:cubicBezTo>
                      <a:pt x="6253" y="23482"/>
                      <a:pt x="4826" y="25282"/>
                      <a:pt x="5574" y="25724"/>
                    </a:cubicBezTo>
                    <a:cubicBezTo>
                      <a:pt x="5619" y="25753"/>
                      <a:pt x="5669" y="25767"/>
                      <a:pt x="5722" y="25767"/>
                    </a:cubicBezTo>
                    <a:cubicBezTo>
                      <a:pt x="6542" y="25767"/>
                      <a:pt x="8190" y="22530"/>
                      <a:pt x="8190" y="22530"/>
                    </a:cubicBezTo>
                    <a:cubicBezTo>
                      <a:pt x="8190" y="22530"/>
                      <a:pt x="22938" y="21069"/>
                      <a:pt x="22870" y="1257"/>
                    </a:cubicBezTo>
                    <a:lnTo>
                      <a:pt x="13491" y="0"/>
                    </a:ln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0"/>
              <p:cNvSpPr/>
              <p:nvPr/>
            </p:nvSpPr>
            <p:spPr>
              <a:xfrm>
                <a:off x="4953900" y="2227550"/>
                <a:ext cx="244675" cy="3303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3212" extrusionOk="0">
                    <a:moveTo>
                      <a:pt x="4248" y="0"/>
                    </a:moveTo>
                    <a:lnTo>
                      <a:pt x="170" y="3161"/>
                    </a:lnTo>
                    <a:lnTo>
                      <a:pt x="1801" y="10025"/>
                    </a:lnTo>
                    <a:lnTo>
                      <a:pt x="0" y="11044"/>
                    </a:lnTo>
                    <a:cubicBezTo>
                      <a:pt x="0" y="11044"/>
                      <a:pt x="378" y="13211"/>
                      <a:pt x="2396" y="13211"/>
                    </a:cubicBezTo>
                    <a:cubicBezTo>
                      <a:pt x="3016" y="13211"/>
                      <a:pt x="3791" y="13007"/>
                      <a:pt x="4757" y="12471"/>
                    </a:cubicBezTo>
                    <a:cubicBezTo>
                      <a:pt x="7306" y="11146"/>
                      <a:pt x="9141" y="8734"/>
                      <a:pt x="9787" y="5947"/>
                    </a:cubicBezTo>
                    <a:lnTo>
                      <a:pt x="9787" y="5947"/>
                    </a:lnTo>
                    <a:lnTo>
                      <a:pt x="8224" y="6899"/>
                    </a:lnTo>
                    <a:lnTo>
                      <a:pt x="4248" y="0"/>
                    </a:ln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0"/>
              <p:cNvSpPr/>
              <p:nvPr/>
            </p:nvSpPr>
            <p:spPr>
              <a:xfrm>
                <a:off x="4422075" y="1660850"/>
                <a:ext cx="901700" cy="781725"/>
              </a:xfrm>
              <a:custGeom>
                <a:avLst/>
                <a:gdLst/>
                <a:ahLst/>
                <a:cxnLst/>
                <a:rect l="l" t="t" r="r" b="b"/>
                <a:pathLst>
                  <a:path w="36068" h="31269" extrusionOk="0">
                    <a:moveTo>
                      <a:pt x="17104" y="1"/>
                    </a:moveTo>
                    <a:cubicBezTo>
                      <a:pt x="14392" y="1"/>
                      <a:pt x="11352" y="809"/>
                      <a:pt x="8088" y="2993"/>
                    </a:cubicBezTo>
                    <a:cubicBezTo>
                      <a:pt x="1" y="8396"/>
                      <a:pt x="714" y="26848"/>
                      <a:pt x="11860" y="30518"/>
                    </a:cubicBezTo>
                    <a:cubicBezTo>
                      <a:pt x="13424" y="31032"/>
                      <a:pt x="14947" y="31268"/>
                      <a:pt x="16409" y="31268"/>
                    </a:cubicBezTo>
                    <a:cubicBezTo>
                      <a:pt x="28199" y="31268"/>
                      <a:pt x="36068" y="15899"/>
                      <a:pt x="29870" y="6527"/>
                    </a:cubicBezTo>
                    <a:cubicBezTo>
                      <a:pt x="29870" y="6527"/>
                      <a:pt x="24813" y="1"/>
                      <a:pt x="17104" y="1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4976850" y="2451825"/>
                <a:ext cx="478300" cy="775275"/>
              </a:xfrm>
              <a:custGeom>
                <a:avLst/>
                <a:gdLst/>
                <a:ahLst/>
                <a:cxnLst/>
                <a:rect l="l" t="t" r="r" b="b"/>
                <a:pathLst>
                  <a:path w="19132" h="31011" extrusionOk="0">
                    <a:moveTo>
                      <a:pt x="16107" y="0"/>
                    </a:moveTo>
                    <a:cubicBezTo>
                      <a:pt x="16107" y="0"/>
                      <a:pt x="4621" y="1564"/>
                      <a:pt x="5980" y="5471"/>
                    </a:cubicBezTo>
                    <a:cubicBezTo>
                      <a:pt x="7306" y="9345"/>
                      <a:pt x="101" y="25554"/>
                      <a:pt x="34" y="26302"/>
                    </a:cubicBezTo>
                    <a:cubicBezTo>
                      <a:pt x="1" y="27054"/>
                      <a:pt x="3299" y="31011"/>
                      <a:pt x="5335" y="31011"/>
                    </a:cubicBezTo>
                    <a:cubicBezTo>
                      <a:pt x="5417" y="31011"/>
                      <a:pt x="5496" y="31004"/>
                      <a:pt x="5572" y="30991"/>
                    </a:cubicBezTo>
                    <a:cubicBezTo>
                      <a:pt x="7577" y="30652"/>
                      <a:pt x="13762" y="25079"/>
                      <a:pt x="16616" y="16481"/>
                    </a:cubicBezTo>
                    <a:cubicBezTo>
                      <a:pt x="19131" y="8971"/>
                      <a:pt x="16107" y="0"/>
                      <a:pt x="16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0"/>
              <p:cNvSpPr/>
              <p:nvPr/>
            </p:nvSpPr>
            <p:spPr>
              <a:xfrm>
                <a:off x="5236775" y="2494300"/>
                <a:ext cx="243000" cy="62392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24957" extrusionOk="0">
                    <a:moveTo>
                      <a:pt x="8224" y="0"/>
                    </a:moveTo>
                    <a:cubicBezTo>
                      <a:pt x="8122" y="0"/>
                      <a:pt x="8054" y="102"/>
                      <a:pt x="8088" y="170"/>
                    </a:cubicBezTo>
                    <a:cubicBezTo>
                      <a:pt x="8088" y="340"/>
                      <a:pt x="9346" y="15734"/>
                      <a:pt x="69" y="24671"/>
                    </a:cubicBezTo>
                    <a:cubicBezTo>
                      <a:pt x="1" y="24739"/>
                      <a:pt x="1" y="24841"/>
                      <a:pt x="69" y="24909"/>
                    </a:cubicBezTo>
                    <a:cubicBezTo>
                      <a:pt x="117" y="24933"/>
                      <a:pt x="165" y="24957"/>
                      <a:pt x="213" y="24957"/>
                    </a:cubicBezTo>
                    <a:cubicBezTo>
                      <a:pt x="233" y="24957"/>
                      <a:pt x="253" y="24953"/>
                      <a:pt x="273" y="24943"/>
                    </a:cubicBezTo>
                    <a:cubicBezTo>
                      <a:pt x="307" y="24943"/>
                      <a:pt x="307" y="24909"/>
                      <a:pt x="307" y="24909"/>
                    </a:cubicBezTo>
                    <a:cubicBezTo>
                      <a:pt x="9720" y="15870"/>
                      <a:pt x="8428" y="306"/>
                      <a:pt x="8428" y="136"/>
                    </a:cubicBezTo>
                    <a:cubicBezTo>
                      <a:pt x="8394" y="68"/>
                      <a:pt x="8326" y="0"/>
                      <a:pt x="8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0"/>
              <p:cNvSpPr/>
              <p:nvPr/>
            </p:nvSpPr>
            <p:spPr>
              <a:xfrm>
                <a:off x="5028650" y="2578400"/>
                <a:ext cx="115550" cy="3746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4987" extrusionOk="0">
                    <a:moveTo>
                      <a:pt x="4452" y="1"/>
                    </a:moveTo>
                    <a:cubicBezTo>
                      <a:pt x="4350" y="1"/>
                      <a:pt x="4282" y="35"/>
                      <a:pt x="4248" y="137"/>
                    </a:cubicBezTo>
                    <a:cubicBezTo>
                      <a:pt x="4248" y="272"/>
                      <a:pt x="2243" y="11724"/>
                      <a:pt x="68" y="14715"/>
                    </a:cubicBezTo>
                    <a:cubicBezTo>
                      <a:pt x="0" y="14783"/>
                      <a:pt x="34" y="14884"/>
                      <a:pt x="102" y="14952"/>
                    </a:cubicBezTo>
                    <a:cubicBezTo>
                      <a:pt x="170" y="14986"/>
                      <a:pt x="204" y="14986"/>
                      <a:pt x="272" y="14986"/>
                    </a:cubicBezTo>
                    <a:cubicBezTo>
                      <a:pt x="306" y="14952"/>
                      <a:pt x="340" y="14952"/>
                      <a:pt x="340" y="14918"/>
                    </a:cubicBezTo>
                    <a:cubicBezTo>
                      <a:pt x="2549" y="11860"/>
                      <a:pt x="4520" y="680"/>
                      <a:pt x="4588" y="205"/>
                    </a:cubicBezTo>
                    <a:cubicBezTo>
                      <a:pt x="4622" y="103"/>
                      <a:pt x="4554" y="1"/>
                      <a:pt x="44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4429150" y="2543575"/>
                <a:ext cx="506075" cy="308300"/>
              </a:xfrm>
              <a:custGeom>
                <a:avLst/>
                <a:gdLst/>
                <a:ahLst/>
                <a:cxnLst/>
                <a:rect l="l" t="t" r="r" b="b"/>
                <a:pathLst>
                  <a:path w="20243" h="12332" extrusionOk="0">
                    <a:moveTo>
                      <a:pt x="17354" y="0"/>
                    </a:moveTo>
                    <a:cubicBezTo>
                      <a:pt x="14294" y="771"/>
                      <a:pt x="11153" y="1157"/>
                      <a:pt x="7998" y="1157"/>
                    </a:cubicBezTo>
                    <a:cubicBezTo>
                      <a:pt x="6564" y="1157"/>
                      <a:pt x="5127" y="1077"/>
                      <a:pt x="3693" y="918"/>
                    </a:cubicBezTo>
                    <a:cubicBezTo>
                      <a:pt x="3621" y="910"/>
                      <a:pt x="3549" y="906"/>
                      <a:pt x="3478" y="906"/>
                    </a:cubicBezTo>
                    <a:cubicBezTo>
                      <a:pt x="1111" y="906"/>
                      <a:pt x="0" y="5225"/>
                      <a:pt x="363" y="7204"/>
                    </a:cubicBezTo>
                    <a:cubicBezTo>
                      <a:pt x="618" y="8708"/>
                      <a:pt x="4388" y="12332"/>
                      <a:pt x="11717" y="12332"/>
                    </a:cubicBezTo>
                    <a:cubicBezTo>
                      <a:pt x="14162" y="12332"/>
                      <a:pt x="17004" y="11929"/>
                      <a:pt x="20242" y="10908"/>
                    </a:cubicBezTo>
                    <a:lnTo>
                      <a:pt x="173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0"/>
              <p:cNvSpPr/>
              <p:nvPr/>
            </p:nvSpPr>
            <p:spPr>
              <a:xfrm>
                <a:off x="4827300" y="2552575"/>
                <a:ext cx="97725" cy="234000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9360" extrusionOk="0">
                    <a:moveTo>
                      <a:pt x="2061" y="1"/>
                    </a:moveTo>
                    <a:cubicBezTo>
                      <a:pt x="1990" y="1"/>
                      <a:pt x="1929" y="32"/>
                      <a:pt x="1904" y="82"/>
                    </a:cubicBezTo>
                    <a:cubicBezTo>
                      <a:pt x="1" y="3684"/>
                      <a:pt x="3433" y="9053"/>
                      <a:pt x="3603" y="9291"/>
                    </a:cubicBezTo>
                    <a:cubicBezTo>
                      <a:pt x="3637" y="9359"/>
                      <a:pt x="3739" y="9359"/>
                      <a:pt x="3807" y="9359"/>
                    </a:cubicBezTo>
                    <a:cubicBezTo>
                      <a:pt x="3909" y="9291"/>
                      <a:pt x="3909" y="9189"/>
                      <a:pt x="3875" y="9121"/>
                    </a:cubicBezTo>
                    <a:cubicBezTo>
                      <a:pt x="3841" y="9053"/>
                      <a:pt x="409" y="3684"/>
                      <a:pt x="2210" y="252"/>
                    </a:cubicBezTo>
                    <a:cubicBezTo>
                      <a:pt x="2244" y="184"/>
                      <a:pt x="2210" y="82"/>
                      <a:pt x="2142" y="14"/>
                    </a:cubicBezTo>
                    <a:cubicBezTo>
                      <a:pt x="2114" y="5"/>
                      <a:pt x="2087" y="1"/>
                      <a:pt x="2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0"/>
              <p:cNvSpPr/>
              <p:nvPr/>
            </p:nvSpPr>
            <p:spPr>
              <a:xfrm>
                <a:off x="4935200" y="2404775"/>
                <a:ext cx="282925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8273" extrusionOk="0">
                    <a:moveTo>
                      <a:pt x="11105" y="1"/>
                    </a:moveTo>
                    <a:cubicBezTo>
                      <a:pt x="11032" y="1"/>
                      <a:pt x="10968" y="39"/>
                      <a:pt x="10942" y="115"/>
                    </a:cubicBezTo>
                    <a:cubicBezTo>
                      <a:pt x="10942" y="183"/>
                      <a:pt x="7986" y="6980"/>
                      <a:pt x="4452" y="7795"/>
                    </a:cubicBezTo>
                    <a:cubicBezTo>
                      <a:pt x="4160" y="7877"/>
                      <a:pt x="3859" y="7919"/>
                      <a:pt x="3559" y="7919"/>
                    </a:cubicBezTo>
                    <a:cubicBezTo>
                      <a:pt x="2987" y="7919"/>
                      <a:pt x="2416" y="7767"/>
                      <a:pt x="1903" y="7455"/>
                    </a:cubicBezTo>
                    <a:cubicBezTo>
                      <a:pt x="646" y="6640"/>
                      <a:pt x="340" y="4975"/>
                      <a:pt x="340" y="4975"/>
                    </a:cubicBezTo>
                    <a:cubicBezTo>
                      <a:pt x="312" y="4891"/>
                      <a:pt x="261" y="4830"/>
                      <a:pt x="187" y="4830"/>
                    </a:cubicBezTo>
                    <a:cubicBezTo>
                      <a:pt x="171" y="4830"/>
                      <a:pt x="154" y="4833"/>
                      <a:pt x="136" y="4839"/>
                    </a:cubicBezTo>
                    <a:cubicBezTo>
                      <a:pt x="34" y="4839"/>
                      <a:pt x="0" y="4941"/>
                      <a:pt x="0" y="5043"/>
                    </a:cubicBezTo>
                    <a:cubicBezTo>
                      <a:pt x="0" y="5111"/>
                      <a:pt x="340" y="6844"/>
                      <a:pt x="1733" y="7761"/>
                    </a:cubicBezTo>
                    <a:cubicBezTo>
                      <a:pt x="2296" y="8099"/>
                      <a:pt x="2933" y="8272"/>
                      <a:pt x="3575" y="8272"/>
                    </a:cubicBezTo>
                    <a:cubicBezTo>
                      <a:pt x="3903" y="8272"/>
                      <a:pt x="4232" y="8227"/>
                      <a:pt x="4554" y="8135"/>
                    </a:cubicBezTo>
                    <a:cubicBezTo>
                      <a:pt x="4792" y="8067"/>
                      <a:pt x="5030" y="7999"/>
                      <a:pt x="5268" y="7897"/>
                    </a:cubicBezTo>
                    <a:cubicBezTo>
                      <a:pt x="8598" y="6402"/>
                      <a:pt x="11146" y="489"/>
                      <a:pt x="11282" y="251"/>
                    </a:cubicBezTo>
                    <a:cubicBezTo>
                      <a:pt x="11316" y="149"/>
                      <a:pt x="11282" y="47"/>
                      <a:pt x="11180" y="13"/>
                    </a:cubicBezTo>
                    <a:cubicBezTo>
                      <a:pt x="11155" y="5"/>
                      <a:pt x="11129" y="1"/>
                      <a:pt x="11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5748200" y="2942525"/>
                <a:ext cx="960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739" extrusionOk="0">
                    <a:moveTo>
                      <a:pt x="197" y="1"/>
                    </a:moveTo>
                    <a:cubicBezTo>
                      <a:pt x="124" y="1"/>
                      <a:pt x="60" y="39"/>
                      <a:pt x="35" y="116"/>
                    </a:cubicBezTo>
                    <a:cubicBezTo>
                      <a:pt x="1" y="184"/>
                      <a:pt x="35" y="285"/>
                      <a:pt x="103" y="353"/>
                    </a:cubicBezTo>
                    <a:lnTo>
                      <a:pt x="3399" y="1883"/>
                    </a:lnTo>
                    <a:cubicBezTo>
                      <a:pt x="3195" y="2120"/>
                      <a:pt x="2957" y="2290"/>
                      <a:pt x="2651" y="2358"/>
                    </a:cubicBezTo>
                    <a:cubicBezTo>
                      <a:pt x="2537" y="2385"/>
                      <a:pt x="2417" y="2399"/>
                      <a:pt x="2293" y="2399"/>
                    </a:cubicBezTo>
                    <a:cubicBezTo>
                      <a:pt x="1788" y="2399"/>
                      <a:pt x="1205" y="2176"/>
                      <a:pt x="578" y="1713"/>
                    </a:cubicBezTo>
                    <a:cubicBezTo>
                      <a:pt x="539" y="1687"/>
                      <a:pt x="500" y="1676"/>
                      <a:pt x="463" y="1676"/>
                    </a:cubicBezTo>
                    <a:cubicBezTo>
                      <a:pt x="404" y="1676"/>
                      <a:pt x="349" y="1705"/>
                      <a:pt x="307" y="1747"/>
                    </a:cubicBezTo>
                    <a:cubicBezTo>
                      <a:pt x="273" y="1849"/>
                      <a:pt x="273" y="1951"/>
                      <a:pt x="374" y="1985"/>
                    </a:cubicBezTo>
                    <a:cubicBezTo>
                      <a:pt x="1086" y="2505"/>
                      <a:pt x="1754" y="2738"/>
                      <a:pt x="2342" y="2738"/>
                    </a:cubicBezTo>
                    <a:cubicBezTo>
                      <a:pt x="2484" y="2738"/>
                      <a:pt x="2621" y="2725"/>
                      <a:pt x="2753" y="2698"/>
                    </a:cubicBezTo>
                    <a:cubicBezTo>
                      <a:pt x="2821" y="2664"/>
                      <a:pt x="2923" y="2630"/>
                      <a:pt x="3025" y="2596"/>
                    </a:cubicBezTo>
                    <a:cubicBezTo>
                      <a:pt x="3365" y="2426"/>
                      <a:pt x="3637" y="2188"/>
                      <a:pt x="3807" y="1883"/>
                    </a:cubicBezTo>
                    <a:cubicBezTo>
                      <a:pt x="3841" y="1849"/>
                      <a:pt x="3841" y="1781"/>
                      <a:pt x="3807" y="1747"/>
                    </a:cubicBezTo>
                    <a:cubicBezTo>
                      <a:pt x="3807" y="1713"/>
                      <a:pt x="3773" y="1679"/>
                      <a:pt x="3739" y="1645"/>
                    </a:cubicBezTo>
                    <a:lnTo>
                      <a:pt x="273" y="14"/>
                    </a:lnTo>
                    <a:cubicBezTo>
                      <a:pt x="247" y="5"/>
                      <a:pt x="222" y="1"/>
                      <a:pt x="1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0"/>
              <p:cNvSpPr/>
              <p:nvPr/>
            </p:nvSpPr>
            <p:spPr>
              <a:xfrm>
                <a:off x="4394900" y="1407725"/>
                <a:ext cx="1095075" cy="697325"/>
              </a:xfrm>
              <a:custGeom>
                <a:avLst/>
                <a:gdLst/>
                <a:ahLst/>
                <a:cxnLst/>
                <a:rect l="l" t="t" r="r" b="b"/>
                <a:pathLst>
                  <a:path w="43803" h="27893" extrusionOk="0">
                    <a:moveTo>
                      <a:pt x="15214" y="0"/>
                    </a:moveTo>
                    <a:cubicBezTo>
                      <a:pt x="14901" y="0"/>
                      <a:pt x="14565" y="22"/>
                      <a:pt x="14204" y="69"/>
                    </a:cubicBezTo>
                    <a:cubicBezTo>
                      <a:pt x="3738" y="1395"/>
                      <a:pt x="7170" y="9176"/>
                      <a:pt x="7170" y="9176"/>
                    </a:cubicBezTo>
                    <a:cubicBezTo>
                      <a:pt x="7170" y="9176"/>
                      <a:pt x="6521" y="8440"/>
                      <a:pt x="5491" y="8440"/>
                    </a:cubicBezTo>
                    <a:cubicBezTo>
                      <a:pt x="4696" y="8440"/>
                      <a:pt x="3674" y="8879"/>
                      <a:pt x="2549" y="10434"/>
                    </a:cubicBezTo>
                    <a:cubicBezTo>
                      <a:pt x="0" y="14002"/>
                      <a:pt x="1903" y="21478"/>
                      <a:pt x="3127" y="22361"/>
                    </a:cubicBezTo>
                    <a:cubicBezTo>
                      <a:pt x="3320" y="22496"/>
                      <a:pt x="3504" y="22555"/>
                      <a:pt x="3676" y="22555"/>
                    </a:cubicBezTo>
                    <a:cubicBezTo>
                      <a:pt x="4798" y="22555"/>
                      <a:pt x="5437" y="20050"/>
                      <a:pt x="5437" y="20050"/>
                    </a:cubicBezTo>
                    <a:cubicBezTo>
                      <a:pt x="5437" y="20050"/>
                      <a:pt x="6597" y="12243"/>
                      <a:pt x="13471" y="12243"/>
                    </a:cubicBezTo>
                    <a:cubicBezTo>
                      <a:pt x="15081" y="12243"/>
                      <a:pt x="17005" y="12672"/>
                      <a:pt x="19302" y="13730"/>
                    </a:cubicBezTo>
                    <a:cubicBezTo>
                      <a:pt x="24550" y="16157"/>
                      <a:pt x="24057" y="22483"/>
                      <a:pt x="28097" y="22483"/>
                    </a:cubicBezTo>
                    <a:cubicBezTo>
                      <a:pt x="28583" y="22483"/>
                      <a:pt x="29134" y="22392"/>
                      <a:pt x="29768" y="22191"/>
                    </a:cubicBezTo>
                    <a:cubicBezTo>
                      <a:pt x="29768" y="22191"/>
                      <a:pt x="29768" y="27893"/>
                      <a:pt x="31229" y="27893"/>
                    </a:cubicBezTo>
                    <a:cubicBezTo>
                      <a:pt x="31315" y="27893"/>
                      <a:pt x="31405" y="27873"/>
                      <a:pt x="31501" y="27832"/>
                    </a:cubicBezTo>
                    <a:cubicBezTo>
                      <a:pt x="33234" y="27084"/>
                      <a:pt x="43802" y="26439"/>
                      <a:pt x="37414" y="16992"/>
                    </a:cubicBezTo>
                    <a:cubicBezTo>
                      <a:pt x="37414" y="16992"/>
                      <a:pt x="39081" y="3325"/>
                      <a:pt x="27879" y="3325"/>
                    </a:cubicBezTo>
                    <a:cubicBezTo>
                      <a:pt x="26591" y="3325"/>
                      <a:pt x="25132" y="3506"/>
                      <a:pt x="23481" y="3909"/>
                    </a:cubicBezTo>
                    <a:cubicBezTo>
                      <a:pt x="23125" y="3995"/>
                      <a:pt x="22804" y="4033"/>
                      <a:pt x="22511" y="4033"/>
                    </a:cubicBezTo>
                    <a:cubicBezTo>
                      <a:pt x="19528" y="4033"/>
                      <a:pt x="19460" y="0"/>
                      <a:pt x="152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0"/>
              <p:cNvSpPr/>
              <p:nvPr/>
            </p:nvSpPr>
            <p:spPr>
              <a:xfrm>
                <a:off x="5133850" y="1977875"/>
                <a:ext cx="2431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8607" extrusionOk="0">
                    <a:moveTo>
                      <a:pt x="3379" y="1"/>
                    </a:moveTo>
                    <a:cubicBezTo>
                      <a:pt x="1180" y="1"/>
                      <a:pt x="448" y="4482"/>
                      <a:pt x="448" y="4482"/>
                    </a:cubicBezTo>
                    <a:cubicBezTo>
                      <a:pt x="448" y="4482"/>
                      <a:pt x="0" y="8606"/>
                      <a:pt x="2268" y="8606"/>
                    </a:cubicBezTo>
                    <a:cubicBezTo>
                      <a:pt x="2338" y="8606"/>
                      <a:pt x="2411" y="8602"/>
                      <a:pt x="2487" y="8594"/>
                    </a:cubicBezTo>
                    <a:cubicBezTo>
                      <a:pt x="5001" y="8322"/>
                      <a:pt x="9725" y="4924"/>
                      <a:pt x="5205" y="880"/>
                    </a:cubicBezTo>
                    <a:cubicBezTo>
                      <a:pt x="4507" y="254"/>
                      <a:pt x="3902" y="1"/>
                      <a:pt x="3379" y="1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0"/>
              <p:cNvSpPr/>
              <p:nvPr/>
            </p:nvSpPr>
            <p:spPr>
              <a:xfrm>
                <a:off x="5188350" y="2045650"/>
                <a:ext cx="62050" cy="10207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4083" extrusionOk="0">
                    <a:moveTo>
                      <a:pt x="1976" y="0"/>
                    </a:moveTo>
                    <a:cubicBezTo>
                      <a:pt x="1638" y="0"/>
                      <a:pt x="1301" y="115"/>
                      <a:pt x="1020" y="344"/>
                    </a:cubicBezTo>
                    <a:cubicBezTo>
                      <a:pt x="307" y="922"/>
                      <a:pt x="1" y="2111"/>
                      <a:pt x="103" y="3912"/>
                    </a:cubicBezTo>
                    <a:cubicBezTo>
                      <a:pt x="103" y="4014"/>
                      <a:pt x="171" y="4082"/>
                      <a:pt x="273" y="4082"/>
                    </a:cubicBezTo>
                    <a:lnTo>
                      <a:pt x="341" y="4082"/>
                    </a:lnTo>
                    <a:cubicBezTo>
                      <a:pt x="375" y="4048"/>
                      <a:pt x="443" y="3980"/>
                      <a:pt x="443" y="3912"/>
                    </a:cubicBezTo>
                    <a:cubicBezTo>
                      <a:pt x="307" y="1805"/>
                      <a:pt x="816" y="956"/>
                      <a:pt x="1224" y="616"/>
                    </a:cubicBezTo>
                    <a:cubicBezTo>
                      <a:pt x="1456" y="436"/>
                      <a:pt x="1707" y="353"/>
                      <a:pt x="1978" y="353"/>
                    </a:cubicBezTo>
                    <a:cubicBezTo>
                      <a:pt x="2064" y="353"/>
                      <a:pt x="2153" y="362"/>
                      <a:pt x="2244" y="378"/>
                    </a:cubicBezTo>
                    <a:cubicBezTo>
                      <a:pt x="2312" y="378"/>
                      <a:pt x="2414" y="344"/>
                      <a:pt x="2448" y="242"/>
                    </a:cubicBezTo>
                    <a:cubicBezTo>
                      <a:pt x="2482" y="140"/>
                      <a:pt x="2414" y="72"/>
                      <a:pt x="2312" y="38"/>
                    </a:cubicBezTo>
                    <a:cubicBezTo>
                      <a:pt x="2201" y="13"/>
                      <a:pt x="2089" y="0"/>
                      <a:pt x="19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0"/>
              <p:cNvSpPr/>
              <p:nvPr/>
            </p:nvSpPr>
            <p:spPr>
              <a:xfrm>
                <a:off x="4703275" y="2172325"/>
                <a:ext cx="147000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841" extrusionOk="0">
                    <a:moveTo>
                      <a:pt x="5709" y="1"/>
                    </a:moveTo>
                    <a:cubicBezTo>
                      <a:pt x="5607" y="1"/>
                      <a:pt x="5539" y="68"/>
                      <a:pt x="5505" y="170"/>
                    </a:cubicBezTo>
                    <a:cubicBezTo>
                      <a:pt x="5505" y="170"/>
                      <a:pt x="5200" y="2413"/>
                      <a:pt x="4112" y="3229"/>
                    </a:cubicBezTo>
                    <a:cubicBezTo>
                      <a:pt x="3881" y="3409"/>
                      <a:pt x="3610" y="3492"/>
                      <a:pt x="3330" y="3492"/>
                    </a:cubicBezTo>
                    <a:cubicBezTo>
                      <a:pt x="3240" y="3492"/>
                      <a:pt x="3150" y="3483"/>
                      <a:pt x="3059" y="3467"/>
                    </a:cubicBezTo>
                    <a:cubicBezTo>
                      <a:pt x="1020" y="3161"/>
                      <a:pt x="340" y="748"/>
                      <a:pt x="340" y="748"/>
                    </a:cubicBezTo>
                    <a:cubicBezTo>
                      <a:pt x="312" y="664"/>
                      <a:pt x="261" y="603"/>
                      <a:pt x="187" y="603"/>
                    </a:cubicBezTo>
                    <a:cubicBezTo>
                      <a:pt x="171" y="603"/>
                      <a:pt x="154" y="606"/>
                      <a:pt x="136" y="612"/>
                    </a:cubicBezTo>
                    <a:cubicBezTo>
                      <a:pt x="34" y="646"/>
                      <a:pt x="1" y="748"/>
                      <a:pt x="1" y="816"/>
                    </a:cubicBezTo>
                    <a:cubicBezTo>
                      <a:pt x="34" y="918"/>
                      <a:pt x="782" y="3467"/>
                      <a:pt x="2991" y="3806"/>
                    </a:cubicBezTo>
                    <a:cubicBezTo>
                      <a:pt x="3093" y="3829"/>
                      <a:pt x="3199" y="3840"/>
                      <a:pt x="3307" y="3840"/>
                    </a:cubicBezTo>
                    <a:cubicBezTo>
                      <a:pt x="3523" y="3840"/>
                      <a:pt x="3750" y="3795"/>
                      <a:pt x="3976" y="3705"/>
                    </a:cubicBezTo>
                    <a:cubicBezTo>
                      <a:pt x="4078" y="3637"/>
                      <a:pt x="4214" y="3569"/>
                      <a:pt x="4316" y="3501"/>
                    </a:cubicBezTo>
                    <a:cubicBezTo>
                      <a:pt x="5505" y="2617"/>
                      <a:pt x="5845" y="306"/>
                      <a:pt x="5845" y="204"/>
                    </a:cubicBezTo>
                    <a:cubicBezTo>
                      <a:pt x="5879" y="102"/>
                      <a:pt x="5811" y="35"/>
                      <a:pt x="57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0"/>
              <p:cNvSpPr/>
              <p:nvPr/>
            </p:nvSpPr>
            <p:spPr>
              <a:xfrm>
                <a:off x="4869225" y="2017100"/>
                <a:ext cx="931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088" extrusionOk="0">
                    <a:moveTo>
                      <a:pt x="1788" y="0"/>
                    </a:moveTo>
                    <a:cubicBezTo>
                      <a:pt x="1115" y="0"/>
                      <a:pt x="493" y="467"/>
                      <a:pt x="295" y="1146"/>
                    </a:cubicBezTo>
                    <a:cubicBezTo>
                      <a:pt x="0" y="2191"/>
                      <a:pt x="825" y="3088"/>
                      <a:pt x="1769" y="3088"/>
                    </a:cubicBezTo>
                    <a:cubicBezTo>
                      <a:pt x="2023" y="3088"/>
                      <a:pt x="2286" y="3023"/>
                      <a:pt x="2537" y="2879"/>
                    </a:cubicBezTo>
                    <a:cubicBezTo>
                      <a:pt x="3727" y="2234"/>
                      <a:pt x="3523" y="433"/>
                      <a:pt x="2198" y="59"/>
                    </a:cubicBezTo>
                    <a:cubicBezTo>
                      <a:pt x="2061" y="19"/>
                      <a:pt x="1924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0"/>
              <p:cNvSpPr/>
              <p:nvPr/>
            </p:nvSpPr>
            <p:spPr>
              <a:xfrm>
                <a:off x="4599025" y="2017875"/>
                <a:ext cx="940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088" extrusionOk="0">
                    <a:moveTo>
                      <a:pt x="1773" y="1"/>
                    </a:moveTo>
                    <a:cubicBezTo>
                      <a:pt x="1106" y="1"/>
                      <a:pt x="493" y="442"/>
                      <a:pt x="297" y="1115"/>
                    </a:cubicBezTo>
                    <a:cubicBezTo>
                      <a:pt x="1" y="2165"/>
                      <a:pt x="835" y="3087"/>
                      <a:pt x="1802" y="3087"/>
                    </a:cubicBezTo>
                    <a:cubicBezTo>
                      <a:pt x="2056" y="3087"/>
                      <a:pt x="2319" y="3024"/>
                      <a:pt x="2573" y="2882"/>
                    </a:cubicBezTo>
                    <a:cubicBezTo>
                      <a:pt x="3763" y="2203"/>
                      <a:pt x="3525" y="402"/>
                      <a:pt x="2200" y="62"/>
                    </a:cubicBezTo>
                    <a:cubicBezTo>
                      <a:pt x="2057" y="20"/>
                      <a:pt x="1914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0"/>
              <p:cNvSpPr/>
              <p:nvPr/>
            </p:nvSpPr>
            <p:spPr>
              <a:xfrm>
                <a:off x="4701575" y="2057825"/>
                <a:ext cx="8032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5261" extrusionOk="0">
                    <a:moveTo>
                      <a:pt x="3032" y="1"/>
                    </a:moveTo>
                    <a:cubicBezTo>
                      <a:pt x="2953" y="1"/>
                      <a:pt x="2871" y="52"/>
                      <a:pt x="2855" y="163"/>
                    </a:cubicBezTo>
                    <a:lnTo>
                      <a:pt x="2617" y="2915"/>
                    </a:lnTo>
                    <a:lnTo>
                      <a:pt x="238" y="2542"/>
                    </a:lnTo>
                    <a:cubicBezTo>
                      <a:pt x="220" y="2533"/>
                      <a:pt x="200" y="2528"/>
                      <a:pt x="178" y="2528"/>
                    </a:cubicBezTo>
                    <a:cubicBezTo>
                      <a:pt x="121" y="2528"/>
                      <a:pt x="59" y="2560"/>
                      <a:pt x="35" y="2610"/>
                    </a:cubicBezTo>
                    <a:cubicBezTo>
                      <a:pt x="1" y="2678"/>
                      <a:pt x="35" y="2780"/>
                      <a:pt x="69" y="2814"/>
                    </a:cubicBezTo>
                    <a:lnTo>
                      <a:pt x="2379" y="5192"/>
                    </a:lnTo>
                    <a:cubicBezTo>
                      <a:pt x="2413" y="5260"/>
                      <a:pt x="2481" y="5260"/>
                      <a:pt x="2549" y="5260"/>
                    </a:cubicBezTo>
                    <a:cubicBezTo>
                      <a:pt x="2583" y="5226"/>
                      <a:pt x="2583" y="5226"/>
                      <a:pt x="2617" y="5226"/>
                    </a:cubicBezTo>
                    <a:cubicBezTo>
                      <a:pt x="2685" y="5158"/>
                      <a:pt x="2685" y="5022"/>
                      <a:pt x="2617" y="4954"/>
                    </a:cubicBezTo>
                    <a:lnTo>
                      <a:pt x="680" y="2949"/>
                    </a:lnTo>
                    <a:lnTo>
                      <a:pt x="2753" y="3289"/>
                    </a:lnTo>
                    <a:cubicBezTo>
                      <a:pt x="2787" y="3289"/>
                      <a:pt x="2855" y="3289"/>
                      <a:pt x="2889" y="3255"/>
                    </a:cubicBezTo>
                    <a:cubicBezTo>
                      <a:pt x="2923" y="3221"/>
                      <a:pt x="2957" y="3187"/>
                      <a:pt x="2957" y="3153"/>
                    </a:cubicBezTo>
                    <a:lnTo>
                      <a:pt x="3195" y="197"/>
                    </a:lnTo>
                    <a:cubicBezTo>
                      <a:pt x="3213" y="70"/>
                      <a:pt x="3124" y="1"/>
                      <a:pt x="3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0"/>
              <p:cNvSpPr/>
              <p:nvPr/>
            </p:nvSpPr>
            <p:spPr>
              <a:xfrm>
                <a:off x="5940800" y="2630250"/>
                <a:ext cx="91175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11461" extrusionOk="0">
                    <a:moveTo>
                      <a:pt x="218" y="1"/>
                    </a:moveTo>
                    <a:cubicBezTo>
                      <a:pt x="115" y="1"/>
                      <a:pt x="0" y="105"/>
                      <a:pt x="44" y="237"/>
                    </a:cubicBezTo>
                    <a:cubicBezTo>
                      <a:pt x="78" y="305"/>
                      <a:pt x="3001" y="8665"/>
                      <a:pt x="3307" y="11315"/>
                    </a:cubicBezTo>
                    <a:cubicBezTo>
                      <a:pt x="3307" y="11399"/>
                      <a:pt x="3376" y="11460"/>
                      <a:pt x="3457" y="11460"/>
                    </a:cubicBezTo>
                    <a:cubicBezTo>
                      <a:pt x="3474" y="11460"/>
                      <a:pt x="3493" y="11457"/>
                      <a:pt x="3511" y="11451"/>
                    </a:cubicBezTo>
                    <a:lnTo>
                      <a:pt x="3545" y="11451"/>
                    </a:lnTo>
                    <a:cubicBezTo>
                      <a:pt x="3613" y="11417"/>
                      <a:pt x="3646" y="11349"/>
                      <a:pt x="3646" y="11281"/>
                    </a:cubicBezTo>
                    <a:cubicBezTo>
                      <a:pt x="3341" y="8597"/>
                      <a:pt x="486" y="475"/>
                      <a:pt x="350" y="101"/>
                    </a:cubicBezTo>
                    <a:cubicBezTo>
                      <a:pt x="327" y="30"/>
                      <a:pt x="274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0"/>
              <p:cNvSpPr/>
              <p:nvPr/>
            </p:nvSpPr>
            <p:spPr>
              <a:xfrm>
                <a:off x="5822125" y="2661150"/>
                <a:ext cx="1887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1289" extrusionOk="0">
                    <a:moveTo>
                      <a:pt x="7319" y="0"/>
                    </a:moveTo>
                    <a:cubicBezTo>
                      <a:pt x="7294" y="0"/>
                      <a:pt x="7267" y="7"/>
                      <a:pt x="7238" y="21"/>
                    </a:cubicBezTo>
                    <a:cubicBezTo>
                      <a:pt x="5472" y="636"/>
                      <a:pt x="3601" y="936"/>
                      <a:pt x="1724" y="936"/>
                    </a:cubicBezTo>
                    <a:cubicBezTo>
                      <a:pt x="1217" y="936"/>
                      <a:pt x="710" y="914"/>
                      <a:pt x="204" y="870"/>
                    </a:cubicBezTo>
                    <a:cubicBezTo>
                      <a:pt x="186" y="864"/>
                      <a:pt x="169" y="861"/>
                      <a:pt x="153" y="861"/>
                    </a:cubicBezTo>
                    <a:cubicBezTo>
                      <a:pt x="80" y="861"/>
                      <a:pt x="34" y="922"/>
                      <a:pt x="34" y="1006"/>
                    </a:cubicBezTo>
                    <a:cubicBezTo>
                      <a:pt x="0" y="1108"/>
                      <a:pt x="68" y="1176"/>
                      <a:pt x="170" y="1210"/>
                    </a:cubicBezTo>
                    <a:cubicBezTo>
                      <a:pt x="709" y="1263"/>
                      <a:pt x="1248" y="1289"/>
                      <a:pt x="1785" y="1289"/>
                    </a:cubicBezTo>
                    <a:cubicBezTo>
                      <a:pt x="3688" y="1289"/>
                      <a:pt x="5572" y="963"/>
                      <a:pt x="7374" y="327"/>
                    </a:cubicBezTo>
                    <a:cubicBezTo>
                      <a:pt x="7549" y="239"/>
                      <a:pt x="7473" y="0"/>
                      <a:pt x="73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0"/>
              <p:cNvSpPr/>
              <p:nvPr/>
            </p:nvSpPr>
            <p:spPr>
              <a:xfrm>
                <a:off x="5818725" y="3107350"/>
                <a:ext cx="114700" cy="22292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17" extrusionOk="0">
                    <a:moveTo>
                      <a:pt x="4410" y="0"/>
                    </a:moveTo>
                    <a:cubicBezTo>
                      <a:pt x="4337" y="0"/>
                      <a:pt x="4273" y="39"/>
                      <a:pt x="4248" y="115"/>
                    </a:cubicBezTo>
                    <a:cubicBezTo>
                      <a:pt x="4214" y="183"/>
                      <a:pt x="1156" y="7047"/>
                      <a:pt x="34" y="8644"/>
                    </a:cubicBezTo>
                    <a:cubicBezTo>
                      <a:pt x="0" y="8746"/>
                      <a:pt x="0" y="8848"/>
                      <a:pt x="102" y="8882"/>
                    </a:cubicBezTo>
                    <a:cubicBezTo>
                      <a:pt x="136" y="8916"/>
                      <a:pt x="170" y="8916"/>
                      <a:pt x="238" y="8916"/>
                    </a:cubicBezTo>
                    <a:cubicBezTo>
                      <a:pt x="272" y="8882"/>
                      <a:pt x="272" y="8882"/>
                      <a:pt x="306" y="8848"/>
                    </a:cubicBezTo>
                    <a:cubicBezTo>
                      <a:pt x="1427" y="7217"/>
                      <a:pt x="4418" y="523"/>
                      <a:pt x="4554" y="251"/>
                    </a:cubicBezTo>
                    <a:cubicBezTo>
                      <a:pt x="4588" y="149"/>
                      <a:pt x="4554" y="47"/>
                      <a:pt x="4486" y="13"/>
                    </a:cubicBezTo>
                    <a:cubicBezTo>
                      <a:pt x="4460" y="5"/>
                      <a:pt x="4435" y="0"/>
                      <a:pt x="44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6" name="Google Shape;486;p30"/>
            <p:cNvSpPr/>
            <p:nvPr/>
          </p:nvSpPr>
          <p:spPr>
            <a:xfrm rot="2983931">
              <a:off x="6747841" y="608079"/>
              <a:ext cx="993994" cy="475467"/>
            </a:xfrm>
            <a:custGeom>
              <a:avLst/>
              <a:gdLst/>
              <a:ahLst/>
              <a:cxnLst/>
              <a:rect l="l" t="t" r="r" b="b"/>
              <a:pathLst>
                <a:path w="80815" h="38669" extrusionOk="0">
                  <a:moveTo>
                    <a:pt x="61456" y="1"/>
                  </a:moveTo>
                  <a:cubicBezTo>
                    <a:pt x="54549" y="1"/>
                    <a:pt x="45827" y="6706"/>
                    <a:pt x="40483" y="11546"/>
                  </a:cubicBezTo>
                  <a:cubicBezTo>
                    <a:pt x="35038" y="6706"/>
                    <a:pt x="26266" y="1"/>
                    <a:pt x="19359" y="1"/>
                  </a:cubicBezTo>
                  <a:cubicBezTo>
                    <a:pt x="8672" y="1"/>
                    <a:pt x="0" y="8672"/>
                    <a:pt x="0" y="19360"/>
                  </a:cubicBezTo>
                  <a:cubicBezTo>
                    <a:pt x="0" y="29997"/>
                    <a:pt x="8672" y="38669"/>
                    <a:pt x="19359" y="38669"/>
                  </a:cubicBezTo>
                  <a:cubicBezTo>
                    <a:pt x="26266" y="38669"/>
                    <a:pt x="35038" y="32014"/>
                    <a:pt x="40483" y="27174"/>
                  </a:cubicBezTo>
                  <a:cubicBezTo>
                    <a:pt x="45827" y="32014"/>
                    <a:pt x="54498" y="38669"/>
                    <a:pt x="61456" y="38669"/>
                  </a:cubicBezTo>
                  <a:cubicBezTo>
                    <a:pt x="72144" y="38669"/>
                    <a:pt x="80815" y="29997"/>
                    <a:pt x="80815" y="19360"/>
                  </a:cubicBezTo>
                  <a:cubicBezTo>
                    <a:pt x="80815" y="8672"/>
                    <a:pt x="72144" y="1"/>
                    <a:pt x="61456" y="1"/>
                  </a:cubicBezTo>
                  <a:close/>
                  <a:moveTo>
                    <a:pt x="19359" y="27325"/>
                  </a:moveTo>
                  <a:cubicBezTo>
                    <a:pt x="14923" y="27325"/>
                    <a:pt x="11344" y="23746"/>
                    <a:pt x="11344" y="19360"/>
                  </a:cubicBezTo>
                  <a:cubicBezTo>
                    <a:pt x="11344" y="14923"/>
                    <a:pt x="14923" y="11344"/>
                    <a:pt x="19359" y="11344"/>
                  </a:cubicBezTo>
                  <a:cubicBezTo>
                    <a:pt x="21477" y="11344"/>
                    <a:pt x="26922" y="14772"/>
                    <a:pt x="32165" y="19360"/>
                  </a:cubicBezTo>
                  <a:cubicBezTo>
                    <a:pt x="26871" y="23897"/>
                    <a:pt x="21477" y="27325"/>
                    <a:pt x="19359" y="27325"/>
                  </a:cubicBezTo>
                  <a:close/>
                  <a:moveTo>
                    <a:pt x="61456" y="27325"/>
                  </a:moveTo>
                  <a:cubicBezTo>
                    <a:pt x="59288" y="27325"/>
                    <a:pt x="53994" y="23897"/>
                    <a:pt x="48751" y="19360"/>
                  </a:cubicBezTo>
                  <a:cubicBezTo>
                    <a:pt x="53692" y="15075"/>
                    <a:pt x="59187" y="11344"/>
                    <a:pt x="61456" y="11344"/>
                  </a:cubicBezTo>
                  <a:cubicBezTo>
                    <a:pt x="65892" y="11344"/>
                    <a:pt x="69472" y="14923"/>
                    <a:pt x="69472" y="19360"/>
                  </a:cubicBezTo>
                  <a:cubicBezTo>
                    <a:pt x="69472" y="23746"/>
                    <a:pt x="65892" y="27325"/>
                    <a:pt x="61456" y="2732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0"/>
          <p:cNvGrpSpPr/>
          <p:nvPr/>
        </p:nvGrpSpPr>
        <p:grpSpPr>
          <a:xfrm>
            <a:off x="-513876" y="2907775"/>
            <a:ext cx="2477248" cy="2334775"/>
            <a:chOff x="-494169" y="3441175"/>
            <a:chExt cx="2477248" cy="2334775"/>
          </a:xfrm>
        </p:grpSpPr>
        <p:grpSp>
          <p:nvGrpSpPr>
            <p:cNvPr id="488" name="Google Shape;488;p30"/>
            <p:cNvGrpSpPr/>
            <p:nvPr/>
          </p:nvGrpSpPr>
          <p:grpSpPr>
            <a:xfrm>
              <a:off x="-494169" y="3441175"/>
              <a:ext cx="1912325" cy="2334775"/>
              <a:chOff x="1379900" y="1181550"/>
              <a:chExt cx="1912325" cy="2334775"/>
            </a:xfrm>
          </p:grpSpPr>
          <p:sp>
            <p:nvSpPr>
              <p:cNvPr id="489" name="Google Shape;489;p30"/>
              <p:cNvSpPr/>
              <p:nvPr/>
            </p:nvSpPr>
            <p:spPr>
              <a:xfrm>
                <a:off x="1398575" y="2593700"/>
                <a:ext cx="456225" cy="775125"/>
              </a:xfrm>
              <a:custGeom>
                <a:avLst/>
                <a:gdLst/>
                <a:ahLst/>
                <a:cxnLst/>
                <a:rect l="l" t="t" r="r" b="b"/>
                <a:pathLst>
                  <a:path w="18249" h="31005" extrusionOk="0">
                    <a:moveTo>
                      <a:pt x="17399" y="0"/>
                    </a:moveTo>
                    <a:lnTo>
                      <a:pt x="7850" y="4214"/>
                    </a:lnTo>
                    <a:cubicBezTo>
                      <a:pt x="8564" y="10195"/>
                      <a:pt x="1" y="27423"/>
                      <a:pt x="1" y="27423"/>
                    </a:cubicBezTo>
                    <a:cubicBezTo>
                      <a:pt x="1" y="27423"/>
                      <a:pt x="4384" y="30482"/>
                      <a:pt x="5574" y="30957"/>
                    </a:cubicBezTo>
                    <a:cubicBezTo>
                      <a:pt x="5651" y="30989"/>
                      <a:pt x="5706" y="31004"/>
                      <a:pt x="5740" y="31004"/>
                    </a:cubicBezTo>
                    <a:cubicBezTo>
                      <a:pt x="6216" y="31004"/>
                      <a:pt x="2787" y="28137"/>
                      <a:pt x="2787" y="28137"/>
                    </a:cubicBezTo>
                    <a:cubicBezTo>
                      <a:pt x="2787" y="28137"/>
                      <a:pt x="11452" y="21816"/>
                      <a:pt x="14851" y="14205"/>
                    </a:cubicBezTo>
                    <a:cubicBezTo>
                      <a:pt x="18249" y="6593"/>
                      <a:pt x="17399" y="0"/>
                      <a:pt x="17399" y="0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0"/>
              <p:cNvSpPr/>
              <p:nvPr/>
            </p:nvSpPr>
            <p:spPr>
              <a:xfrm>
                <a:off x="1379900" y="3190925"/>
                <a:ext cx="193700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8020" extrusionOk="0">
                    <a:moveTo>
                      <a:pt x="2039" y="0"/>
                    </a:moveTo>
                    <a:lnTo>
                      <a:pt x="0" y="3194"/>
                    </a:lnTo>
                    <a:lnTo>
                      <a:pt x="7102" y="8020"/>
                    </a:lnTo>
                    <a:cubicBezTo>
                      <a:pt x="7748" y="6355"/>
                      <a:pt x="5335" y="3670"/>
                      <a:pt x="5335" y="3670"/>
                    </a:cubicBezTo>
                    <a:lnTo>
                      <a:pt x="5947" y="2821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0"/>
              <p:cNvSpPr/>
              <p:nvPr/>
            </p:nvSpPr>
            <p:spPr>
              <a:xfrm>
                <a:off x="1928700" y="2704975"/>
                <a:ext cx="406100" cy="806250"/>
              </a:xfrm>
              <a:custGeom>
                <a:avLst/>
                <a:gdLst/>
                <a:ahLst/>
                <a:cxnLst/>
                <a:rect l="l" t="t" r="r" b="b"/>
                <a:pathLst>
                  <a:path w="16244" h="32250" extrusionOk="0">
                    <a:moveTo>
                      <a:pt x="4757" y="1"/>
                    </a:moveTo>
                    <a:lnTo>
                      <a:pt x="0" y="9278"/>
                    </a:lnTo>
                    <a:cubicBezTo>
                      <a:pt x="4316" y="13491"/>
                      <a:pt x="8495" y="32249"/>
                      <a:pt x="8495" y="32249"/>
                    </a:cubicBezTo>
                    <a:cubicBezTo>
                      <a:pt x="8495" y="32249"/>
                      <a:pt x="13831" y="31841"/>
                      <a:pt x="15020" y="31502"/>
                    </a:cubicBezTo>
                    <a:cubicBezTo>
                      <a:pt x="16243" y="31162"/>
                      <a:pt x="11112" y="31094"/>
                      <a:pt x="11112" y="31094"/>
                    </a:cubicBezTo>
                    <a:cubicBezTo>
                      <a:pt x="11112" y="31094"/>
                      <a:pt x="13865" y="20695"/>
                      <a:pt x="11724" y="12642"/>
                    </a:cubicBezTo>
                    <a:cubicBezTo>
                      <a:pt x="9549" y="4622"/>
                      <a:pt x="4757" y="1"/>
                      <a:pt x="4757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0"/>
              <p:cNvSpPr/>
              <p:nvPr/>
            </p:nvSpPr>
            <p:spPr>
              <a:xfrm>
                <a:off x="2110500" y="3416900"/>
                <a:ext cx="223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977" extrusionOk="0">
                    <a:moveTo>
                      <a:pt x="4792" y="0"/>
                    </a:moveTo>
                    <a:lnTo>
                      <a:pt x="0" y="272"/>
                    </a:lnTo>
                    <a:lnTo>
                      <a:pt x="408" y="3976"/>
                    </a:lnTo>
                    <a:lnTo>
                      <a:pt x="8937" y="3262"/>
                    </a:lnTo>
                    <a:cubicBezTo>
                      <a:pt x="8394" y="1597"/>
                      <a:pt x="4859" y="1020"/>
                      <a:pt x="4859" y="1020"/>
                    </a:cubicBezTo>
                    <a:lnTo>
                      <a:pt x="47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0"/>
              <p:cNvSpPr/>
              <p:nvPr/>
            </p:nvSpPr>
            <p:spPr>
              <a:xfrm>
                <a:off x="1520900" y="2382150"/>
                <a:ext cx="723000" cy="683925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27357" extrusionOk="0">
                    <a:moveTo>
                      <a:pt x="6220" y="1"/>
                    </a:moveTo>
                    <a:cubicBezTo>
                      <a:pt x="6220" y="1"/>
                      <a:pt x="1" y="9448"/>
                      <a:pt x="1054" y="17501"/>
                    </a:cubicBezTo>
                    <a:cubicBezTo>
                      <a:pt x="1054" y="17501"/>
                      <a:pt x="8225" y="22836"/>
                      <a:pt x="11759" y="24094"/>
                    </a:cubicBezTo>
                    <a:cubicBezTo>
                      <a:pt x="11759" y="24094"/>
                      <a:pt x="14715" y="20798"/>
                      <a:pt x="15497" y="18283"/>
                    </a:cubicBezTo>
                    <a:cubicBezTo>
                      <a:pt x="15491" y="18199"/>
                      <a:pt x="15493" y="18159"/>
                      <a:pt x="15502" y="18159"/>
                    </a:cubicBezTo>
                    <a:cubicBezTo>
                      <a:pt x="15594" y="18159"/>
                      <a:pt x="16420" y="22489"/>
                      <a:pt x="16482" y="27356"/>
                    </a:cubicBezTo>
                    <a:cubicBezTo>
                      <a:pt x="16482" y="27356"/>
                      <a:pt x="16562" y="27357"/>
                      <a:pt x="16710" y="27357"/>
                    </a:cubicBezTo>
                    <a:cubicBezTo>
                      <a:pt x="18139" y="27357"/>
                      <a:pt x="25901" y="27273"/>
                      <a:pt x="28919" y="25487"/>
                    </a:cubicBezTo>
                    <a:cubicBezTo>
                      <a:pt x="28919" y="25487"/>
                      <a:pt x="28376" y="16992"/>
                      <a:pt x="26744" y="14987"/>
                    </a:cubicBezTo>
                    <a:cubicBezTo>
                      <a:pt x="26744" y="14987"/>
                      <a:pt x="8394" y="3399"/>
                      <a:pt x="62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0"/>
              <p:cNvSpPr/>
              <p:nvPr/>
            </p:nvSpPr>
            <p:spPr>
              <a:xfrm>
                <a:off x="1914250" y="2734725"/>
                <a:ext cx="612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3149" extrusionOk="0">
                    <a:moveTo>
                      <a:pt x="884" y="0"/>
                    </a:moveTo>
                    <a:cubicBezTo>
                      <a:pt x="782" y="0"/>
                      <a:pt x="714" y="68"/>
                      <a:pt x="714" y="136"/>
                    </a:cubicBezTo>
                    <a:cubicBezTo>
                      <a:pt x="680" y="748"/>
                      <a:pt x="476" y="2413"/>
                      <a:pt x="68" y="2889"/>
                    </a:cubicBezTo>
                    <a:cubicBezTo>
                      <a:pt x="34" y="2923"/>
                      <a:pt x="0" y="2991"/>
                      <a:pt x="34" y="3025"/>
                    </a:cubicBezTo>
                    <a:cubicBezTo>
                      <a:pt x="34" y="3059"/>
                      <a:pt x="34" y="3059"/>
                      <a:pt x="68" y="3093"/>
                    </a:cubicBezTo>
                    <a:cubicBezTo>
                      <a:pt x="88" y="3132"/>
                      <a:pt x="120" y="3149"/>
                      <a:pt x="156" y="3149"/>
                    </a:cubicBezTo>
                    <a:cubicBezTo>
                      <a:pt x="182" y="3149"/>
                      <a:pt x="210" y="3141"/>
                      <a:pt x="238" y="3126"/>
                    </a:cubicBezTo>
                    <a:cubicBezTo>
                      <a:pt x="340" y="3126"/>
                      <a:pt x="2243" y="2345"/>
                      <a:pt x="2447" y="714"/>
                    </a:cubicBezTo>
                    <a:cubicBezTo>
                      <a:pt x="2447" y="612"/>
                      <a:pt x="2379" y="510"/>
                      <a:pt x="2277" y="510"/>
                    </a:cubicBezTo>
                    <a:cubicBezTo>
                      <a:pt x="2209" y="510"/>
                      <a:pt x="2107" y="578"/>
                      <a:pt x="2107" y="646"/>
                    </a:cubicBezTo>
                    <a:cubicBezTo>
                      <a:pt x="1971" y="1631"/>
                      <a:pt x="1156" y="2277"/>
                      <a:pt x="612" y="2583"/>
                    </a:cubicBezTo>
                    <a:cubicBezTo>
                      <a:pt x="850" y="1801"/>
                      <a:pt x="986" y="986"/>
                      <a:pt x="1054" y="170"/>
                    </a:cubicBezTo>
                    <a:cubicBezTo>
                      <a:pt x="1054" y="68"/>
                      <a:pt x="986" y="0"/>
                      <a:pt x="8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0"/>
              <p:cNvSpPr/>
              <p:nvPr/>
            </p:nvSpPr>
            <p:spPr>
              <a:xfrm>
                <a:off x="1943125" y="2973400"/>
                <a:ext cx="28717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2549" extrusionOk="0">
                    <a:moveTo>
                      <a:pt x="11279" y="1"/>
                    </a:moveTo>
                    <a:cubicBezTo>
                      <a:pt x="11219" y="1"/>
                      <a:pt x="11169" y="38"/>
                      <a:pt x="11147" y="104"/>
                    </a:cubicBezTo>
                    <a:cubicBezTo>
                      <a:pt x="11147" y="133"/>
                      <a:pt x="9890" y="2215"/>
                      <a:pt x="3994" y="2215"/>
                    </a:cubicBezTo>
                    <a:cubicBezTo>
                      <a:pt x="2899" y="2215"/>
                      <a:pt x="1643" y="2143"/>
                      <a:pt x="205" y="1973"/>
                    </a:cubicBezTo>
                    <a:cubicBezTo>
                      <a:pt x="103" y="1973"/>
                      <a:pt x="35" y="2041"/>
                      <a:pt x="35" y="2143"/>
                    </a:cubicBezTo>
                    <a:cubicBezTo>
                      <a:pt x="1" y="2143"/>
                      <a:pt x="1" y="2177"/>
                      <a:pt x="35" y="2211"/>
                    </a:cubicBezTo>
                    <a:cubicBezTo>
                      <a:pt x="35" y="2245"/>
                      <a:pt x="103" y="2313"/>
                      <a:pt x="171" y="2313"/>
                    </a:cubicBezTo>
                    <a:cubicBezTo>
                      <a:pt x="1605" y="2478"/>
                      <a:pt x="2863" y="2548"/>
                      <a:pt x="3964" y="2548"/>
                    </a:cubicBezTo>
                    <a:cubicBezTo>
                      <a:pt x="10115" y="2548"/>
                      <a:pt x="11395" y="355"/>
                      <a:pt x="11453" y="240"/>
                    </a:cubicBezTo>
                    <a:cubicBezTo>
                      <a:pt x="11487" y="172"/>
                      <a:pt x="11453" y="70"/>
                      <a:pt x="11385" y="36"/>
                    </a:cubicBezTo>
                    <a:cubicBezTo>
                      <a:pt x="11348" y="12"/>
                      <a:pt x="11312" y="1"/>
                      <a:pt x="11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0"/>
              <p:cNvSpPr/>
              <p:nvPr/>
            </p:nvSpPr>
            <p:spPr>
              <a:xfrm>
                <a:off x="1558300" y="2784425"/>
                <a:ext cx="266900" cy="17340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936" extrusionOk="0">
                    <a:moveTo>
                      <a:pt x="187" y="0"/>
                    </a:moveTo>
                    <a:cubicBezTo>
                      <a:pt x="145" y="0"/>
                      <a:pt x="102" y="17"/>
                      <a:pt x="68" y="51"/>
                    </a:cubicBezTo>
                    <a:cubicBezTo>
                      <a:pt x="34" y="119"/>
                      <a:pt x="0" y="153"/>
                      <a:pt x="34" y="221"/>
                    </a:cubicBezTo>
                    <a:cubicBezTo>
                      <a:pt x="34" y="255"/>
                      <a:pt x="34" y="255"/>
                      <a:pt x="68" y="289"/>
                    </a:cubicBezTo>
                    <a:cubicBezTo>
                      <a:pt x="3330" y="4129"/>
                      <a:pt x="10297" y="6915"/>
                      <a:pt x="10365" y="6915"/>
                    </a:cubicBezTo>
                    <a:cubicBezTo>
                      <a:pt x="10393" y="6930"/>
                      <a:pt x="10420" y="6936"/>
                      <a:pt x="10445" y="6936"/>
                    </a:cubicBezTo>
                    <a:cubicBezTo>
                      <a:pt x="10600" y="6936"/>
                      <a:pt x="10676" y="6697"/>
                      <a:pt x="10500" y="6609"/>
                    </a:cubicBezTo>
                    <a:cubicBezTo>
                      <a:pt x="10432" y="6576"/>
                      <a:pt x="3534" y="3857"/>
                      <a:pt x="306" y="51"/>
                    </a:cubicBezTo>
                    <a:cubicBezTo>
                      <a:pt x="272" y="17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0"/>
              <p:cNvSpPr/>
              <p:nvPr/>
            </p:nvSpPr>
            <p:spPr>
              <a:xfrm>
                <a:off x="1571875" y="2511575"/>
                <a:ext cx="107925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3344" extrusionOk="0">
                    <a:moveTo>
                      <a:pt x="4127" y="1"/>
                    </a:moveTo>
                    <a:cubicBezTo>
                      <a:pt x="4074" y="1"/>
                      <a:pt x="4031" y="17"/>
                      <a:pt x="4011" y="57"/>
                    </a:cubicBezTo>
                    <a:cubicBezTo>
                      <a:pt x="375" y="5256"/>
                      <a:pt x="1" y="13072"/>
                      <a:pt x="1" y="13140"/>
                    </a:cubicBezTo>
                    <a:cubicBezTo>
                      <a:pt x="1" y="13174"/>
                      <a:pt x="1" y="13208"/>
                      <a:pt x="1" y="13208"/>
                    </a:cubicBezTo>
                    <a:cubicBezTo>
                      <a:pt x="1" y="13276"/>
                      <a:pt x="69" y="13310"/>
                      <a:pt x="137" y="13344"/>
                    </a:cubicBezTo>
                    <a:cubicBezTo>
                      <a:pt x="239" y="13344"/>
                      <a:pt x="307" y="13276"/>
                      <a:pt x="307" y="13174"/>
                    </a:cubicBezTo>
                    <a:cubicBezTo>
                      <a:pt x="307" y="13106"/>
                      <a:pt x="714" y="5358"/>
                      <a:pt x="4283" y="261"/>
                    </a:cubicBezTo>
                    <a:cubicBezTo>
                      <a:pt x="4317" y="193"/>
                      <a:pt x="4317" y="91"/>
                      <a:pt x="4249" y="23"/>
                    </a:cubicBezTo>
                    <a:cubicBezTo>
                      <a:pt x="4206" y="9"/>
                      <a:pt x="4164" y="1"/>
                      <a:pt x="4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0"/>
              <p:cNvSpPr/>
              <p:nvPr/>
            </p:nvSpPr>
            <p:spPr>
              <a:xfrm>
                <a:off x="1603325" y="2648175"/>
                <a:ext cx="1724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2041" extrusionOk="0">
                    <a:moveTo>
                      <a:pt x="6652" y="0"/>
                    </a:moveTo>
                    <a:cubicBezTo>
                      <a:pt x="6606" y="0"/>
                      <a:pt x="6561" y="19"/>
                      <a:pt x="6525" y="64"/>
                    </a:cubicBezTo>
                    <a:cubicBezTo>
                      <a:pt x="6472" y="143"/>
                      <a:pt x="5114" y="1732"/>
                      <a:pt x="2655" y="1732"/>
                    </a:cubicBezTo>
                    <a:cubicBezTo>
                      <a:pt x="1940" y="1732"/>
                      <a:pt x="1133" y="1598"/>
                      <a:pt x="238" y="1253"/>
                    </a:cubicBezTo>
                    <a:cubicBezTo>
                      <a:pt x="213" y="1245"/>
                      <a:pt x="189" y="1241"/>
                      <a:pt x="168" y="1241"/>
                    </a:cubicBezTo>
                    <a:cubicBezTo>
                      <a:pt x="104" y="1241"/>
                      <a:pt x="60" y="1279"/>
                      <a:pt x="34" y="1355"/>
                    </a:cubicBezTo>
                    <a:cubicBezTo>
                      <a:pt x="0" y="1389"/>
                      <a:pt x="0" y="1423"/>
                      <a:pt x="34" y="1457"/>
                    </a:cubicBezTo>
                    <a:cubicBezTo>
                      <a:pt x="34" y="1491"/>
                      <a:pt x="68" y="1525"/>
                      <a:pt x="136" y="1559"/>
                    </a:cubicBezTo>
                    <a:cubicBezTo>
                      <a:pt x="1041" y="1905"/>
                      <a:pt x="1865" y="2041"/>
                      <a:pt x="2601" y="2041"/>
                    </a:cubicBezTo>
                    <a:cubicBezTo>
                      <a:pt x="5262" y="2041"/>
                      <a:pt x="6770" y="268"/>
                      <a:pt x="6796" y="268"/>
                    </a:cubicBezTo>
                    <a:cubicBezTo>
                      <a:pt x="6896" y="143"/>
                      <a:pt x="6776" y="0"/>
                      <a:pt x="6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0"/>
              <p:cNvSpPr/>
              <p:nvPr/>
            </p:nvSpPr>
            <p:spPr>
              <a:xfrm>
                <a:off x="2220075" y="1325325"/>
                <a:ext cx="1072150" cy="886425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35457" extrusionOk="0">
                    <a:moveTo>
                      <a:pt x="21888" y="1"/>
                    </a:moveTo>
                    <a:cubicBezTo>
                      <a:pt x="17551" y="1"/>
                      <a:pt x="13207" y="2073"/>
                      <a:pt x="9516" y="5540"/>
                    </a:cubicBezTo>
                    <a:cubicBezTo>
                      <a:pt x="1" y="14477"/>
                      <a:pt x="3637" y="26744"/>
                      <a:pt x="14273" y="33439"/>
                    </a:cubicBezTo>
                    <a:cubicBezTo>
                      <a:pt x="16589" y="34889"/>
                      <a:pt x="18859" y="35457"/>
                      <a:pt x="20992" y="35457"/>
                    </a:cubicBezTo>
                    <a:cubicBezTo>
                      <a:pt x="28655" y="35457"/>
                      <a:pt x="34560" y="28138"/>
                      <a:pt x="34560" y="28138"/>
                    </a:cubicBezTo>
                    <a:cubicBezTo>
                      <a:pt x="34560" y="28138"/>
                      <a:pt x="42885" y="20288"/>
                      <a:pt x="35477" y="8700"/>
                    </a:cubicBezTo>
                    <a:cubicBezTo>
                      <a:pt x="31569" y="2586"/>
                      <a:pt x="26733" y="1"/>
                      <a:pt x="21888" y="1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0"/>
              <p:cNvSpPr/>
              <p:nvPr/>
            </p:nvSpPr>
            <p:spPr>
              <a:xfrm>
                <a:off x="1572725" y="1866500"/>
                <a:ext cx="982100" cy="974450"/>
              </a:xfrm>
              <a:custGeom>
                <a:avLst/>
                <a:gdLst/>
                <a:ahLst/>
                <a:cxnLst/>
                <a:rect l="l" t="t" r="r" b="b"/>
                <a:pathLst>
                  <a:path w="39284" h="38978" extrusionOk="0">
                    <a:moveTo>
                      <a:pt x="25385" y="0"/>
                    </a:moveTo>
                    <a:cubicBezTo>
                      <a:pt x="25385" y="0"/>
                      <a:pt x="8020" y="3093"/>
                      <a:pt x="1" y="25860"/>
                    </a:cubicBezTo>
                    <a:cubicBezTo>
                      <a:pt x="1" y="25860"/>
                      <a:pt x="16634" y="38977"/>
                      <a:pt x="25992" y="38977"/>
                    </a:cubicBezTo>
                    <a:cubicBezTo>
                      <a:pt x="26017" y="38977"/>
                      <a:pt x="26041" y="38977"/>
                      <a:pt x="26065" y="38977"/>
                    </a:cubicBezTo>
                    <a:cubicBezTo>
                      <a:pt x="26065" y="38977"/>
                      <a:pt x="35749" y="23142"/>
                      <a:pt x="39283" y="18554"/>
                    </a:cubicBezTo>
                    <a:cubicBezTo>
                      <a:pt x="39283" y="18554"/>
                      <a:pt x="29429" y="6389"/>
                      <a:pt x="2538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50000">
                    <a:schemeClr val="dk2"/>
                  </a:gs>
                  <a:gs pos="100000">
                    <a:schemeClr val="accent4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0"/>
              <p:cNvSpPr/>
              <p:nvPr/>
            </p:nvSpPr>
            <p:spPr>
              <a:xfrm>
                <a:off x="2435875" y="2347325"/>
                <a:ext cx="775650" cy="351250"/>
              </a:xfrm>
              <a:custGeom>
                <a:avLst/>
                <a:gdLst/>
                <a:ahLst/>
                <a:cxnLst/>
                <a:rect l="l" t="t" r="r" b="b"/>
                <a:pathLst>
                  <a:path w="31026" h="14050" extrusionOk="0">
                    <a:moveTo>
                      <a:pt x="4961" y="1"/>
                    </a:moveTo>
                    <a:lnTo>
                      <a:pt x="0" y="7714"/>
                    </a:lnTo>
                    <a:cubicBezTo>
                      <a:pt x="5645" y="12560"/>
                      <a:pt x="10654" y="14049"/>
                      <a:pt x="14678" y="14049"/>
                    </a:cubicBezTo>
                    <a:cubicBezTo>
                      <a:pt x="21096" y="14049"/>
                      <a:pt x="25010" y="10263"/>
                      <a:pt x="25010" y="10263"/>
                    </a:cubicBezTo>
                    <a:cubicBezTo>
                      <a:pt x="25010" y="10263"/>
                      <a:pt x="26836" y="10692"/>
                      <a:pt x="28024" y="10692"/>
                    </a:cubicBezTo>
                    <a:cubicBezTo>
                      <a:pt x="28575" y="10692"/>
                      <a:pt x="28988" y="10600"/>
                      <a:pt x="29020" y="10331"/>
                    </a:cubicBezTo>
                    <a:cubicBezTo>
                      <a:pt x="29156" y="9481"/>
                      <a:pt x="26913" y="9414"/>
                      <a:pt x="26913" y="9414"/>
                    </a:cubicBezTo>
                    <a:cubicBezTo>
                      <a:pt x="26913" y="9414"/>
                      <a:pt x="31025" y="9142"/>
                      <a:pt x="30957" y="8122"/>
                    </a:cubicBezTo>
                    <a:cubicBezTo>
                      <a:pt x="30936" y="7810"/>
                      <a:pt x="30619" y="7702"/>
                      <a:pt x="30190" y="7702"/>
                    </a:cubicBezTo>
                    <a:cubicBezTo>
                      <a:pt x="29215" y="7702"/>
                      <a:pt x="27661" y="8258"/>
                      <a:pt x="27661" y="8258"/>
                    </a:cubicBezTo>
                    <a:cubicBezTo>
                      <a:pt x="27661" y="8258"/>
                      <a:pt x="30685" y="6151"/>
                      <a:pt x="30787" y="5472"/>
                    </a:cubicBezTo>
                    <a:cubicBezTo>
                      <a:pt x="30801" y="5381"/>
                      <a:pt x="30741" y="5342"/>
                      <a:pt x="30628" y="5342"/>
                    </a:cubicBezTo>
                    <a:cubicBezTo>
                      <a:pt x="29891" y="5342"/>
                      <a:pt x="26879" y="7001"/>
                      <a:pt x="26879" y="7001"/>
                    </a:cubicBezTo>
                    <a:cubicBezTo>
                      <a:pt x="26879" y="7001"/>
                      <a:pt x="29122" y="4452"/>
                      <a:pt x="28680" y="3909"/>
                    </a:cubicBezTo>
                    <a:cubicBezTo>
                      <a:pt x="28649" y="3867"/>
                      <a:pt x="28600" y="3847"/>
                      <a:pt x="28537" y="3847"/>
                    </a:cubicBezTo>
                    <a:cubicBezTo>
                      <a:pt x="27780" y="3847"/>
                      <a:pt x="24942" y="6627"/>
                      <a:pt x="24942" y="6627"/>
                    </a:cubicBezTo>
                    <a:cubicBezTo>
                      <a:pt x="24942" y="6627"/>
                      <a:pt x="25826" y="3943"/>
                      <a:pt x="25418" y="3841"/>
                    </a:cubicBezTo>
                    <a:cubicBezTo>
                      <a:pt x="25409" y="3838"/>
                      <a:pt x="25398" y="3836"/>
                      <a:pt x="25388" y="3836"/>
                    </a:cubicBezTo>
                    <a:cubicBezTo>
                      <a:pt x="24909" y="3836"/>
                      <a:pt x="23413" y="6763"/>
                      <a:pt x="23413" y="6763"/>
                    </a:cubicBezTo>
                    <a:cubicBezTo>
                      <a:pt x="22412" y="7304"/>
                      <a:pt x="21300" y="7534"/>
                      <a:pt x="20133" y="7534"/>
                    </a:cubicBezTo>
                    <a:cubicBezTo>
                      <a:pt x="13455" y="7534"/>
                      <a:pt x="4961" y="1"/>
                      <a:pt x="4961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0"/>
              <p:cNvSpPr/>
              <p:nvPr/>
            </p:nvSpPr>
            <p:spPr>
              <a:xfrm>
                <a:off x="3045825" y="2509275"/>
                <a:ext cx="263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964" extrusionOk="0">
                    <a:moveTo>
                      <a:pt x="547" y="0"/>
                    </a:moveTo>
                    <a:cubicBezTo>
                      <a:pt x="525" y="0"/>
                      <a:pt x="502" y="5"/>
                      <a:pt x="476" y="13"/>
                    </a:cubicBezTo>
                    <a:cubicBezTo>
                      <a:pt x="374" y="13"/>
                      <a:pt x="341" y="115"/>
                      <a:pt x="374" y="217"/>
                    </a:cubicBezTo>
                    <a:cubicBezTo>
                      <a:pt x="646" y="1270"/>
                      <a:pt x="103" y="1644"/>
                      <a:pt x="69" y="1644"/>
                    </a:cubicBezTo>
                    <a:cubicBezTo>
                      <a:pt x="35" y="1712"/>
                      <a:pt x="1" y="1780"/>
                      <a:pt x="35" y="1848"/>
                    </a:cubicBezTo>
                    <a:cubicBezTo>
                      <a:pt x="35" y="1848"/>
                      <a:pt x="35" y="1882"/>
                      <a:pt x="35" y="1882"/>
                    </a:cubicBezTo>
                    <a:cubicBezTo>
                      <a:pt x="60" y="1932"/>
                      <a:pt x="121" y="1963"/>
                      <a:pt x="192" y="1963"/>
                    </a:cubicBezTo>
                    <a:cubicBezTo>
                      <a:pt x="218" y="1963"/>
                      <a:pt x="245" y="1959"/>
                      <a:pt x="273" y="1950"/>
                    </a:cubicBezTo>
                    <a:cubicBezTo>
                      <a:pt x="273" y="1916"/>
                      <a:pt x="1054" y="1440"/>
                      <a:pt x="680" y="115"/>
                    </a:cubicBezTo>
                    <a:cubicBezTo>
                      <a:pt x="655" y="39"/>
                      <a:pt x="610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0"/>
              <p:cNvSpPr/>
              <p:nvPr/>
            </p:nvSpPr>
            <p:spPr>
              <a:xfrm>
                <a:off x="1388975" y="1608600"/>
                <a:ext cx="769125" cy="398100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924" extrusionOk="0">
                    <a:moveTo>
                      <a:pt x="14520" y="0"/>
                    </a:moveTo>
                    <a:cubicBezTo>
                      <a:pt x="9830" y="0"/>
                      <a:pt x="6671" y="2059"/>
                      <a:pt x="6671" y="2059"/>
                    </a:cubicBezTo>
                    <a:cubicBezTo>
                      <a:pt x="6671" y="2059"/>
                      <a:pt x="4325" y="984"/>
                      <a:pt x="3261" y="984"/>
                    </a:cubicBezTo>
                    <a:cubicBezTo>
                      <a:pt x="3001" y="984"/>
                      <a:pt x="2817" y="1049"/>
                      <a:pt x="2763" y="1209"/>
                    </a:cubicBezTo>
                    <a:cubicBezTo>
                      <a:pt x="2458" y="2025"/>
                      <a:pt x="4666" y="2501"/>
                      <a:pt x="4666" y="2501"/>
                    </a:cubicBezTo>
                    <a:cubicBezTo>
                      <a:pt x="4666" y="2501"/>
                      <a:pt x="3666" y="2386"/>
                      <a:pt x="2636" y="2386"/>
                    </a:cubicBezTo>
                    <a:cubicBezTo>
                      <a:pt x="1569" y="2386"/>
                      <a:pt x="471" y="2509"/>
                      <a:pt x="419" y="3010"/>
                    </a:cubicBezTo>
                    <a:cubicBezTo>
                      <a:pt x="353" y="3504"/>
                      <a:pt x="1115" y="3631"/>
                      <a:pt x="1918" y="3631"/>
                    </a:cubicBezTo>
                    <a:cubicBezTo>
                      <a:pt x="2776" y="3631"/>
                      <a:pt x="3681" y="3486"/>
                      <a:pt x="3681" y="3486"/>
                    </a:cubicBezTo>
                    <a:lnTo>
                      <a:pt x="3681" y="3486"/>
                    </a:lnTo>
                    <a:cubicBezTo>
                      <a:pt x="3681" y="3486"/>
                      <a:pt x="249" y="5015"/>
                      <a:pt x="45" y="5661"/>
                    </a:cubicBezTo>
                    <a:cubicBezTo>
                      <a:pt x="0" y="5782"/>
                      <a:pt x="118" y="5832"/>
                      <a:pt x="338" y="5832"/>
                    </a:cubicBezTo>
                    <a:cubicBezTo>
                      <a:pt x="1290" y="5832"/>
                      <a:pt x="4156" y="4913"/>
                      <a:pt x="4157" y="4913"/>
                    </a:cubicBezTo>
                    <a:lnTo>
                      <a:pt x="4157" y="4913"/>
                    </a:lnTo>
                    <a:cubicBezTo>
                      <a:pt x="4156" y="4913"/>
                      <a:pt x="1506" y="6952"/>
                      <a:pt x="1812" y="7598"/>
                    </a:cubicBezTo>
                    <a:cubicBezTo>
                      <a:pt x="1844" y="7662"/>
                      <a:pt x="1917" y="7691"/>
                      <a:pt x="2021" y="7691"/>
                    </a:cubicBezTo>
                    <a:cubicBezTo>
                      <a:pt x="2901" y="7691"/>
                      <a:pt x="6025" y="5627"/>
                      <a:pt x="6026" y="5627"/>
                    </a:cubicBezTo>
                    <a:lnTo>
                      <a:pt x="6026" y="5627"/>
                    </a:lnTo>
                    <a:cubicBezTo>
                      <a:pt x="6025" y="5627"/>
                      <a:pt x="4632" y="8073"/>
                      <a:pt x="5006" y="8277"/>
                    </a:cubicBezTo>
                    <a:cubicBezTo>
                      <a:pt x="5021" y="8285"/>
                      <a:pt x="5038" y="8288"/>
                      <a:pt x="5058" y="8288"/>
                    </a:cubicBezTo>
                    <a:cubicBezTo>
                      <a:pt x="5565" y="8288"/>
                      <a:pt x="7521" y="5797"/>
                      <a:pt x="7521" y="5797"/>
                    </a:cubicBezTo>
                    <a:cubicBezTo>
                      <a:pt x="8142" y="5600"/>
                      <a:pt x="8779" y="5510"/>
                      <a:pt x="9426" y="5510"/>
                    </a:cubicBezTo>
                    <a:cubicBezTo>
                      <a:pt x="16387" y="5510"/>
                      <a:pt x="24410" y="15923"/>
                      <a:pt x="24410" y="15923"/>
                    </a:cubicBezTo>
                    <a:lnTo>
                      <a:pt x="30764" y="9263"/>
                    </a:lnTo>
                    <a:cubicBezTo>
                      <a:pt x="24898" y="1885"/>
                      <a:pt x="19008" y="0"/>
                      <a:pt x="14520" y="0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0"/>
              <p:cNvSpPr/>
              <p:nvPr/>
            </p:nvSpPr>
            <p:spPr>
              <a:xfrm>
                <a:off x="2264250" y="1491950"/>
                <a:ext cx="890325" cy="726825"/>
              </a:xfrm>
              <a:custGeom>
                <a:avLst/>
                <a:gdLst/>
                <a:ahLst/>
                <a:cxnLst/>
                <a:rect l="l" t="t" r="r" b="b"/>
                <a:pathLst>
                  <a:path w="35613" h="29073" extrusionOk="0">
                    <a:moveTo>
                      <a:pt x="18353" y="1"/>
                    </a:moveTo>
                    <a:cubicBezTo>
                      <a:pt x="13963" y="1"/>
                      <a:pt x="10501" y="1763"/>
                      <a:pt x="10501" y="1763"/>
                    </a:cubicBezTo>
                    <a:cubicBezTo>
                      <a:pt x="1" y="8118"/>
                      <a:pt x="3841" y="26400"/>
                      <a:pt x="15055" y="28711"/>
                    </a:cubicBezTo>
                    <a:cubicBezTo>
                      <a:pt x="16251" y="28957"/>
                      <a:pt x="17394" y="29073"/>
                      <a:pt x="18481" y="29073"/>
                    </a:cubicBezTo>
                    <a:cubicBezTo>
                      <a:pt x="30420" y="29073"/>
                      <a:pt x="35613" y="15120"/>
                      <a:pt x="31128" y="7676"/>
                    </a:cubicBezTo>
                    <a:cubicBezTo>
                      <a:pt x="27465" y="1571"/>
                      <a:pt x="22496" y="1"/>
                      <a:pt x="18353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0"/>
              <p:cNvSpPr/>
              <p:nvPr/>
            </p:nvSpPr>
            <p:spPr>
              <a:xfrm>
                <a:off x="2217525" y="1936150"/>
                <a:ext cx="294825" cy="290550"/>
              </a:xfrm>
              <a:custGeom>
                <a:avLst/>
                <a:gdLst/>
                <a:ahLst/>
                <a:cxnLst/>
                <a:rect l="l" t="t" r="r" b="b"/>
                <a:pathLst>
                  <a:path w="11793" h="11622" extrusionOk="0">
                    <a:moveTo>
                      <a:pt x="9482" y="1"/>
                    </a:moveTo>
                    <a:lnTo>
                      <a:pt x="4384" y="3875"/>
                    </a:lnTo>
                    <a:lnTo>
                      <a:pt x="2889" y="2176"/>
                    </a:lnTo>
                    <a:lnTo>
                      <a:pt x="2889" y="2176"/>
                    </a:lnTo>
                    <a:cubicBezTo>
                      <a:pt x="2889" y="2176"/>
                      <a:pt x="1" y="7850"/>
                      <a:pt x="4588" y="10637"/>
                    </a:cubicBezTo>
                    <a:cubicBezTo>
                      <a:pt x="5826" y="11377"/>
                      <a:pt x="6784" y="11621"/>
                      <a:pt x="7510" y="11621"/>
                    </a:cubicBezTo>
                    <a:cubicBezTo>
                      <a:pt x="8915" y="11621"/>
                      <a:pt x="9448" y="10705"/>
                      <a:pt x="9448" y="10705"/>
                    </a:cubicBezTo>
                    <a:lnTo>
                      <a:pt x="8190" y="9074"/>
                    </a:lnTo>
                    <a:lnTo>
                      <a:pt x="11792" y="4486"/>
                    </a:lnTo>
                    <a:lnTo>
                      <a:pt x="9482" y="1"/>
                    </a:ln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629550" y="1968475"/>
                <a:ext cx="13680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787" extrusionOk="0">
                    <a:moveTo>
                      <a:pt x="1005" y="0"/>
                    </a:moveTo>
                    <a:cubicBezTo>
                      <a:pt x="946" y="0"/>
                      <a:pt x="886" y="30"/>
                      <a:pt x="850" y="101"/>
                    </a:cubicBezTo>
                    <a:cubicBezTo>
                      <a:pt x="816" y="169"/>
                      <a:pt x="1" y="2106"/>
                      <a:pt x="409" y="3465"/>
                    </a:cubicBezTo>
                    <a:cubicBezTo>
                      <a:pt x="443" y="3499"/>
                      <a:pt x="443" y="3567"/>
                      <a:pt x="477" y="3601"/>
                    </a:cubicBezTo>
                    <a:cubicBezTo>
                      <a:pt x="646" y="4043"/>
                      <a:pt x="986" y="4383"/>
                      <a:pt x="1394" y="4553"/>
                    </a:cubicBezTo>
                    <a:cubicBezTo>
                      <a:pt x="1794" y="4719"/>
                      <a:pt x="2187" y="4786"/>
                      <a:pt x="2562" y="4786"/>
                    </a:cubicBezTo>
                    <a:cubicBezTo>
                      <a:pt x="4098" y="4786"/>
                      <a:pt x="5322" y="3656"/>
                      <a:pt x="5404" y="3601"/>
                    </a:cubicBezTo>
                    <a:cubicBezTo>
                      <a:pt x="5472" y="3533"/>
                      <a:pt x="5472" y="3431"/>
                      <a:pt x="5404" y="3363"/>
                    </a:cubicBezTo>
                    <a:cubicBezTo>
                      <a:pt x="5370" y="3329"/>
                      <a:pt x="5327" y="3312"/>
                      <a:pt x="5285" y="3312"/>
                    </a:cubicBezTo>
                    <a:cubicBezTo>
                      <a:pt x="5242" y="3312"/>
                      <a:pt x="5200" y="3329"/>
                      <a:pt x="5166" y="3363"/>
                    </a:cubicBezTo>
                    <a:cubicBezTo>
                      <a:pt x="5166" y="3363"/>
                      <a:pt x="3974" y="4443"/>
                      <a:pt x="2541" y="4443"/>
                    </a:cubicBezTo>
                    <a:cubicBezTo>
                      <a:pt x="2213" y="4443"/>
                      <a:pt x="1872" y="4386"/>
                      <a:pt x="1530" y="4247"/>
                    </a:cubicBezTo>
                    <a:cubicBezTo>
                      <a:pt x="1156" y="4111"/>
                      <a:pt x="884" y="3839"/>
                      <a:pt x="748" y="3499"/>
                    </a:cubicBezTo>
                    <a:cubicBezTo>
                      <a:pt x="273" y="2276"/>
                      <a:pt x="1156" y="271"/>
                      <a:pt x="1156" y="237"/>
                    </a:cubicBezTo>
                    <a:cubicBezTo>
                      <a:pt x="1223" y="104"/>
                      <a:pt x="1116" y="0"/>
                      <a:pt x="10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2611950" y="1799525"/>
                <a:ext cx="898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3025" extrusionOk="0">
                    <a:moveTo>
                      <a:pt x="1907" y="1"/>
                    </a:moveTo>
                    <a:cubicBezTo>
                      <a:pt x="814" y="1"/>
                      <a:pt x="0" y="1213"/>
                      <a:pt x="603" y="2237"/>
                    </a:cubicBezTo>
                    <a:cubicBezTo>
                      <a:pt x="893" y="2771"/>
                      <a:pt x="1402" y="3025"/>
                      <a:pt x="1909" y="3025"/>
                    </a:cubicBezTo>
                    <a:cubicBezTo>
                      <a:pt x="2531" y="3025"/>
                      <a:pt x="3149" y="2643"/>
                      <a:pt x="3355" y="1932"/>
                    </a:cubicBezTo>
                    <a:cubicBezTo>
                      <a:pt x="3593" y="1150"/>
                      <a:pt x="3117" y="301"/>
                      <a:pt x="2336" y="63"/>
                    </a:cubicBezTo>
                    <a:cubicBezTo>
                      <a:pt x="2190" y="20"/>
                      <a:pt x="2046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2836150" y="1937975"/>
                <a:ext cx="89075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001" extrusionOk="0">
                    <a:moveTo>
                      <a:pt x="1869" y="1"/>
                    </a:moveTo>
                    <a:cubicBezTo>
                      <a:pt x="786" y="1"/>
                      <a:pt x="1" y="1186"/>
                      <a:pt x="572" y="2238"/>
                    </a:cubicBezTo>
                    <a:cubicBezTo>
                      <a:pt x="861" y="2756"/>
                      <a:pt x="1368" y="3000"/>
                      <a:pt x="1873" y="3000"/>
                    </a:cubicBezTo>
                    <a:cubicBezTo>
                      <a:pt x="2497" y="3000"/>
                      <a:pt x="3118" y="2627"/>
                      <a:pt x="3324" y="1933"/>
                    </a:cubicBezTo>
                    <a:cubicBezTo>
                      <a:pt x="3562" y="1117"/>
                      <a:pt x="3087" y="302"/>
                      <a:pt x="2305" y="64"/>
                    </a:cubicBezTo>
                    <a:cubicBezTo>
                      <a:pt x="2156" y="21"/>
                      <a:pt x="2010" y="1"/>
                      <a:pt x="1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2228575" y="1646250"/>
                <a:ext cx="247475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9899" h="8352" extrusionOk="0">
                    <a:moveTo>
                      <a:pt x="6757" y="1"/>
                    </a:moveTo>
                    <a:cubicBezTo>
                      <a:pt x="6436" y="1"/>
                      <a:pt x="6066" y="56"/>
                      <a:pt x="5641" y="179"/>
                    </a:cubicBezTo>
                    <a:cubicBezTo>
                      <a:pt x="1" y="1878"/>
                      <a:pt x="2753" y="6839"/>
                      <a:pt x="4826" y="8097"/>
                    </a:cubicBezTo>
                    <a:cubicBezTo>
                      <a:pt x="5116" y="8274"/>
                      <a:pt x="5393" y="8351"/>
                      <a:pt x="5656" y="8351"/>
                    </a:cubicBezTo>
                    <a:cubicBezTo>
                      <a:pt x="7299" y="8351"/>
                      <a:pt x="8360" y="5344"/>
                      <a:pt x="8360" y="5344"/>
                    </a:cubicBezTo>
                    <a:cubicBezTo>
                      <a:pt x="8360" y="5344"/>
                      <a:pt x="9899" y="1"/>
                      <a:pt x="6757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2359400" y="1675350"/>
                <a:ext cx="408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389" extrusionOk="0">
                    <a:moveTo>
                      <a:pt x="340" y="0"/>
                    </a:moveTo>
                    <a:cubicBezTo>
                      <a:pt x="239" y="0"/>
                      <a:pt x="137" y="68"/>
                      <a:pt x="137" y="170"/>
                    </a:cubicBezTo>
                    <a:cubicBezTo>
                      <a:pt x="137" y="238"/>
                      <a:pt x="205" y="340"/>
                      <a:pt x="307" y="340"/>
                    </a:cubicBezTo>
                    <a:cubicBezTo>
                      <a:pt x="544" y="408"/>
                      <a:pt x="748" y="578"/>
                      <a:pt x="884" y="816"/>
                    </a:cubicBezTo>
                    <a:cubicBezTo>
                      <a:pt x="1156" y="1360"/>
                      <a:pt x="1258" y="2549"/>
                      <a:pt x="35" y="5132"/>
                    </a:cubicBezTo>
                    <a:cubicBezTo>
                      <a:pt x="1" y="5200"/>
                      <a:pt x="1" y="5234"/>
                      <a:pt x="1" y="5268"/>
                    </a:cubicBezTo>
                    <a:cubicBezTo>
                      <a:pt x="20" y="5344"/>
                      <a:pt x="92" y="5388"/>
                      <a:pt x="165" y="5388"/>
                    </a:cubicBezTo>
                    <a:cubicBezTo>
                      <a:pt x="221" y="5388"/>
                      <a:pt x="277" y="5361"/>
                      <a:pt x="307" y="5302"/>
                    </a:cubicBezTo>
                    <a:cubicBezTo>
                      <a:pt x="1360" y="3093"/>
                      <a:pt x="1632" y="1530"/>
                      <a:pt x="1156" y="646"/>
                    </a:cubicBezTo>
                    <a:cubicBezTo>
                      <a:pt x="986" y="306"/>
                      <a:pt x="680" y="68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2714500" y="1907800"/>
                <a:ext cx="8585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682" extrusionOk="0">
                    <a:moveTo>
                      <a:pt x="2222" y="1"/>
                    </a:moveTo>
                    <a:cubicBezTo>
                      <a:pt x="2163" y="1"/>
                      <a:pt x="2099" y="39"/>
                      <a:pt x="2074" y="115"/>
                    </a:cubicBezTo>
                    <a:lnTo>
                      <a:pt x="782" y="2664"/>
                    </a:lnTo>
                    <a:cubicBezTo>
                      <a:pt x="749" y="2766"/>
                      <a:pt x="782" y="2868"/>
                      <a:pt x="884" y="2902"/>
                    </a:cubicBezTo>
                    <a:lnTo>
                      <a:pt x="2753" y="3683"/>
                    </a:lnTo>
                    <a:lnTo>
                      <a:pt x="137" y="4363"/>
                    </a:lnTo>
                    <a:cubicBezTo>
                      <a:pt x="35" y="4397"/>
                      <a:pt x="1" y="4465"/>
                      <a:pt x="1" y="4567"/>
                    </a:cubicBezTo>
                    <a:cubicBezTo>
                      <a:pt x="26" y="4643"/>
                      <a:pt x="71" y="4682"/>
                      <a:pt x="135" y="4682"/>
                    </a:cubicBezTo>
                    <a:cubicBezTo>
                      <a:pt x="156" y="4682"/>
                      <a:pt x="179" y="4677"/>
                      <a:pt x="205" y="4669"/>
                    </a:cubicBezTo>
                    <a:lnTo>
                      <a:pt x="3331" y="3887"/>
                    </a:lnTo>
                    <a:cubicBezTo>
                      <a:pt x="3399" y="3853"/>
                      <a:pt x="3433" y="3785"/>
                      <a:pt x="3433" y="3717"/>
                    </a:cubicBezTo>
                    <a:cubicBezTo>
                      <a:pt x="3433" y="3649"/>
                      <a:pt x="3399" y="3581"/>
                      <a:pt x="3331" y="3547"/>
                    </a:cubicBezTo>
                    <a:lnTo>
                      <a:pt x="1156" y="2664"/>
                    </a:lnTo>
                    <a:lnTo>
                      <a:pt x="2346" y="251"/>
                    </a:lnTo>
                    <a:cubicBezTo>
                      <a:pt x="2380" y="183"/>
                      <a:pt x="2380" y="81"/>
                      <a:pt x="2278" y="13"/>
                    </a:cubicBezTo>
                    <a:cubicBezTo>
                      <a:pt x="2261" y="5"/>
                      <a:pt x="2242" y="1"/>
                      <a:pt x="22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2527200" y="1374225"/>
                <a:ext cx="725950" cy="626525"/>
              </a:xfrm>
              <a:custGeom>
                <a:avLst/>
                <a:gdLst/>
                <a:ahLst/>
                <a:cxnLst/>
                <a:rect l="l" t="t" r="r" b="b"/>
                <a:pathLst>
                  <a:path w="29038" h="25061" extrusionOk="0">
                    <a:moveTo>
                      <a:pt x="11319" y="1"/>
                    </a:moveTo>
                    <a:cubicBezTo>
                      <a:pt x="4754" y="1"/>
                      <a:pt x="1" y="7144"/>
                      <a:pt x="51" y="9055"/>
                    </a:cubicBezTo>
                    <a:cubicBezTo>
                      <a:pt x="118" y="11634"/>
                      <a:pt x="7384" y="17384"/>
                      <a:pt x="10423" y="17384"/>
                    </a:cubicBezTo>
                    <a:cubicBezTo>
                      <a:pt x="10466" y="17384"/>
                      <a:pt x="10509" y="17383"/>
                      <a:pt x="10551" y="17381"/>
                    </a:cubicBezTo>
                    <a:cubicBezTo>
                      <a:pt x="12243" y="17284"/>
                      <a:pt x="14086" y="15645"/>
                      <a:pt x="15369" y="14238"/>
                    </a:cubicBezTo>
                    <a:lnTo>
                      <a:pt x="15369" y="14238"/>
                    </a:lnTo>
                    <a:cubicBezTo>
                      <a:pt x="14356" y="15702"/>
                      <a:pt x="13308" y="17730"/>
                      <a:pt x="13644" y="19521"/>
                    </a:cubicBezTo>
                    <a:cubicBezTo>
                      <a:pt x="14255" y="22784"/>
                      <a:pt x="22105" y="25060"/>
                      <a:pt x="22105" y="25060"/>
                    </a:cubicBezTo>
                    <a:cubicBezTo>
                      <a:pt x="23498" y="23259"/>
                      <a:pt x="29037" y="12147"/>
                      <a:pt x="18775" y="3176"/>
                    </a:cubicBezTo>
                    <a:cubicBezTo>
                      <a:pt x="16152" y="881"/>
                      <a:pt x="13624" y="1"/>
                      <a:pt x="11319" y="1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2397475" y="1469950"/>
                <a:ext cx="253200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910" extrusionOk="0">
                    <a:moveTo>
                      <a:pt x="6947" y="0"/>
                    </a:moveTo>
                    <a:cubicBezTo>
                      <a:pt x="6144" y="0"/>
                      <a:pt x="5241" y="162"/>
                      <a:pt x="4390" y="367"/>
                    </a:cubicBezTo>
                    <a:cubicBezTo>
                      <a:pt x="1410" y="1104"/>
                      <a:pt x="1" y="10910"/>
                      <a:pt x="592" y="10910"/>
                    </a:cubicBezTo>
                    <a:cubicBezTo>
                      <a:pt x="627" y="10910"/>
                      <a:pt x="670" y="10874"/>
                      <a:pt x="720" y="10799"/>
                    </a:cubicBezTo>
                    <a:cubicBezTo>
                      <a:pt x="2691" y="7741"/>
                      <a:pt x="5580" y="5362"/>
                      <a:pt x="9012" y="4071"/>
                    </a:cubicBezTo>
                    <a:cubicBezTo>
                      <a:pt x="10127" y="867"/>
                      <a:pt x="8806" y="0"/>
                      <a:pt x="6947" y="0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2083300" y="1181550"/>
                <a:ext cx="4825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1467" extrusionOk="0">
                    <a:moveTo>
                      <a:pt x="11520" y="0"/>
                    </a:moveTo>
                    <a:cubicBezTo>
                      <a:pt x="5902" y="0"/>
                      <a:pt x="1" y="8539"/>
                      <a:pt x="1" y="8539"/>
                    </a:cubicBezTo>
                    <a:cubicBezTo>
                      <a:pt x="1" y="8539"/>
                      <a:pt x="4679" y="11467"/>
                      <a:pt x="10744" y="11467"/>
                    </a:cubicBezTo>
                    <a:cubicBezTo>
                      <a:pt x="13421" y="11467"/>
                      <a:pt x="16368" y="10896"/>
                      <a:pt x="19302" y="9252"/>
                    </a:cubicBezTo>
                    <a:cubicBezTo>
                      <a:pt x="19302" y="9252"/>
                      <a:pt x="18011" y="791"/>
                      <a:pt x="12200" y="43"/>
                    </a:cubicBezTo>
                    <a:cubicBezTo>
                      <a:pt x="11974" y="14"/>
                      <a:pt x="11747" y="0"/>
                      <a:pt x="11520" y="0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2351850" y="2215650"/>
                <a:ext cx="411950" cy="468950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758" extrusionOk="0">
                    <a:moveTo>
                      <a:pt x="4312" y="1"/>
                    </a:moveTo>
                    <a:cubicBezTo>
                      <a:pt x="4312" y="1"/>
                      <a:pt x="65" y="10875"/>
                      <a:pt x="31" y="12642"/>
                    </a:cubicBezTo>
                    <a:cubicBezTo>
                      <a:pt x="0" y="14206"/>
                      <a:pt x="9267" y="18758"/>
                      <a:pt x="11476" y="18758"/>
                    </a:cubicBezTo>
                    <a:cubicBezTo>
                      <a:pt x="11715" y="18758"/>
                      <a:pt x="11871" y="18704"/>
                      <a:pt x="11924" y="18588"/>
                    </a:cubicBezTo>
                    <a:cubicBezTo>
                      <a:pt x="11924" y="18588"/>
                      <a:pt x="15526" y="11079"/>
                      <a:pt x="16002" y="10535"/>
                    </a:cubicBezTo>
                    <a:cubicBezTo>
                      <a:pt x="16478" y="9991"/>
                      <a:pt x="5264" y="1122"/>
                      <a:pt x="4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1793625" y="1677050"/>
                <a:ext cx="49530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0152" extrusionOk="0">
                    <a:moveTo>
                      <a:pt x="7952" y="0"/>
                    </a:moveTo>
                    <a:cubicBezTo>
                      <a:pt x="7952" y="0"/>
                      <a:pt x="646" y="6559"/>
                      <a:pt x="0" y="7340"/>
                    </a:cubicBezTo>
                    <a:cubicBezTo>
                      <a:pt x="0" y="7340"/>
                      <a:pt x="8156" y="16142"/>
                      <a:pt x="9175" y="20151"/>
                    </a:cubicBezTo>
                    <a:lnTo>
                      <a:pt x="19811" y="12540"/>
                    </a:lnTo>
                    <a:cubicBezTo>
                      <a:pt x="19811" y="12540"/>
                      <a:pt x="15564" y="4112"/>
                      <a:pt x="79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1953325" y="1904450"/>
                <a:ext cx="2548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3908" extrusionOk="0">
                    <a:moveTo>
                      <a:pt x="9307" y="0"/>
                    </a:moveTo>
                    <a:cubicBezTo>
                      <a:pt x="7845" y="0"/>
                      <a:pt x="4397" y="406"/>
                      <a:pt x="69" y="3613"/>
                    </a:cubicBezTo>
                    <a:cubicBezTo>
                      <a:pt x="1" y="3647"/>
                      <a:pt x="1" y="3715"/>
                      <a:pt x="1" y="3783"/>
                    </a:cubicBezTo>
                    <a:cubicBezTo>
                      <a:pt x="1" y="3817"/>
                      <a:pt x="35" y="3817"/>
                      <a:pt x="35" y="3851"/>
                    </a:cubicBezTo>
                    <a:cubicBezTo>
                      <a:pt x="74" y="3891"/>
                      <a:pt x="126" y="3908"/>
                      <a:pt x="175" y="3908"/>
                    </a:cubicBezTo>
                    <a:cubicBezTo>
                      <a:pt x="210" y="3908"/>
                      <a:pt x="244" y="3899"/>
                      <a:pt x="272" y="3885"/>
                    </a:cubicBezTo>
                    <a:cubicBezTo>
                      <a:pt x="4618" y="666"/>
                      <a:pt x="8138" y="327"/>
                      <a:pt x="9445" y="327"/>
                    </a:cubicBezTo>
                    <a:cubicBezTo>
                      <a:pt x="9793" y="327"/>
                      <a:pt x="9984" y="351"/>
                      <a:pt x="9991" y="351"/>
                    </a:cubicBezTo>
                    <a:cubicBezTo>
                      <a:pt x="10009" y="357"/>
                      <a:pt x="10026" y="360"/>
                      <a:pt x="10042" y="360"/>
                    </a:cubicBezTo>
                    <a:cubicBezTo>
                      <a:pt x="10116" y="360"/>
                      <a:pt x="10167" y="299"/>
                      <a:pt x="10195" y="215"/>
                    </a:cubicBezTo>
                    <a:cubicBezTo>
                      <a:pt x="10195" y="147"/>
                      <a:pt x="10127" y="45"/>
                      <a:pt x="10059" y="45"/>
                    </a:cubicBezTo>
                    <a:cubicBezTo>
                      <a:pt x="10012" y="37"/>
                      <a:pt x="9751" y="0"/>
                      <a:pt x="9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2401875" y="2297200"/>
                <a:ext cx="13170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0252" extrusionOk="0">
                    <a:moveTo>
                      <a:pt x="4690" y="1"/>
                    </a:moveTo>
                    <a:cubicBezTo>
                      <a:pt x="4588" y="35"/>
                      <a:pt x="4520" y="103"/>
                      <a:pt x="4554" y="205"/>
                    </a:cubicBezTo>
                    <a:cubicBezTo>
                      <a:pt x="4928" y="3161"/>
                      <a:pt x="69" y="9923"/>
                      <a:pt x="35" y="9991"/>
                    </a:cubicBezTo>
                    <a:cubicBezTo>
                      <a:pt x="1" y="10025"/>
                      <a:pt x="1" y="10093"/>
                      <a:pt x="1" y="10127"/>
                    </a:cubicBezTo>
                    <a:cubicBezTo>
                      <a:pt x="1" y="10161"/>
                      <a:pt x="35" y="10195"/>
                      <a:pt x="69" y="10229"/>
                    </a:cubicBezTo>
                    <a:cubicBezTo>
                      <a:pt x="97" y="10243"/>
                      <a:pt x="131" y="10252"/>
                      <a:pt x="166" y="10252"/>
                    </a:cubicBezTo>
                    <a:cubicBezTo>
                      <a:pt x="215" y="10252"/>
                      <a:pt x="267" y="10235"/>
                      <a:pt x="307" y="10195"/>
                    </a:cubicBezTo>
                    <a:cubicBezTo>
                      <a:pt x="510" y="9923"/>
                      <a:pt x="5268" y="3229"/>
                      <a:pt x="4860" y="137"/>
                    </a:cubicBezTo>
                    <a:cubicBezTo>
                      <a:pt x="4860" y="69"/>
                      <a:pt x="4792" y="1"/>
                      <a:pt x="4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>
                <a:off x="2216675" y="2022100"/>
                <a:ext cx="195425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243" extrusionOk="0">
                    <a:moveTo>
                      <a:pt x="927" y="0"/>
                    </a:moveTo>
                    <a:cubicBezTo>
                      <a:pt x="866" y="0"/>
                      <a:pt x="809" y="31"/>
                      <a:pt x="782" y="97"/>
                    </a:cubicBezTo>
                    <a:cubicBezTo>
                      <a:pt x="748" y="267"/>
                      <a:pt x="137" y="3121"/>
                      <a:pt x="850" y="5398"/>
                    </a:cubicBezTo>
                    <a:cubicBezTo>
                      <a:pt x="1054" y="6179"/>
                      <a:pt x="1496" y="6859"/>
                      <a:pt x="2108" y="7403"/>
                    </a:cubicBezTo>
                    <a:cubicBezTo>
                      <a:pt x="3567" y="8570"/>
                      <a:pt x="5428" y="9242"/>
                      <a:pt x="7338" y="9242"/>
                    </a:cubicBezTo>
                    <a:cubicBezTo>
                      <a:pt x="7429" y="9242"/>
                      <a:pt x="7521" y="9241"/>
                      <a:pt x="7613" y="9238"/>
                    </a:cubicBezTo>
                    <a:cubicBezTo>
                      <a:pt x="7817" y="9238"/>
                      <a:pt x="7817" y="8898"/>
                      <a:pt x="7579" y="8898"/>
                    </a:cubicBezTo>
                    <a:cubicBezTo>
                      <a:pt x="7488" y="8901"/>
                      <a:pt x="7396" y="8903"/>
                      <a:pt x="7306" y="8903"/>
                    </a:cubicBezTo>
                    <a:cubicBezTo>
                      <a:pt x="5498" y="8903"/>
                      <a:pt x="3735" y="8263"/>
                      <a:pt x="2312" y="7131"/>
                    </a:cubicBezTo>
                    <a:cubicBezTo>
                      <a:pt x="1" y="5194"/>
                      <a:pt x="1088" y="233"/>
                      <a:pt x="1122" y="199"/>
                    </a:cubicBezTo>
                    <a:cubicBezTo>
                      <a:pt x="1122" y="74"/>
                      <a:pt x="1021" y="0"/>
                      <a:pt x="9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3713846">
              <a:off x="1097927" y="4349464"/>
              <a:ext cx="805667" cy="663365"/>
            </a:xfrm>
            <a:custGeom>
              <a:avLst/>
              <a:gdLst/>
              <a:ahLst/>
              <a:cxnLst/>
              <a:rect l="l" t="t" r="r" b="b"/>
              <a:pathLst>
                <a:path w="79897" h="65763" extrusionOk="0">
                  <a:moveTo>
                    <a:pt x="75243" y="8917"/>
                  </a:moveTo>
                  <a:cubicBezTo>
                    <a:pt x="74895" y="8525"/>
                    <a:pt x="74547" y="8134"/>
                    <a:pt x="74199" y="7743"/>
                  </a:cubicBezTo>
                  <a:lnTo>
                    <a:pt x="73982" y="7525"/>
                  </a:lnTo>
                  <a:cubicBezTo>
                    <a:pt x="73547" y="7090"/>
                    <a:pt x="73069" y="6655"/>
                    <a:pt x="72590" y="6264"/>
                  </a:cubicBezTo>
                  <a:cubicBezTo>
                    <a:pt x="66066" y="827"/>
                    <a:pt x="56889" y="1"/>
                    <a:pt x="49495" y="4133"/>
                  </a:cubicBezTo>
                  <a:lnTo>
                    <a:pt x="49495" y="4133"/>
                  </a:lnTo>
                  <a:cubicBezTo>
                    <a:pt x="46451" y="5829"/>
                    <a:pt x="43928" y="8264"/>
                    <a:pt x="42101" y="11222"/>
                  </a:cubicBezTo>
                  <a:cubicBezTo>
                    <a:pt x="41580" y="12005"/>
                    <a:pt x="41145" y="12875"/>
                    <a:pt x="40753" y="13745"/>
                  </a:cubicBezTo>
                  <a:cubicBezTo>
                    <a:pt x="40623" y="14049"/>
                    <a:pt x="40536" y="14354"/>
                    <a:pt x="40405" y="14658"/>
                  </a:cubicBezTo>
                  <a:cubicBezTo>
                    <a:pt x="40318" y="14832"/>
                    <a:pt x="40275" y="15049"/>
                    <a:pt x="40188" y="15267"/>
                  </a:cubicBezTo>
                  <a:cubicBezTo>
                    <a:pt x="40144" y="15441"/>
                    <a:pt x="40057" y="15615"/>
                    <a:pt x="39970" y="15832"/>
                  </a:cubicBezTo>
                  <a:cubicBezTo>
                    <a:pt x="39840" y="15354"/>
                    <a:pt x="39666" y="14832"/>
                    <a:pt x="39448" y="14354"/>
                  </a:cubicBezTo>
                  <a:cubicBezTo>
                    <a:pt x="39231" y="13875"/>
                    <a:pt x="39057" y="13397"/>
                    <a:pt x="38839" y="12962"/>
                  </a:cubicBezTo>
                  <a:cubicBezTo>
                    <a:pt x="37491" y="10222"/>
                    <a:pt x="35534" y="7830"/>
                    <a:pt x="33185" y="5959"/>
                  </a:cubicBezTo>
                  <a:cubicBezTo>
                    <a:pt x="32794" y="5655"/>
                    <a:pt x="32359" y="5350"/>
                    <a:pt x="31968" y="5046"/>
                  </a:cubicBezTo>
                  <a:cubicBezTo>
                    <a:pt x="30184" y="3828"/>
                    <a:pt x="28227" y="2915"/>
                    <a:pt x="26183" y="2349"/>
                  </a:cubicBezTo>
                  <a:lnTo>
                    <a:pt x="26183" y="2349"/>
                  </a:lnTo>
                  <a:cubicBezTo>
                    <a:pt x="25705" y="2219"/>
                    <a:pt x="25270" y="2088"/>
                    <a:pt x="24791" y="1958"/>
                  </a:cubicBezTo>
                  <a:cubicBezTo>
                    <a:pt x="23834" y="1784"/>
                    <a:pt x="22877" y="1654"/>
                    <a:pt x="21921" y="1567"/>
                  </a:cubicBezTo>
                  <a:cubicBezTo>
                    <a:pt x="21442" y="1523"/>
                    <a:pt x="20964" y="1523"/>
                    <a:pt x="20442" y="1523"/>
                  </a:cubicBezTo>
                  <a:lnTo>
                    <a:pt x="20442" y="1523"/>
                  </a:lnTo>
                  <a:cubicBezTo>
                    <a:pt x="19833" y="1523"/>
                    <a:pt x="19224" y="1523"/>
                    <a:pt x="18615" y="1610"/>
                  </a:cubicBezTo>
                  <a:cubicBezTo>
                    <a:pt x="18006" y="1697"/>
                    <a:pt x="17397" y="1741"/>
                    <a:pt x="16788" y="1827"/>
                  </a:cubicBezTo>
                  <a:lnTo>
                    <a:pt x="16788" y="1827"/>
                  </a:lnTo>
                  <a:cubicBezTo>
                    <a:pt x="13744" y="2393"/>
                    <a:pt x="10830" y="3654"/>
                    <a:pt x="8307" y="5524"/>
                  </a:cubicBezTo>
                  <a:cubicBezTo>
                    <a:pt x="8046" y="5698"/>
                    <a:pt x="7785" y="5916"/>
                    <a:pt x="7524" y="6133"/>
                  </a:cubicBezTo>
                  <a:cubicBezTo>
                    <a:pt x="7307" y="6351"/>
                    <a:pt x="7046" y="6568"/>
                    <a:pt x="6785" y="6786"/>
                  </a:cubicBezTo>
                  <a:cubicBezTo>
                    <a:pt x="6524" y="7003"/>
                    <a:pt x="6437" y="7047"/>
                    <a:pt x="6307" y="7221"/>
                  </a:cubicBezTo>
                  <a:cubicBezTo>
                    <a:pt x="4480" y="8917"/>
                    <a:pt x="3045" y="10961"/>
                    <a:pt x="2001" y="13223"/>
                  </a:cubicBezTo>
                  <a:lnTo>
                    <a:pt x="2001" y="13223"/>
                  </a:lnTo>
                  <a:cubicBezTo>
                    <a:pt x="1653" y="13875"/>
                    <a:pt x="1392" y="14571"/>
                    <a:pt x="1131" y="15267"/>
                  </a:cubicBezTo>
                  <a:cubicBezTo>
                    <a:pt x="1000" y="15615"/>
                    <a:pt x="913" y="15963"/>
                    <a:pt x="783" y="16354"/>
                  </a:cubicBezTo>
                  <a:cubicBezTo>
                    <a:pt x="261" y="18181"/>
                    <a:pt x="0" y="20095"/>
                    <a:pt x="0" y="22008"/>
                  </a:cubicBezTo>
                  <a:cubicBezTo>
                    <a:pt x="0" y="22356"/>
                    <a:pt x="0" y="22748"/>
                    <a:pt x="44" y="23096"/>
                  </a:cubicBezTo>
                  <a:lnTo>
                    <a:pt x="44" y="23139"/>
                  </a:lnTo>
                  <a:lnTo>
                    <a:pt x="44" y="23226"/>
                  </a:lnTo>
                  <a:lnTo>
                    <a:pt x="44" y="23400"/>
                  </a:lnTo>
                  <a:lnTo>
                    <a:pt x="44" y="23400"/>
                  </a:lnTo>
                  <a:cubicBezTo>
                    <a:pt x="87" y="24009"/>
                    <a:pt x="131" y="24618"/>
                    <a:pt x="261" y="25227"/>
                  </a:cubicBezTo>
                  <a:cubicBezTo>
                    <a:pt x="261" y="25357"/>
                    <a:pt x="305" y="25488"/>
                    <a:pt x="305" y="25618"/>
                  </a:cubicBezTo>
                  <a:cubicBezTo>
                    <a:pt x="305" y="25749"/>
                    <a:pt x="391" y="26010"/>
                    <a:pt x="391" y="26140"/>
                  </a:cubicBezTo>
                  <a:cubicBezTo>
                    <a:pt x="1174" y="29707"/>
                    <a:pt x="2610" y="33099"/>
                    <a:pt x="4654" y="36144"/>
                  </a:cubicBezTo>
                  <a:lnTo>
                    <a:pt x="4654" y="36144"/>
                  </a:lnTo>
                  <a:cubicBezTo>
                    <a:pt x="4741" y="36274"/>
                    <a:pt x="4828" y="36405"/>
                    <a:pt x="4871" y="36535"/>
                  </a:cubicBezTo>
                  <a:lnTo>
                    <a:pt x="5045" y="36796"/>
                  </a:lnTo>
                  <a:cubicBezTo>
                    <a:pt x="5306" y="37187"/>
                    <a:pt x="5567" y="37579"/>
                    <a:pt x="5828" y="37927"/>
                  </a:cubicBezTo>
                  <a:cubicBezTo>
                    <a:pt x="7481" y="40275"/>
                    <a:pt x="9308" y="42450"/>
                    <a:pt x="11265" y="44451"/>
                  </a:cubicBezTo>
                  <a:lnTo>
                    <a:pt x="12309" y="45495"/>
                  </a:lnTo>
                  <a:cubicBezTo>
                    <a:pt x="13352" y="46538"/>
                    <a:pt x="14440" y="47582"/>
                    <a:pt x="15571" y="48539"/>
                  </a:cubicBezTo>
                  <a:lnTo>
                    <a:pt x="15571" y="48539"/>
                  </a:lnTo>
                  <a:cubicBezTo>
                    <a:pt x="16266" y="49235"/>
                    <a:pt x="17006" y="49844"/>
                    <a:pt x="17789" y="50496"/>
                  </a:cubicBezTo>
                  <a:cubicBezTo>
                    <a:pt x="18528" y="51105"/>
                    <a:pt x="19268" y="51714"/>
                    <a:pt x="20050" y="52323"/>
                  </a:cubicBezTo>
                  <a:cubicBezTo>
                    <a:pt x="24095" y="55542"/>
                    <a:pt x="28358" y="58499"/>
                    <a:pt x="32794" y="61196"/>
                  </a:cubicBezTo>
                  <a:lnTo>
                    <a:pt x="32794" y="61196"/>
                  </a:lnTo>
                  <a:cubicBezTo>
                    <a:pt x="37535" y="64110"/>
                    <a:pt x="40884" y="65762"/>
                    <a:pt x="40884" y="65762"/>
                  </a:cubicBezTo>
                  <a:cubicBezTo>
                    <a:pt x="40884" y="65762"/>
                    <a:pt x="43928" y="64153"/>
                    <a:pt x="48321" y="61370"/>
                  </a:cubicBezTo>
                  <a:cubicBezTo>
                    <a:pt x="49930" y="60326"/>
                    <a:pt x="51757" y="59108"/>
                    <a:pt x="53671" y="57760"/>
                  </a:cubicBezTo>
                  <a:cubicBezTo>
                    <a:pt x="56063" y="56063"/>
                    <a:pt x="58629" y="54150"/>
                    <a:pt x="61151" y="52019"/>
                  </a:cubicBezTo>
                  <a:lnTo>
                    <a:pt x="61151" y="52019"/>
                  </a:lnTo>
                  <a:cubicBezTo>
                    <a:pt x="63022" y="50453"/>
                    <a:pt x="64892" y="48757"/>
                    <a:pt x="66675" y="46973"/>
                  </a:cubicBezTo>
                  <a:cubicBezTo>
                    <a:pt x="67588" y="46104"/>
                    <a:pt x="68458" y="45190"/>
                    <a:pt x="69285" y="44277"/>
                  </a:cubicBezTo>
                  <a:cubicBezTo>
                    <a:pt x="70415" y="43059"/>
                    <a:pt x="71503" y="41754"/>
                    <a:pt x="72503" y="40449"/>
                  </a:cubicBezTo>
                  <a:cubicBezTo>
                    <a:pt x="72764" y="40145"/>
                    <a:pt x="72982" y="39797"/>
                    <a:pt x="73243" y="39493"/>
                  </a:cubicBezTo>
                  <a:cubicBezTo>
                    <a:pt x="73721" y="38840"/>
                    <a:pt x="74199" y="38144"/>
                    <a:pt x="74634" y="37492"/>
                  </a:cubicBezTo>
                  <a:lnTo>
                    <a:pt x="74634" y="37492"/>
                  </a:lnTo>
                  <a:cubicBezTo>
                    <a:pt x="77635" y="32925"/>
                    <a:pt x="79636" y="28054"/>
                    <a:pt x="79897" y="23052"/>
                  </a:cubicBezTo>
                  <a:lnTo>
                    <a:pt x="79897" y="22052"/>
                  </a:lnTo>
                  <a:lnTo>
                    <a:pt x="79897" y="22008"/>
                  </a:lnTo>
                  <a:cubicBezTo>
                    <a:pt x="79897" y="17224"/>
                    <a:pt x="78288" y="12614"/>
                    <a:pt x="75243" y="891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30"/>
          <p:cNvGrpSpPr/>
          <p:nvPr/>
        </p:nvGrpSpPr>
        <p:grpSpPr>
          <a:xfrm>
            <a:off x="7782539" y="3873244"/>
            <a:ext cx="1077273" cy="1470649"/>
            <a:chOff x="5756700" y="631575"/>
            <a:chExt cx="1208925" cy="1650375"/>
          </a:xfrm>
        </p:grpSpPr>
        <p:sp>
          <p:nvSpPr>
            <p:cNvPr id="522" name="Google Shape;522;p30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0"/>
          <p:cNvGrpSpPr/>
          <p:nvPr/>
        </p:nvGrpSpPr>
        <p:grpSpPr>
          <a:xfrm>
            <a:off x="284188" y="344822"/>
            <a:ext cx="883708" cy="1562365"/>
            <a:chOff x="527800" y="721300"/>
            <a:chExt cx="831725" cy="1470600"/>
          </a:xfrm>
        </p:grpSpPr>
        <p:sp>
          <p:nvSpPr>
            <p:cNvPr id="526" name="Google Shape;526;p30"/>
            <p:cNvSpPr/>
            <p:nvPr/>
          </p:nvSpPr>
          <p:spPr>
            <a:xfrm>
              <a:off x="639950" y="1208025"/>
              <a:ext cx="333750" cy="983875"/>
            </a:xfrm>
            <a:custGeom>
              <a:avLst/>
              <a:gdLst/>
              <a:ahLst/>
              <a:cxnLst/>
              <a:rect l="l" t="t" r="r" b="b"/>
              <a:pathLst>
                <a:path w="13350" h="39355" extrusionOk="0">
                  <a:moveTo>
                    <a:pt x="1593" y="20458"/>
                  </a:moveTo>
                  <a:cubicBezTo>
                    <a:pt x="1617" y="20458"/>
                    <a:pt x="1641" y="20459"/>
                    <a:pt x="1665" y="20460"/>
                  </a:cubicBezTo>
                  <a:cubicBezTo>
                    <a:pt x="1801" y="20460"/>
                    <a:pt x="1903" y="20494"/>
                    <a:pt x="2005" y="20528"/>
                  </a:cubicBezTo>
                  <a:cubicBezTo>
                    <a:pt x="2855" y="20800"/>
                    <a:pt x="3908" y="21820"/>
                    <a:pt x="4724" y="23281"/>
                  </a:cubicBezTo>
                  <a:cubicBezTo>
                    <a:pt x="4153" y="23433"/>
                    <a:pt x="3591" y="23505"/>
                    <a:pt x="3074" y="23505"/>
                  </a:cubicBezTo>
                  <a:cubicBezTo>
                    <a:pt x="2207" y="23505"/>
                    <a:pt x="1467" y="23303"/>
                    <a:pt x="1020" y="22941"/>
                  </a:cubicBezTo>
                  <a:cubicBezTo>
                    <a:pt x="510" y="22533"/>
                    <a:pt x="374" y="21922"/>
                    <a:pt x="680" y="21174"/>
                  </a:cubicBezTo>
                  <a:cubicBezTo>
                    <a:pt x="777" y="20755"/>
                    <a:pt x="1149" y="20458"/>
                    <a:pt x="1593" y="20458"/>
                  </a:cubicBezTo>
                  <a:close/>
                  <a:moveTo>
                    <a:pt x="13095" y="1"/>
                  </a:moveTo>
                  <a:cubicBezTo>
                    <a:pt x="13059" y="1"/>
                    <a:pt x="13020" y="12"/>
                    <a:pt x="12981" y="38"/>
                  </a:cubicBezTo>
                  <a:cubicBezTo>
                    <a:pt x="11724" y="955"/>
                    <a:pt x="10670" y="2178"/>
                    <a:pt x="9889" y="3572"/>
                  </a:cubicBezTo>
                  <a:cubicBezTo>
                    <a:pt x="8665" y="5747"/>
                    <a:pt x="7510" y="9451"/>
                    <a:pt x="9073" y="14616"/>
                  </a:cubicBezTo>
                  <a:cubicBezTo>
                    <a:pt x="10467" y="19101"/>
                    <a:pt x="8292" y="21378"/>
                    <a:pt x="6864" y="22329"/>
                  </a:cubicBezTo>
                  <a:cubicBezTo>
                    <a:pt x="6321" y="22703"/>
                    <a:pt x="5709" y="22975"/>
                    <a:pt x="5097" y="23179"/>
                  </a:cubicBezTo>
                  <a:cubicBezTo>
                    <a:pt x="4044" y="21344"/>
                    <a:pt x="2719" y="20189"/>
                    <a:pt x="1699" y="20121"/>
                  </a:cubicBezTo>
                  <a:cubicBezTo>
                    <a:pt x="1674" y="20119"/>
                    <a:pt x="1648" y="20119"/>
                    <a:pt x="1623" y="20119"/>
                  </a:cubicBezTo>
                  <a:cubicBezTo>
                    <a:pt x="1043" y="20119"/>
                    <a:pt x="537" y="20486"/>
                    <a:pt x="374" y="21072"/>
                  </a:cubicBezTo>
                  <a:cubicBezTo>
                    <a:pt x="0" y="21956"/>
                    <a:pt x="170" y="22703"/>
                    <a:pt x="816" y="23213"/>
                  </a:cubicBezTo>
                  <a:cubicBezTo>
                    <a:pt x="1341" y="23657"/>
                    <a:pt x="2118" y="23861"/>
                    <a:pt x="2997" y="23861"/>
                  </a:cubicBezTo>
                  <a:cubicBezTo>
                    <a:pt x="3597" y="23861"/>
                    <a:pt x="4245" y="23766"/>
                    <a:pt x="4894" y="23587"/>
                  </a:cubicBezTo>
                  <a:cubicBezTo>
                    <a:pt x="5437" y="24606"/>
                    <a:pt x="5845" y="25728"/>
                    <a:pt x="6117" y="26883"/>
                  </a:cubicBezTo>
                  <a:cubicBezTo>
                    <a:pt x="6797" y="29805"/>
                    <a:pt x="6932" y="35276"/>
                    <a:pt x="476" y="39048"/>
                  </a:cubicBezTo>
                  <a:cubicBezTo>
                    <a:pt x="374" y="39082"/>
                    <a:pt x="340" y="39184"/>
                    <a:pt x="408" y="39286"/>
                  </a:cubicBezTo>
                  <a:cubicBezTo>
                    <a:pt x="408" y="39320"/>
                    <a:pt x="442" y="39354"/>
                    <a:pt x="510" y="39354"/>
                  </a:cubicBezTo>
                  <a:cubicBezTo>
                    <a:pt x="544" y="39354"/>
                    <a:pt x="612" y="39354"/>
                    <a:pt x="646" y="39320"/>
                  </a:cubicBezTo>
                  <a:cubicBezTo>
                    <a:pt x="7578" y="35310"/>
                    <a:pt x="7034" y="29194"/>
                    <a:pt x="6457" y="26781"/>
                  </a:cubicBezTo>
                  <a:cubicBezTo>
                    <a:pt x="6219" y="25626"/>
                    <a:pt x="5777" y="24504"/>
                    <a:pt x="5233" y="23485"/>
                  </a:cubicBezTo>
                  <a:cubicBezTo>
                    <a:pt x="5879" y="23281"/>
                    <a:pt x="6491" y="22975"/>
                    <a:pt x="7068" y="22601"/>
                  </a:cubicBezTo>
                  <a:cubicBezTo>
                    <a:pt x="8564" y="21616"/>
                    <a:pt x="10840" y="19203"/>
                    <a:pt x="9413" y="14514"/>
                  </a:cubicBezTo>
                  <a:cubicBezTo>
                    <a:pt x="6491" y="4863"/>
                    <a:pt x="13117" y="343"/>
                    <a:pt x="13185" y="310"/>
                  </a:cubicBezTo>
                  <a:cubicBezTo>
                    <a:pt x="13350" y="200"/>
                    <a:pt x="13248" y="1"/>
                    <a:pt x="1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527800" y="721300"/>
              <a:ext cx="831725" cy="805375"/>
            </a:xfrm>
            <a:custGeom>
              <a:avLst/>
              <a:gdLst/>
              <a:ahLst/>
              <a:cxnLst/>
              <a:rect l="l" t="t" r="r" b="b"/>
              <a:pathLst>
                <a:path w="33269" h="32215" extrusionOk="0">
                  <a:moveTo>
                    <a:pt x="17602" y="0"/>
                  </a:moveTo>
                  <a:cubicBezTo>
                    <a:pt x="11281" y="0"/>
                    <a:pt x="5159" y="4501"/>
                    <a:pt x="2821" y="11487"/>
                  </a:cubicBezTo>
                  <a:cubicBezTo>
                    <a:pt x="1" y="20016"/>
                    <a:pt x="3841" y="28987"/>
                    <a:pt x="11486" y="31536"/>
                  </a:cubicBezTo>
                  <a:cubicBezTo>
                    <a:pt x="12859" y="31996"/>
                    <a:pt x="14260" y="32214"/>
                    <a:pt x="15651" y="32214"/>
                  </a:cubicBezTo>
                  <a:cubicBezTo>
                    <a:pt x="21977" y="32214"/>
                    <a:pt x="28102" y="27694"/>
                    <a:pt x="30414" y="20730"/>
                  </a:cubicBezTo>
                  <a:cubicBezTo>
                    <a:pt x="33269" y="12201"/>
                    <a:pt x="29395" y="3230"/>
                    <a:pt x="21783" y="681"/>
                  </a:cubicBezTo>
                  <a:cubicBezTo>
                    <a:pt x="20405" y="220"/>
                    <a:pt x="18999" y="0"/>
                    <a:pt x="17602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814950" y="1482300"/>
              <a:ext cx="104500" cy="106750"/>
            </a:xfrm>
            <a:custGeom>
              <a:avLst/>
              <a:gdLst/>
              <a:ahLst/>
              <a:cxnLst/>
              <a:rect l="l" t="t" r="r" b="b"/>
              <a:pathLst>
                <a:path w="4180" h="4270" extrusionOk="0">
                  <a:moveTo>
                    <a:pt x="1785" y="0"/>
                  </a:moveTo>
                  <a:cubicBezTo>
                    <a:pt x="1669" y="0"/>
                    <a:pt x="1589" y="85"/>
                    <a:pt x="1564" y="281"/>
                  </a:cubicBezTo>
                  <a:cubicBezTo>
                    <a:pt x="1564" y="281"/>
                    <a:pt x="0" y="3441"/>
                    <a:pt x="340" y="3917"/>
                  </a:cubicBezTo>
                  <a:cubicBezTo>
                    <a:pt x="503" y="4138"/>
                    <a:pt x="1005" y="4270"/>
                    <a:pt x="1580" y="4270"/>
                  </a:cubicBezTo>
                  <a:cubicBezTo>
                    <a:pt x="2328" y="4270"/>
                    <a:pt x="3199" y="4047"/>
                    <a:pt x="3602" y="3509"/>
                  </a:cubicBezTo>
                  <a:cubicBezTo>
                    <a:pt x="4179" y="2672"/>
                    <a:pt x="2431" y="0"/>
                    <a:pt x="1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965352" y="3139525"/>
            <a:ext cx="319991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b="1" dirty="0" smtClean="0">
                <a:solidFill>
                  <a:srgbClr val="157B81"/>
                </a:solidFill>
                <a:latin typeface="Catamaran"/>
                <a:ea typeface="Catamaran"/>
                <a:cs typeface="Catamaran"/>
              </a:rPr>
              <a:t>Lesson 1. Language</a:t>
            </a:r>
            <a:endParaRPr lang="en-US" sz="2800" b="1" dirty="0">
              <a:solidFill>
                <a:srgbClr val="157B81"/>
              </a:solidFill>
              <a:latin typeface="Catamaran"/>
              <a:ea typeface="Catamaran"/>
              <a:cs typeface="Catamar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4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723" y="713626"/>
            <a:ext cx="4476974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There is a blackboard and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clock_________the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wall.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in    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B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on      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behind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A vase of flowers is on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the_________desk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teacher's     B. teachers    C. teacher’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A boy and three girls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are_________the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classroom.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in             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B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on      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in front of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The window is_________ the big door.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behind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B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next to   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under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girl_________her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book now.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reads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B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reading     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is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97" y="967723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08903" y="2331413"/>
            <a:ext cx="993691" cy="3076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49525" y="1803163"/>
            <a:ext cx="1674976" cy="3076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30810" y="2331413"/>
            <a:ext cx="1190244" cy="30764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8903" y="1582561"/>
            <a:ext cx="43350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blackboard and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clock_________the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wall.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A. 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      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B. 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        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C. behind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" y="726722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26" y="3346006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9464" y="1389291"/>
            <a:ext cx="43350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vase of flowers is on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the_________desk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teacher's     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teachers   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teacher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" y="726722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8" y="2583460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1858" y="1589518"/>
            <a:ext cx="2640650" cy="31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83" y="2109381"/>
            <a:ext cx="1917557" cy="31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9464" y="1389291"/>
            <a:ext cx="4335097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boy and three girls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are_________the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classroom.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in               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on             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in front of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" y="726722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08" y="2583460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01318" y="2292769"/>
            <a:ext cx="1169643" cy="31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38572" y="1772906"/>
            <a:ext cx="1572426" cy="31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40252" y="1755544"/>
            <a:ext cx="509060" cy="313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0473" y="1566492"/>
            <a:ext cx="4335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window is_________ the big door.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A. behind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     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next to     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under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" y="726722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54" y="3332495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1444" y="1956167"/>
            <a:ext cx="629983" cy="3134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39" name="Google Shape;534;p31"/>
          <p:cNvSpPr txBox="1"/>
          <p:nvPr/>
        </p:nvSpPr>
        <p:spPr>
          <a:xfrm>
            <a:off x="1587958" y="0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5. (p 36) Look at the picture of a classroom. 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Choose the best answer A, B, or C.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3359" y="1755733"/>
            <a:ext cx="4335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girl_________her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book now.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reads        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reading     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is reading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" y="726722"/>
            <a:ext cx="4343178" cy="3713476"/>
          </a:xfrm>
          <a:prstGeom prst="rect">
            <a:avLst/>
          </a:prstGeom>
        </p:spPr>
      </p:pic>
      <p:grpSp>
        <p:nvGrpSpPr>
          <p:cNvPr id="775" name="Google Shape;775;p38"/>
          <p:cNvGrpSpPr/>
          <p:nvPr/>
        </p:nvGrpSpPr>
        <p:grpSpPr>
          <a:xfrm>
            <a:off x="8143586" y="387593"/>
            <a:ext cx="1110035" cy="1515374"/>
            <a:chOff x="5756700" y="631575"/>
            <a:chExt cx="1208925" cy="1650375"/>
          </a:xfrm>
        </p:grpSpPr>
        <p:sp>
          <p:nvSpPr>
            <p:cNvPr id="776" name="Google Shape;776;p3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39" y="3511298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27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4315" y="1281069"/>
            <a:ext cx="8296245" cy="3824935"/>
          </a:xfrm>
          <a:prstGeom prst="roundRect">
            <a:avLst/>
          </a:prstGeom>
          <a:solidFill>
            <a:srgbClr val="FFFFFF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26673" y="1556080"/>
            <a:ext cx="577816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42875" y="1560290"/>
            <a:ext cx="256372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46800" y="2055368"/>
            <a:ext cx="423867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26577" y="2055368"/>
            <a:ext cx="1322598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94445" y="2556337"/>
            <a:ext cx="650084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79739" y="2556338"/>
            <a:ext cx="446934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8376" y="3563970"/>
            <a:ext cx="500816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98376" y="4041283"/>
            <a:ext cx="870178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68063" y="4041962"/>
            <a:ext cx="572811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01229" y="4039921"/>
            <a:ext cx="466465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3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9" name="Google Shape;534;p31"/>
          <p:cNvSpPr txBox="1"/>
          <p:nvPr/>
        </p:nvSpPr>
        <p:spPr>
          <a:xfrm>
            <a:off x="2018713" y="61867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Underline the signal and subject in each sentences.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400" y="1366484"/>
            <a:ext cx="828596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We can't go out now. It (rain)_________.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 </a:t>
            </a:r>
            <a:r>
              <a:rPr lang="en-US" sz="22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time_________you</a:t>
            </a: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(have) _________ breakfast every day?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- _________she (study) _________English now?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  - No, she isn't.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My dog (like) _________ my bed very much.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My mother (not cook) </a:t>
            </a:r>
            <a:r>
              <a:rPr lang="en-US" sz="22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now. She (read) </a:t>
            </a:r>
            <a:r>
              <a:rPr lang="en-US" sz="22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book.</a:t>
            </a:r>
          </a:p>
        </p:txBody>
      </p:sp>
      <p:sp>
        <p:nvSpPr>
          <p:cNvPr id="31" name="Google Shape;534;p31"/>
          <p:cNvSpPr txBox="1"/>
          <p:nvPr/>
        </p:nvSpPr>
        <p:spPr>
          <a:xfrm>
            <a:off x="2807739" y="660428"/>
            <a:ext cx="3143000" cy="479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Catamaran"/>
                <a:ea typeface="Catamaran"/>
                <a:cs typeface="Catamaran"/>
                <a:sym typeface="Catamaran"/>
              </a:rPr>
              <a:t>What tenses are there?</a:t>
            </a:r>
            <a:endParaRPr sz="2000" dirty="0">
              <a:solidFill>
                <a:schemeClr val="accent5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/>
      <p:bldP spid="19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6337" y="1607175"/>
            <a:ext cx="7210983" cy="1074887"/>
          </a:xfrm>
          <a:prstGeom prst="roundRect">
            <a:avLst/>
          </a:prstGeom>
          <a:solidFill>
            <a:srgbClr val="FFFFFF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5229" y="1987893"/>
            <a:ext cx="716175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58441" y="1987893"/>
            <a:ext cx="256372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3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9746" y="1717950"/>
            <a:ext cx="6713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can't go out now. It (rain</a:t>
            </a:r>
            <a:r>
              <a:rPr lang="en-US" sz="28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)_________.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2493" y="1866581"/>
            <a:ext cx="153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raining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5780" y="3087556"/>
            <a:ext cx="4281401" cy="638473"/>
          </a:xfrm>
          <a:prstGeom prst="roundRect">
            <a:avLst/>
          </a:prstGeom>
          <a:solidFill>
            <a:srgbClr val="FFFFFF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Present continuous: It + is + V-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7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7880" y="1704874"/>
            <a:ext cx="7974831" cy="114536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1883" y="2120830"/>
            <a:ext cx="423867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06643" y="2120830"/>
            <a:ext cx="1322598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3"/>
            <a:ext cx="6986384" cy="74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206" y="1926895"/>
            <a:ext cx="82859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2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time_________you</a:t>
            </a:r>
            <a:r>
              <a:rPr lang="en-US" sz="2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(have) _________ breakfast every day</a:t>
            </a:r>
            <a:r>
              <a:rPr lang="en-US" sz="22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2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0023" y="2043722"/>
            <a:ext cx="4876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7802" y="2037784"/>
            <a:ext cx="750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1895" y="3135293"/>
            <a:ext cx="4282694" cy="171110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Present simple</a:t>
            </a:r>
          </a:p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Question</a:t>
            </a:r>
          </a:p>
          <a:p>
            <a:pPr algn="ctr">
              <a:lnSpc>
                <a:spcPct val="150000"/>
              </a:lnSpc>
            </a:pP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do + you + V + O + 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8" grpId="0"/>
      <p:bldP spid="9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4316" y="1281070"/>
            <a:ext cx="8238816" cy="1187148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6068" y="1459718"/>
            <a:ext cx="707857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92965" y="1459719"/>
            <a:ext cx="527940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4"/>
            <a:ext cx="6986384" cy="67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8376" y="1264673"/>
            <a:ext cx="8285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_________she (study) _________English now?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  - No, she isn't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594" y="139396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2117" y="1401000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6336" y="2927537"/>
            <a:ext cx="3311562" cy="1711107"/>
          </a:xfrm>
          <a:prstGeom prst="roundRect">
            <a:avLst/>
          </a:prstGeom>
          <a:solidFill>
            <a:srgbClr val="FFFFFF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Present continuous.</a:t>
            </a:r>
          </a:p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Question.</a:t>
            </a:r>
          </a:p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+ she + V-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V?</a:t>
            </a:r>
          </a:p>
        </p:txBody>
      </p:sp>
    </p:spTree>
    <p:extLst>
      <p:ext uri="{BB962C8B-B14F-4D97-AF65-F5344CB8AC3E}">
        <p14:creationId xmlns:p14="http://schemas.microsoft.com/office/powerpoint/2010/main" val="14469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0" grpId="0"/>
      <p:bldP spid="11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2"/>
          <p:cNvSpPr/>
          <p:nvPr/>
        </p:nvSpPr>
        <p:spPr>
          <a:xfrm>
            <a:off x="3130144" y="3870502"/>
            <a:ext cx="807300" cy="80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49" name="Google Shape;549;p32"/>
          <p:cNvSpPr/>
          <p:nvPr/>
        </p:nvSpPr>
        <p:spPr>
          <a:xfrm>
            <a:off x="3130144" y="1622878"/>
            <a:ext cx="807300" cy="80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3130144" y="2746690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52" name="Google Shape;552;p32"/>
          <p:cNvSpPr txBox="1">
            <a:spLocks noGrp="1"/>
          </p:cNvSpPr>
          <p:nvPr>
            <p:ph type="subTitle" idx="1"/>
          </p:nvPr>
        </p:nvSpPr>
        <p:spPr>
          <a:xfrm>
            <a:off x="4086605" y="1832746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bg1">
                    <a:lumMod val="10000"/>
                  </a:schemeClr>
                </a:solidFill>
              </a:rPr>
              <a:t>PRONUNCIATION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55" name="Google Shape;555;p32"/>
          <p:cNvSpPr txBox="1">
            <a:spLocks noGrp="1"/>
          </p:cNvSpPr>
          <p:nvPr>
            <p:ph type="title" idx="9"/>
          </p:nvPr>
        </p:nvSpPr>
        <p:spPr>
          <a:xfrm>
            <a:off x="766610" y="252753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bg1">
                    <a:lumMod val="10000"/>
                  </a:schemeClr>
                </a:solidFill>
              </a:rPr>
              <a:t>OBJECTIVES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57" name="Google Shape;557;p32"/>
          <p:cNvSpPr txBox="1">
            <a:spLocks noGrp="1"/>
          </p:cNvSpPr>
          <p:nvPr>
            <p:ph type="title"/>
          </p:nvPr>
        </p:nvSpPr>
        <p:spPr>
          <a:xfrm>
            <a:off x="3149794" y="1762822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8" name="Google Shape;558;p32"/>
          <p:cNvSpPr txBox="1">
            <a:spLocks noGrp="1"/>
          </p:cNvSpPr>
          <p:nvPr>
            <p:ph type="title" idx="3"/>
          </p:nvPr>
        </p:nvSpPr>
        <p:spPr>
          <a:xfrm>
            <a:off x="3149794" y="4010446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9" name="Google Shape;559;p32"/>
          <p:cNvSpPr txBox="1">
            <a:spLocks noGrp="1"/>
          </p:cNvSpPr>
          <p:nvPr>
            <p:ph type="subTitle" idx="4"/>
          </p:nvPr>
        </p:nvSpPr>
        <p:spPr>
          <a:xfrm>
            <a:off x="4086605" y="4112454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bg1">
                    <a:lumMod val="10000"/>
                  </a:schemeClr>
                </a:solidFill>
              </a:rPr>
              <a:t>GRAMMAR</a:t>
            </a:r>
          </a:p>
        </p:txBody>
      </p:sp>
      <p:sp>
        <p:nvSpPr>
          <p:cNvPr id="565" name="Google Shape;565;p32"/>
          <p:cNvSpPr txBox="1">
            <a:spLocks noGrp="1"/>
          </p:cNvSpPr>
          <p:nvPr>
            <p:ph type="title" idx="16"/>
          </p:nvPr>
        </p:nvSpPr>
        <p:spPr>
          <a:xfrm>
            <a:off x="3149794" y="2886634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32"/>
          <p:cNvSpPr txBox="1">
            <a:spLocks noGrp="1"/>
          </p:cNvSpPr>
          <p:nvPr>
            <p:ph type="subTitle" idx="17"/>
          </p:nvPr>
        </p:nvSpPr>
        <p:spPr>
          <a:xfrm>
            <a:off x="4086605" y="2988649"/>
            <a:ext cx="2390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bg1">
                    <a:lumMod val="10000"/>
                  </a:schemeClr>
                </a:solidFill>
              </a:rPr>
              <a:t>VOCABULARY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571" name="Google Shape;571;p32"/>
          <p:cNvGrpSpPr/>
          <p:nvPr/>
        </p:nvGrpSpPr>
        <p:grpSpPr>
          <a:xfrm>
            <a:off x="-61905" y="128630"/>
            <a:ext cx="1259008" cy="1629696"/>
            <a:chOff x="-138105" y="128630"/>
            <a:chExt cx="1259008" cy="1629696"/>
          </a:xfrm>
        </p:grpSpPr>
        <p:sp>
          <p:nvSpPr>
            <p:cNvPr id="572" name="Google Shape;572;p32"/>
            <p:cNvSpPr/>
            <p:nvPr/>
          </p:nvSpPr>
          <p:spPr>
            <a:xfrm rot="1217612">
              <a:off x="32168" y="684003"/>
              <a:ext cx="354610" cy="1045273"/>
            </a:xfrm>
            <a:custGeom>
              <a:avLst/>
              <a:gdLst/>
              <a:ahLst/>
              <a:cxnLst/>
              <a:rect l="l" t="t" r="r" b="b"/>
              <a:pathLst>
                <a:path w="13350" h="39355" extrusionOk="0">
                  <a:moveTo>
                    <a:pt x="1593" y="20458"/>
                  </a:moveTo>
                  <a:cubicBezTo>
                    <a:pt x="1617" y="20458"/>
                    <a:pt x="1641" y="20459"/>
                    <a:pt x="1665" y="20460"/>
                  </a:cubicBezTo>
                  <a:cubicBezTo>
                    <a:pt x="1801" y="20460"/>
                    <a:pt x="1903" y="20494"/>
                    <a:pt x="2005" y="20528"/>
                  </a:cubicBezTo>
                  <a:cubicBezTo>
                    <a:pt x="2855" y="20800"/>
                    <a:pt x="3908" y="21820"/>
                    <a:pt x="4724" y="23281"/>
                  </a:cubicBezTo>
                  <a:cubicBezTo>
                    <a:pt x="4153" y="23433"/>
                    <a:pt x="3591" y="23505"/>
                    <a:pt x="3074" y="23505"/>
                  </a:cubicBezTo>
                  <a:cubicBezTo>
                    <a:pt x="2207" y="23505"/>
                    <a:pt x="1467" y="23303"/>
                    <a:pt x="1020" y="22941"/>
                  </a:cubicBezTo>
                  <a:cubicBezTo>
                    <a:pt x="510" y="22533"/>
                    <a:pt x="374" y="21922"/>
                    <a:pt x="680" y="21174"/>
                  </a:cubicBezTo>
                  <a:cubicBezTo>
                    <a:pt x="777" y="20755"/>
                    <a:pt x="1149" y="20458"/>
                    <a:pt x="1593" y="20458"/>
                  </a:cubicBezTo>
                  <a:close/>
                  <a:moveTo>
                    <a:pt x="13095" y="1"/>
                  </a:moveTo>
                  <a:cubicBezTo>
                    <a:pt x="13059" y="1"/>
                    <a:pt x="13020" y="12"/>
                    <a:pt x="12981" y="38"/>
                  </a:cubicBezTo>
                  <a:cubicBezTo>
                    <a:pt x="11724" y="955"/>
                    <a:pt x="10670" y="2178"/>
                    <a:pt x="9889" y="3572"/>
                  </a:cubicBezTo>
                  <a:cubicBezTo>
                    <a:pt x="8665" y="5747"/>
                    <a:pt x="7510" y="9451"/>
                    <a:pt x="9073" y="14616"/>
                  </a:cubicBezTo>
                  <a:cubicBezTo>
                    <a:pt x="10467" y="19101"/>
                    <a:pt x="8292" y="21378"/>
                    <a:pt x="6864" y="22329"/>
                  </a:cubicBezTo>
                  <a:cubicBezTo>
                    <a:pt x="6321" y="22703"/>
                    <a:pt x="5709" y="22975"/>
                    <a:pt x="5097" y="23179"/>
                  </a:cubicBezTo>
                  <a:cubicBezTo>
                    <a:pt x="4044" y="21344"/>
                    <a:pt x="2719" y="20189"/>
                    <a:pt x="1699" y="20121"/>
                  </a:cubicBezTo>
                  <a:cubicBezTo>
                    <a:pt x="1674" y="20119"/>
                    <a:pt x="1648" y="20119"/>
                    <a:pt x="1623" y="20119"/>
                  </a:cubicBezTo>
                  <a:cubicBezTo>
                    <a:pt x="1043" y="20119"/>
                    <a:pt x="537" y="20486"/>
                    <a:pt x="374" y="21072"/>
                  </a:cubicBezTo>
                  <a:cubicBezTo>
                    <a:pt x="0" y="21956"/>
                    <a:pt x="170" y="22703"/>
                    <a:pt x="816" y="23213"/>
                  </a:cubicBezTo>
                  <a:cubicBezTo>
                    <a:pt x="1341" y="23657"/>
                    <a:pt x="2118" y="23861"/>
                    <a:pt x="2997" y="23861"/>
                  </a:cubicBezTo>
                  <a:cubicBezTo>
                    <a:pt x="3597" y="23861"/>
                    <a:pt x="4245" y="23766"/>
                    <a:pt x="4894" y="23587"/>
                  </a:cubicBezTo>
                  <a:cubicBezTo>
                    <a:pt x="5437" y="24606"/>
                    <a:pt x="5845" y="25728"/>
                    <a:pt x="6117" y="26883"/>
                  </a:cubicBezTo>
                  <a:cubicBezTo>
                    <a:pt x="6797" y="29805"/>
                    <a:pt x="6932" y="35276"/>
                    <a:pt x="476" y="39048"/>
                  </a:cubicBezTo>
                  <a:cubicBezTo>
                    <a:pt x="374" y="39082"/>
                    <a:pt x="340" y="39184"/>
                    <a:pt x="408" y="39286"/>
                  </a:cubicBezTo>
                  <a:cubicBezTo>
                    <a:pt x="408" y="39320"/>
                    <a:pt x="442" y="39354"/>
                    <a:pt x="510" y="39354"/>
                  </a:cubicBezTo>
                  <a:cubicBezTo>
                    <a:pt x="544" y="39354"/>
                    <a:pt x="612" y="39354"/>
                    <a:pt x="646" y="39320"/>
                  </a:cubicBezTo>
                  <a:cubicBezTo>
                    <a:pt x="7578" y="35310"/>
                    <a:pt x="7034" y="29194"/>
                    <a:pt x="6457" y="26781"/>
                  </a:cubicBezTo>
                  <a:cubicBezTo>
                    <a:pt x="6219" y="25626"/>
                    <a:pt x="5777" y="24504"/>
                    <a:pt x="5233" y="23485"/>
                  </a:cubicBezTo>
                  <a:cubicBezTo>
                    <a:pt x="5879" y="23281"/>
                    <a:pt x="6491" y="22975"/>
                    <a:pt x="7068" y="22601"/>
                  </a:cubicBezTo>
                  <a:cubicBezTo>
                    <a:pt x="8564" y="21616"/>
                    <a:pt x="10840" y="19203"/>
                    <a:pt x="9413" y="14514"/>
                  </a:cubicBezTo>
                  <a:cubicBezTo>
                    <a:pt x="6491" y="4863"/>
                    <a:pt x="13117" y="343"/>
                    <a:pt x="13185" y="310"/>
                  </a:cubicBezTo>
                  <a:cubicBezTo>
                    <a:pt x="13350" y="200"/>
                    <a:pt x="13248" y="1"/>
                    <a:pt x="1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 rot="1217612">
              <a:off x="116231" y="255319"/>
              <a:ext cx="883708" cy="855634"/>
            </a:xfrm>
            <a:custGeom>
              <a:avLst/>
              <a:gdLst/>
              <a:ahLst/>
              <a:cxnLst/>
              <a:rect l="l" t="t" r="r" b="b"/>
              <a:pathLst>
                <a:path w="33269" h="32215" extrusionOk="0">
                  <a:moveTo>
                    <a:pt x="17602" y="0"/>
                  </a:moveTo>
                  <a:cubicBezTo>
                    <a:pt x="11281" y="0"/>
                    <a:pt x="5159" y="4501"/>
                    <a:pt x="2821" y="11487"/>
                  </a:cubicBezTo>
                  <a:cubicBezTo>
                    <a:pt x="1" y="20016"/>
                    <a:pt x="3841" y="28987"/>
                    <a:pt x="11486" y="31536"/>
                  </a:cubicBezTo>
                  <a:cubicBezTo>
                    <a:pt x="12859" y="31996"/>
                    <a:pt x="14260" y="32214"/>
                    <a:pt x="15651" y="32214"/>
                  </a:cubicBezTo>
                  <a:cubicBezTo>
                    <a:pt x="21977" y="32214"/>
                    <a:pt x="28102" y="27694"/>
                    <a:pt x="30414" y="20730"/>
                  </a:cubicBezTo>
                  <a:cubicBezTo>
                    <a:pt x="33269" y="12201"/>
                    <a:pt x="29395" y="3230"/>
                    <a:pt x="21783" y="681"/>
                  </a:cubicBezTo>
                  <a:cubicBezTo>
                    <a:pt x="20405" y="220"/>
                    <a:pt x="18999" y="0"/>
                    <a:pt x="1760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 rot="1217612">
              <a:off x="274664" y="1008479"/>
              <a:ext cx="111031" cy="113412"/>
            </a:xfrm>
            <a:custGeom>
              <a:avLst/>
              <a:gdLst/>
              <a:ahLst/>
              <a:cxnLst/>
              <a:rect l="l" t="t" r="r" b="b"/>
              <a:pathLst>
                <a:path w="4180" h="4270" extrusionOk="0">
                  <a:moveTo>
                    <a:pt x="1785" y="0"/>
                  </a:moveTo>
                  <a:cubicBezTo>
                    <a:pt x="1669" y="0"/>
                    <a:pt x="1589" y="85"/>
                    <a:pt x="1564" y="281"/>
                  </a:cubicBezTo>
                  <a:cubicBezTo>
                    <a:pt x="1564" y="281"/>
                    <a:pt x="0" y="3441"/>
                    <a:pt x="340" y="3917"/>
                  </a:cubicBezTo>
                  <a:cubicBezTo>
                    <a:pt x="503" y="4138"/>
                    <a:pt x="1005" y="4270"/>
                    <a:pt x="1580" y="4270"/>
                  </a:cubicBezTo>
                  <a:cubicBezTo>
                    <a:pt x="2328" y="4270"/>
                    <a:pt x="3199" y="4047"/>
                    <a:pt x="3602" y="3509"/>
                  </a:cubicBezTo>
                  <a:cubicBezTo>
                    <a:pt x="4179" y="2672"/>
                    <a:pt x="2431" y="0"/>
                    <a:pt x="1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6" name="Subtitle 5"/>
          <p:cNvSpPr>
            <a:spLocks noGrp="1"/>
          </p:cNvSpPr>
          <p:nvPr>
            <p:ph type="subTitle" idx="21"/>
          </p:nvPr>
        </p:nvSpPr>
        <p:spPr>
          <a:xfrm>
            <a:off x="1328371" y="740962"/>
            <a:ext cx="7659324" cy="6993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review, students will have revised: 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  <p:bldP spid="549" grpId="0" animBg="1"/>
      <p:bldP spid="550" grpId="0" animBg="1"/>
      <p:bldP spid="552" grpId="0" build="p"/>
      <p:bldP spid="555" grpId="0"/>
      <p:bldP spid="557" grpId="0"/>
      <p:bldP spid="558" grpId="0"/>
      <p:bldP spid="559" grpId="0" build="p"/>
      <p:bldP spid="565" grpId="0"/>
      <p:bldP spid="566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8376" y="1370052"/>
            <a:ext cx="7018206" cy="1202436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1249" y="1786410"/>
            <a:ext cx="593729" cy="3870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4"/>
            <a:ext cx="6986384" cy="73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081" y="1564024"/>
            <a:ext cx="8285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dog (like) _________ my bed very much</a:t>
            </a:r>
            <a:r>
              <a:rPr lang="en-US" sz="28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1864" y="1709660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likes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82304" y="3040491"/>
            <a:ext cx="2850349" cy="1711107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2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 simple.</a:t>
            </a:r>
          </a:p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Talk about hobby.</a:t>
            </a:r>
          </a:p>
          <a:p>
            <a:pPr algn="ctr">
              <a:lnSpc>
                <a:spcPct val="1500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+ Vs/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O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1986" y="1249346"/>
            <a:ext cx="8060886" cy="1544008"/>
          </a:xfrm>
          <a:prstGeom prst="roundRect">
            <a:avLst/>
          </a:prstGeom>
          <a:solidFill>
            <a:srgbClr val="FFFFFF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1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0081" y="1616444"/>
            <a:ext cx="993703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11501" y="1616444"/>
            <a:ext cx="621748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40576" y="2161885"/>
            <a:ext cx="504150" cy="313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7" name="Google Shape;697;p35"/>
          <p:cNvGrpSpPr/>
          <p:nvPr/>
        </p:nvGrpSpPr>
        <p:grpSpPr>
          <a:xfrm>
            <a:off x="8046311" y="3826131"/>
            <a:ext cx="1146303" cy="1564886"/>
            <a:chOff x="5756700" y="631575"/>
            <a:chExt cx="1208925" cy="1650375"/>
          </a:xfrm>
        </p:grpSpPr>
        <p:sp>
          <p:nvSpPr>
            <p:cNvPr id="698" name="Google Shape;698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5"/>
          <p:cNvGrpSpPr/>
          <p:nvPr/>
        </p:nvGrpSpPr>
        <p:grpSpPr>
          <a:xfrm flipH="1">
            <a:off x="-112891" y="803931"/>
            <a:ext cx="1146303" cy="1564886"/>
            <a:chOff x="5756700" y="631575"/>
            <a:chExt cx="1208925" cy="1650375"/>
          </a:xfrm>
        </p:grpSpPr>
        <p:sp>
          <p:nvSpPr>
            <p:cNvPr id="702" name="Google Shape;702;p35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33;p31"/>
          <p:cNvSpPr txBox="1">
            <a:spLocks/>
          </p:cNvSpPr>
          <p:nvPr/>
        </p:nvSpPr>
        <p:spPr>
          <a:xfrm>
            <a:off x="0" y="0"/>
            <a:ext cx="2018713" cy="535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Grammar</a:t>
            </a:r>
            <a:endParaRPr lang="en-US" sz="2000" dirty="0"/>
          </a:p>
        </p:txBody>
      </p:sp>
      <p:sp>
        <p:nvSpPr>
          <p:cNvPr id="14" name="Google Shape;534;p31"/>
          <p:cNvSpPr txBox="1"/>
          <p:nvPr/>
        </p:nvSpPr>
        <p:spPr>
          <a:xfrm>
            <a:off x="2018713" y="-16594"/>
            <a:ext cx="6986384" cy="7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6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. (p 36) Complete the sentences with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simple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or </a:t>
            </a:r>
            <a:r>
              <a:rPr lang="en-US" sz="2000" b="1" dirty="0" smtClean="0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the present continuous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form of the verbs in brackets.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4394" y="1421185"/>
            <a:ext cx="5870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mother (not cook) 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now. </a:t>
            </a:r>
            <a:endParaRPr lang="en-US" sz="2400" dirty="0" smtClean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(read) </a:t>
            </a:r>
            <a:r>
              <a:rPr lang="en-US" sz="240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_________a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0775" y="1542335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isn't cooking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64530" y="2109763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1122" y="2965193"/>
            <a:ext cx="4522613" cy="2043042"/>
          </a:xfrm>
          <a:prstGeom prst="roundRect">
            <a:avLst/>
          </a:prstGeom>
          <a:solidFill>
            <a:srgbClr val="FFFFFF"/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Present continuous.</a:t>
            </a:r>
          </a:p>
          <a:p>
            <a:pPr algn="ctr">
              <a:lnSpc>
                <a:spcPts val="3500"/>
              </a:lnSpc>
            </a:pPr>
            <a:r>
              <a:rPr lang="en-US" sz="21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and positive sentences.</a:t>
            </a:r>
          </a:p>
          <a:p>
            <a:pPr algn="ctr">
              <a:lnSpc>
                <a:spcPts val="35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+ isn’t (is not) + V-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en-US" sz="21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+ is + V-</a:t>
            </a:r>
            <a:r>
              <a:rPr lang="en-US" sz="2100" b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1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4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5" grpId="0"/>
      <p:bldP spid="16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7"/>
          <p:cNvSpPr/>
          <p:nvPr/>
        </p:nvSpPr>
        <p:spPr>
          <a:xfrm>
            <a:off x="4828155" y="3279826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7"/>
          <p:cNvSpPr/>
          <p:nvPr/>
        </p:nvSpPr>
        <p:spPr>
          <a:xfrm>
            <a:off x="4828155" y="1163038"/>
            <a:ext cx="807300" cy="80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7"/>
          <p:cNvSpPr/>
          <p:nvPr/>
        </p:nvSpPr>
        <p:spPr>
          <a:xfrm>
            <a:off x="886920" y="1133060"/>
            <a:ext cx="807300" cy="80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7"/>
          <p:cNvSpPr/>
          <p:nvPr/>
        </p:nvSpPr>
        <p:spPr>
          <a:xfrm>
            <a:off x="822005" y="3279826"/>
            <a:ext cx="807300" cy="80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7"/>
          <p:cNvSpPr txBox="1">
            <a:spLocks noGrp="1"/>
          </p:cNvSpPr>
          <p:nvPr>
            <p:ph type="title"/>
          </p:nvPr>
        </p:nvSpPr>
        <p:spPr>
          <a:xfrm>
            <a:off x="3920611" y="345312"/>
            <a:ext cx="1854388" cy="59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</a:t>
            </a:r>
            <a:r>
              <a:rPr lang="es" dirty="0" smtClean="0"/>
              <a:t>ecap</a:t>
            </a:r>
            <a:endParaRPr dirty="0"/>
          </a:p>
        </p:txBody>
      </p:sp>
      <p:sp>
        <p:nvSpPr>
          <p:cNvPr id="736" name="Google Shape;736;p37"/>
          <p:cNvSpPr txBox="1">
            <a:spLocks noGrp="1"/>
          </p:cNvSpPr>
          <p:nvPr>
            <p:ph type="subTitle" idx="5"/>
          </p:nvPr>
        </p:nvSpPr>
        <p:spPr>
          <a:xfrm>
            <a:off x="5742595" y="1379933"/>
            <a:ext cx="3401405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/>
              <a:t>What </a:t>
            </a:r>
            <a:r>
              <a:rPr lang="en-US" sz="2000" dirty="0" smtClean="0"/>
              <a:t>is </a:t>
            </a:r>
            <a:r>
              <a:rPr lang="en-US" sz="2000" dirty="0"/>
              <a:t>the </a:t>
            </a:r>
            <a:r>
              <a:rPr lang="en-US" sz="2000" dirty="0" smtClean="0"/>
              <a:t>structure </a:t>
            </a:r>
            <a:r>
              <a:rPr lang="en-US" sz="2000" dirty="0"/>
              <a:t>in present </a:t>
            </a:r>
            <a:r>
              <a:rPr lang="en-US" sz="2000" dirty="0" smtClean="0"/>
              <a:t>simple?</a:t>
            </a:r>
            <a:endParaRPr sz="2000" dirty="0"/>
          </a:p>
        </p:txBody>
      </p:sp>
      <p:sp>
        <p:nvSpPr>
          <p:cNvPr id="737" name="Google Shape;737;p37"/>
          <p:cNvSpPr txBox="1">
            <a:spLocks noGrp="1"/>
          </p:cNvSpPr>
          <p:nvPr>
            <p:ph type="subTitle" idx="6"/>
          </p:nvPr>
        </p:nvSpPr>
        <p:spPr>
          <a:xfrm>
            <a:off x="5855137" y="2049172"/>
            <a:ext cx="257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300"/>
              </a:lnSpc>
            </a:pP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A. S + Ved + O</a:t>
            </a:r>
          </a:p>
          <a:p>
            <a:pPr mar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B. S + is/am/are + V-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+ O</a:t>
            </a:r>
          </a:p>
          <a:p>
            <a:pPr mar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C. S + is/am/are + </a:t>
            </a:r>
            <a:r>
              <a:rPr lang="en-US" b="1" dirty="0" err="1" smtClean="0">
                <a:solidFill>
                  <a:schemeClr val="bg1">
                    <a:lumMod val="10000"/>
                  </a:schemeClr>
                </a:solidFill>
              </a:rPr>
              <a:t>Adj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+ O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38" name="Google Shape;738;p37"/>
          <p:cNvSpPr txBox="1">
            <a:spLocks noGrp="1"/>
          </p:cNvSpPr>
          <p:nvPr>
            <p:ph type="subTitle" idx="7"/>
          </p:nvPr>
        </p:nvSpPr>
        <p:spPr>
          <a:xfrm>
            <a:off x="5698591" y="3483134"/>
            <a:ext cx="3817827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/>
              <a:t>How to pronounce these underlined parts?</a:t>
            </a:r>
            <a:endParaRPr sz="2000" dirty="0"/>
          </a:p>
        </p:txBody>
      </p:sp>
      <p:sp>
        <p:nvSpPr>
          <p:cNvPr id="739" name="Google Shape;739;p37"/>
          <p:cNvSpPr txBox="1">
            <a:spLocks noGrp="1"/>
          </p:cNvSpPr>
          <p:nvPr>
            <p:ph type="subTitle" idx="8"/>
          </p:nvPr>
        </p:nvSpPr>
        <p:spPr>
          <a:xfrm>
            <a:off x="5959155" y="4087126"/>
            <a:ext cx="2996418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A. start</a:t>
            </a:r>
            <a:r>
              <a:rPr lang="en-US" b="1" u="sng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marL="0" lv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B. c</a:t>
            </a:r>
            <a:r>
              <a:rPr lang="en-US" b="1" u="sng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rtoon	</a:t>
            </a:r>
          </a:p>
          <a:p>
            <a:pPr marL="0" lv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C. S</a:t>
            </a:r>
            <a:r>
              <a:rPr lang="en-US" b="1" u="sng" dirty="0" smtClean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nday	 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40" name="Google Shape;740;p37"/>
          <p:cNvSpPr txBox="1">
            <a:spLocks noGrp="1"/>
          </p:cNvSpPr>
          <p:nvPr>
            <p:ph type="subTitle" idx="1"/>
          </p:nvPr>
        </p:nvSpPr>
        <p:spPr>
          <a:xfrm>
            <a:off x="1801360" y="1368374"/>
            <a:ext cx="2579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W</a:t>
            </a:r>
            <a:r>
              <a:rPr lang="es" sz="2000" dirty="0" smtClean="0"/>
              <a:t>hat have you revised today?</a:t>
            </a:r>
            <a:endParaRPr sz="2000" dirty="0"/>
          </a:p>
        </p:txBody>
      </p:sp>
      <p:sp>
        <p:nvSpPr>
          <p:cNvPr id="741" name="Google Shape;741;p37"/>
          <p:cNvSpPr txBox="1">
            <a:spLocks noGrp="1"/>
          </p:cNvSpPr>
          <p:nvPr>
            <p:ph type="subTitle" idx="2"/>
          </p:nvPr>
        </p:nvSpPr>
        <p:spPr>
          <a:xfrm>
            <a:off x="2141615" y="2156654"/>
            <a:ext cx="257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A. V</a:t>
            </a: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ocabulary</a:t>
            </a:r>
          </a:p>
          <a:p>
            <a:pPr marL="0" lvl="0" indent="0" algn="l" rtl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B. G</a:t>
            </a: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rammar</a:t>
            </a:r>
          </a:p>
          <a:p>
            <a:pPr marL="0" lvl="0" indent="0" algn="l" rtl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C. P</a:t>
            </a: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ronunciation</a:t>
            </a:r>
          </a:p>
          <a:p>
            <a:pPr marL="0" lvl="0" indent="0" algn="l" rtl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D. Skills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42" name="Google Shape;742;p37"/>
          <p:cNvSpPr txBox="1">
            <a:spLocks noGrp="1"/>
          </p:cNvSpPr>
          <p:nvPr>
            <p:ph type="subTitle" idx="3"/>
          </p:nvPr>
        </p:nvSpPr>
        <p:spPr>
          <a:xfrm>
            <a:off x="1801054" y="3497776"/>
            <a:ext cx="2919961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W</a:t>
            </a:r>
            <a:r>
              <a:rPr lang="es" sz="2000" dirty="0" smtClean="0"/>
              <a:t>hat is the correct answer?</a:t>
            </a:r>
            <a:endParaRPr sz="2000" dirty="0"/>
          </a:p>
        </p:txBody>
      </p:sp>
      <p:sp>
        <p:nvSpPr>
          <p:cNvPr id="743" name="Google Shape;743;p37"/>
          <p:cNvSpPr txBox="1">
            <a:spLocks noGrp="1"/>
          </p:cNvSpPr>
          <p:nvPr>
            <p:ph type="subTitle" idx="4"/>
          </p:nvPr>
        </p:nvSpPr>
        <p:spPr>
          <a:xfrm>
            <a:off x="2195096" y="4161348"/>
            <a:ext cx="25794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ts val="2300"/>
              </a:lnSpc>
            </a:pPr>
            <a:r>
              <a:rPr lang="es" b="1" dirty="0" smtClean="0">
                <a:solidFill>
                  <a:schemeClr val="bg1">
                    <a:lumMod val="10000"/>
                  </a:schemeClr>
                </a:solidFill>
              </a:rPr>
              <a:t>A. Do homework</a:t>
            </a:r>
          </a:p>
          <a:p>
            <a:pPr mar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B. Play karate</a:t>
            </a:r>
          </a:p>
          <a:p>
            <a:pPr marL="0" indent="0">
              <a:lnSpc>
                <a:spcPts val="2300"/>
              </a:lnSpc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C. Have football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44" name="Google Shape;744;p37"/>
          <p:cNvSpPr txBox="1">
            <a:spLocks noGrp="1"/>
          </p:cNvSpPr>
          <p:nvPr>
            <p:ph type="title" idx="9"/>
          </p:nvPr>
        </p:nvSpPr>
        <p:spPr>
          <a:xfrm>
            <a:off x="906570" y="1273010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01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45" name="Google Shape;745;p37"/>
          <p:cNvSpPr txBox="1">
            <a:spLocks noGrp="1"/>
          </p:cNvSpPr>
          <p:nvPr>
            <p:ph type="title" idx="13"/>
          </p:nvPr>
        </p:nvSpPr>
        <p:spPr>
          <a:xfrm>
            <a:off x="841655" y="3419776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6" name="Google Shape;746;p37"/>
          <p:cNvSpPr txBox="1">
            <a:spLocks noGrp="1"/>
          </p:cNvSpPr>
          <p:nvPr>
            <p:ph type="title" idx="14"/>
          </p:nvPr>
        </p:nvSpPr>
        <p:spPr>
          <a:xfrm>
            <a:off x="4847805" y="1302988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7" name="Google Shape;747;p37"/>
          <p:cNvSpPr txBox="1">
            <a:spLocks noGrp="1"/>
          </p:cNvSpPr>
          <p:nvPr>
            <p:ph type="title" idx="15"/>
          </p:nvPr>
        </p:nvSpPr>
        <p:spPr>
          <a:xfrm>
            <a:off x="4847805" y="3419776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48" name="Google Shape;748;p37"/>
          <p:cNvGrpSpPr/>
          <p:nvPr/>
        </p:nvGrpSpPr>
        <p:grpSpPr>
          <a:xfrm rot="2381116" flipH="1">
            <a:off x="-18298" y="284224"/>
            <a:ext cx="861491" cy="1657378"/>
            <a:chOff x="274650" y="3357950"/>
            <a:chExt cx="861450" cy="1657300"/>
          </a:xfrm>
        </p:grpSpPr>
        <p:sp>
          <p:nvSpPr>
            <p:cNvPr id="749" name="Google Shape;749;p37"/>
            <p:cNvSpPr/>
            <p:nvPr/>
          </p:nvSpPr>
          <p:spPr>
            <a:xfrm>
              <a:off x="501475" y="3889600"/>
              <a:ext cx="279525" cy="1125650"/>
            </a:xfrm>
            <a:custGeom>
              <a:avLst/>
              <a:gdLst/>
              <a:ahLst/>
              <a:cxnLst/>
              <a:rect l="l" t="t" r="r" b="b"/>
              <a:pathLst>
                <a:path w="11181" h="45026" extrusionOk="0">
                  <a:moveTo>
                    <a:pt x="1903" y="24351"/>
                  </a:moveTo>
                  <a:cubicBezTo>
                    <a:pt x="2855" y="24486"/>
                    <a:pt x="4146" y="25404"/>
                    <a:pt x="5369" y="26797"/>
                  </a:cubicBezTo>
                  <a:cubicBezTo>
                    <a:pt x="4409" y="27247"/>
                    <a:pt x="3449" y="27475"/>
                    <a:pt x="2644" y="27475"/>
                  </a:cubicBezTo>
                  <a:cubicBezTo>
                    <a:pt x="2110" y="27475"/>
                    <a:pt x="1644" y="27374"/>
                    <a:pt x="1292" y="27171"/>
                  </a:cubicBezTo>
                  <a:cubicBezTo>
                    <a:pt x="646" y="26831"/>
                    <a:pt x="408" y="26186"/>
                    <a:pt x="578" y="25336"/>
                  </a:cubicBezTo>
                  <a:cubicBezTo>
                    <a:pt x="714" y="24724"/>
                    <a:pt x="1020" y="24418"/>
                    <a:pt x="1495" y="24351"/>
                  </a:cubicBezTo>
                  <a:close/>
                  <a:moveTo>
                    <a:pt x="9842" y="0"/>
                  </a:moveTo>
                  <a:cubicBezTo>
                    <a:pt x="9800" y="0"/>
                    <a:pt x="9757" y="16"/>
                    <a:pt x="9719" y="54"/>
                  </a:cubicBezTo>
                  <a:cubicBezTo>
                    <a:pt x="8530" y="1311"/>
                    <a:pt x="7612" y="2840"/>
                    <a:pt x="7068" y="4505"/>
                  </a:cubicBezTo>
                  <a:cubicBezTo>
                    <a:pt x="6185" y="7088"/>
                    <a:pt x="5675" y="11302"/>
                    <a:pt x="8360" y="16603"/>
                  </a:cubicBezTo>
                  <a:cubicBezTo>
                    <a:pt x="10738" y="21156"/>
                    <a:pt x="8835" y="24045"/>
                    <a:pt x="7476" y="25370"/>
                  </a:cubicBezTo>
                  <a:cubicBezTo>
                    <a:pt x="6966" y="25846"/>
                    <a:pt x="6355" y="26287"/>
                    <a:pt x="5743" y="26627"/>
                  </a:cubicBezTo>
                  <a:cubicBezTo>
                    <a:pt x="4318" y="24944"/>
                    <a:pt x="2740" y="23970"/>
                    <a:pt x="1653" y="23970"/>
                  </a:cubicBezTo>
                  <a:cubicBezTo>
                    <a:pt x="1599" y="23970"/>
                    <a:pt x="1547" y="23972"/>
                    <a:pt x="1495" y="23977"/>
                  </a:cubicBezTo>
                  <a:cubicBezTo>
                    <a:pt x="816" y="24045"/>
                    <a:pt x="272" y="24588"/>
                    <a:pt x="204" y="25268"/>
                  </a:cubicBezTo>
                  <a:cubicBezTo>
                    <a:pt x="0" y="26287"/>
                    <a:pt x="306" y="27103"/>
                    <a:pt x="1122" y="27511"/>
                  </a:cubicBezTo>
                  <a:cubicBezTo>
                    <a:pt x="1542" y="27747"/>
                    <a:pt x="2065" y="27857"/>
                    <a:pt x="2642" y="27857"/>
                  </a:cubicBezTo>
                  <a:cubicBezTo>
                    <a:pt x="3556" y="27857"/>
                    <a:pt x="4607" y="27582"/>
                    <a:pt x="5607" y="27103"/>
                  </a:cubicBezTo>
                  <a:cubicBezTo>
                    <a:pt x="6389" y="28088"/>
                    <a:pt x="7068" y="29210"/>
                    <a:pt x="7544" y="30399"/>
                  </a:cubicBezTo>
                  <a:cubicBezTo>
                    <a:pt x="8869" y="33424"/>
                    <a:pt x="10093" y="39336"/>
                    <a:pt x="3840" y="44671"/>
                  </a:cubicBezTo>
                  <a:cubicBezTo>
                    <a:pt x="3738" y="44739"/>
                    <a:pt x="3738" y="44875"/>
                    <a:pt x="3840" y="44943"/>
                  </a:cubicBezTo>
                  <a:cubicBezTo>
                    <a:pt x="3874" y="44977"/>
                    <a:pt x="3908" y="45011"/>
                    <a:pt x="3942" y="45011"/>
                  </a:cubicBezTo>
                  <a:cubicBezTo>
                    <a:pt x="3962" y="45021"/>
                    <a:pt x="3982" y="45025"/>
                    <a:pt x="4001" y="45025"/>
                  </a:cubicBezTo>
                  <a:cubicBezTo>
                    <a:pt x="4047" y="45025"/>
                    <a:pt x="4088" y="45001"/>
                    <a:pt x="4112" y="44977"/>
                  </a:cubicBezTo>
                  <a:cubicBezTo>
                    <a:pt x="10806" y="39302"/>
                    <a:pt x="9039" y="32812"/>
                    <a:pt x="7952" y="30263"/>
                  </a:cubicBezTo>
                  <a:cubicBezTo>
                    <a:pt x="7442" y="29074"/>
                    <a:pt x="6763" y="27953"/>
                    <a:pt x="5981" y="26933"/>
                  </a:cubicBezTo>
                  <a:cubicBezTo>
                    <a:pt x="6627" y="26593"/>
                    <a:pt x="7204" y="26152"/>
                    <a:pt x="7748" y="25642"/>
                  </a:cubicBezTo>
                  <a:cubicBezTo>
                    <a:pt x="9175" y="24249"/>
                    <a:pt x="11180" y="21224"/>
                    <a:pt x="8700" y="16399"/>
                  </a:cubicBezTo>
                  <a:cubicBezTo>
                    <a:pt x="3670" y="6578"/>
                    <a:pt x="9923" y="394"/>
                    <a:pt x="9991" y="326"/>
                  </a:cubicBezTo>
                  <a:cubicBezTo>
                    <a:pt x="10123" y="194"/>
                    <a:pt x="9988" y="0"/>
                    <a:pt x="9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74650" y="3357950"/>
              <a:ext cx="861450" cy="890950"/>
            </a:xfrm>
            <a:custGeom>
              <a:avLst/>
              <a:gdLst/>
              <a:ahLst/>
              <a:cxnLst/>
              <a:rect l="l" t="t" r="r" b="b"/>
              <a:pathLst>
                <a:path w="34458" h="35638" extrusionOk="0">
                  <a:moveTo>
                    <a:pt x="17709" y="1"/>
                  </a:moveTo>
                  <a:cubicBezTo>
                    <a:pt x="9781" y="1"/>
                    <a:pt x="2710" y="6534"/>
                    <a:pt x="1427" y="15543"/>
                  </a:cubicBezTo>
                  <a:cubicBezTo>
                    <a:pt x="0" y="25296"/>
                    <a:pt x="5947" y="34233"/>
                    <a:pt x="14680" y="35490"/>
                  </a:cubicBezTo>
                  <a:cubicBezTo>
                    <a:pt x="15371" y="35590"/>
                    <a:pt x="16059" y="35638"/>
                    <a:pt x="16740" y="35638"/>
                  </a:cubicBezTo>
                  <a:cubicBezTo>
                    <a:pt x="24672" y="35638"/>
                    <a:pt x="31747" y="29078"/>
                    <a:pt x="33030" y="20097"/>
                  </a:cubicBezTo>
                  <a:cubicBezTo>
                    <a:pt x="34457" y="10344"/>
                    <a:pt x="28511" y="1407"/>
                    <a:pt x="19777" y="149"/>
                  </a:cubicBezTo>
                  <a:cubicBezTo>
                    <a:pt x="19084" y="50"/>
                    <a:pt x="18393" y="1"/>
                    <a:pt x="1770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653525" y="4207275"/>
              <a:ext cx="108125" cy="118025"/>
            </a:xfrm>
            <a:custGeom>
              <a:avLst/>
              <a:gdLst/>
              <a:ahLst/>
              <a:cxnLst/>
              <a:rect l="l" t="t" r="r" b="b"/>
              <a:pathLst>
                <a:path w="4325" h="4721" extrusionOk="0">
                  <a:moveTo>
                    <a:pt x="1295" y="0"/>
                  </a:moveTo>
                  <a:cubicBezTo>
                    <a:pt x="1136" y="0"/>
                    <a:pt x="1043" y="108"/>
                    <a:pt x="1054" y="362"/>
                  </a:cubicBezTo>
                  <a:cubicBezTo>
                    <a:pt x="1054" y="362"/>
                    <a:pt x="1" y="4066"/>
                    <a:pt x="477" y="4541"/>
                  </a:cubicBezTo>
                  <a:cubicBezTo>
                    <a:pt x="606" y="4661"/>
                    <a:pt x="874" y="4721"/>
                    <a:pt x="1208" y="4721"/>
                  </a:cubicBezTo>
                  <a:cubicBezTo>
                    <a:pt x="2106" y="4721"/>
                    <a:pt x="3478" y="4287"/>
                    <a:pt x="3875" y="3420"/>
                  </a:cubicBezTo>
                  <a:cubicBezTo>
                    <a:pt x="4324" y="2465"/>
                    <a:pt x="2057" y="0"/>
                    <a:pt x="1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99" y="1875572"/>
            <a:ext cx="523842" cy="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99" y="2156654"/>
            <a:ext cx="523842" cy="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99" y="2465152"/>
            <a:ext cx="523842" cy="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60" y="4019810"/>
            <a:ext cx="523842" cy="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34" y="2506304"/>
            <a:ext cx="523842" cy="3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9389" y="4019810"/>
            <a:ext cx="8402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/</a:t>
            </a:r>
            <a:r>
              <a:rPr lang="en-US" sz="1500" b="1" dirty="0" err="1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stɑːt</a:t>
            </a:r>
            <a:r>
              <a:rPr lang="en-US" sz="1500" b="1" dirty="0" err="1">
                <a:solidFill>
                  <a:srgbClr val="FF0000"/>
                </a:solidFill>
                <a:latin typeface="Catamaran"/>
                <a:ea typeface="Catamaran"/>
                <a:cs typeface="Catamaran"/>
                <a:sym typeface="Catamaran"/>
              </a:rPr>
              <a:t>s</a:t>
            </a:r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/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2925" y="4297985"/>
            <a:ext cx="10294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/</a:t>
            </a:r>
            <a:r>
              <a:rPr lang="en-US" sz="1500" b="1" dirty="0" err="1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k</a:t>
            </a:r>
            <a:r>
              <a:rPr lang="en-US" sz="1500" b="1" dirty="0" err="1">
                <a:solidFill>
                  <a:srgbClr val="FF0000"/>
                </a:solidFill>
                <a:latin typeface="Catamaran"/>
                <a:ea typeface="Catamaran"/>
                <a:cs typeface="Catamaran"/>
              </a:rPr>
              <a:t>ɑ</a:t>
            </a:r>
            <a:r>
              <a:rPr lang="en-US" sz="1500" b="1" dirty="0">
                <a:solidFill>
                  <a:srgbClr val="FF0000"/>
                </a:solidFill>
                <a:latin typeface="Catamaran"/>
                <a:ea typeface="Catamaran"/>
                <a:cs typeface="Catamaran"/>
              </a:rPr>
              <a:t>ː</a:t>
            </a:r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ˈ</a:t>
            </a:r>
            <a:r>
              <a:rPr lang="en-US" sz="1500" b="1" dirty="0" err="1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tuːn</a:t>
            </a:r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7052925" y="4575567"/>
            <a:ext cx="9749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/ˈ</a:t>
            </a:r>
            <a:r>
              <a:rPr lang="en-US" sz="1500" b="1" dirty="0" err="1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s</a:t>
            </a:r>
            <a:r>
              <a:rPr lang="en-US" sz="1500" b="1" dirty="0" err="1">
                <a:solidFill>
                  <a:srgbClr val="FF0000"/>
                </a:solidFill>
                <a:latin typeface="Catamaran"/>
                <a:ea typeface="Catamaran"/>
                <a:cs typeface="Catamaran"/>
              </a:rPr>
              <a:t>ʌ</a:t>
            </a:r>
            <a:r>
              <a:rPr lang="en-US" sz="1500" b="1" dirty="0" err="1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ndeɪ</a:t>
            </a:r>
            <a:r>
              <a:rPr lang="en-US" sz="15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 animBg="1"/>
      <p:bldP spid="732" grpId="0" animBg="1"/>
      <p:bldP spid="733" grpId="0" animBg="1"/>
      <p:bldP spid="734" grpId="0" animBg="1"/>
      <p:bldP spid="735" grpId="0" animBg="1"/>
      <p:bldP spid="736" grpId="0" build="p"/>
      <p:bldP spid="737" grpId="0" uiExpand="1" build="p"/>
      <p:bldP spid="738" grpId="0" build="p"/>
      <p:bldP spid="739" grpId="0" uiExpand="1" build="p"/>
      <p:bldP spid="740" grpId="0" build="p"/>
      <p:bldP spid="741" grpId="0" uiExpand="1" build="p"/>
      <p:bldP spid="742" grpId="0" build="p"/>
      <p:bldP spid="743" grpId="0" uiExpand="1" build="p"/>
      <p:bldP spid="744" grpId="0"/>
      <p:bldP spid="745" grpId="0"/>
      <p:bldP spid="746" grpId="0"/>
      <p:bldP spid="747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51"/>
          <p:cNvSpPr txBox="1">
            <a:spLocks noGrp="1"/>
          </p:cNvSpPr>
          <p:nvPr>
            <p:ph type="title"/>
          </p:nvPr>
        </p:nvSpPr>
        <p:spPr>
          <a:xfrm>
            <a:off x="1354925" y="1508655"/>
            <a:ext cx="64341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Thank you!</a:t>
            </a:r>
            <a:endParaRPr dirty="0"/>
          </a:p>
        </p:txBody>
      </p:sp>
      <p:sp>
        <p:nvSpPr>
          <p:cNvPr id="1120" name="Google Shape;1120;p51"/>
          <p:cNvSpPr txBox="1">
            <a:spLocks noGrp="1"/>
          </p:cNvSpPr>
          <p:nvPr>
            <p:ph type="subTitle" idx="1"/>
          </p:nvPr>
        </p:nvSpPr>
        <p:spPr>
          <a:xfrm flipH="1">
            <a:off x="2854950" y="2853041"/>
            <a:ext cx="34341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Do you have any questions?</a:t>
            </a:r>
            <a:endParaRPr dirty="0"/>
          </a:p>
        </p:txBody>
      </p:sp>
      <p:grpSp>
        <p:nvGrpSpPr>
          <p:cNvPr id="1121" name="Google Shape;1121;p51"/>
          <p:cNvGrpSpPr/>
          <p:nvPr/>
        </p:nvGrpSpPr>
        <p:grpSpPr>
          <a:xfrm flipH="1">
            <a:off x="-400618" y="3487633"/>
            <a:ext cx="2402462" cy="1608532"/>
            <a:chOff x="6742240" y="128050"/>
            <a:chExt cx="2895928" cy="1938925"/>
          </a:xfrm>
        </p:grpSpPr>
        <p:grpSp>
          <p:nvGrpSpPr>
            <p:cNvPr id="1122" name="Google Shape;1122;p51"/>
            <p:cNvGrpSpPr/>
            <p:nvPr/>
          </p:nvGrpSpPr>
          <p:grpSpPr>
            <a:xfrm>
              <a:off x="7446344" y="128050"/>
              <a:ext cx="2191825" cy="1938925"/>
              <a:chOff x="4195250" y="1407725"/>
              <a:chExt cx="2191825" cy="1938925"/>
            </a:xfrm>
          </p:grpSpPr>
          <p:sp>
            <p:nvSpPr>
              <p:cNvPr id="1123" name="Google Shape;1123;p51"/>
              <p:cNvSpPr/>
              <p:nvPr/>
            </p:nvSpPr>
            <p:spPr>
              <a:xfrm>
                <a:off x="5161175" y="2335650"/>
                <a:ext cx="308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23" h="4541" extrusionOk="0">
                    <a:moveTo>
                      <a:pt x="5476" y="1"/>
                    </a:moveTo>
                    <a:cubicBezTo>
                      <a:pt x="1980" y="1"/>
                      <a:pt x="1" y="3424"/>
                      <a:pt x="1" y="3424"/>
                    </a:cubicBezTo>
                    <a:cubicBezTo>
                      <a:pt x="928" y="4283"/>
                      <a:pt x="3097" y="4540"/>
                      <a:pt x="5360" y="4540"/>
                    </a:cubicBezTo>
                    <a:cubicBezTo>
                      <a:pt x="8737" y="4540"/>
                      <a:pt x="12322" y="3968"/>
                      <a:pt x="12302" y="3968"/>
                    </a:cubicBezTo>
                    <a:cubicBezTo>
                      <a:pt x="9641" y="976"/>
                      <a:pt x="7342" y="1"/>
                      <a:pt x="5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1"/>
              <p:cNvSpPr/>
              <p:nvPr/>
            </p:nvSpPr>
            <p:spPr>
              <a:xfrm>
                <a:off x="4195250" y="2386025"/>
                <a:ext cx="736575" cy="433275"/>
              </a:xfrm>
              <a:custGeom>
                <a:avLst/>
                <a:gdLst/>
                <a:ahLst/>
                <a:cxnLst/>
                <a:rect l="l" t="t" r="r" b="b"/>
                <a:pathLst>
                  <a:path w="29463" h="17331" extrusionOk="0">
                    <a:moveTo>
                      <a:pt x="4516" y="1"/>
                    </a:moveTo>
                    <a:cubicBezTo>
                      <a:pt x="4494" y="1"/>
                      <a:pt x="4472" y="6"/>
                      <a:pt x="4452" y="16"/>
                    </a:cubicBezTo>
                    <a:cubicBezTo>
                      <a:pt x="3807" y="356"/>
                      <a:pt x="4758" y="3686"/>
                      <a:pt x="4758" y="3686"/>
                    </a:cubicBezTo>
                    <a:cubicBezTo>
                      <a:pt x="4758" y="3686"/>
                      <a:pt x="2422" y="485"/>
                      <a:pt x="1895" y="485"/>
                    </a:cubicBezTo>
                    <a:cubicBezTo>
                      <a:pt x="1850" y="485"/>
                      <a:pt x="1818" y="509"/>
                      <a:pt x="1802" y="560"/>
                    </a:cubicBezTo>
                    <a:cubicBezTo>
                      <a:pt x="1598" y="1205"/>
                      <a:pt x="3501" y="4535"/>
                      <a:pt x="3501" y="4535"/>
                    </a:cubicBezTo>
                    <a:cubicBezTo>
                      <a:pt x="3501" y="4535"/>
                      <a:pt x="1710" y="2769"/>
                      <a:pt x="865" y="2769"/>
                    </a:cubicBezTo>
                    <a:cubicBezTo>
                      <a:pt x="708" y="2769"/>
                      <a:pt x="585" y="2829"/>
                      <a:pt x="510" y="2972"/>
                    </a:cubicBezTo>
                    <a:cubicBezTo>
                      <a:pt x="1" y="3890"/>
                      <a:pt x="3705" y="5929"/>
                      <a:pt x="3705" y="5929"/>
                    </a:cubicBezTo>
                    <a:cubicBezTo>
                      <a:pt x="3705" y="5929"/>
                      <a:pt x="2704" y="5500"/>
                      <a:pt x="1995" y="5500"/>
                    </a:cubicBezTo>
                    <a:cubicBezTo>
                      <a:pt x="1667" y="5500"/>
                      <a:pt x="1401" y="5592"/>
                      <a:pt x="1326" y="5861"/>
                    </a:cubicBezTo>
                    <a:cubicBezTo>
                      <a:pt x="1088" y="6710"/>
                      <a:pt x="5098" y="7560"/>
                      <a:pt x="5098" y="7560"/>
                    </a:cubicBezTo>
                    <a:cubicBezTo>
                      <a:pt x="5098" y="7560"/>
                      <a:pt x="8810" y="17331"/>
                      <a:pt x="21301" y="17331"/>
                    </a:cubicBezTo>
                    <a:cubicBezTo>
                      <a:pt x="23689" y="17331"/>
                      <a:pt x="26397" y="16974"/>
                      <a:pt x="29463" y="16123"/>
                    </a:cubicBezTo>
                    <a:lnTo>
                      <a:pt x="28205" y="6744"/>
                    </a:lnTo>
                    <a:cubicBezTo>
                      <a:pt x="28205" y="6744"/>
                      <a:pt x="22820" y="8345"/>
                      <a:pt x="17453" y="8345"/>
                    </a:cubicBezTo>
                    <a:cubicBezTo>
                      <a:pt x="13736" y="8345"/>
                      <a:pt x="10027" y="7577"/>
                      <a:pt x="8122" y="4977"/>
                    </a:cubicBezTo>
                    <a:cubicBezTo>
                      <a:pt x="8122" y="4977"/>
                      <a:pt x="7986" y="1477"/>
                      <a:pt x="7544" y="1409"/>
                    </a:cubicBezTo>
                    <a:cubicBezTo>
                      <a:pt x="7539" y="1408"/>
                      <a:pt x="7533" y="1408"/>
                      <a:pt x="7528" y="1408"/>
                    </a:cubicBezTo>
                    <a:cubicBezTo>
                      <a:pt x="7061" y="1408"/>
                      <a:pt x="6729" y="4196"/>
                      <a:pt x="6729" y="4196"/>
                    </a:cubicBezTo>
                    <a:cubicBezTo>
                      <a:pt x="6729" y="4196"/>
                      <a:pt x="5172" y="1"/>
                      <a:pt x="4516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1"/>
              <p:cNvSpPr/>
              <p:nvPr/>
            </p:nvSpPr>
            <p:spPr>
              <a:xfrm>
                <a:off x="4337975" y="2487075"/>
                <a:ext cx="306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002" extrusionOk="0">
                    <a:moveTo>
                      <a:pt x="1037" y="1"/>
                    </a:moveTo>
                    <a:cubicBezTo>
                      <a:pt x="994" y="1"/>
                      <a:pt x="952" y="18"/>
                      <a:pt x="918" y="52"/>
                    </a:cubicBezTo>
                    <a:cubicBezTo>
                      <a:pt x="0" y="1105"/>
                      <a:pt x="476" y="1921"/>
                      <a:pt x="510" y="1921"/>
                    </a:cubicBezTo>
                    <a:cubicBezTo>
                      <a:pt x="535" y="1970"/>
                      <a:pt x="596" y="2002"/>
                      <a:pt x="654" y="2002"/>
                    </a:cubicBezTo>
                    <a:cubicBezTo>
                      <a:pt x="675" y="2002"/>
                      <a:pt x="696" y="1998"/>
                      <a:pt x="714" y="1989"/>
                    </a:cubicBezTo>
                    <a:lnTo>
                      <a:pt x="748" y="1989"/>
                    </a:lnTo>
                    <a:cubicBezTo>
                      <a:pt x="816" y="1955"/>
                      <a:pt x="850" y="1853"/>
                      <a:pt x="782" y="1751"/>
                    </a:cubicBezTo>
                    <a:cubicBezTo>
                      <a:pt x="782" y="1751"/>
                      <a:pt x="408" y="1139"/>
                      <a:pt x="1156" y="289"/>
                    </a:cubicBezTo>
                    <a:cubicBezTo>
                      <a:pt x="1224" y="222"/>
                      <a:pt x="1224" y="120"/>
                      <a:pt x="1156" y="52"/>
                    </a:cubicBezTo>
                    <a:cubicBezTo>
                      <a:pt x="1122" y="18"/>
                      <a:pt x="1079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5822125" y="2314675"/>
                <a:ext cx="549425" cy="607325"/>
              </a:xfrm>
              <a:custGeom>
                <a:avLst/>
                <a:gdLst/>
                <a:ahLst/>
                <a:cxnLst/>
                <a:rect l="l" t="t" r="r" b="b"/>
                <a:pathLst>
                  <a:path w="21977" h="24293" extrusionOk="0">
                    <a:moveTo>
                      <a:pt x="20170" y="0"/>
                    </a:moveTo>
                    <a:cubicBezTo>
                      <a:pt x="17889" y="0"/>
                      <a:pt x="13525" y="627"/>
                      <a:pt x="13525" y="627"/>
                    </a:cubicBezTo>
                    <a:cubicBezTo>
                      <a:pt x="13525" y="627"/>
                      <a:pt x="12231" y="14110"/>
                      <a:pt x="1792" y="14110"/>
                    </a:cubicBezTo>
                    <a:cubicBezTo>
                      <a:pt x="1529" y="14110"/>
                      <a:pt x="1260" y="14101"/>
                      <a:pt x="986" y="14084"/>
                    </a:cubicBezTo>
                    <a:lnTo>
                      <a:pt x="0" y="24006"/>
                    </a:lnTo>
                    <a:cubicBezTo>
                      <a:pt x="0" y="24006"/>
                      <a:pt x="1300" y="24292"/>
                      <a:pt x="3186" y="24292"/>
                    </a:cubicBezTo>
                    <a:cubicBezTo>
                      <a:pt x="6814" y="24292"/>
                      <a:pt x="12611" y="23233"/>
                      <a:pt x="15496" y="17040"/>
                    </a:cubicBezTo>
                    <a:cubicBezTo>
                      <a:pt x="19098" y="9292"/>
                      <a:pt x="17297" y="355"/>
                      <a:pt x="17297" y="355"/>
                    </a:cubicBezTo>
                    <a:lnTo>
                      <a:pt x="17297" y="355"/>
                    </a:lnTo>
                    <a:cubicBezTo>
                      <a:pt x="17297" y="355"/>
                      <a:pt x="18510" y="402"/>
                      <a:pt x="19637" y="402"/>
                    </a:cubicBezTo>
                    <a:cubicBezTo>
                      <a:pt x="20858" y="402"/>
                      <a:pt x="21977" y="347"/>
                      <a:pt x="21340" y="117"/>
                    </a:cubicBezTo>
                    <a:cubicBezTo>
                      <a:pt x="21116" y="34"/>
                      <a:pt x="20699" y="0"/>
                      <a:pt x="20170" y="0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6153425" y="2282775"/>
                <a:ext cx="233650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350" extrusionOk="0">
                    <a:moveTo>
                      <a:pt x="612" y="0"/>
                    </a:moveTo>
                    <a:lnTo>
                      <a:pt x="1" y="3806"/>
                    </a:lnTo>
                    <a:lnTo>
                      <a:pt x="4894" y="4350"/>
                    </a:lnTo>
                    <a:lnTo>
                      <a:pt x="4996" y="3296"/>
                    </a:lnTo>
                    <a:cubicBezTo>
                      <a:pt x="4996" y="3296"/>
                      <a:pt x="8700" y="2923"/>
                      <a:pt x="9346" y="1223"/>
                    </a:cubicBezTo>
                    <a:lnTo>
                      <a:pt x="6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6239350" y="2356725"/>
                <a:ext cx="4492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146" extrusionOk="0">
                    <a:moveTo>
                      <a:pt x="272" y="1"/>
                    </a:moveTo>
                    <a:cubicBezTo>
                      <a:pt x="111" y="1"/>
                      <a:pt x="1" y="253"/>
                      <a:pt x="200" y="338"/>
                    </a:cubicBezTo>
                    <a:lnTo>
                      <a:pt x="1491" y="1120"/>
                    </a:lnTo>
                    <a:cubicBezTo>
                      <a:pt x="1525" y="1137"/>
                      <a:pt x="1559" y="1145"/>
                      <a:pt x="1589" y="1145"/>
                    </a:cubicBezTo>
                    <a:cubicBezTo>
                      <a:pt x="1619" y="1145"/>
                      <a:pt x="1644" y="1137"/>
                      <a:pt x="1661" y="1120"/>
                    </a:cubicBezTo>
                    <a:cubicBezTo>
                      <a:pt x="1695" y="1086"/>
                      <a:pt x="1729" y="1086"/>
                      <a:pt x="1729" y="1052"/>
                    </a:cubicBezTo>
                    <a:cubicBezTo>
                      <a:pt x="1797" y="950"/>
                      <a:pt x="1763" y="848"/>
                      <a:pt x="1695" y="814"/>
                    </a:cubicBezTo>
                    <a:lnTo>
                      <a:pt x="370" y="32"/>
                    </a:lnTo>
                    <a:cubicBezTo>
                      <a:pt x="337" y="10"/>
                      <a:pt x="303" y="1"/>
                      <a:pt x="2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1"/>
              <p:cNvSpPr/>
              <p:nvPr/>
            </p:nvSpPr>
            <p:spPr>
              <a:xfrm>
                <a:off x="6253850" y="2334825"/>
                <a:ext cx="406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535" extrusionOk="0">
                    <a:moveTo>
                      <a:pt x="239" y="0"/>
                    </a:moveTo>
                    <a:cubicBezTo>
                      <a:pt x="106" y="0"/>
                      <a:pt x="1" y="168"/>
                      <a:pt x="130" y="297"/>
                    </a:cubicBezTo>
                    <a:lnTo>
                      <a:pt x="1285" y="1486"/>
                    </a:lnTo>
                    <a:cubicBezTo>
                      <a:pt x="1333" y="1510"/>
                      <a:pt x="1381" y="1534"/>
                      <a:pt x="1429" y="1534"/>
                    </a:cubicBezTo>
                    <a:cubicBezTo>
                      <a:pt x="1449" y="1534"/>
                      <a:pt x="1469" y="1530"/>
                      <a:pt x="1489" y="1520"/>
                    </a:cubicBezTo>
                    <a:cubicBezTo>
                      <a:pt x="1523" y="1520"/>
                      <a:pt x="1523" y="1486"/>
                      <a:pt x="1557" y="1486"/>
                    </a:cubicBezTo>
                    <a:cubicBezTo>
                      <a:pt x="1625" y="1418"/>
                      <a:pt x="1625" y="1316"/>
                      <a:pt x="1557" y="1248"/>
                    </a:cubicBezTo>
                    <a:lnTo>
                      <a:pt x="367" y="59"/>
                    </a:lnTo>
                    <a:cubicBezTo>
                      <a:pt x="326" y="18"/>
                      <a:pt x="281" y="0"/>
                      <a:pt x="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1"/>
              <p:cNvSpPr/>
              <p:nvPr/>
            </p:nvSpPr>
            <p:spPr>
              <a:xfrm>
                <a:off x="5563000" y="3004025"/>
                <a:ext cx="798075" cy="342625"/>
              </a:xfrm>
              <a:custGeom>
                <a:avLst/>
                <a:gdLst/>
                <a:ahLst/>
                <a:cxnLst/>
                <a:rect l="l" t="t" r="r" b="b"/>
                <a:pathLst>
                  <a:path w="31923" h="13705" extrusionOk="0">
                    <a:moveTo>
                      <a:pt x="8598" y="0"/>
                    </a:moveTo>
                    <a:lnTo>
                      <a:pt x="1" y="4996"/>
                    </a:lnTo>
                    <a:cubicBezTo>
                      <a:pt x="1" y="4996"/>
                      <a:pt x="3802" y="13705"/>
                      <a:pt x="12234" y="13705"/>
                    </a:cubicBezTo>
                    <a:cubicBezTo>
                      <a:pt x="13031" y="13705"/>
                      <a:pt x="13869" y="13627"/>
                      <a:pt x="14749" y="13457"/>
                    </a:cubicBezTo>
                    <a:cubicBezTo>
                      <a:pt x="23142" y="11860"/>
                      <a:pt x="29327" y="5165"/>
                      <a:pt x="29327" y="5165"/>
                    </a:cubicBezTo>
                    <a:cubicBezTo>
                      <a:pt x="29327" y="5165"/>
                      <a:pt x="31562" y="8518"/>
                      <a:pt x="31873" y="8518"/>
                    </a:cubicBezTo>
                    <a:cubicBezTo>
                      <a:pt x="31917" y="8518"/>
                      <a:pt x="31922" y="8449"/>
                      <a:pt x="31875" y="8292"/>
                    </a:cubicBezTo>
                    <a:cubicBezTo>
                      <a:pt x="31502" y="7068"/>
                      <a:pt x="26880" y="2277"/>
                      <a:pt x="26880" y="2277"/>
                    </a:cubicBezTo>
                    <a:cubicBezTo>
                      <a:pt x="26880" y="2277"/>
                      <a:pt x="22422" y="4883"/>
                      <a:pt x="17563" y="4883"/>
                    </a:cubicBezTo>
                    <a:cubicBezTo>
                      <a:pt x="14362" y="4883"/>
                      <a:pt x="10987" y="3752"/>
                      <a:pt x="8598" y="0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1"/>
              <p:cNvSpPr/>
              <p:nvPr/>
            </p:nvSpPr>
            <p:spPr>
              <a:xfrm>
                <a:off x="6192500" y="3039700"/>
                <a:ext cx="189475" cy="19577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7831" extrusionOk="0">
                    <a:moveTo>
                      <a:pt x="3467" y="1"/>
                    </a:moveTo>
                    <a:lnTo>
                      <a:pt x="1" y="1700"/>
                    </a:lnTo>
                    <a:lnTo>
                      <a:pt x="2448" y="6015"/>
                    </a:lnTo>
                    <a:lnTo>
                      <a:pt x="3365" y="5472"/>
                    </a:lnTo>
                    <a:cubicBezTo>
                      <a:pt x="3365" y="5472"/>
                      <a:pt x="5462" y="7830"/>
                      <a:pt x="7175" y="7830"/>
                    </a:cubicBezTo>
                    <a:cubicBezTo>
                      <a:pt x="7313" y="7830"/>
                      <a:pt x="7448" y="7815"/>
                      <a:pt x="7579" y="7782"/>
                    </a:cubicBez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1"/>
              <p:cNvSpPr/>
              <p:nvPr/>
            </p:nvSpPr>
            <p:spPr>
              <a:xfrm>
                <a:off x="6256625" y="3144175"/>
                <a:ext cx="115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871" extrusionOk="0">
                    <a:moveTo>
                      <a:pt x="184" y="0"/>
                    </a:moveTo>
                    <a:cubicBezTo>
                      <a:pt x="91" y="0"/>
                      <a:pt x="0" y="61"/>
                      <a:pt x="19" y="171"/>
                    </a:cubicBezTo>
                    <a:lnTo>
                      <a:pt x="121" y="1700"/>
                    </a:lnTo>
                    <a:cubicBezTo>
                      <a:pt x="154" y="1802"/>
                      <a:pt x="222" y="1870"/>
                      <a:pt x="324" y="1870"/>
                    </a:cubicBezTo>
                    <a:cubicBezTo>
                      <a:pt x="324" y="1870"/>
                      <a:pt x="358" y="1870"/>
                      <a:pt x="358" y="1836"/>
                    </a:cubicBezTo>
                    <a:cubicBezTo>
                      <a:pt x="426" y="1802"/>
                      <a:pt x="460" y="1734"/>
                      <a:pt x="460" y="1666"/>
                    </a:cubicBezTo>
                    <a:lnTo>
                      <a:pt x="358" y="137"/>
                    </a:lnTo>
                    <a:cubicBezTo>
                      <a:pt x="343" y="44"/>
                      <a:pt x="263" y="0"/>
                      <a:pt x="1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1"/>
              <p:cNvSpPr/>
              <p:nvPr/>
            </p:nvSpPr>
            <p:spPr>
              <a:xfrm>
                <a:off x="6274925" y="3142500"/>
                <a:ext cx="161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006" extrusionOk="0">
                    <a:moveTo>
                      <a:pt x="510" y="0"/>
                    </a:moveTo>
                    <a:cubicBezTo>
                      <a:pt x="408" y="0"/>
                      <a:pt x="306" y="68"/>
                      <a:pt x="306" y="136"/>
                    </a:cubicBezTo>
                    <a:lnTo>
                      <a:pt x="34" y="1801"/>
                    </a:lnTo>
                    <a:cubicBezTo>
                      <a:pt x="0" y="1903"/>
                      <a:pt x="68" y="1971"/>
                      <a:pt x="170" y="2005"/>
                    </a:cubicBezTo>
                    <a:cubicBezTo>
                      <a:pt x="204" y="2005"/>
                      <a:pt x="238" y="2005"/>
                      <a:pt x="272" y="1971"/>
                    </a:cubicBezTo>
                    <a:cubicBezTo>
                      <a:pt x="306" y="1971"/>
                      <a:pt x="374" y="1903"/>
                      <a:pt x="374" y="1869"/>
                    </a:cubicBezTo>
                    <a:lnTo>
                      <a:pt x="646" y="204"/>
                    </a:lnTo>
                    <a:cubicBezTo>
                      <a:pt x="646" y="102"/>
                      <a:pt x="578" y="34"/>
                      <a:pt x="5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1"/>
              <p:cNvSpPr/>
              <p:nvPr/>
            </p:nvSpPr>
            <p:spPr>
              <a:xfrm>
                <a:off x="6293600" y="3163750"/>
                <a:ext cx="2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555" extrusionOk="0">
                    <a:moveTo>
                      <a:pt x="767" y="1"/>
                    </a:moveTo>
                    <a:cubicBezTo>
                      <a:pt x="708" y="1"/>
                      <a:pt x="648" y="31"/>
                      <a:pt x="612" y="102"/>
                    </a:cubicBezTo>
                    <a:lnTo>
                      <a:pt x="35" y="1325"/>
                    </a:lnTo>
                    <a:cubicBezTo>
                      <a:pt x="1" y="1393"/>
                      <a:pt x="35" y="1495"/>
                      <a:pt x="103" y="1529"/>
                    </a:cubicBezTo>
                    <a:cubicBezTo>
                      <a:pt x="137" y="1546"/>
                      <a:pt x="162" y="1554"/>
                      <a:pt x="188" y="1554"/>
                    </a:cubicBezTo>
                    <a:cubicBezTo>
                      <a:pt x="213" y="1554"/>
                      <a:pt x="239" y="1546"/>
                      <a:pt x="273" y="1529"/>
                    </a:cubicBezTo>
                    <a:cubicBezTo>
                      <a:pt x="307" y="1495"/>
                      <a:pt x="341" y="1461"/>
                      <a:pt x="341" y="1427"/>
                    </a:cubicBezTo>
                    <a:lnTo>
                      <a:pt x="918" y="238"/>
                    </a:lnTo>
                    <a:cubicBezTo>
                      <a:pt x="985" y="105"/>
                      <a:pt x="878" y="1"/>
                      <a:pt x="7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1"/>
              <p:cNvSpPr/>
              <p:nvPr/>
            </p:nvSpPr>
            <p:spPr>
              <a:xfrm>
                <a:off x="5444925" y="2609825"/>
                <a:ext cx="629525" cy="736575"/>
              </a:xfrm>
              <a:custGeom>
                <a:avLst/>
                <a:gdLst/>
                <a:ahLst/>
                <a:cxnLst/>
                <a:rect l="l" t="t" r="r" b="b"/>
                <a:pathLst>
                  <a:path w="25181" h="29463" extrusionOk="0">
                    <a:moveTo>
                      <a:pt x="12641" y="1"/>
                    </a:moveTo>
                    <a:lnTo>
                      <a:pt x="0" y="22089"/>
                    </a:lnTo>
                    <a:cubicBezTo>
                      <a:pt x="0" y="22089"/>
                      <a:pt x="7442" y="28409"/>
                      <a:pt x="16447" y="29463"/>
                    </a:cubicBezTo>
                    <a:cubicBezTo>
                      <a:pt x="16447" y="29463"/>
                      <a:pt x="21137" y="22327"/>
                      <a:pt x="21239" y="19642"/>
                    </a:cubicBezTo>
                    <a:cubicBezTo>
                      <a:pt x="21239" y="19642"/>
                      <a:pt x="17603" y="17943"/>
                      <a:pt x="16583" y="15632"/>
                    </a:cubicBezTo>
                    <a:cubicBezTo>
                      <a:pt x="16583" y="15632"/>
                      <a:pt x="21952" y="14477"/>
                      <a:pt x="25181" y="12472"/>
                    </a:cubicBezTo>
                    <a:cubicBezTo>
                      <a:pt x="25181" y="12472"/>
                      <a:pt x="22394" y="1428"/>
                      <a:pt x="21680" y="205"/>
                    </a:cubicBezTo>
                    <a:cubicBezTo>
                      <a:pt x="21680" y="205"/>
                      <a:pt x="19344" y="1069"/>
                      <a:pt x="16765" y="1069"/>
                    </a:cubicBezTo>
                    <a:cubicBezTo>
                      <a:pt x="15348" y="1069"/>
                      <a:pt x="13858" y="808"/>
                      <a:pt x="126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4823050" y="2347325"/>
                <a:ext cx="1017775" cy="928575"/>
              </a:xfrm>
              <a:custGeom>
                <a:avLst/>
                <a:gdLst/>
                <a:ahLst/>
                <a:cxnLst/>
                <a:rect l="l" t="t" r="r" b="b"/>
                <a:pathLst>
                  <a:path w="40711" h="37143" extrusionOk="0">
                    <a:moveTo>
                      <a:pt x="21171" y="1"/>
                    </a:moveTo>
                    <a:cubicBezTo>
                      <a:pt x="21171" y="1"/>
                      <a:pt x="3705" y="6627"/>
                      <a:pt x="1" y="8598"/>
                    </a:cubicBezTo>
                    <a:cubicBezTo>
                      <a:pt x="1" y="8598"/>
                      <a:pt x="2482" y="30788"/>
                      <a:pt x="30856" y="37142"/>
                    </a:cubicBezTo>
                    <a:cubicBezTo>
                      <a:pt x="30856" y="37142"/>
                      <a:pt x="38332" y="22360"/>
                      <a:pt x="40711" y="11249"/>
                    </a:cubicBezTo>
                    <a:cubicBezTo>
                      <a:pt x="40711" y="11249"/>
                      <a:pt x="26472" y="2719"/>
                      <a:pt x="2117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4781425" y="2694800"/>
                <a:ext cx="573475" cy="647525"/>
              </a:xfrm>
              <a:custGeom>
                <a:avLst/>
                <a:gdLst/>
                <a:ahLst/>
                <a:cxnLst/>
                <a:rect l="l" t="t" r="r" b="b"/>
                <a:pathLst>
                  <a:path w="22939" h="25901" extrusionOk="0">
                    <a:moveTo>
                      <a:pt x="13491" y="0"/>
                    </a:moveTo>
                    <a:lnTo>
                      <a:pt x="13491" y="0"/>
                    </a:lnTo>
                    <a:cubicBezTo>
                      <a:pt x="13491" y="0"/>
                      <a:pt x="13865" y="16141"/>
                      <a:pt x="6491" y="18962"/>
                    </a:cubicBezTo>
                    <a:cubicBezTo>
                      <a:pt x="6491" y="18962"/>
                      <a:pt x="4387" y="18457"/>
                      <a:pt x="3391" y="18457"/>
                    </a:cubicBezTo>
                    <a:cubicBezTo>
                      <a:pt x="3121" y="18457"/>
                      <a:pt x="2933" y="18494"/>
                      <a:pt x="2889" y="18588"/>
                    </a:cubicBezTo>
                    <a:cubicBezTo>
                      <a:pt x="2685" y="18996"/>
                      <a:pt x="5404" y="20083"/>
                      <a:pt x="5404" y="20083"/>
                    </a:cubicBezTo>
                    <a:cubicBezTo>
                      <a:pt x="5404" y="20083"/>
                      <a:pt x="612" y="20491"/>
                      <a:pt x="748" y="21204"/>
                    </a:cubicBezTo>
                    <a:cubicBezTo>
                      <a:pt x="890" y="21771"/>
                      <a:pt x="3321" y="21818"/>
                      <a:pt x="4127" y="21818"/>
                    </a:cubicBezTo>
                    <a:cubicBezTo>
                      <a:pt x="4288" y="21818"/>
                      <a:pt x="4384" y="21816"/>
                      <a:pt x="4384" y="21816"/>
                    </a:cubicBezTo>
                    <a:lnTo>
                      <a:pt x="4384" y="21816"/>
                    </a:lnTo>
                    <a:cubicBezTo>
                      <a:pt x="4384" y="21816"/>
                      <a:pt x="1" y="23515"/>
                      <a:pt x="578" y="23889"/>
                    </a:cubicBezTo>
                    <a:cubicBezTo>
                      <a:pt x="666" y="23940"/>
                      <a:pt x="825" y="23962"/>
                      <a:pt x="1033" y="23962"/>
                    </a:cubicBezTo>
                    <a:cubicBezTo>
                      <a:pt x="2193" y="23962"/>
                      <a:pt x="4860" y="23277"/>
                      <a:pt x="4860" y="23277"/>
                    </a:cubicBezTo>
                    <a:lnTo>
                      <a:pt x="4860" y="23277"/>
                    </a:lnTo>
                    <a:cubicBezTo>
                      <a:pt x="4860" y="23277"/>
                      <a:pt x="1802" y="25044"/>
                      <a:pt x="2549" y="25792"/>
                    </a:cubicBezTo>
                    <a:cubicBezTo>
                      <a:pt x="2628" y="25867"/>
                      <a:pt x="2732" y="25901"/>
                      <a:pt x="2854" y="25901"/>
                    </a:cubicBezTo>
                    <a:cubicBezTo>
                      <a:pt x="3888" y="25901"/>
                      <a:pt x="6253" y="23482"/>
                      <a:pt x="6253" y="23481"/>
                    </a:cubicBezTo>
                    <a:lnTo>
                      <a:pt x="6253" y="23481"/>
                    </a:lnTo>
                    <a:cubicBezTo>
                      <a:pt x="6253" y="23482"/>
                      <a:pt x="4826" y="25282"/>
                      <a:pt x="5574" y="25724"/>
                    </a:cubicBezTo>
                    <a:cubicBezTo>
                      <a:pt x="5619" y="25753"/>
                      <a:pt x="5669" y="25767"/>
                      <a:pt x="5722" y="25767"/>
                    </a:cubicBezTo>
                    <a:cubicBezTo>
                      <a:pt x="6542" y="25767"/>
                      <a:pt x="8190" y="22530"/>
                      <a:pt x="8190" y="22530"/>
                    </a:cubicBezTo>
                    <a:cubicBezTo>
                      <a:pt x="8190" y="22530"/>
                      <a:pt x="22938" y="21069"/>
                      <a:pt x="22870" y="1257"/>
                    </a:cubicBezTo>
                    <a:lnTo>
                      <a:pt x="13491" y="0"/>
                    </a:ln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4953900" y="2227550"/>
                <a:ext cx="244675" cy="3303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3212" extrusionOk="0">
                    <a:moveTo>
                      <a:pt x="4248" y="0"/>
                    </a:moveTo>
                    <a:lnTo>
                      <a:pt x="170" y="3161"/>
                    </a:lnTo>
                    <a:lnTo>
                      <a:pt x="1801" y="10025"/>
                    </a:lnTo>
                    <a:lnTo>
                      <a:pt x="0" y="11044"/>
                    </a:lnTo>
                    <a:cubicBezTo>
                      <a:pt x="0" y="11044"/>
                      <a:pt x="378" y="13211"/>
                      <a:pt x="2396" y="13211"/>
                    </a:cubicBezTo>
                    <a:cubicBezTo>
                      <a:pt x="3016" y="13211"/>
                      <a:pt x="3791" y="13007"/>
                      <a:pt x="4757" y="12471"/>
                    </a:cubicBezTo>
                    <a:cubicBezTo>
                      <a:pt x="7306" y="11146"/>
                      <a:pt x="9141" y="8734"/>
                      <a:pt x="9787" y="5947"/>
                    </a:cubicBezTo>
                    <a:lnTo>
                      <a:pt x="9787" y="5947"/>
                    </a:lnTo>
                    <a:lnTo>
                      <a:pt x="8224" y="6899"/>
                    </a:lnTo>
                    <a:lnTo>
                      <a:pt x="4248" y="0"/>
                    </a:ln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4422075" y="1660850"/>
                <a:ext cx="901700" cy="781725"/>
              </a:xfrm>
              <a:custGeom>
                <a:avLst/>
                <a:gdLst/>
                <a:ahLst/>
                <a:cxnLst/>
                <a:rect l="l" t="t" r="r" b="b"/>
                <a:pathLst>
                  <a:path w="36068" h="31269" extrusionOk="0">
                    <a:moveTo>
                      <a:pt x="17104" y="1"/>
                    </a:moveTo>
                    <a:cubicBezTo>
                      <a:pt x="14392" y="1"/>
                      <a:pt x="11352" y="809"/>
                      <a:pt x="8088" y="2993"/>
                    </a:cubicBezTo>
                    <a:cubicBezTo>
                      <a:pt x="1" y="8396"/>
                      <a:pt x="714" y="26848"/>
                      <a:pt x="11860" y="30518"/>
                    </a:cubicBezTo>
                    <a:cubicBezTo>
                      <a:pt x="13424" y="31032"/>
                      <a:pt x="14947" y="31268"/>
                      <a:pt x="16409" y="31268"/>
                    </a:cubicBezTo>
                    <a:cubicBezTo>
                      <a:pt x="28199" y="31268"/>
                      <a:pt x="36068" y="15899"/>
                      <a:pt x="29870" y="6527"/>
                    </a:cubicBezTo>
                    <a:cubicBezTo>
                      <a:pt x="29870" y="6527"/>
                      <a:pt x="24813" y="1"/>
                      <a:pt x="17104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4976850" y="2451825"/>
                <a:ext cx="478300" cy="775275"/>
              </a:xfrm>
              <a:custGeom>
                <a:avLst/>
                <a:gdLst/>
                <a:ahLst/>
                <a:cxnLst/>
                <a:rect l="l" t="t" r="r" b="b"/>
                <a:pathLst>
                  <a:path w="19132" h="31011" extrusionOk="0">
                    <a:moveTo>
                      <a:pt x="16107" y="0"/>
                    </a:moveTo>
                    <a:cubicBezTo>
                      <a:pt x="16107" y="0"/>
                      <a:pt x="4621" y="1564"/>
                      <a:pt x="5980" y="5471"/>
                    </a:cubicBezTo>
                    <a:cubicBezTo>
                      <a:pt x="7306" y="9345"/>
                      <a:pt x="101" y="25554"/>
                      <a:pt x="34" y="26302"/>
                    </a:cubicBezTo>
                    <a:cubicBezTo>
                      <a:pt x="1" y="27054"/>
                      <a:pt x="3299" y="31011"/>
                      <a:pt x="5335" y="31011"/>
                    </a:cubicBezTo>
                    <a:cubicBezTo>
                      <a:pt x="5417" y="31011"/>
                      <a:pt x="5496" y="31004"/>
                      <a:pt x="5572" y="30991"/>
                    </a:cubicBezTo>
                    <a:cubicBezTo>
                      <a:pt x="7577" y="30652"/>
                      <a:pt x="13762" y="25079"/>
                      <a:pt x="16616" y="16481"/>
                    </a:cubicBezTo>
                    <a:cubicBezTo>
                      <a:pt x="19131" y="8971"/>
                      <a:pt x="16107" y="0"/>
                      <a:pt x="16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5236775" y="2494300"/>
                <a:ext cx="243000" cy="62392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24957" extrusionOk="0">
                    <a:moveTo>
                      <a:pt x="8224" y="0"/>
                    </a:moveTo>
                    <a:cubicBezTo>
                      <a:pt x="8122" y="0"/>
                      <a:pt x="8054" y="102"/>
                      <a:pt x="8088" y="170"/>
                    </a:cubicBezTo>
                    <a:cubicBezTo>
                      <a:pt x="8088" y="340"/>
                      <a:pt x="9346" y="15734"/>
                      <a:pt x="69" y="24671"/>
                    </a:cubicBezTo>
                    <a:cubicBezTo>
                      <a:pt x="1" y="24739"/>
                      <a:pt x="1" y="24841"/>
                      <a:pt x="69" y="24909"/>
                    </a:cubicBezTo>
                    <a:cubicBezTo>
                      <a:pt x="117" y="24933"/>
                      <a:pt x="165" y="24957"/>
                      <a:pt x="213" y="24957"/>
                    </a:cubicBezTo>
                    <a:cubicBezTo>
                      <a:pt x="233" y="24957"/>
                      <a:pt x="253" y="24953"/>
                      <a:pt x="273" y="24943"/>
                    </a:cubicBezTo>
                    <a:cubicBezTo>
                      <a:pt x="307" y="24943"/>
                      <a:pt x="307" y="24909"/>
                      <a:pt x="307" y="24909"/>
                    </a:cubicBezTo>
                    <a:cubicBezTo>
                      <a:pt x="9720" y="15870"/>
                      <a:pt x="8428" y="306"/>
                      <a:pt x="8428" y="136"/>
                    </a:cubicBezTo>
                    <a:cubicBezTo>
                      <a:pt x="8394" y="68"/>
                      <a:pt x="8326" y="0"/>
                      <a:pt x="8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5028650" y="2578400"/>
                <a:ext cx="115550" cy="37467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14987" extrusionOk="0">
                    <a:moveTo>
                      <a:pt x="4452" y="1"/>
                    </a:moveTo>
                    <a:cubicBezTo>
                      <a:pt x="4350" y="1"/>
                      <a:pt x="4282" y="35"/>
                      <a:pt x="4248" y="137"/>
                    </a:cubicBezTo>
                    <a:cubicBezTo>
                      <a:pt x="4248" y="272"/>
                      <a:pt x="2243" y="11724"/>
                      <a:pt x="68" y="14715"/>
                    </a:cubicBezTo>
                    <a:cubicBezTo>
                      <a:pt x="0" y="14783"/>
                      <a:pt x="34" y="14884"/>
                      <a:pt x="102" y="14952"/>
                    </a:cubicBezTo>
                    <a:cubicBezTo>
                      <a:pt x="170" y="14986"/>
                      <a:pt x="204" y="14986"/>
                      <a:pt x="272" y="14986"/>
                    </a:cubicBezTo>
                    <a:cubicBezTo>
                      <a:pt x="306" y="14952"/>
                      <a:pt x="340" y="14952"/>
                      <a:pt x="340" y="14918"/>
                    </a:cubicBezTo>
                    <a:cubicBezTo>
                      <a:pt x="2549" y="11860"/>
                      <a:pt x="4520" y="680"/>
                      <a:pt x="4588" y="205"/>
                    </a:cubicBezTo>
                    <a:cubicBezTo>
                      <a:pt x="4622" y="103"/>
                      <a:pt x="4554" y="1"/>
                      <a:pt x="44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4429150" y="2543575"/>
                <a:ext cx="506075" cy="308300"/>
              </a:xfrm>
              <a:custGeom>
                <a:avLst/>
                <a:gdLst/>
                <a:ahLst/>
                <a:cxnLst/>
                <a:rect l="l" t="t" r="r" b="b"/>
                <a:pathLst>
                  <a:path w="20243" h="12332" extrusionOk="0">
                    <a:moveTo>
                      <a:pt x="17354" y="0"/>
                    </a:moveTo>
                    <a:cubicBezTo>
                      <a:pt x="14294" y="771"/>
                      <a:pt x="11153" y="1157"/>
                      <a:pt x="7998" y="1157"/>
                    </a:cubicBezTo>
                    <a:cubicBezTo>
                      <a:pt x="6564" y="1157"/>
                      <a:pt x="5127" y="1077"/>
                      <a:pt x="3693" y="918"/>
                    </a:cubicBezTo>
                    <a:cubicBezTo>
                      <a:pt x="3621" y="910"/>
                      <a:pt x="3549" y="906"/>
                      <a:pt x="3478" y="906"/>
                    </a:cubicBezTo>
                    <a:cubicBezTo>
                      <a:pt x="1111" y="906"/>
                      <a:pt x="0" y="5225"/>
                      <a:pt x="363" y="7204"/>
                    </a:cubicBezTo>
                    <a:cubicBezTo>
                      <a:pt x="618" y="8708"/>
                      <a:pt x="4388" y="12332"/>
                      <a:pt x="11717" y="12332"/>
                    </a:cubicBezTo>
                    <a:cubicBezTo>
                      <a:pt x="14162" y="12332"/>
                      <a:pt x="17004" y="11929"/>
                      <a:pt x="20242" y="10908"/>
                    </a:cubicBezTo>
                    <a:lnTo>
                      <a:pt x="173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4827300" y="2552575"/>
                <a:ext cx="97725" cy="234000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9360" extrusionOk="0">
                    <a:moveTo>
                      <a:pt x="2061" y="1"/>
                    </a:moveTo>
                    <a:cubicBezTo>
                      <a:pt x="1990" y="1"/>
                      <a:pt x="1929" y="32"/>
                      <a:pt x="1904" y="82"/>
                    </a:cubicBezTo>
                    <a:cubicBezTo>
                      <a:pt x="1" y="3684"/>
                      <a:pt x="3433" y="9053"/>
                      <a:pt x="3603" y="9291"/>
                    </a:cubicBezTo>
                    <a:cubicBezTo>
                      <a:pt x="3637" y="9359"/>
                      <a:pt x="3739" y="9359"/>
                      <a:pt x="3807" y="9359"/>
                    </a:cubicBezTo>
                    <a:cubicBezTo>
                      <a:pt x="3909" y="9291"/>
                      <a:pt x="3909" y="9189"/>
                      <a:pt x="3875" y="9121"/>
                    </a:cubicBezTo>
                    <a:cubicBezTo>
                      <a:pt x="3841" y="9053"/>
                      <a:pt x="409" y="3684"/>
                      <a:pt x="2210" y="252"/>
                    </a:cubicBezTo>
                    <a:cubicBezTo>
                      <a:pt x="2244" y="184"/>
                      <a:pt x="2210" y="82"/>
                      <a:pt x="2142" y="14"/>
                    </a:cubicBezTo>
                    <a:cubicBezTo>
                      <a:pt x="2114" y="5"/>
                      <a:pt x="2087" y="1"/>
                      <a:pt x="20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4935200" y="2404775"/>
                <a:ext cx="282925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11317" h="8273" extrusionOk="0">
                    <a:moveTo>
                      <a:pt x="11105" y="1"/>
                    </a:moveTo>
                    <a:cubicBezTo>
                      <a:pt x="11032" y="1"/>
                      <a:pt x="10968" y="39"/>
                      <a:pt x="10942" y="115"/>
                    </a:cubicBezTo>
                    <a:cubicBezTo>
                      <a:pt x="10942" y="183"/>
                      <a:pt x="7986" y="6980"/>
                      <a:pt x="4452" y="7795"/>
                    </a:cubicBezTo>
                    <a:cubicBezTo>
                      <a:pt x="4160" y="7877"/>
                      <a:pt x="3859" y="7919"/>
                      <a:pt x="3559" y="7919"/>
                    </a:cubicBezTo>
                    <a:cubicBezTo>
                      <a:pt x="2987" y="7919"/>
                      <a:pt x="2416" y="7767"/>
                      <a:pt x="1903" y="7455"/>
                    </a:cubicBezTo>
                    <a:cubicBezTo>
                      <a:pt x="646" y="6640"/>
                      <a:pt x="340" y="4975"/>
                      <a:pt x="340" y="4975"/>
                    </a:cubicBezTo>
                    <a:cubicBezTo>
                      <a:pt x="312" y="4891"/>
                      <a:pt x="261" y="4830"/>
                      <a:pt x="187" y="4830"/>
                    </a:cubicBezTo>
                    <a:cubicBezTo>
                      <a:pt x="171" y="4830"/>
                      <a:pt x="154" y="4833"/>
                      <a:pt x="136" y="4839"/>
                    </a:cubicBezTo>
                    <a:cubicBezTo>
                      <a:pt x="34" y="4839"/>
                      <a:pt x="0" y="4941"/>
                      <a:pt x="0" y="5043"/>
                    </a:cubicBezTo>
                    <a:cubicBezTo>
                      <a:pt x="0" y="5111"/>
                      <a:pt x="340" y="6844"/>
                      <a:pt x="1733" y="7761"/>
                    </a:cubicBezTo>
                    <a:cubicBezTo>
                      <a:pt x="2296" y="8099"/>
                      <a:pt x="2933" y="8272"/>
                      <a:pt x="3575" y="8272"/>
                    </a:cubicBezTo>
                    <a:cubicBezTo>
                      <a:pt x="3903" y="8272"/>
                      <a:pt x="4232" y="8227"/>
                      <a:pt x="4554" y="8135"/>
                    </a:cubicBezTo>
                    <a:cubicBezTo>
                      <a:pt x="4792" y="8067"/>
                      <a:pt x="5030" y="7999"/>
                      <a:pt x="5268" y="7897"/>
                    </a:cubicBezTo>
                    <a:cubicBezTo>
                      <a:pt x="8598" y="6402"/>
                      <a:pt x="11146" y="489"/>
                      <a:pt x="11282" y="251"/>
                    </a:cubicBezTo>
                    <a:cubicBezTo>
                      <a:pt x="11316" y="149"/>
                      <a:pt x="11282" y="47"/>
                      <a:pt x="11180" y="13"/>
                    </a:cubicBezTo>
                    <a:cubicBezTo>
                      <a:pt x="11155" y="5"/>
                      <a:pt x="11129" y="1"/>
                      <a:pt x="11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5748200" y="2942525"/>
                <a:ext cx="960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739" extrusionOk="0">
                    <a:moveTo>
                      <a:pt x="197" y="1"/>
                    </a:moveTo>
                    <a:cubicBezTo>
                      <a:pt x="124" y="1"/>
                      <a:pt x="60" y="39"/>
                      <a:pt x="35" y="116"/>
                    </a:cubicBezTo>
                    <a:cubicBezTo>
                      <a:pt x="1" y="184"/>
                      <a:pt x="35" y="285"/>
                      <a:pt x="103" y="353"/>
                    </a:cubicBezTo>
                    <a:lnTo>
                      <a:pt x="3399" y="1883"/>
                    </a:lnTo>
                    <a:cubicBezTo>
                      <a:pt x="3195" y="2120"/>
                      <a:pt x="2957" y="2290"/>
                      <a:pt x="2651" y="2358"/>
                    </a:cubicBezTo>
                    <a:cubicBezTo>
                      <a:pt x="2537" y="2385"/>
                      <a:pt x="2417" y="2399"/>
                      <a:pt x="2293" y="2399"/>
                    </a:cubicBezTo>
                    <a:cubicBezTo>
                      <a:pt x="1788" y="2399"/>
                      <a:pt x="1205" y="2176"/>
                      <a:pt x="578" y="1713"/>
                    </a:cubicBezTo>
                    <a:cubicBezTo>
                      <a:pt x="539" y="1687"/>
                      <a:pt x="500" y="1676"/>
                      <a:pt x="463" y="1676"/>
                    </a:cubicBezTo>
                    <a:cubicBezTo>
                      <a:pt x="404" y="1676"/>
                      <a:pt x="349" y="1705"/>
                      <a:pt x="307" y="1747"/>
                    </a:cubicBezTo>
                    <a:cubicBezTo>
                      <a:pt x="273" y="1849"/>
                      <a:pt x="273" y="1951"/>
                      <a:pt x="374" y="1985"/>
                    </a:cubicBezTo>
                    <a:cubicBezTo>
                      <a:pt x="1086" y="2505"/>
                      <a:pt x="1754" y="2738"/>
                      <a:pt x="2342" y="2738"/>
                    </a:cubicBezTo>
                    <a:cubicBezTo>
                      <a:pt x="2484" y="2738"/>
                      <a:pt x="2621" y="2725"/>
                      <a:pt x="2753" y="2698"/>
                    </a:cubicBezTo>
                    <a:cubicBezTo>
                      <a:pt x="2821" y="2664"/>
                      <a:pt x="2923" y="2630"/>
                      <a:pt x="3025" y="2596"/>
                    </a:cubicBezTo>
                    <a:cubicBezTo>
                      <a:pt x="3365" y="2426"/>
                      <a:pt x="3637" y="2188"/>
                      <a:pt x="3807" y="1883"/>
                    </a:cubicBezTo>
                    <a:cubicBezTo>
                      <a:pt x="3841" y="1849"/>
                      <a:pt x="3841" y="1781"/>
                      <a:pt x="3807" y="1747"/>
                    </a:cubicBezTo>
                    <a:cubicBezTo>
                      <a:pt x="3807" y="1713"/>
                      <a:pt x="3773" y="1679"/>
                      <a:pt x="3739" y="1645"/>
                    </a:cubicBezTo>
                    <a:lnTo>
                      <a:pt x="273" y="14"/>
                    </a:lnTo>
                    <a:cubicBezTo>
                      <a:pt x="247" y="5"/>
                      <a:pt x="222" y="1"/>
                      <a:pt x="1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4394900" y="1407725"/>
                <a:ext cx="1095075" cy="697325"/>
              </a:xfrm>
              <a:custGeom>
                <a:avLst/>
                <a:gdLst/>
                <a:ahLst/>
                <a:cxnLst/>
                <a:rect l="l" t="t" r="r" b="b"/>
                <a:pathLst>
                  <a:path w="43803" h="27893" extrusionOk="0">
                    <a:moveTo>
                      <a:pt x="15214" y="0"/>
                    </a:moveTo>
                    <a:cubicBezTo>
                      <a:pt x="14901" y="0"/>
                      <a:pt x="14565" y="22"/>
                      <a:pt x="14204" y="69"/>
                    </a:cubicBezTo>
                    <a:cubicBezTo>
                      <a:pt x="3738" y="1395"/>
                      <a:pt x="7170" y="9176"/>
                      <a:pt x="7170" y="9176"/>
                    </a:cubicBezTo>
                    <a:cubicBezTo>
                      <a:pt x="7170" y="9176"/>
                      <a:pt x="6521" y="8440"/>
                      <a:pt x="5491" y="8440"/>
                    </a:cubicBezTo>
                    <a:cubicBezTo>
                      <a:pt x="4696" y="8440"/>
                      <a:pt x="3674" y="8879"/>
                      <a:pt x="2549" y="10434"/>
                    </a:cubicBezTo>
                    <a:cubicBezTo>
                      <a:pt x="0" y="14002"/>
                      <a:pt x="1903" y="21478"/>
                      <a:pt x="3127" y="22361"/>
                    </a:cubicBezTo>
                    <a:cubicBezTo>
                      <a:pt x="3320" y="22496"/>
                      <a:pt x="3504" y="22555"/>
                      <a:pt x="3676" y="22555"/>
                    </a:cubicBezTo>
                    <a:cubicBezTo>
                      <a:pt x="4798" y="22555"/>
                      <a:pt x="5437" y="20050"/>
                      <a:pt x="5437" y="20050"/>
                    </a:cubicBezTo>
                    <a:cubicBezTo>
                      <a:pt x="5437" y="20050"/>
                      <a:pt x="6597" y="12243"/>
                      <a:pt x="13471" y="12243"/>
                    </a:cubicBezTo>
                    <a:cubicBezTo>
                      <a:pt x="15081" y="12243"/>
                      <a:pt x="17005" y="12672"/>
                      <a:pt x="19302" y="13730"/>
                    </a:cubicBezTo>
                    <a:cubicBezTo>
                      <a:pt x="24550" y="16157"/>
                      <a:pt x="24057" y="22483"/>
                      <a:pt x="28097" y="22483"/>
                    </a:cubicBezTo>
                    <a:cubicBezTo>
                      <a:pt x="28583" y="22483"/>
                      <a:pt x="29134" y="22392"/>
                      <a:pt x="29768" y="22191"/>
                    </a:cubicBezTo>
                    <a:cubicBezTo>
                      <a:pt x="29768" y="22191"/>
                      <a:pt x="29768" y="27893"/>
                      <a:pt x="31229" y="27893"/>
                    </a:cubicBezTo>
                    <a:cubicBezTo>
                      <a:pt x="31315" y="27893"/>
                      <a:pt x="31405" y="27873"/>
                      <a:pt x="31501" y="27832"/>
                    </a:cubicBezTo>
                    <a:cubicBezTo>
                      <a:pt x="33234" y="27084"/>
                      <a:pt x="43802" y="26439"/>
                      <a:pt x="37414" y="16992"/>
                    </a:cubicBezTo>
                    <a:cubicBezTo>
                      <a:pt x="37414" y="16992"/>
                      <a:pt x="39081" y="3325"/>
                      <a:pt x="27879" y="3325"/>
                    </a:cubicBezTo>
                    <a:cubicBezTo>
                      <a:pt x="26591" y="3325"/>
                      <a:pt x="25132" y="3506"/>
                      <a:pt x="23481" y="3909"/>
                    </a:cubicBezTo>
                    <a:cubicBezTo>
                      <a:pt x="23125" y="3995"/>
                      <a:pt x="22804" y="4033"/>
                      <a:pt x="22511" y="4033"/>
                    </a:cubicBezTo>
                    <a:cubicBezTo>
                      <a:pt x="19528" y="4033"/>
                      <a:pt x="19460" y="0"/>
                      <a:pt x="15214" y="0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5133850" y="1977875"/>
                <a:ext cx="2431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8607" extrusionOk="0">
                    <a:moveTo>
                      <a:pt x="3379" y="1"/>
                    </a:moveTo>
                    <a:cubicBezTo>
                      <a:pt x="1180" y="1"/>
                      <a:pt x="448" y="4482"/>
                      <a:pt x="448" y="4482"/>
                    </a:cubicBezTo>
                    <a:cubicBezTo>
                      <a:pt x="448" y="4482"/>
                      <a:pt x="0" y="8606"/>
                      <a:pt x="2268" y="8606"/>
                    </a:cubicBezTo>
                    <a:cubicBezTo>
                      <a:pt x="2338" y="8606"/>
                      <a:pt x="2411" y="8602"/>
                      <a:pt x="2487" y="8594"/>
                    </a:cubicBezTo>
                    <a:cubicBezTo>
                      <a:pt x="5001" y="8322"/>
                      <a:pt x="9725" y="4924"/>
                      <a:pt x="5205" y="880"/>
                    </a:cubicBezTo>
                    <a:cubicBezTo>
                      <a:pt x="4507" y="254"/>
                      <a:pt x="3902" y="1"/>
                      <a:pt x="3379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5188350" y="2045650"/>
                <a:ext cx="62050" cy="10207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4083" extrusionOk="0">
                    <a:moveTo>
                      <a:pt x="1976" y="0"/>
                    </a:moveTo>
                    <a:cubicBezTo>
                      <a:pt x="1638" y="0"/>
                      <a:pt x="1301" y="115"/>
                      <a:pt x="1020" y="344"/>
                    </a:cubicBezTo>
                    <a:cubicBezTo>
                      <a:pt x="307" y="922"/>
                      <a:pt x="1" y="2111"/>
                      <a:pt x="103" y="3912"/>
                    </a:cubicBezTo>
                    <a:cubicBezTo>
                      <a:pt x="103" y="4014"/>
                      <a:pt x="171" y="4082"/>
                      <a:pt x="273" y="4082"/>
                    </a:cubicBezTo>
                    <a:lnTo>
                      <a:pt x="341" y="4082"/>
                    </a:lnTo>
                    <a:cubicBezTo>
                      <a:pt x="375" y="4048"/>
                      <a:pt x="443" y="3980"/>
                      <a:pt x="443" y="3912"/>
                    </a:cubicBezTo>
                    <a:cubicBezTo>
                      <a:pt x="307" y="1805"/>
                      <a:pt x="816" y="956"/>
                      <a:pt x="1224" y="616"/>
                    </a:cubicBezTo>
                    <a:cubicBezTo>
                      <a:pt x="1456" y="436"/>
                      <a:pt x="1707" y="353"/>
                      <a:pt x="1978" y="353"/>
                    </a:cubicBezTo>
                    <a:cubicBezTo>
                      <a:pt x="2064" y="353"/>
                      <a:pt x="2153" y="362"/>
                      <a:pt x="2244" y="378"/>
                    </a:cubicBezTo>
                    <a:cubicBezTo>
                      <a:pt x="2312" y="378"/>
                      <a:pt x="2414" y="344"/>
                      <a:pt x="2448" y="242"/>
                    </a:cubicBezTo>
                    <a:cubicBezTo>
                      <a:pt x="2482" y="140"/>
                      <a:pt x="2414" y="72"/>
                      <a:pt x="2312" y="38"/>
                    </a:cubicBezTo>
                    <a:cubicBezTo>
                      <a:pt x="2201" y="13"/>
                      <a:pt x="2089" y="0"/>
                      <a:pt x="19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4703275" y="2172325"/>
                <a:ext cx="147000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5880" h="3841" extrusionOk="0">
                    <a:moveTo>
                      <a:pt x="5709" y="1"/>
                    </a:moveTo>
                    <a:cubicBezTo>
                      <a:pt x="5607" y="1"/>
                      <a:pt x="5539" y="68"/>
                      <a:pt x="5505" y="170"/>
                    </a:cubicBezTo>
                    <a:cubicBezTo>
                      <a:pt x="5505" y="170"/>
                      <a:pt x="5200" y="2413"/>
                      <a:pt x="4112" y="3229"/>
                    </a:cubicBezTo>
                    <a:cubicBezTo>
                      <a:pt x="3881" y="3409"/>
                      <a:pt x="3610" y="3492"/>
                      <a:pt x="3330" y="3492"/>
                    </a:cubicBezTo>
                    <a:cubicBezTo>
                      <a:pt x="3240" y="3492"/>
                      <a:pt x="3150" y="3483"/>
                      <a:pt x="3059" y="3467"/>
                    </a:cubicBezTo>
                    <a:cubicBezTo>
                      <a:pt x="1020" y="3161"/>
                      <a:pt x="340" y="748"/>
                      <a:pt x="340" y="748"/>
                    </a:cubicBezTo>
                    <a:cubicBezTo>
                      <a:pt x="312" y="664"/>
                      <a:pt x="261" y="603"/>
                      <a:pt x="187" y="603"/>
                    </a:cubicBezTo>
                    <a:cubicBezTo>
                      <a:pt x="171" y="603"/>
                      <a:pt x="154" y="606"/>
                      <a:pt x="136" y="612"/>
                    </a:cubicBezTo>
                    <a:cubicBezTo>
                      <a:pt x="34" y="646"/>
                      <a:pt x="1" y="748"/>
                      <a:pt x="1" y="816"/>
                    </a:cubicBezTo>
                    <a:cubicBezTo>
                      <a:pt x="34" y="918"/>
                      <a:pt x="782" y="3467"/>
                      <a:pt x="2991" y="3806"/>
                    </a:cubicBezTo>
                    <a:cubicBezTo>
                      <a:pt x="3093" y="3829"/>
                      <a:pt x="3199" y="3840"/>
                      <a:pt x="3307" y="3840"/>
                    </a:cubicBezTo>
                    <a:cubicBezTo>
                      <a:pt x="3523" y="3840"/>
                      <a:pt x="3750" y="3795"/>
                      <a:pt x="3976" y="3705"/>
                    </a:cubicBezTo>
                    <a:cubicBezTo>
                      <a:pt x="4078" y="3637"/>
                      <a:pt x="4214" y="3569"/>
                      <a:pt x="4316" y="3501"/>
                    </a:cubicBezTo>
                    <a:cubicBezTo>
                      <a:pt x="5505" y="2617"/>
                      <a:pt x="5845" y="306"/>
                      <a:pt x="5845" y="204"/>
                    </a:cubicBezTo>
                    <a:cubicBezTo>
                      <a:pt x="5879" y="102"/>
                      <a:pt x="5811" y="35"/>
                      <a:pt x="57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4869225" y="2017100"/>
                <a:ext cx="931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088" extrusionOk="0">
                    <a:moveTo>
                      <a:pt x="1788" y="0"/>
                    </a:moveTo>
                    <a:cubicBezTo>
                      <a:pt x="1115" y="0"/>
                      <a:pt x="493" y="467"/>
                      <a:pt x="295" y="1146"/>
                    </a:cubicBezTo>
                    <a:cubicBezTo>
                      <a:pt x="0" y="2191"/>
                      <a:pt x="825" y="3088"/>
                      <a:pt x="1769" y="3088"/>
                    </a:cubicBezTo>
                    <a:cubicBezTo>
                      <a:pt x="2023" y="3088"/>
                      <a:pt x="2286" y="3023"/>
                      <a:pt x="2537" y="2879"/>
                    </a:cubicBezTo>
                    <a:cubicBezTo>
                      <a:pt x="3727" y="2234"/>
                      <a:pt x="3523" y="433"/>
                      <a:pt x="2198" y="59"/>
                    </a:cubicBezTo>
                    <a:cubicBezTo>
                      <a:pt x="2061" y="19"/>
                      <a:pt x="1924" y="0"/>
                      <a:pt x="17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4599025" y="2017875"/>
                <a:ext cx="940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088" extrusionOk="0">
                    <a:moveTo>
                      <a:pt x="1773" y="1"/>
                    </a:moveTo>
                    <a:cubicBezTo>
                      <a:pt x="1106" y="1"/>
                      <a:pt x="493" y="442"/>
                      <a:pt x="297" y="1115"/>
                    </a:cubicBezTo>
                    <a:cubicBezTo>
                      <a:pt x="1" y="2165"/>
                      <a:pt x="835" y="3087"/>
                      <a:pt x="1802" y="3087"/>
                    </a:cubicBezTo>
                    <a:cubicBezTo>
                      <a:pt x="2056" y="3087"/>
                      <a:pt x="2319" y="3024"/>
                      <a:pt x="2573" y="2882"/>
                    </a:cubicBezTo>
                    <a:cubicBezTo>
                      <a:pt x="3763" y="2203"/>
                      <a:pt x="3525" y="402"/>
                      <a:pt x="2200" y="62"/>
                    </a:cubicBezTo>
                    <a:cubicBezTo>
                      <a:pt x="2057" y="20"/>
                      <a:pt x="1914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4701575" y="2057825"/>
                <a:ext cx="8032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5261" extrusionOk="0">
                    <a:moveTo>
                      <a:pt x="3032" y="1"/>
                    </a:moveTo>
                    <a:cubicBezTo>
                      <a:pt x="2953" y="1"/>
                      <a:pt x="2871" y="52"/>
                      <a:pt x="2855" y="163"/>
                    </a:cubicBezTo>
                    <a:lnTo>
                      <a:pt x="2617" y="2915"/>
                    </a:lnTo>
                    <a:lnTo>
                      <a:pt x="238" y="2542"/>
                    </a:lnTo>
                    <a:cubicBezTo>
                      <a:pt x="220" y="2533"/>
                      <a:pt x="200" y="2528"/>
                      <a:pt x="178" y="2528"/>
                    </a:cubicBezTo>
                    <a:cubicBezTo>
                      <a:pt x="121" y="2528"/>
                      <a:pt x="59" y="2560"/>
                      <a:pt x="35" y="2610"/>
                    </a:cubicBezTo>
                    <a:cubicBezTo>
                      <a:pt x="1" y="2678"/>
                      <a:pt x="35" y="2780"/>
                      <a:pt x="69" y="2814"/>
                    </a:cubicBezTo>
                    <a:lnTo>
                      <a:pt x="2379" y="5192"/>
                    </a:lnTo>
                    <a:cubicBezTo>
                      <a:pt x="2413" y="5260"/>
                      <a:pt x="2481" y="5260"/>
                      <a:pt x="2549" y="5260"/>
                    </a:cubicBezTo>
                    <a:cubicBezTo>
                      <a:pt x="2583" y="5226"/>
                      <a:pt x="2583" y="5226"/>
                      <a:pt x="2617" y="5226"/>
                    </a:cubicBezTo>
                    <a:cubicBezTo>
                      <a:pt x="2685" y="5158"/>
                      <a:pt x="2685" y="5022"/>
                      <a:pt x="2617" y="4954"/>
                    </a:cubicBezTo>
                    <a:lnTo>
                      <a:pt x="680" y="2949"/>
                    </a:lnTo>
                    <a:lnTo>
                      <a:pt x="2753" y="3289"/>
                    </a:lnTo>
                    <a:cubicBezTo>
                      <a:pt x="2787" y="3289"/>
                      <a:pt x="2855" y="3289"/>
                      <a:pt x="2889" y="3255"/>
                    </a:cubicBezTo>
                    <a:cubicBezTo>
                      <a:pt x="2923" y="3221"/>
                      <a:pt x="2957" y="3187"/>
                      <a:pt x="2957" y="3153"/>
                    </a:cubicBezTo>
                    <a:lnTo>
                      <a:pt x="3195" y="197"/>
                    </a:lnTo>
                    <a:cubicBezTo>
                      <a:pt x="3213" y="70"/>
                      <a:pt x="3124" y="1"/>
                      <a:pt x="3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1"/>
              <p:cNvSpPr/>
              <p:nvPr/>
            </p:nvSpPr>
            <p:spPr>
              <a:xfrm>
                <a:off x="5940800" y="2630250"/>
                <a:ext cx="91175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11461" extrusionOk="0">
                    <a:moveTo>
                      <a:pt x="218" y="1"/>
                    </a:moveTo>
                    <a:cubicBezTo>
                      <a:pt x="115" y="1"/>
                      <a:pt x="0" y="105"/>
                      <a:pt x="44" y="237"/>
                    </a:cubicBezTo>
                    <a:cubicBezTo>
                      <a:pt x="78" y="305"/>
                      <a:pt x="3001" y="8665"/>
                      <a:pt x="3307" y="11315"/>
                    </a:cubicBezTo>
                    <a:cubicBezTo>
                      <a:pt x="3307" y="11399"/>
                      <a:pt x="3376" y="11460"/>
                      <a:pt x="3457" y="11460"/>
                    </a:cubicBezTo>
                    <a:cubicBezTo>
                      <a:pt x="3474" y="11460"/>
                      <a:pt x="3493" y="11457"/>
                      <a:pt x="3511" y="11451"/>
                    </a:cubicBezTo>
                    <a:lnTo>
                      <a:pt x="3545" y="11451"/>
                    </a:lnTo>
                    <a:cubicBezTo>
                      <a:pt x="3613" y="11417"/>
                      <a:pt x="3646" y="11349"/>
                      <a:pt x="3646" y="11281"/>
                    </a:cubicBezTo>
                    <a:cubicBezTo>
                      <a:pt x="3341" y="8597"/>
                      <a:pt x="486" y="475"/>
                      <a:pt x="350" y="101"/>
                    </a:cubicBezTo>
                    <a:cubicBezTo>
                      <a:pt x="327" y="30"/>
                      <a:pt x="274" y="1"/>
                      <a:pt x="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5822125" y="2661150"/>
                <a:ext cx="1887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1289" extrusionOk="0">
                    <a:moveTo>
                      <a:pt x="7319" y="0"/>
                    </a:moveTo>
                    <a:cubicBezTo>
                      <a:pt x="7294" y="0"/>
                      <a:pt x="7267" y="7"/>
                      <a:pt x="7238" y="21"/>
                    </a:cubicBezTo>
                    <a:cubicBezTo>
                      <a:pt x="5472" y="636"/>
                      <a:pt x="3601" y="936"/>
                      <a:pt x="1724" y="936"/>
                    </a:cubicBezTo>
                    <a:cubicBezTo>
                      <a:pt x="1217" y="936"/>
                      <a:pt x="710" y="914"/>
                      <a:pt x="204" y="870"/>
                    </a:cubicBezTo>
                    <a:cubicBezTo>
                      <a:pt x="186" y="864"/>
                      <a:pt x="169" y="861"/>
                      <a:pt x="153" y="861"/>
                    </a:cubicBezTo>
                    <a:cubicBezTo>
                      <a:pt x="80" y="861"/>
                      <a:pt x="34" y="922"/>
                      <a:pt x="34" y="1006"/>
                    </a:cubicBezTo>
                    <a:cubicBezTo>
                      <a:pt x="0" y="1108"/>
                      <a:pt x="68" y="1176"/>
                      <a:pt x="170" y="1210"/>
                    </a:cubicBezTo>
                    <a:cubicBezTo>
                      <a:pt x="709" y="1263"/>
                      <a:pt x="1248" y="1289"/>
                      <a:pt x="1785" y="1289"/>
                    </a:cubicBezTo>
                    <a:cubicBezTo>
                      <a:pt x="3688" y="1289"/>
                      <a:pt x="5572" y="963"/>
                      <a:pt x="7374" y="327"/>
                    </a:cubicBezTo>
                    <a:cubicBezTo>
                      <a:pt x="7549" y="239"/>
                      <a:pt x="7473" y="0"/>
                      <a:pt x="73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5818725" y="3107350"/>
                <a:ext cx="114700" cy="222925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17" extrusionOk="0">
                    <a:moveTo>
                      <a:pt x="4410" y="0"/>
                    </a:moveTo>
                    <a:cubicBezTo>
                      <a:pt x="4337" y="0"/>
                      <a:pt x="4273" y="39"/>
                      <a:pt x="4248" y="115"/>
                    </a:cubicBezTo>
                    <a:cubicBezTo>
                      <a:pt x="4214" y="183"/>
                      <a:pt x="1156" y="7047"/>
                      <a:pt x="34" y="8644"/>
                    </a:cubicBezTo>
                    <a:cubicBezTo>
                      <a:pt x="0" y="8746"/>
                      <a:pt x="0" y="8848"/>
                      <a:pt x="102" y="8882"/>
                    </a:cubicBezTo>
                    <a:cubicBezTo>
                      <a:pt x="136" y="8916"/>
                      <a:pt x="170" y="8916"/>
                      <a:pt x="238" y="8916"/>
                    </a:cubicBezTo>
                    <a:cubicBezTo>
                      <a:pt x="272" y="8882"/>
                      <a:pt x="272" y="8882"/>
                      <a:pt x="306" y="8848"/>
                    </a:cubicBezTo>
                    <a:cubicBezTo>
                      <a:pt x="1427" y="7217"/>
                      <a:pt x="4418" y="523"/>
                      <a:pt x="4554" y="251"/>
                    </a:cubicBezTo>
                    <a:cubicBezTo>
                      <a:pt x="4588" y="149"/>
                      <a:pt x="4554" y="47"/>
                      <a:pt x="4486" y="13"/>
                    </a:cubicBezTo>
                    <a:cubicBezTo>
                      <a:pt x="4460" y="5"/>
                      <a:pt x="4435" y="0"/>
                      <a:pt x="44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7" name="Google Shape;1157;p51"/>
            <p:cNvSpPr/>
            <p:nvPr/>
          </p:nvSpPr>
          <p:spPr>
            <a:xfrm rot="2983931">
              <a:off x="6747841" y="608079"/>
              <a:ext cx="993994" cy="475467"/>
            </a:xfrm>
            <a:custGeom>
              <a:avLst/>
              <a:gdLst/>
              <a:ahLst/>
              <a:cxnLst/>
              <a:rect l="l" t="t" r="r" b="b"/>
              <a:pathLst>
                <a:path w="80815" h="38669" extrusionOk="0">
                  <a:moveTo>
                    <a:pt x="61456" y="1"/>
                  </a:moveTo>
                  <a:cubicBezTo>
                    <a:pt x="54549" y="1"/>
                    <a:pt x="45827" y="6706"/>
                    <a:pt x="40483" y="11546"/>
                  </a:cubicBezTo>
                  <a:cubicBezTo>
                    <a:pt x="35038" y="6706"/>
                    <a:pt x="26266" y="1"/>
                    <a:pt x="19359" y="1"/>
                  </a:cubicBezTo>
                  <a:cubicBezTo>
                    <a:pt x="8672" y="1"/>
                    <a:pt x="0" y="8672"/>
                    <a:pt x="0" y="19360"/>
                  </a:cubicBezTo>
                  <a:cubicBezTo>
                    <a:pt x="0" y="29997"/>
                    <a:pt x="8672" y="38669"/>
                    <a:pt x="19359" y="38669"/>
                  </a:cubicBezTo>
                  <a:cubicBezTo>
                    <a:pt x="26266" y="38669"/>
                    <a:pt x="35038" y="32014"/>
                    <a:pt x="40483" y="27174"/>
                  </a:cubicBezTo>
                  <a:cubicBezTo>
                    <a:pt x="45827" y="32014"/>
                    <a:pt x="54498" y="38669"/>
                    <a:pt x="61456" y="38669"/>
                  </a:cubicBezTo>
                  <a:cubicBezTo>
                    <a:pt x="72144" y="38669"/>
                    <a:pt x="80815" y="29997"/>
                    <a:pt x="80815" y="19360"/>
                  </a:cubicBezTo>
                  <a:cubicBezTo>
                    <a:pt x="80815" y="8672"/>
                    <a:pt x="72144" y="1"/>
                    <a:pt x="61456" y="1"/>
                  </a:cubicBezTo>
                  <a:close/>
                  <a:moveTo>
                    <a:pt x="19359" y="27325"/>
                  </a:moveTo>
                  <a:cubicBezTo>
                    <a:pt x="14923" y="27325"/>
                    <a:pt x="11344" y="23746"/>
                    <a:pt x="11344" y="19360"/>
                  </a:cubicBezTo>
                  <a:cubicBezTo>
                    <a:pt x="11344" y="14923"/>
                    <a:pt x="14923" y="11344"/>
                    <a:pt x="19359" y="11344"/>
                  </a:cubicBezTo>
                  <a:cubicBezTo>
                    <a:pt x="21477" y="11344"/>
                    <a:pt x="26922" y="14772"/>
                    <a:pt x="32165" y="19360"/>
                  </a:cubicBezTo>
                  <a:cubicBezTo>
                    <a:pt x="26871" y="23897"/>
                    <a:pt x="21477" y="27325"/>
                    <a:pt x="19359" y="27325"/>
                  </a:cubicBezTo>
                  <a:close/>
                  <a:moveTo>
                    <a:pt x="61456" y="27325"/>
                  </a:moveTo>
                  <a:cubicBezTo>
                    <a:pt x="59288" y="27325"/>
                    <a:pt x="53994" y="23897"/>
                    <a:pt x="48751" y="19360"/>
                  </a:cubicBezTo>
                  <a:cubicBezTo>
                    <a:pt x="53692" y="15075"/>
                    <a:pt x="59187" y="11344"/>
                    <a:pt x="61456" y="11344"/>
                  </a:cubicBezTo>
                  <a:cubicBezTo>
                    <a:pt x="65892" y="11344"/>
                    <a:pt x="69472" y="14923"/>
                    <a:pt x="69472" y="19360"/>
                  </a:cubicBezTo>
                  <a:cubicBezTo>
                    <a:pt x="69472" y="23746"/>
                    <a:pt x="65892" y="27325"/>
                    <a:pt x="61456" y="2732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7038620" y="3172980"/>
            <a:ext cx="2505998" cy="2457163"/>
            <a:chOff x="7011410" y="3330630"/>
            <a:chExt cx="2505998" cy="2457163"/>
          </a:xfrm>
        </p:grpSpPr>
        <p:grpSp>
          <p:nvGrpSpPr>
            <p:cNvPr id="1159" name="Google Shape;1159;p51"/>
            <p:cNvGrpSpPr/>
            <p:nvPr/>
          </p:nvGrpSpPr>
          <p:grpSpPr>
            <a:xfrm rot="3038965" flipH="1">
              <a:off x="7470451" y="3589861"/>
              <a:ext cx="1587915" cy="1938699"/>
              <a:chOff x="1379900" y="1181550"/>
              <a:chExt cx="1912325" cy="2334775"/>
            </a:xfrm>
          </p:grpSpPr>
          <p:sp>
            <p:nvSpPr>
              <p:cNvPr id="1160" name="Google Shape;1160;p51"/>
              <p:cNvSpPr/>
              <p:nvPr/>
            </p:nvSpPr>
            <p:spPr>
              <a:xfrm>
                <a:off x="1398575" y="2593700"/>
                <a:ext cx="456225" cy="775125"/>
              </a:xfrm>
              <a:custGeom>
                <a:avLst/>
                <a:gdLst/>
                <a:ahLst/>
                <a:cxnLst/>
                <a:rect l="l" t="t" r="r" b="b"/>
                <a:pathLst>
                  <a:path w="18249" h="31005" extrusionOk="0">
                    <a:moveTo>
                      <a:pt x="17399" y="0"/>
                    </a:moveTo>
                    <a:lnTo>
                      <a:pt x="7850" y="4214"/>
                    </a:lnTo>
                    <a:cubicBezTo>
                      <a:pt x="8564" y="10195"/>
                      <a:pt x="1" y="27423"/>
                      <a:pt x="1" y="27423"/>
                    </a:cubicBezTo>
                    <a:cubicBezTo>
                      <a:pt x="1" y="27423"/>
                      <a:pt x="4384" y="30482"/>
                      <a:pt x="5574" y="30957"/>
                    </a:cubicBezTo>
                    <a:cubicBezTo>
                      <a:pt x="5651" y="30989"/>
                      <a:pt x="5706" y="31004"/>
                      <a:pt x="5740" y="31004"/>
                    </a:cubicBezTo>
                    <a:cubicBezTo>
                      <a:pt x="6216" y="31004"/>
                      <a:pt x="2787" y="28137"/>
                      <a:pt x="2787" y="28137"/>
                    </a:cubicBezTo>
                    <a:cubicBezTo>
                      <a:pt x="2787" y="28137"/>
                      <a:pt x="11452" y="21816"/>
                      <a:pt x="14851" y="14205"/>
                    </a:cubicBezTo>
                    <a:cubicBezTo>
                      <a:pt x="18249" y="6593"/>
                      <a:pt x="17399" y="0"/>
                      <a:pt x="17399" y="0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1379900" y="3190925"/>
                <a:ext cx="193700" cy="2005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8020" extrusionOk="0">
                    <a:moveTo>
                      <a:pt x="2039" y="0"/>
                    </a:moveTo>
                    <a:lnTo>
                      <a:pt x="0" y="3194"/>
                    </a:lnTo>
                    <a:lnTo>
                      <a:pt x="7102" y="8020"/>
                    </a:lnTo>
                    <a:cubicBezTo>
                      <a:pt x="7748" y="6355"/>
                      <a:pt x="5335" y="3670"/>
                      <a:pt x="5335" y="3670"/>
                    </a:cubicBezTo>
                    <a:lnTo>
                      <a:pt x="5947" y="2821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1928700" y="2704975"/>
                <a:ext cx="406100" cy="806250"/>
              </a:xfrm>
              <a:custGeom>
                <a:avLst/>
                <a:gdLst/>
                <a:ahLst/>
                <a:cxnLst/>
                <a:rect l="l" t="t" r="r" b="b"/>
                <a:pathLst>
                  <a:path w="16244" h="32250" extrusionOk="0">
                    <a:moveTo>
                      <a:pt x="4757" y="1"/>
                    </a:moveTo>
                    <a:lnTo>
                      <a:pt x="0" y="9278"/>
                    </a:lnTo>
                    <a:cubicBezTo>
                      <a:pt x="4316" y="13491"/>
                      <a:pt x="8495" y="32249"/>
                      <a:pt x="8495" y="32249"/>
                    </a:cubicBezTo>
                    <a:cubicBezTo>
                      <a:pt x="8495" y="32249"/>
                      <a:pt x="13831" y="31841"/>
                      <a:pt x="15020" y="31502"/>
                    </a:cubicBezTo>
                    <a:cubicBezTo>
                      <a:pt x="16243" y="31162"/>
                      <a:pt x="11112" y="31094"/>
                      <a:pt x="11112" y="31094"/>
                    </a:cubicBezTo>
                    <a:cubicBezTo>
                      <a:pt x="11112" y="31094"/>
                      <a:pt x="13865" y="20695"/>
                      <a:pt x="11724" y="12642"/>
                    </a:cubicBezTo>
                    <a:cubicBezTo>
                      <a:pt x="9549" y="4622"/>
                      <a:pt x="4757" y="1"/>
                      <a:pt x="4757" y="1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2110500" y="3416900"/>
                <a:ext cx="22345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977" extrusionOk="0">
                    <a:moveTo>
                      <a:pt x="4792" y="0"/>
                    </a:moveTo>
                    <a:lnTo>
                      <a:pt x="0" y="272"/>
                    </a:lnTo>
                    <a:lnTo>
                      <a:pt x="408" y="3976"/>
                    </a:lnTo>
                    <a:lnTo>
                      <a:pt x="8937" y="3262"/>
                    </a:lnTo>
                    <a:cubicBezTo>
                      <a:pt x="8394" y="1597"/>
                      <a:pt x="4859" y="1020"/>
                      <a:pt x="4859" y="1020"/>
                    </a:cubicBezTo>
                    <a:lnTo>
                      <a:pt x="47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1"/>
              <p:cNvSpPr/>
              <p:nvPr/>
            </p:nvSpPr>
            <p:spPr>
              <a:xfrm>
                <a:off x="1520900" y="2382150"/>
                <a:ext cx="723000" cy="683925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27357" extrusionOk="0">
                    <a:moveTo>
                      <a:pt x="6220" y="1"/>
                    </a:moveTo>
                    <a:cubicBezTo>
                      <a:pt x="6220" y="1"/>
                      <a:pt x="1" y="9448"/>
                      <a:pt x="1054" y="17501"/>
                    </a:cubicBezTo>
                    <a:cubicBezTo>
                      <a:pt x="1054" y="17501"/>
                      <a:pt x="8225" y="22836"/>
                      <a:pt x="11759" y="24094"/>
                    </a:cubicBezTo>
                    <a:cubicBezTo>
                      <a:pt x="11759" y="24094"/>
                      <a:pt x="14715" y="20798"/>
                      <a:pt x="15497" y="18283"/>
                    </a:cubicBezTo>
                    <a:cubicBezTo>
                      <a:pt x="15491" y="18199"/>
                      <a:pt x="15493" y="18159"/>
                      <a:pt x="15502" y="18159"/>
                    </a:cubicBezTo>
                    <a:cubicBezTo>
                      <a:pt x="15594" y="18159"/>
                      <a:pt x="16420" y="22489"/>
                      <a:pt x="16482" y="27356"/>
                    </a:cubicBezTo>
                    <a:cubicBezTo>
                      <a:pt x="16482" y="27356"/>
                      <a:pt x="16562" y="27357"/>
                      <a:pt x="16710" y="27357"/>
                    </a:cubicBezTo>
                    <a:cubicBezTo>
                      <a:pt x="18139" y="27357"/>
                      <a:pt x="25901" y="27273"/>
                      <a:pt x="28919" y="25487"/>
                    </a:cubicBezTo>
                    <a:cubicBezTo>
                      <a:pt x="28919" y="25487"/>
                      <a:pt x="28376" y="16992"/>
                      <a:pt x="26744" y="14987"/>
                    </a:cubicBezTo>
                    <a:cubicBezTo>
                      <a:pt x="26744" y="14987"/>
                      <a:pt x="8394" y="3399"/>
                      <a:pt x="6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1914250" y="2734725"/>
                <a:ext cx="61200" cy="78725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3149" extrusionOk="0">
                    <a:moveTo>
                      <a:pt x="884" y="0"/>
                    </a:moveTo>
                    <a:cubicBezTo>
                      <a:pt x="782" y="0"/>
                      <a:pt x="714" y="68"/>
                      <a:pt x="714" y="136"/>
                    </a:cubicBezTo>
                    <a:cubicBezTo>
                      <a:pt x="680" y="748"/>
                      <a:pt x="476" y="2413"/>
                      <a:pt x="68" y="2889"/>
                    </a:cubicBezTo>
                    <a:cubicBezTo>
                      <a:pt x="34" y="2923"/>
                      <a:pt x="0" y="2991"/>
                      <a:pt x="34" y="3025"/>
                    </a:cubicBezTo>
                    <a:cubicBezTo>
                      <a:pt x="34" y="3059"/>
                      <a:pt x="34" y="3059"/>
                      <a:pt x="68" y="3093"/>
                    </a:cubicBezTo>
                    <a:cubicBezTo>
                      <a:pt x="88" y="3132"/>
                      <a:pt x="120" y="3149"/>
                      <a:pt x="156" y="3149"/>
                    </a:cubicBezTo>
                    <a:cubicBezTo>
                      <a:pt x="182" y="3149"/>
                      <a:pt x="210" y="3141"/>
                      <a:pt x="238" y="3126"/>
                    </a:cubicBezTo>
                    <a:cubicBezTo>
                      <a:pt x="340" y="3126"/>
                      <a:pt x="2243" y="2345"/>
                      <a:pt x="2447" y="714"/>
                    </a:cubicBezTo>
                    <a:cubicBezTo>
                      <a:pt x="2447" y="612"/>
                      <a:pt x="2379" y="510"/>
                      <a:pt x="2277" y="510"/>
                    </a:cubicBezTo>
                    <a:cubicBezTo>
                      <a:pt x="2209" y="510"/>
                      <a:pt x="2107" y="578"/>
                      <a:pt x="2107" y="646"/>
                    </a:cubicBezTo>
                    <a:cubicBezTo>
                      <a:pt x="1971" y="1631"/>
                      <a:pt x="1156" y="2277"/>
                      <a:pt x="612" y="2583"/>
                    </a:cubicBezTo>
                    <a:cubicBezTo>
                      <a:pt x="850" y="1801"/>
                      <a:pt x="986" y="986"/>
                      <a:pt x="1054" y="170"/>
                    </a:cubicBezTo>
                    <a:cubicBezTo>
                      <a:pt x="1054" y="68"/>
                      <a:pt x="986" y="0"/>
                      <a:pt x="8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1"/>
              <p:cNvSpPr/>
              <p:nvPr/>
            </p:nvSpPr>
            <p:spPr>
              <a:xfrm>
                <a:off x="1943125" y="2973400"/>
                <a:ext cx="28717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2549" extrusionOk="0">
                    <a:moveTo>
                      <a:pt x="11279" y="1"/>
                    </a:moveTo>
                    <a:cubicBezTo>
                      <a:pt x="11219" y="1"/>
                      <a:pt x="11169" y="38"/>
                      <a:pt x="11147" y="104"/>
                    </a:cubicBezTo>
                    <a:cubicBezTo>
                      <a:pt x="11147" y="133"/>
                      <a:pt x="9890" y="2215"/>
                      <a:pt x="3994" y="2215"/>
                    </a:cubicBezTo>
                    <a:cubicBezTo>
                      <a:pt x="2899" y="2215"/>
                      <a:pt x="1643" y="2143"/>
                      <a:pt x="205" y="1973"/>
                    </a:cubicBezTo>
                    <a:cubicBezTo>
                      <a:pt x="103" y="1973"/>
                      <a:pt x="35" y="2041"/>
                      <a:pt x="35" y="2143"/>
                    </a:cubicBezTo>
                    <a:cubicBezTo>
                      <a:pt x="1" y="2143"/>
                      <a:pt x="1" y="2177"/>
                      <a:pt x="35" y="2211"/>
                    </a:cubicBezTo>
                    <a:cubicBezTo>
                      <a:pt x="35" y="2245"/>
                      <a:pt x="103" y="2313"/>
                      <a:pt x="171" y="2313"/>
                    </a:cubicBezTo>
                    <a:cubicBezTo>
                      <a:pt x="1605" y="2478"/>
                      <a:pt x="2863" y="2548"/>
                      <a:pt x="3964" y="2548"/>
                    </a:cubicBezTo>
                    <a:cubicBezTo>
                      <a:pt x="10115" y="2548"/>
                      <a:pt x="11395" y="355"/>
                      <a:pt x="11453" y="240"/>
                    </a:cubicBezTo>
                    <a:cubicBezTo>
                      <a:pt x="11487" y="172"/>
                      <a:pt x="11453" y="70"/>
                      <a:pt x="11385" y="36"/>
                    </a:cubicBezTo>
                    <a:cubicBezTo>
                      <a:pt x="11348" y="12"/>
                      <a:pt x="11312" y="1"/>
                      <a:pt x="11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1"/>
              <p:cNvSpPr/>
              <p:nvPr/>
            </p:nvSpPr>
            <p:spPr>
              <a:xfrm>
                <a:off x="1558300" y="2784425"/>
                <a:ext cx="266900" cy="173400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936" extrusionOk="0">
                    <a:moveTo>
                      <a:pt x="187" y="0"/>
                    </a:moveTo>
                    <a:cubicBezTo>
                      <a:pt x="145" y="0"/>
                      <a:pt x="102" y="17"/>
                      <a:pt x="68" y="51"/>
                    </a:cubicBezTo>
                    <a:cubicBezTo>
                      <a:pt x="34" y="119"/>
                      <a:pt x="0" y="153"/>
                      <a:pt x="34" y="221"/>
                    </a:cubicBezTo>
                    <a:cubicBezTo>
                      <a:pt x="34" y="255"/>
                      <a:pt x="34" y="255"/>
                      <a:pt x="68" y="289"/>
                    </a:cubicBezTo>
                    <a:cubicBezTo>
                      <a:pt x="3330" y="4129"/>
                      <a:pt x="10297" y="6915"/>
                      <a:pt x="10365" y="6915"/>
                    </a:cubicBezTo>
                    <a:cubicBezTo>
                      <a:pt x="10393" y="6930"/>
                      <a:pt x="10420" y="6936"/>
                      <a:pt x="10445" y="6936"/>
                    </a:cubicBezTo>
                    <a:cubicBezTo>
                      <a:pt x="10600" y="6936"/>
                      <a:pt x="10676" y="6697"/>
                      <a:pt x="10500" y="6609"/>
                    </a:cubicBezTo>
                    <a:cubicBezTo>
                      <a:pt x="10432" y="6576"/>
                      <a:pt x="3534" y="3857"/>
                      <a:pt x="306" y="51"/>
                    </a:cubicBezTo>
                    <a:cubicBezTo>
                      <a:pt x="272" y="17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1571875" y="2511575"/>
                <a:ext cx="107925" cy="33360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3344" extrusionOk="0">
                    <a:moveTo>
                      <a:pt x="4127" y="1"/>
                    </a:moveTo>
                    <a:cubicBezTo>
                      <a:pt x="4074" y="1"/>
                      <a:pt x="4031" y="17"/>
                      <a:pt x="4011" y="57"/>
                    </a:cubicBezTo>
                    <a:cubicBezTo>
                      <a:pt x="375" y="5256"/>
                      <a:pt x="1" y="13072"/>
                      <a:pt x="1" y="13140"/>
                    </a:cubicBezTo>
                    <a:cubicBezTo>
                      <a:pt x="1" y="13174"/>
                      <a:pt x="1" y="13208"/>
                      <a:pt x="1" y="13208"/>
                    </a:cubicBezTo>
                    <a:cubicBezTo>
                      <a:pt x="1" y="13276"/>
                      <a:pt x="69" y="13310"/>
                      <a:pt x="137" y="13344"/>
                    </a:cubicBezTo>
                    <a:cubicBezTo>
                      <a:pt x="239" y="13344"/>
                      <a:pt x="307" y="13276"/>
                      <a:pt x="307" y="13174"/>
                    </a:cubicBezTo>
                    <a:cubicBezTo>
                      <a:pt x="307" y="13106"/>
                      <a:pt x="714" y="5358"/>
                      <a:pt x="4283" y="261"/>
                    </a:cubicBezTo>
                    <a:cubicBezTo>
                      <a:pt x="4317" y="193"/>
                      <a:pt x="4317" y="91"/>
                      <a:pt x="4249" y="23"/>
                    </a:cubicBezTo>
                    <a:cubicBezTo>
                      <a:pt x="4206" y="9"/>
                      <a:pt x="4164" y="1"/>
                      <a:pt x="4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1"/>
              <p:cNvSpPr/>
              <p:nvPr/>
            </p:nvSpPr>
            <p:spPr>
              <a:xfrm>
                <a:off x="1603325" y="2648175"/>
                <a:ext cx="1724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2041" extrusionOk="0">
                    <a:moveTo>
                      <a:pt x="6652" y="0"/>
                    </a:moveTo>
                    <a:cubicBezTo>
                      <a:pt x="6606" y="0"/>
                      <a:pt x="6561" y="19"/>
                      <a:pt x="6525" y="64"/>
                    </a:cubicBezTo>
                    <a:cubicBezTo>
                      <a:pt x="6472" y="143"/>
                      <a:pt x="5114" y="1732"/>
                      <a:pt x="2655" y="1732"/>
                    </a:cubicBezTo>
                    <a:cubicBezTo>
                      <a:pt x="1940" y="1732"/>
                      <a:pt x="1133" y="1598"/>
                      <a:pt x="238" y="1253"/>
                    </a:cubicBezTo>
                    <a:cubicBezTo>
                      <a:pt x="213" y="1245"/>
                      <a:pt x="189" y="1241"/>
                      <a:pt x="168" y="1241"/>
                    </a:cubicBezTo>
                    <a:cubicBezTo>
                      <a:pt x="104" y="1241"/>
                      <a:pt x="60" y="1279"/>
                      <a:pt x="34" y="1355"/>
                    </a:cubicBezTo>
                    <a:cubicBezTo>
                      <a:pt x="0" y="1389"/>
                      <a:pt x="0" y="1423"/>
                      <a:pt x="34" y="1457"/>
                    </a:cubicBezTo>
                    <a:cubicBezTo>
                      <a:pt x="34" y="1491"/>
                      <a:pt x="68" y="1525"/>
                      <a:pt x="136" y="1559"/>
                    </a:cubicBezTo>
                    <a:cubicBezTo>
                      <a:pt x="1041" y="1905"/>
                      <a:pt x="1865" y="2041"/>
                      <a:pt x="2601" y="2041"/>
                    </a:cubicBezTo>
                    <a:cubicBezTo>
                      <a:pt x="5262" y="2041"/>
                      <a:pt x="6770" y="268"/>
                      <a:pt x="6796" y="268"/>
                    </a:cubicBezTo>
                    <a:cubicBezTo>
                      <a:pt x="6896" y="143"/>
                      <a:pt x="6776" y="0"/>
                      <a:pt x="6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1"/>
              <p:cNvSpPr/>
              <p:nvPr/>
            </p:nvSpPr>
            <p:spPr>
              <a:xfrm>
                <a:off x="2220075" y="1325325"/>
                <a:ext cx="1072150" cy="886425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35457" extrusionOk="0">
                    <a:moveTo>
                      <a:pt x="21888" y="1"/>
                    </a:moveTo>
                    <a:cubicBezTo>
                      <a:pt x="17551" y="1"/>
                      <a:pt x="13207" y="2073"/>
                      <a:pt x="9516" y="5540"/>
                    </a:cubicBezTo>
                    <a:cubicBezTo>
                      <a:pt x="1" y="14477"/>
                      <a:pt x="3637" y="26744"/>
                      <a:pt x="14273" y="33439"/>
                    </a:cubicBezTo>
                    <a:cubicBezTo>
                      <a:pt x="16589" y="34889"/>
                      <a:pt x="18859" y="35457"/>
                      <a:pt x="20992" y="35457"/>
                    </a:cubicBezTo>
                    <a:cubicBezTo>
                      <a:pt x="28655" y="35457"/>
                      <a:pt x="34560" y="28138"/>
                      <a:pt x="34560" y="28138"/>
                    </a:cubicBezTo>
                    <a:cubicBezTo>
                      <a:pt x="34560" y="28138"/>
                      <a:pt x="42885" y="20288"/>
                      <a:pt x="35477" y="8700"/>
                    </a:cubicBezTo>
                    <a:cubicBezTo>
                      <a:pt x="31569" y="2586"/>
                      <a:pt x="26733" y="1"/>
                      <a:pt x="218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1"/>
              <p:cNvSpPr/>
              <p:nvPr/>
            </p:nvSpPr>
            <p:spPr>
              <a:xfrm>
                <a:off x="1572725" y="1866500"/>
                <a:ext cx="982100" cy="974450"/>
              </a:xfrm>
              <a:custGeom>
                <a:avLst/>
                <a:gdLst/>
                <a:ahLst/>
                <a:cxnLst/>
                <a:rect l="l" t="t" r="r" b="b"/>
                <a:pathLst>
                  <a:path w="39284" h="38978" extrusionOk="0">
                    <a:moveTo>
                      <a:pt x="25385" y="0"/>
                    </a:moveTo>
                    <a:cubicBezTo>
                      <a:pt x="25385" y="0"/>
                      <a:pt x="8020" y="3093"/>
                      <a:pt x="1" y="25860"/>
                    </a:cubicBezTo>
                    <a:cubicBezTo>
                      <a:pt x="1" y="25860"/>
                      <a:pt x="16634" y="38977"/>
                      <a:pt x="25992" y="38977"/>
                    </a:cubicBezTo>
                    <a:cubicBezTo>
                      <a:pt x="26017" y="38977"/>
                      <a:pt x="26041" y="38977"/>
                      <a:pt x="26065" y="38977"/>
                    </a:cubicBezTo>
                    <a:cubicBezTo>
                      <a:pt x="26065" y="38977"/>
                      <a:pt x="35749" y="23142"/>
                      <a:pt x="39283" y="18554"/>
                    </a:cubicBezTo>
                    <a:cubicBezTo>
                      <a:pt x="39283" y="18554"/>
                      <a:pt x="29429" y="6389"/>
                      <a:pt x="2538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2435875" y="2347325"/>
                <a:ext cx="775650" cy="351250"/>
              </a:xfrm>
              <a:custGeom>
                <a:avLst/>
                <a:gdLst/>
                <a:ahLst/>
                <a:cxnLst/>
                <a:rect l="l" t="t" r="r" b="b"/>
                <a:pathLst>
                  <a:path w="31026" h="14050" extrusionOk="0">
                    <a:moveTo>
                      <a:pt x="4961" y="1"/>
                    </a:moveTo>
                    <a:lnTo>
                      <a:pt x="0" y="7714"/>
                    </a:lnTo>
                    <a:cubicBezTo>
                      <a:pt x="5645" y="12560"/>
                      <a:pt x="10654" y="14049"/>
                      <a:pt x="14678" y="14049"/>
                    </a:cubicBezTo>
                    <a:cubicBezTo>
                      <a:pt x="21096" y="14049"/>
                      <a:pt x="25010" y="10263"/>
                      <a:pt x="25010" y="10263"/>
                    </a:cubicBezTo>
                    <a:cubicBezTo>
                      <a:pt x="25010" y="10263"/>
                      <a:pt x="26836" y="10692"/>
                      <a:pt x="28024" y="10692"/>
                    </a:cubicBezTo>
                    <a:cubicBezTo>
                      <a:pt x="28575" y="10692"/>
                      <a:pt x="28988" y="10600"/>
                      <a:pt x="29020" y="10331"/>
                    </a:cubicBezTo>
                    <a:cubicBezTo>
                      <a:pt x="29156" y="9481"/>
                      <a:pt x="26913" y="9414"/>
                      <a:pt x="26913" y="9414"/>
                    </a:cubicBezTo>
                    <a:cubicBezTo>
                      <a:pt x="26913" y="9414"/>
                      <a:pt x="31025" y="9142"/>
                      <a:pt x="30957" y="8122"/>
                    </a:cubicBezTo>
                    <a:cubicBezTo>
                      <a:pt x="30936" y="7810"/>
                      <a:pt x="30619" y="7702"/>
                      <a:pt x="30190" y="7702"/>
                    </a:cubicBezTo>
                    <a:cubicBezTo>
                      <a:pt x="29215" y="7702"/>
                      <a:pt x="27661" y="8258"/>
                      <a:pt x="27661" y="8258"/>
                    </a:cubicBezTo>
                    <a:cubicBezTo>
                      <a:pt x="27661" y="8258"/>
                      <a:pt x="30685" y="6151"/>
                      <a:pt x="30787" y="5472"/>
                    </a:cubicBezTo>
                    <a:cubicBezTo>
                      <a:pt x="30801" y="5381"/>
                      <a:pt x="30741" y="5342"/>
                      <a:pt x="30628" y="5342"/>
                    </a:cubicBezTo>
                    <a:cubicBezTo>
                      <a:pt x="29891" y="5342"/>
                      <a:pt x="26879" y="7001"/>
                      <a:pt x="26879" y="7001"/>
                    </a:cubicBezTo>
                    <a:cubicBezTo>
                      <a:pt x="26879" y="7001"/>
                      <a:pt x="29122" y="4452"/>
                      <a:pt x="28680" y="3909"/>
                    </a:cubicBezTo>
                    <a:cubicBezTo>
                      <a:pt x="28649" y="3867"/>
                      <a:pt x="28600" y="3847"/>
                      <a:pt x="28537" y="3847"/>
                    </a:cubicBezTo>
                    <a:cubicBezTo>
                      <a:pt x="27780" y="3847"/>
                      <a:pt x="24942" y="6627"/>
                      <a:pt x="24942" y="6627"/>
                    </a:cubicBezTo>
                    <a:cubicBezTo>
                      <a:pt x="24942" y="6627"/>
                      <a:pt x="25826" y="3943"/>
                      <a:pt x="25418" y="3841"/>
                    </a:cubicBezTo>
                    <a:cubicBezTo>
                      <a:pt x="25409" y="3838"/>
                      <a:pt x="25398" y="3836"/>
                      <a:pt x="25388" y="3836"/>
                    </a:cubicBezTo>
                    <a:cubicBezTo>
                      <a:pt x="24909" y="3836"/>
                      <a:pt x="23413" y="6763"/>
                      <a:pt x="23413" y="6763"/>
                    </a:cubicBezTo>
                    <a:cubicBezTo>
                      <a:pt x="22412" y="7304"/>
                      <a:pt x="21300" y="7534"/>
                      <a:pt x="20133" y="7534"/>
                    </a:cubicBezTo>
                    <a:cubicBezTo>
                      <a:pt x="13455" y="7534"/>
                      <a:pt x="4961" y="1"/>
                      <a:pt x="4961" y="1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3045825" y="2509275"/>
                <a:ext cx="263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964" extrusionOk="0">
                    <a:moveTo>
                      <a:pt x="547" y="0"/>
                    </a:moveTo>
                    <a:cubicBezTo>
                      <a:pt x="525" y="0"/>
                      <a:pt x="502" y="5"/>
                      <a:pt x="476" y="13"/>
                    </a:cubicBezTo>
                    <a:cubicBezTo>
                      <a:pt x="374" y="13"/>
                      <a:pt x="341" y="115"/>
                      <a:pt x="374" y="217"/>
                    </a:cubicBezTo>
                    <a:cubicBezTo>
                      <a:pt x="646" y="1270"/>
                      <a:pt x="103" y="1644"/>
                      <a:pt x="69" y="1644"/>
                    </a:cubicBezTo>
                    <a:cubicBezTo>
                      <a:pt x="35" y="1712"/>
                      <a:pt x="1" y="1780"/>
                      <a:pt x="35" y="1848"/>
                    </a:cubicBezTo>
                    <a:cubicBezTo>
                      <a:pt x="35" y="1848"/>
                      <a:pt x="35" y="1882"/>
                      <a:pt x="35" y="1882"/>
                    </a:cubicBezTo>
                    <a:cubicBezTo>
                      <a:pt x="60" y="1932"/>
                      <a:pt x="121" y="1963"/>
                      <a:pt x="192" y="1963"/>
                    </a:cubicBezTo>
                    <a:cubicBezTo>
                      <a:pt x="218" y="1963"/>
                      <a:pt x="245" y="1959"/>
                      <a:pt x="273" y="1950"/>
                    </a:cubicBezTo>
                    <a:cubicBezTo>
                      <a:pt x="273" y="1916"/>
                      <a:pt x="1054" y="1440"/>
                      <a:pt x="680" y="115"/>
                    </a:cubicBezTo>
                    <a:cubicBezTo>
                      <a:pt x="655" y="39"/>
                      <a:pt x="610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1388975" y="1608600"/>
                <a:ext cx="769125" cy="398100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924" extrusionOk="0">
                    <a:moveTo>
                      <a:pt x="14520" y="0"/>
                    </a:moveTo>
                    <a:cubicBezTo>
                      <a:pt x="9830" y="0"/>
                      <a:pt x="6671" y="2059"/>
                      <a:pt x="6671" y="2059"/>
                    </a:cubicBezTo>
                    <a:cubicBezTo>
                      <a:pt x="6671" y="2059"/>
                      <a:pt x="4325" y="984"/>
                      <a:pt x="3261" y="984"/>
                    </a:cubicBezTo>
                    <a:cubicBezTo>
                      <a:pt x="3001" y="984"/>
                      <a:pt x="2817" y="1049"/>
                      <a:pt x="2763" y="1209"/>
                    </a:cubicBezTo>
                    <a:cubicBezTo>
                      <a:pt x="2458" y="2025"/>
                      <a:pt x="4666" y="2501"/>
                      <a:pt x="4666" y="2501"/>
                    </a:cubicBezTo>
                    <a:cubicBezTo>
                      <a:pt x="4666" y="2501"/>
                      <a:pt x="3666" y="2386"/>
                      <a:pt x="2636" y="2386"/>
                    </a:cubicBezTo>
                    <a:cubicBezTo>
                      <a:pt x="1569" y="2386"/>
                      <a:pt x="471" y="2509"/>
                      <a:pt x="419" y="3010"/>
                    </a:cubicBezTo>
                    <a:cubicBezTo>
                      <a:pt x="353" y="3504"/>
                      <a:pt x="1115" y="3631"/>
                      <a:pt x="1918" y="3631"/>
                    </a:cubicBezTo>
                    <a:cubicBezTo>
                      <a:pt x="2776" y="3631"/>
                      <a:pt x="3681" y="3486"/>
                      <a:pt x="3681" y="3486"/>
                    </a:cubicBezTo>
                    <a:lnTo>
                      <a:pt x="3681" y="3486"/>
                    </a:lnTo>
                    <a:cubicBezTo>
                      <a:pt x="3681" y="3486"/>
                      <a:pt x="249" y="5015"/>
                      <a:pt x="45" y="5661"/>
                    </a:cubicBezTo>
                    <a:cubicBezTo>
                      <a:pt x="0" y="5782"/>
                      <a:pt x="118" y="5832"/>
                      <a:pt x="338" y="5832"/>
                    </a:cubicBezTo>
                    <a:cubicBezTo>
                      <a:pt x="1290" y="5832"/>
                      <a:pt x="4156" y="4913"/>
                      <a:pt x="4157" y="4913"/>
                    </a:cubicBezTo>
                    <a:lnTo>
                      <a:pt x="4157" y="4913"/>
                    </a:lnTo>
                    <a:cubicBezTo>
                      <a:pt x="4156" y="4913"/>
                      <a:pt x="1506" y="6952"/>
                      <a:pt x="1812" y="7598"/>
                    </a:cubicBezTo>
                    <a:cubicBezTo>
                      <a:pt x="1844" y="7662"/>
                      <a:pt x="1917" y="7691"/>
                      <a:pt x="2021" y="7691"/>
                    </a:cubicBezTo>
                    <a:cubicBezTo>
                      <a:pt x="2901" y="7691"/>
                      <a:pt x="6025" y="5627"/>
                      <a:pt x="6026" y="5627"/>
                    </a:cubicBezTo>
                    <a:lnTo>
                      <a:pt x="6026" y="5627"/>
                    </a:lnTo>
                    <a:cubicBezTo>
                      <a:pt x="6025" y="5627"/>
                      <a:pt x="4632" y="8073"/>
                      <a:pt x="5006" y="8277"/>
                    </a:cubicBezTo>
                    <a:cubicBezTo>
                      <a:pt x="5021" y="8285"/>
                      <a:pt x="5038" y="8288"/>
                      <a:pt x="5058" y="8288"/>
                    </a:cubicBezTo>
                    <a:cubicBezTo>
                      <a:pt x="5565" y="8288"/>
                      <a:pt x="7521" y="5797"/>
                      <a:pt x="7521" y="5797"/>
                    </a:cubicBezTo>
                    <a:cubicBezTo>
                      <a:pt x="8142" y="5600"/>
                      <a:pt x="8779" y="5510"/>
                      <a:pt x="9426" y="5510"/>
                    </a:cubicBezTo>
                    <a:cubicBezTo>
                      <a:pt x="16387" y="5510"/>
                      <a:pt x="24410" y="15923"/>
                      <a:pt x="24410" y="15923"/>
                    </a:cubicBezTo>
                    <a:lnTo>
                      <a:pt x="30764" y="9263"/>
                    </a:lnTo>
                    <a:cubicBezTo>
                      <a:pt x="24898" y="1885"/>
                      <a:pt x="19008" y="0"/>
                      <a:pt x="14520" y="0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2264250" y="1491950"/>
                <a:ext cx="890325" cy="726825"/>
              </a:xfrm>
              <a:custGeom>
                <a:avLst/>
                <a:gdLst/>
                <a:ahLst/>
                <a:cxnLst/>
                <a:rect l="l" t="t" r="r" b="b"/>
                <a:pathLst>
                  <a:path w="35613" h="29073" extrusionOk="0">
                    <a:moveTo>
                      <a:pt x="18353" y="1"/>
                    </a:moveTo>
                    <a:cubicBezTo>
                      <a:pt x="13963" y="1"/>
                      <a:pt x="10501" y="1763"/>
                      <a:pt x="10501" y="1763"/>
                    </a:cubicBezTo>
                    <a:cubicBezTo>
                      <a:pt x="1" y="8118"/>
                      <a:pt x="3841" y="26400"/>
                      <a:pt x="15055" y="28711"/>
                    </a:cubicBezTo>
                    <a:cubicBezTo>
                      <a:pt x="16251" y="28957"/>
                      <a:pt x="17394" y="29073"/>
                      <a:pt x="18481" y="29073"/>
                    </a:cubicBezTo>
                    <a:cubicBezTo>
                      <a:pt x="30420" y="29073"/>
                      <a:pt x="35613" y="15120"/>
                      <a:pt x="31128" y="7676"/>
                    </a:cubicBezTo>
                    <a:cubicBezTo>
                      <a:pt x="27465" y="1571"/>
                      <a:pt x="22496" y="1"/>
                      <a:pt x="18353" y="1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2217525" y="1936150"/>
                <a:ext cx="294825" cy="290550"/>
              </a:xfrm>
              <a:custGeom>
                <a:avLst/>
                <a:gdLst/>
                <a:ahLst/>
                <a:cxnLst/>
                <a:rect l="l" t="t" r="r" b="b"/>
                <a:pathLst>
                  <a:path w="11793" h="11622" extrusionOk="0">
                    <a:moveTo>
                      <a:pt x="9482" y="1"/>
                    </a:moveTo>
                    <a:lnTo>
                      <a:pt x="4384" y="3875"/>
                    </a:lnTo>
                    <a:lnTo>
                      <a:pt x="2889" y="2176"/>
                    </a:lnTo>
                    <a:lnTo>
                      <a:pt x="2889" y="2176"/>
                    </a:lnTo>
                    <a:cubicBezTo>
                      <a:pt x="2889" y="2176"/>
                      <a:pt x="1" y="7850"/>
                      <a:pt x="4588" y="10637"/>
                    </a:cubicBezTo>
                    <a:cubicBezTo>
                      <a:pt x="5826" y="11377"/>
                      <a:pt x="6784" y="11621"/>
                      <a:pt x="7510" y="11621"/>
                    </a:cubicBezTo>
                    <a:cubicBezTo>
                      <a:pt x="8915" y="11621"/>
                      <a:pt x="9448" y="10705"/>
                      <a:pt x="9448" y="10705"/>
                    </a:cubicBezTo>
                    <a:lnTo>
                      <a:pt x="8190" y="9074"/>
                    </a:lnTo>
                    <a:lnTo>
                      <a:pt x="11792" y="4486"/>
                    </a:lnTo>
                    <a:lnTo>
                      <a:pt x="9482" y="1"/>
                    </a:ln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2629550" y="1968475"/>
                <a:ext cx="13680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787" extrusionOk="0">
                    <a:moveTo>
                      <a:pt x="1005" y="0"/>
                    </a:moveTo>
                    <a:cubicBezTo>
                      <a:pt x="946" y="0"/>
                      <a:pt x="886" y="30"/>
                      <a:pt x="850" y="101"/>
                    </a:cubicBezTo>
                    <a:cubicBezTo>
                      <a:pt x="816" y="169"/>
                      <a:pt x="1" y="2106"/>
                      <a:pt x="409" y="3465"/>
                    </a:cubicBezTo>
                    <a:cubicBezTo>
                      <a:pt x="443" y="3499"/>
                      <a:pt x="443" y="3567"/>
                      <a:pt x="477" y="3601"/>
                    </a:cubicBezTo>
                    <a:cubicBezTo>
                      <a:pt x="646" y="4043"/>
                      <a:pt x="986" y="4383"/>
                      <a:pt x="1394" y="4553"/>
                    </a:cubicBezTo>
                    <a:cubicBezTo>
                      <a:pt x="1794" y="4719"/>
                      <a:pt x="2187" y="4786"/>
                      <a:pt x="2562" y="4786"/>
                    </a:cubicBezTo>
                    <a:cubicBezTo>
                      <a:pt x="4098" y="4786"/>
                      <a:pt x="5322" y="3656"/>
                      <a:pt x="5404" y="3601"/>
                    </a:cubicBezTo>
                    <a:cubicBezTo>
                      <a:pt x="5472" y="3533"/>
                      <a:pt x="5472" y="3431"/>
                      <a:pt x="5404" y="3363"/>
                    </a:cubicBezTo>
                    <a:cubicBezTo>
                      <a:pt x="5370" y="3329"/>
                      <a:pt x="5327" y="3312"/>
                      <a:pt x="5285" y="3312"/>
                    </a:cubicBezTo>
                    <a:cubicBezTo>
                      <a:pt x="5242" y="3312"/>
                      <a:pt x="5200" y="3329"/>
                      <a:pt x="5166" y="3363"/>
                    </a:cubicBezTo>
                    <a:cubicBezTo>
                      <a:pt x="5166" y="3363"/>
                      <a:pt x="3974" y="4443"/>
                      <a:pt x="2541" y="4443"/>
                    </a:cubicBezTo>
                    <a:cubicBezTo>
                      <a:pt x="2213" y="4443"/>
                      <a:pt x="1872" y="4386"/>
                      <a:pt x="1530" y="4247"/>
                    </a:cubicBezTo>
                    <a:cubicBezTo>
                      <a:pt x="1156" y="4111"/>
                      <a:pt x="884" y="3839"/>
                      <a:pt x="748" y="3499"/>
                    </a:cubicBezTo>
                    <a:cubicBezTo>
                      <a:pt x="273" y="2276"/>
                      <a:pt x="1156" y="271"/>
                      <a:pt x="1156" y="237"/>
                    </a:cubicBezTo>
                    <a:cubicBezTo>
                      <a:pt x="1223" y="104"/>
                      <a:pt x="1116" y="0"/>
                      <a:pt x="10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1"/>
              <p:cNvSpPr/>
              <p:nvPr/>
            </p:nvSpPr>
            <p:spPr>
              <a:xfrm>
                <a:off x="2611950" y="1799525"/>
                <a:ext cx="898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3025" extrusionOk="0">
                    <a:moveTo>
                      <a:pt x="1907" y="1"/>
                    </a:moveTo>
                    <a:cubicBezTo>
                      <a:pt x="814" y="1"/>
                      <a:pt x="0" y="1213"/>
                      <a:pt x="603" y="2237"/>
                    </a:cubicBezTo>
                    <a:cubicBezTo>
                      <a:pt x="893" y="2771"/>
                      <a:pt x="1402" y="3025"/>
                      <a:pt x="1909" y="3025"/>
                    </a:cubicBezTo>
                    <a:cubicBezTo>
                      <a:pt x="2531" y="3025"/>
                      <a:pt x="3149" y="2643"/>
                      <a:pt x="3355" y="1932"/>
                    </a:cubicBezTo>
                    <a:cubicBezTo>
                      <a:pt x="3593" y="1150"/>
                      <a:pt x="3117" y="301"/>
                      <a:pt x="2336" y="63"/>
                    </a:cubicBezTo>
                    <a:cubicBezTo>
                      <a:pt x="2190" y="20"/>
                      <a:pt x="2046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1"/>
              <p:cNvSpPr/>
              <p:nvPr/>
            </p:nvSpPr>
            <p:spPr>
              <a:xfrm>
                <a:off x="2836150" y="1937975"/>
                <a:ext cx="89075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001" extrusionOk="0">
                    <a:moveTo>
                      <a:pt x="1869" y="1"/>
                    </a:moveTo>
                    <a:cubicBezTo>
                      <a:pt x="786" y="1"/>
                      <a:pt x="1" y="1186"/>
                      <a:pt x="572" y="2238"/>
                    </a:cubicBezTo>
                    <a:cubicBezTo>
                      <a:pt x="861" y="2756"/>
                      <a:pt x="1368" y="3000"/>
                      <a:pt x="1873" y="3000"/>
                    </a:cubicBezTo>
                    <a:cubicBezTo>
                      <a:pt x="2497" y="3000"/>
                      <a:pt x="3118" y="2627"/>
                      <a:pt x="3324" y="1933"/>
                    </a:cubicBezTo>
                    <a:cubicBezTo>
                      <a:pt x="3562" y="1117"/>
                      <a:pt x="3087" y="302"/>
                      <a:pt x="2305" y="64"/>
                    </a:cubicBezTo>
                    <a:cubicBezTo>
                      <a:pt x="2156" y="21"/>
                      <a:pt x="2010" y="1"/>
                      <a:pt x="1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1"/>
              <p:cNvSpPr/>
              <p:nvPr/>
            </p:nvSpPr>
            <p:spPr>
              <a:xfrm>
                <a:off x="2228575" y="1646250"/>
                <a:ext cx="247475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9899" h="8352" extrusionOk="0">
                    <a:moveTo>
                      <a:pt x="6757" y="1"/>
                    </a:moveTo>
                    <a:cubicBezTo>
                      <a:pt x="6436" y="1"/>
                      <a:pt x="6066" y="56"/>
                      <a:pt x="5641" y="179"/>
                    </a:cubicBezTo>
                    <a:cubicBezTo>
                      <a:pt x="1" y="1878"/>
                      <a:pt x="2753" y="6839"/>
                      <a:pt x="4826" y="8097"/>
                    </a:cubicBezTo>
                    <a:cubicBezTo>
                      <a:pt x="5116" y="8274"/>
                      <a:pt x="5393" y="8351"/>
                      <a:pt x="5656" y="8351"/>
                    </a:cubicBezTo>
                    <a:cubicBezTo>
                      <a:pt x="7299" y="8351"/>
                      <a:pt x="8360" y="5344"/>
                      <a:pt x="8360" y="5344"/>
                    </a:cubicBezTo>
                    <a:cubicBezTo>
                      <a:pt x="8360" y="5344"/>
                      <a:pt x="9899" y="1"/>
                      <a:pt x="6757" y="1"/>
                    </a:cubicBezTo>
                    <a:close/>
                  </a:path>
                </a:pathLst>
              </a:custGeom>
              <a:solidFill>
                <a:srgbClr val="895F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1"/>
              <p:cNvSpPr/>
              <p:nvPr/>
            </p:nvSpPr>
            <p:spPr>
              <a:xfrm>
                <a:off x="2359400" y="1675350"/>
                <a:ext cx="408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389" extrusionOk="0">
                    <a:moveTo>
                      <a:pt x="340" y="0"/>
                    </a:moveTo>
                    <a:cubicBezTo>
                      <a:pt x="239" y="0"/>
                      <a:pt x="137" y="68"/>
                      <a:pt x="137" y="170"/>
                    </a:cubicBezTo>
                    <a:cubicBezTo>
                      <a:pt x="137" y="238"/>
                      <a:pt x="205" y="340"/>
                      <a:pt x="307" y="340"/>
                    </a:cubicBezTo>
                    <a:cubicBezTo>
                      <a:pt x="544" y="408"/>
                      <a:pt x="748" y="578"/>
                      <a:pt x="884" y="816"/>
                    </a:cubicBezTo>
                    <a:cubicBezTo>
                      <a:pt x="1156" y="1360"/>
                      <a:pt x="1258" y="2549"/>
                      <a:pt x="35" y="5132"/>
                    </a:cubicBezTo>
                    <a:cubicBezTo>
                      <a:pt x="1" y="5200"/>
                      <a:pt x="1" y="5234"/>
                      <a:pt x="1" y="5268"/>
                    </a:cubicBezTo>
                    <a:cubicBezTo>
                      <a:pt x="20" y="5344"/>
                      <a:pt x="92" y="5388"/>
                      <a:pt x="165" y="5388"/>
                    </a:cubicBezTo>
                    <a:cubicBezTo>
                      <a:pt x="221" y="5388"/>
                      <a:pt x="277" y="5361"/>
                      <a:pt x="307" y="5302"/>
                    </a:cubicBezTo>
                    <a:cubicBezTo>
                      <a:pt x="1360" y="3093"/>
                      <a:pt x="1632" y="1530"/>
                      <a:pt x="1156" y="646"/>
                    </a:cubicBezTo>
                    <a:cubicBezTo>
                      <a:pt x="986" y="306"/>
                      <a:pt x="680" y="68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1"/>
              <p:cNvSpPr/>
              <p:nvPr/>
            </p:nvSpPr>
            <p:spPr>
              <a:xfrm>
                <a:off x="2714500" y="1907800"/>
                <a:ext cx="8585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682" extrusionOk="0">
                    <a:moveTo>
                      <a:pt x="2222" y="1"/>
                    </a:moveTo>
                    <a:cubicBezTo>
                      <a:pt x="2163" y="1"/>
                      <a:pt x="2099" y="39"/>
                      <a:pt x="2074" y="115"/>
                    </a:cubicBezTo>
                    <a:lnTo>
                      <a:pt x="782" y="2664"/>
                    </a:lnTo>
                    <a:cubicBezTo>
                      <a:pt x="749" y="2766"/>
                      <a:pt x="782" y="2868"/>
                      <a:pt x="884" y="2902"/>
                    </a:cubicBezTo>
                    <a:lnTo>
                      <a:pt x="2753" y="3683"/>
                    </a:lnTo>
                    <a:lnTo>
                      <a:pt x="137" y="4363"/>
                    </a:lnTo>
                    <a:cubicBezTo>
                      <a:pt x="35" y="4397"/>
                      <a:pt x="1" y="4465"/>
                      <a:pt x="1" y="4567"/>
                    </a:cubicBezTo>
                    <a:cubicBezTo>
                      <a:pt x="26" y="4643"/>
                      <a:pt x="71" y="4682"/>
                      <a:pt x="135" y="4682"/>
                    </a:cubicBezTo>
                    <a:cubicBezTo>
                      <a:pt x="156" y="4682"/>
                      <a:pt x="179" y="4677"/>
                      <a:pt x="205" y="4669"/>
                    </a:cubicBezTo>
                    <a:lnTo>
                      <a:pt x="3331" y="3887"/>
                    </a:lnTo>
                    <a:cubicBezTo>
                      <a:pt x="3399" y="3853"/>
                      <a:pt x="3433" y="3785"/>
                      <a:pt x="3433" y="3717"/>
                    </a:cubicBezTo>
                    <a:cubicBezTo>
                      <a:pt x="3433" y="3649"/>
                      <a:pt x="3399" y="3581"/>
                      <a:pt x="3331" y="3547"/>
                    </a:cubicBezTo>
                    <a:lnTo>
                      <a:pt x="1156" y="2664"/>
                    </a:lnTo>
                    <a:lnTo>
                      <a:pt x="2346" y="251"/>
                    </a:lnTo>
                    <a:cubicBezTo>
                      <a:pt x="2380" y="183"/>
                      <a:pt x="2380" y="81"/>
                      <a:pt x="2278" y="13"/>
                    </a:cubicBezTo>
                    <a:cubicBezTo>
                      <a:pt x="2261" y="5"/>
                      <a:pt x="2242" y="1"/>
                      <a:pt x="22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1"/>
              <p:cNvSpPr/>
              <p:nvPr/>
            </p:nvSpPr>
            <p:spPr>
              <a:xfrm>
                <a:off x="2527200" y="1374225"/>
                <a:ext cx="725950" cy="626525"/>
              </a:xfrm>
              <a:custGeom>
                <a:avLst/>
                <a:gdLst/>
                <a:ahLst/>
                <a:cxnLst/>
                <a:rect l="l" t="t" r="r" b="b"/>
                <a:pathLst>
                  <a:path w="29038" h="25061" extrusionOk="0">
                    <a:moveTo>
                      <a:pt x="11319" y="1"/>
                    </a:moveTo>
                    <a:cubicBezTo>
                      <a:pt x="4754" y="1"/>
                      <a:pt x="1" y="7144"/>
                      <a:pt x="51" y="9055"/>
                    </a:cubicBezTo>
                    <a:cubicBezTo>
                      <a:pt x="118" y="11634"/>
                      <a:pt x="7384" y="17384"/>
                      <a:pt x="10423" y="17384"/>
                    </a:cubicBezTo>
                    <a:cubicBezTo>
                      <a:pt x="10466" y="17384"/>
                      <a:pt x="10509" y="17383"/>
                      <a:pt x="10551" y="17381"/>
                    </a:cubicBezTo>
                    <a:cubicBezTo>
                      <a:pt x="12243" y="17284"/>
                      <a:pt x="14086" y="15645"/>
                      <a:pt x="15369" y="14238"/>
                    </a:cubicBezTo>
                    <a:lnTo>
                      <a:pt x="15369" y="14238"/>
                    </a:lnTo>
                    <a:cubicBezTo>
                      <a:pt x="14356" y="15702"/>
                      <a:pt x="13308" y="17730"/>
                      <a:pt x="13644" y="19521"/>
                    </a:cubicBezTo>
                    <a:cubicBezTo>
                      <a:pt x="14255" y="22784"/>
                      <a:pt x="22105" y="25060"/>
                      <a:pt x="22105" y="25060"/>
                    </a:cubicBezTo>
                    <a:cubicBezTo>
                      <a:pt x="23498" y="23259"/>
                      <a:pt x="29037" y="12147"/>
                      <a:pt x="18775" y="3176"/>
                    </a:cubicBezTo>
                    <a:cubicBezTo>
                      <a:pt x="16152" y="881"/>
                      <a:pt x="13624" y="1"/>
                      <a:pt x="11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1"/>
              <p:cNvSpPr/>
              <p:nvPr/>
            </p:nvSpPr>
            <p:spPr>
              <a:xfrm>
                <a:off x="2397475" y="1469950"/>
                <a:ext cx="253200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910" extrusionOk="0">
                    <a:moveTo>
                      <a:pt x="6947" y="0"/>
                    </a:moveTo>
                    <a:cubicBezTo>
                      <a:pt x="6144" y="0"/>
                      <a:pt x="5241" y="162"/>
                      <a:pt x="4390" y="367"/>
                    </a:cubicBezTo>
                    <a:cubicBezTo>
                      <a:pt x="1410" y="1104"/>
                      <a:pt x="1" y="10910"/>
                      <a:pt x="592" y="10910"/>
                    </a:cubicBezTo>
                    <a:cubicBezTo>
                      <a:pt x="627" y="10910"/>
                      <a:pt x="670" y="10874"/>
                      <a:pt x="720" y="10799"/>
                    </a:cubicBezTo>
                    <a:cubicBezTo>
                      <a:pt x="2691" y="7741"/>
                      <a:pt x="5580" y="5362"/>
                      <a:pt x="9012" y="4071"/>
                    </a:cubicBezTo>
                    <a:cubicBezTo>
                      <a:pt x="10127" y="867"/>
                      <a:pt x="8806" y="0"/>
                      <a:pt x="6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1"/>
              <p:cNvSpPr/>
              <p:nvPr/>
            </p:nvSpPr>
            <p:spPr>
              <a:xfrm>
                <a:off x="2083300" y="1181550"/>
                <a:ext cx="4825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1467" extrusionOk="0">
                    <a:moveTo>
                      <a:pt x="11520" y="0"/>
                    </a:moveTo>
                    <a:cubicBezTo>
                      <a:pt x="5902" y="0"/>
                      <a:pt x="1" y="8539"/>
                      <a:pt x="1" y="8539"/>
                    </a:cubicBezTo>
                    <a:cubicBezTo>
                      <a:pt x="1" y="8539"/>
                      <a:pt x="4679" y="11467"/>
                      <a:pt x="10744" y="11467"/>
                    </a:cubicBezTo>
                    <a:cubicBezTo>
                      <a:pt x="13421" y="11467"/>
                      <a:pt x="16368" y="10896"/>
                      <a:pt x="19302" y="9252"/>
                    </a:cubicBezTo>
                    <a:cubicBezTo>
                      <a:pt x="19302" y="9252"/>
                      <a:pt x="18011" y="791"/>
                      <a:pt x="12200" y="43"/>
                    </a:cubicBezTo>
                    <a:cubicBezTo>
                      <a:pt x="11974" y="14"/>
                      <a:pt x="11747" y="0"/>
                      <a:pt x="11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1"/>
              <p:cNvSpPr/>
              <p:nvPr/>
            </p:nvSpPr>
            <p:spPr>
              <a:xfrm>
                <a:off x="2351850" y="2215650"/>
                <a:ext cx="411950" cy="468950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758" extrusionOk="0">
                    <a:moveTo>
                      <a:pt x="4312" y="1"/>
                    </a:moveTo>
                    <a:cubicBezTo>
                      <a:pt x="4312" y="1"/>
                      <a:pt x="65" y="10875"/>
                      <a:pt x="31" y="12642"/>
                    </a:cubicBezTo>
                    <a:cubicBezTo>
                      <a:pt x="0" y="14206"/>
                      <a:pt x="9267" y="18758"/>
                      <a:pt x="11476" y="18758"/>
                    </a:cubicBezTo>
                    <a:cubicBezTo>
                      <a:pt x="11715" y="18758"/>
                      <a:pt x="11871" y="18704"/>
                      <a:pt x="11924" y="18588"/>
                    </a:cubicBezTo>
                    <a:cubicBezTo>
                      <a:pt x="11924" y="18588"/>
                      <a:pt x="15526" y="11079"/>
                      <a:pt x="16002" y="10535"/>
                    </a:cubicBezTo>
                    <a:cubicBezTo>
                      <a:pt x="16478" y="9991"/>
                      <a:pt x="5264" y="1122"/>
                      <a:pt x="4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1"/>
              <p:cNvSpPr/>
              <p:nvPr/>
            </p:nvSpPr>
            <p:spPr>
              <a:xfrm>
                <a:off x="1793625" y="1677050"/>
                <a:ext cx="49530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0152" extrusionOk="0">
                    <a:moveTo>
                      <a:pt x="7952" y="0"/>
                    </a:moveTo>
                    <a:cubicBezTo>
                      <a:pt x="7952" y="0"/>
                      <a:pt x="646" y="6559"/>
                      <a:pt x="0" y="7340"/>
                    </a:cubicBezTo>
                    <a:cubicBezTo>
                      <a:pt x="0" y="7340"/>
                      <a:pt x="8156" y="16142"/>
                      <a:pt x="9175" y="20151"/>
                    </a:cubicBezTo>
                    <a:lnTo>
                      <a:pt x="19811" y="12540"/>
                    </a:lnTo>
                    <a:cubicBezTo>
                      <a:pt x="19811" y="12540"/>
                      <a:pt x="15564" y="4112"/>
                      <a:pt x="7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1"/>
              <p:cNvSpPr/>
              <p:nvPr/>
            </p:nvSpPr>
            <p:spPr>
              <a:xfrm>
                <a:off x="1953325" y="1904450"/>
                <a:ext cx="2548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3908" extrusionOk="0">
                    <a:moveTo>
                      <a:pt x="9307" y="0"/>
                    </a:moveTo>
                    <a:cubicBezTo>
                      <a:pt x="7845" y="0"/>
                      <a:pt x="4397" y="406"/>
                      <a:pt x="69" y="3613"/>
                    </a:cubicBezTo>
                    <a:cubicBezTo>
                      <a:pt x="1" y="3647"/>
                      <a:pt x="1" y="3715"/>
                      <a:pt x="1" y="3783"/>
                    </a:cubicBezTo>
                    <a:cubicBezTo>
                      <a:pt x="1" y="3817"/>
                      <a:pt x="35" y="3817"/>
                      <a:pt x="35" y="3851"/>
                    </a:cubicBezTo>
                    <a:cubicBezTo>
                      <a:pt x="74" y="3891"/>
                      <a:pt x="126" y="3908"/>
                      <a:pt x="175" y="3908"/>
                    </a:cubicBezTo>
                    <a:cubicBezTo>
                      <a:pt x="210" y="3908"/>
                      <a:pt x="244" y="3899"/>
                      <a:pt x="272" y="3885"/>
                    </a:cubicBezTo>
                    <a:cubicBezTo>
                      <a:pt x="4618" y="666"/>
                      <a:pt x="8138" y="327"/>
                      <a:pt x="9445" y="327"/>
                    </a:cubicBezTo>
                    <a:cubicBezTo>
                      <a:pt x="9793" y="327"/>
                      <a:pt x="9984" y="351"/>
                      <a:pt x="9991" y="351"/>
                    </a:cubicBezTo>
                    <a:cubicBezTo>
                      <a:pt x="10009" y="357"/>
                      <a:pt x="10026" y="360"/>
                      <a:pt x="10042" y="360"/>
                    </a:cubicBezTo>
                    <a:cubicBezTo>
                      <a:pt x="10116" y="360"/>
                      <a:pt x="10167" y="299"/>
                      <a:pt x="10195" y="215"/>
                    </a:cubicBezTo>
                    <a:cubicBezTo>
                      <a:pt x="10195" y="147"/>
                      <a:pt x="10127" y="45"/>
                      <a:pt x="10059" y="45"/>
                    </a:cubicBezTo>
                    <a:cubicBezTo>
                      <a:pt x="10012" y="37"/>
                      <a:pt x="9751" y="0"/>
                      <a:pt x="9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1"/>
              <p:cNvSpPr/>
              <p:nvPr/>
            </p:nvSpPr>
            <p:spPr>
              <a:xfrm>
                <a:off x="2401875" y="2297200"/>
                <a:ext cx="13170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0252" extrusionOk="0">
                    <a:moveTo>
                      <a:pt x="4690" y="1"/>
                    </a:moveTo>
                    <a:cubicBezTo>
                      <a:pt x="4588" y="35"/>
                      <a:pt x="4520" y="103"/>
                      <a:pt x="4554" y="205"/>
                    </a:cubicBezTo>
                    <a:cubicBezTo>
                      <a:pt x="4928" y="3161"/>
                      <a:pt x="69" y="9923"/>
                      <a:pt x="35" y="9991"/>
                    </a:cubicBezTo>
                    <a:cubicBezTo>
                      <a:pt x="1" y="10025"/>
                      <a:pt x="1" y="10093"/>
                      <a:pt x="1" y="10127"/>
                    </a:cubicBezTo>
                    <a:cubicBezTo>
                      <a:pt x="1" y="10161"/>
                      <a:pt x="35" y="10195"/>
                      <a:pt x="69" y="10229"/>
                    </a:cubicBezTo>
                    <a:cubicBezTo>
                      <a:pt x="97" y="10243"/>
                      <a:pt x="131" y="10252"/>
                      <a:pt x="166" y="10252"/>
                    </a:cubicBezTo>
                    <a:cubicBezTo>
                      <a:pt x="215" y="10252"/>
                      <a:pt x="267" y="10235"/>
                      <a:pt x="307" y="10195"/>
                    </a:cubicBezTo>
                    <a:cubicBezTo>
                      <a:pt x="510" y="9923"/>
                      <a:pt x="5268" y="3229"/>
                      <a:pt x="4860" y="137"/>
                    </a:cubicBezTo>
                    <a:cubicBezTo>
                      <a:pt x="4860" y="69"/>
                      <a:pt x="4792" y="1"/>
                      <a:pt x="4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1"/>
              <p:cNvSpPr/>
              <p:nvPr/>
            </p:nvSpPr>
            <p:spPr>
              <a:xfrm>
                <a:off x="2216675" y="2022100"/>
                <a:ext cx="195425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243" extrusionOk="0">
                    <a:moveTo>
                      <a:pt x="927" y="0"/>
                    </a:moveTo>
                    <a:cubicBezTo>
                      <a:pt x="866" y="0"/>
                      <a:pt x="809" y="31"/>
                      <a:pt x="782" y="97"/>
                    </a:cubicBezTo>
                    <a:cubicBezTo>
                      <a:pt x="748" y="267"/>
                      <a:pt x="137" y="3121"/>
                      <a:pt x="850" y="5398"/>
                    </a:cubicBezTo>
                    <a:cubicBezTo>
                      <a:pt x="1054" y="6179"/>
                      <a:pt x="1496" y="6859"/>
                      <a:pt x="2108" y="7403"/>
                    </a:cubicBezTo>
                    <a:cubicBezTo>
                      <a:pt x="3567" y="8570"/>
                      <a:pt x="5428" y="9242"/>
                      <a:pt x="7338" y="9242"/>
                    </a:cubicBezTo>
                    <a:cubicBezTo>
                      <a:pt x="7429" y="9242"/>
                      <a:pt x="7521" y="9241"/>
                      <a:pt x="7613" y="9238"/>
                    </a:cubicBezTo>
                    <a:cubicBezTo>
                      <a:pt x="7817" y="9238"/>
                      <a:pt x="7817" y="8898"/>
                      <a:pt x="7579" y="8898"/>
                    </a:cubicBezTo>
                    <a:cubicBezTo>
                      <a:pt x="7488" y="8901"/>
                      <a:pt x="7396" y="8903"/>
                      <a:pt x="7306" y="8903"/>
                    </a:cubicBezTo>
                    <a:cubicBezTo>
                      <a:pt x="5498" y="8903"/>
                      <a:pt x="3735" y="8263"/>
                      <a:pt x="2312" y="7131"/>
                    </a:cubicBezTo>
                    <a:cubicBezTo>
                      <a:pt x="1" y="5194"/>
                      <a:pt x="1088" y="233"/>
                      <a:pt x="1122" y="199"/>
                    </a:cubicBezTo>
                    <a:cubicBezTo>
                      <a:pt x="1122" y="74"/>
                      <a:pt x="1021" y="0"/>
                      <a:pt x="9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51"/>
            <p:cNvSpPr/>
            <p:nvPr/>
          </p:nvSpPr>
          <p:spPr>
            <a:xfrm rot="-674881" flipH="1">
              <a:off x="7336396" y="3655019"/>
              <a:ext cx="668992" cy="550831"/>
            </a:xfrm>
            <a:custGeom>
              <a:avLst/>
              <a:gdLst/>
              <a:ahLst/>
              <a:cxnLst/>
              <a:rect l="l" t="t" r="r" b="b"/>
              <a:pathLst>
                <a:path w="79897" h="65763" extrusionOk="0">
                  <a:moveTo>
                    <a:pt x="75243" y="8917"/>
                  </a:moveTo>
                  <a:cubicBezTo>
                    <a:pt x="74895" y="8525"/>
                    <a:pt x="74547" y="8134"/>
                    <a:pt x="74199" y="7743"/>
                  </a:cubicBezTo>
                  <a:lnTo>
                    <a:pt x="73982" y="7525"/>
                  </a:lnTo>
                  <a:cubicBezTo>
                    <a:pt x="73547" y="7090"/>
                    <a:pt x="73069" y="6655"/>
                    <a:pt x="72590" y="6264"/>
                  </a:cubicBezTo>
                  <a:cubicBezTo>
                    <a:pt x="66066" y="827"/>
                    <a:pt x="56889" y="1"/>
                    <a:pt x="49495" y="4133"/>
                  </a:cubicBezTo>
                  <a:lnTo>
                    <a:pt x="49495" y="4133"/>
                  </a:lnTo>
                  <a:cubicBezTo>
                    <a:pt x="46451" y="5829"/>
                    <a:pt x="43928" y="8264"/>
                    <a:pt x="42101" y="11222"/>
                  </a:cubicBezTo>
                  <a:cubicBezTo>
                    <a:pt x="41580" y="12005"/>
                    <a:pt x="41145" y="12875"/>
                    <a:pt x="40753" y="13745"/>
                  </a:cubicBezTo>
                  <a:cubicBezTo>
                    <a:pt x="40623" y="14049"/>
                    <a:pt x="40536" y="14354"/>
                    <a:pt x="40405" y="14658"/>
                  </a:cubicBezTo>
                  <a:cubicBezTo>
                    <a:pt x="40318" y="14832"/>
                    <a:pt x="40275" y="15049"/>
                    <a:pt x="40188" y="15267"/>
                  </a:cubicBezTo>
                  <a:cubicBezTo>
                    <a:pt x="40144" y="15441"/>
                    <a:pt x="40057" y="15615"/>
                    <a:pt x="39970" y="15832"/>
                  </a:cubicBezTo>
                  <a:cubicBezTo>
                    <a:pt x="39840" y="15354"/>
                    <a:pt x="39666" y="14832"/>
                    <a:pt x="39448" y="14354"/>
                  </a:cubicBezTo>
                  <a:cubicBezTo>
                    <a:pt x="39231" y="13875"/>
                    <a:pt x="39057" y="13397"/>
                    <a:pt x="38839" y="12962"/>
                  </a:cubicBezTo>
                  <a:cubicBezTo>
                    <a:pt x="37491" y="10222"/>
                    <a:pt x="35534" y="7830"/>
                    <a:pt x="33185" y="5959"/>
                  </a:cubicBezTo>
                  <a:cubicBezTo>
                    <a:pt x="32794" y="5655"/>
                    <a:pt x="32359" y="5350"/>
                    <a:pt x="31968" y="5046"/>
                  </a:cubicBezTo>
                  <a:cubicBezTo>
                    <a:pt x="30184" y="3828"/>
                    <a:pt x="28227" y="2915"/>
                    <a:pt x="26183" y="2349"/>
                  </a:cubicBezTo>
                  <a:lnTo>
                    <a:pt x="26183" y="2349"/>
                  </a:lnTo>
                  <a:cubicBezTo>
                    <a:pt x="25705" y="2219"/>
                    <a:pt x="25270" y="2088"/>
                    <a:pt x="24791" y="1958"/>
                  </a:cubicBezTo>
                  <a:cubicBezTo>
                    <a:pt x="23834" y="1784"/>
                    <a:pt x="22877" y="1654"/>
                    <a:pt x="21921" y="1567"/>
                  </a:cubicBezTo>
                  <a:cubicBezTo>
                    <a:pt x="21442" y="1523"/>
                    <a:pt x="20964" y="1523"/>
                    <a:pt x="20442" y="1523"/>
                  </a:cubicBezTo>
                  <a:lnTo>
                    <a:pt x="20442" y="1523"/>
                  </a:lnTo>
                  <a:cubicBezTo>
                    <a:pt x="19833" y="1523"/>
                    <a:pt x="19224" y="1523"/>
                    <a:pt x="18615" y="1610"/>
                  </a:cubicBezTo>
                  <a:cubicBezTo>
                    <a:pt x="18006" y="1697"/>
                    <a:pt x="17397" y="1741"/>
                    <a:pt x="16788" y="1827"/>
                  </a:cubicBezTo>
                  <a:lnTo>
                    <a:pt x="16788" y="1827"/>
                  </a:lnTo>
                  <a:cubicBezTo>
                    <a:pt x="13744" y="2393"/>
                    <a:pt x="10830" y="3654"/>
                    <a:pt x="8307" y="5524"/>
                  </a:cubicBezTo>
                  <a:cubicBezTo>
                    <a:pt x="8046" y="5698"/>
                    <a:pt x="7785" y="5916"/>
                    <a:pt x="7524" y="6133"/>
                  </a:cubicBezTo>
                  <a:cubicBezTo>
                    <a:pt x="7307" y="6351"/>
                    <a:pt x="7046" y="6568"/>
                    <a:pt x="6785" y="6786"/>
                  </a:cubicBezTo>
                  <a:cubicBezTo>
                    <a:pt x="6524" y="7003"/>
                    <a:pt x="6437" y="7047"/>
                    <a:pt x="6307" y="7221"/>
                  </a:cubicBezTo>
                  <a:cubicBezTo>
                    <a:pt x="4480" y="8917"/>
                    <a:pt x="3045" y="10961"/>
                    <a:pt x="2001" y="13223"/>
                  </a:cubicBezTo>
                  <a:lnTo>
                    <a:pt x="2001" y="13223"/>
                  </a:lnTo>
                  <a:cubicBezTo>
                    <a:pt x="1653" y="13875"/>
                    <a:pt x="1392" y="14571"/>
                    <a:pt x="1131" y="15267"/>
                  </a:cubicBezTo>
                  <a:cubicBezTo>
                    <a:pt x="1000" y="15615"/>
                    <a:pt x="913" y="15963"/>
                    <a:pt x="783" y="16354"/>
                  </a:cubicBezTo>
                  <a:cubicBezTo>
                    <a:pt x="261" y="18181"/>
                    <a:pt x="0" y="20095"/>
                    <a:pt x="0" y="22008"/>
                  </a:cubicBezTo>
                  <a:cubicBezTo>
                    <a:pt x="0" y="22356"/>
                    <a:pt x="0" y="22748"/>
                    <a:pt x="44" y="23096"/>
                  </a:cubicBezTo>
                  <a:lnTo>
                    <a:pt x="44" y="23139"/>
                  </a:lnTo>
                  <a:lnTo>
                    <a:pt x="44" y="23226"/>
                  </a:lnTo>
                  <a:lnTo>
                    <a:pt x="44" y="23400"/>
                  </a:lnTo>
                  <a:lnTo>
                    <a:pt x="44" y="23400"/>
                  </a:lnTo>
                  <a:cubicBezTo>
                    <a:pt x="87" y="24009"/>
                    <a:pt x="131" y="24618"/>
                    <a:pt x="261" y="25227"/>
                  </a:cubicBezTo>
                  <a:cubicBezTo>
                    <a:pt x="261" y="25357"/>
                    <a:pt x="305" y="25488"/>
                    <a:pt x="305" y="25618"/>
                  </a:cubicBezTo>
                  <a:cubicBezTo>
                    <a:pt x="305" y="25749"/>
                    <a:pt x="391" y="26010"/>
                    <a:pt x="391" y="26140"/>
                  </a:cubicBezTo>
                  <a:cubicBezTo>
                    <a:pt x="1174" y="29707"/>
                    <a:pt x="2610" y="33099"/>
                    <a:pt x="4654" y="36144"/>
                  </a:cubicBezTo>
                  <a:lnTo>
                    <a:pt x="4654" y="36144"/>
                  </a:lnTo>
                  <a:cubicBezTo>
                    <a:pt x="4741" y="36274"/>
                    <a:pt x="4828" y="36405"/>
                    <a:pt x="4871" y="36535"/>
                  </a:cubicBezTo>
                  <a:lnTo>
                    <a:pt x="5045" y="36796"/>
                  </a:lnTo>
                  <a:cubicBezTo>
                    <a:pt x="5306" y="37187"/>
                    <a:pt x="5567" y="37579"/>
                    <a:pt x="5828" y="37927"/>
                  </a:cubicBezTo>
                  <a:cubicBezTo>
                    <a:pt x="7481" y="40275"/>
                    <a:pt x="9308" y="42450"/>
                    <a:pt x="11265" y="44451"/>
                  </a:cubicBezTo>
                  <a:lnTo>
                    <a:pt x="12309" y="45495"/>
                  </a:lnTo>
                  <a:cubicBezTo>
                    <a:pt x="13352" y="46538"/>
                    <a:pt x="14440" y="47582"/>
                    <a:pt x="15571" y="48539"/>
                  </a:cubicBezTo>
                  <a:lnTo>
                    <a:pt x="15571" y="48539"/>
                  </a:lnTo>
                  <a:cubicBezTo>
                    <a:pt x="16266" y="49235"/>
                    <a:pt x="17006" y="49844"/>
                    <a:pt x="17789" y="50496"/>
                  </a:cubicBezTo>
                  <a:cubicBezTo>
                    <a:pt x="18528" y="51105"/>
                    <a:pt x="19268" y="51714"/>
                    <a:pt x="20050" y="52323"/>
                  </a:cubicBezTo>
                  <a:cubicBezTo>
                    <a:pt x="24095" y="55542"/>
                    <a:pt x="28358" y="58499"/>
                    <a:pt x="32794" y="61196"/>
                  </a:cubicBezTo>
                  <a:lnTo>
                    <a:pt x="32794" y="61196"/>
                  </a:lnTo>
                  <a:cubicBezTo>
                    <a:pt x="37535" y="64110"/>
                    <a:pt x="40884" y="65762"/>
                    <a:pt x="40884" y="65762"/>
                  </a:cubicBezTo>
                  <a:cubicBezTo>
                    <a:pt x="40884" y="65762"/>
                    <a:pt x="43928" y="64153"/>
                    <a:pt x="48321" y="61370"/>
                  </a:cubicBezTo>
                  <a:cubicBezTo>
                    <a:pt x="49930" y="60326"/>
                    <a:pt x="51757" y="59108"/>
                    <a:pt x="53671" y="57760"/>
                  </a:cubicBezTo>
                  <a:cubicBezTo>
                    <a:pt x="56063" y="56063"/>
                    <a:pt x="58629" y="54150"/>
                    <a:pt x="61151" y="52019"/>
                  </a:cubicBezTo>
                  <a:lnTo>
                    <a:pt x="61151" y="52019"/>
                  </a:lnTo>
                  <a:cubicBezTo>
                    <a:pt x="63022" y="50453"/>
                    <a:pt x="64892" y="48757"/>
                    <a:pt x="66675" y="46973"/>
                  </a:cubicBezTo>
                  <a:cubicBezTo>
                    <a:pt x="67588" y="46104"/>
                    <a:pt x="68458" y="45190"/>
                    <a:pt x="69285" y="44277"/>
                  </a:cubicBezTo>
                  <a:cubicBezTo>
                    <a:pt x="70415" y="43059"/>
                    <a:pt x="71503" y="41754"/>
                    <a:pt x="72503" y="40449"/>
                  </a:cubicBezTo>
                  <a:cubicBezTo>
                    <a:pt x="72764" y="40145"/>
                    <a:pt x="72982" y="39797"/>
                    <a:pt x="73243" y="39493"/>
                  </a:cubicBezTo>
                  <a:cubicBezTo>
                    <a:pt x="73721" y="38840"/>
                    <a:pt x="74199" y="38144"/>
                    <a:pt x="74634" y="37492"/>
                  </a:cubicBezTo>
                  <a:lnTo>
                    <a:pt x="74634" y="37492"/>
                  </a:lnTo>
                  <a:cubicBezTo>
                    <a:pt x="77635" y="32925"/>
                    <a:pt x="79636" y="28054"/>
                    <a:pt x="79897" y="23052"/>
                  </a:cubicBezTo>
                  <a:lnTo>
                    <a:pt x="79897" y="22052"/>
                  </a:lnTo>
                  <a:lnTo>
                    <a:pt x="79897" y="22008"/>
                  </a:lnTo>
                  <a:cubicBezTo>
                    <a:pt x="79897" y="17224"/>
                    <a:pt x="78288" y="12614"/>
                    <a:pt x="75243" y="891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51"/>
          <p:cNvGrpSpPr/>
          <p:nvPr/>
        </p:nvGrpSpPr>
        <p:grpSpPr>
          <a:xfrm>
            <a:off x="7883026" y="271194"/>
            <a:ext cx="1077273" cy="1470649"/>
            <a:chOff x="5756700" y="631575"/>
            <a:chExt cx="1208925" cy="1650375"/>
          </a:xfrm>
        </p:grpSpPr>
        <p:sp>
          <p:nvSpPr>
            <p:cNvPr id="1193" name="Google Shape;1193;p51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0000">
                  <a:schemeClr val="accent4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51"/>
          <p:cNvGrpSpPr/>
          <p:nvPr/>
        </p:nvGrpSpPr>
        <p:grpSpPr>
          <a:xfrm flipH="1">
            <a:off x="183701" y="271194"/>
            <a:ext cx="1077273" cy="1470649"/>
            <a:chOff x="5756700" y="631575"/>
            <a:chExt cx="1208925" cy="1650375"/>
          </a:xfrm>
        </p:grpSpPr>
        <p:sp>
          <p:nvSpPr>
            <p:cNvPr id="1197" name="Google Shape;1197;p51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"/>
          <p:cNvSpPr/>
          <p:nvPr/>
        </p:nvSpPr>
        <p:spPr>
          <a:xfrm flipH="1">
            <a:off x="3789195" y="103985"/>
            <a:ext cx="1313100" cy="131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3"/>
          <p:cNvSpPr txBox="1">
            <a:spLocks noGrp="1"/>
          </p:cNvSpPr>
          <p:nvPr>
            <p:ph type="title"/>
          </p:nvPr>
        </p:nvSpPr>
        <p:spPr>
          <a:xfrm>
            <a:off x="2042200" y="1337839"/>
            <a:ext cx="54411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Pronunciation</a:t>
            </a:r>
            <a:endParaRPr dirty="0"/>
          </a:p>
        </p:txBody>
      </p:sp>
      <p:sp>
        <p:nvSpPr>
          <p:cNvPr id="581" name="Google Shape;581;p33"/>
          <p:cNvSpPr txBox="1">
            <a:spLocks noGrp="1"/>
          </p:cNvSpPr>
          <p:nvPr>
            <p:ph type="title" idx="2"/>
          </p:nvPr>
        </p:nvSpPr>
        <p:spPr>
          <a:xfrm>
            <a:off x="3789195" y="297180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82" name="Google Shape;582;p33"/>
          <p:cNvSpPr txBox="1">
            <a:spLocks noGrp="1"/>
          </p:cNvSpPr>
          <p:nvPr>
            <p:ph type="subTitle" idx="1"/>
          </p:nvPr>
        </p:nvSpPr>
        <p:spPr>
          <a:xfrm>
            <a:off x="2503295" y="3213723"/>
            <a:ext cx="5441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>
              <a:lnSpc>
                <a:spcPct val="150000"/>
              </a:lnSpc>
              <a:buSzPts val="1600"/>
            </a:pPr>
            <a:r>
              <a:rPr lang="en-US" sz="2800" dirty="0">
                <a:solidFill>
                  <a:schemeClr val="accent5"/>
                </a:solidFill>
              </a:rPr>
              <a:t>Unit 1. /ɑː/ and /ʌ/</a:t>
            </a:r>
          </a:p>
          <a:p>
            <a:pPr marL="0" indent="0" algn="l">
              <a:lnSpc>
                <a:spcPct val="150000"/>
              </a:lnSpc>
              <a:buSzPts val="1600"/>
            </a:pPr>
            <a:r>
              <a:rPr lang="en-US" sz="2800" dirty="0">
                <a:solidFill>
                  <a:schemeClr val="accent5"/>
                </a:solidFill>
              </a:rPr>
              <a:t>Unit 2. Final sounds /s/ and /z/</a:t>
            </a:r>
          </a:p>
          <a:p>
            <a:pPr marL="0" indent="0" algn="l">
              <a:lnSpc>
                <a:spcPct val="150000"/>
              </a:lnSpc>
              <a:buSzPts val="1600"/>
            </a:pPr>
            <a:r>
              <a:rPr lang="en-US" sz="2800" dirty="0">
                <a:solidFill>
                  <a:schemeClr val="accent5"/>
                </a:solidFill>
              </a:rPr>
              <a:t>Unit 3. /b/ and /p/</a:t>
            </a:r>
          </a:p>
        </p:txBody>
      </p:sp>
      <p:grpSp>
        <p:nvGrpSpPr>
          <p:cNvPr id="583" name="Google Shape;583;p33"/>
          <p:cNvGrpSpPr/>
          <p:nvPr/>
        </p:nvGrpSpPr>
        <p:grpSpPr>
          <a:xfrm>
            <a:off x="291650" y="3779925"/>
            <a:ext cx="861450" cy="1657300"/>
            <a:chOff x="274650" y="3357950"/>
            <a:chExt cx="861450" cy="1657300"/>
          </a:xfrm>
        </p:grpSpPr>
        <p:sp>
          <p:nvSpPr>
            <p:cNvPr id="584" name="Google Shape;584;p33"/>
            <p:cNvSpPr/>
            <p:nvPr/>
          </p:nvSpPr>
          <p:spPr>
            <a:xfrm>
              <a:off x="501475" y="3889600"/>
              <a:ext cx="279525" cy="1125650"/>
            </a:xfrm>
            <a:custGeom>
              <a:avLst/>
              <a:gdLst/>
              <a:ahLst/>
              <a:cxnLst/>
              <a:rect l="l" t="t" r="r" b="b"/>
              <a:pathLst>
                <a:path w="11181" h="45026" extrusionOk="0">
                  <a:moveTo>
                    <a:pt x="1903" y="24351"/>
                  </a:moveTo>
                  <a:cubicBezTo>
                    <a:pt x="2855" y="24486"/>
                    <a:pt x="4146" y="25404"/>
                    <a:pt x="5369" y="26797"/>
                  </a:cubicBezTo>
                  <a:cubicBezTo>
                    <a:pt x="4409" y="27247"/>
                    <a:pt x="3449" y="27475"/>
                    <a:pt x="2644" y="27475"/>
                  </a:cubicBezTo>
                  <a:cubicBezTo>
                    <a:pt x="2110" y="27475"/>
                    <a:pt x="1644" y="27374"/>
                    <a:pt x="1292" y="27171"/>
                  </a:cubicBezTo>
                  <a:cubicBezTo>
                    <a:pt x="646" y="26831"/>
                    <a:pt x="408" y="26186"/>
                    <a:pt x="578" y="25336"/>
                  </a:cubicBezTo>
                  <a:cubicBezTo>
                    <a:pt x="714" y="24724"/>
                    <a:pt x="1020" y="24418"/>
                    <a:pt x="1495" y="24351"/>
                  </a:cubicBezTo>
                  <a:close/>
                  <a:moveTo>
                    <a:pt x="9842" y="0"/>
                  </a:moveTo>
                  <a:cubicBezTo>
                    <a:pt x="9800" y="0"/>
                    <a:pt x="9757" y="16"/>
                    <a:pt x="9719" y="54"/>
                  </a:cubicBezTo>
                  <a:cubicBezTo>
                    <a:pt x="8530" y="1311"/>
                    <a:pt x="7612" y="2840"/>
                    <a:pt x="7068" y="4505"/>
                  </a:cubicBezTo>
                  <a:cubicBezTo>
                    <a:pt x="6185" y="7088"/>
                    <a:pt x="5675" y="11302"/>
                    <a:pt x="8360" y="16603"/>
                  </a:cubicBezTo>
                  <a:cubicBezTo>
                    <a:pt x="10738" y="21156"/>
                    <a:pt x="8835" y="24045"/>
                    <a:pt x="7476" y="25370"/>
                  </a:cubicBezTo>
                  <a:cubicBezTo>
                    <a:pt x="6966" y="25846"/>
                    <a:pt x="6355" y="26287"/>
                    <a:pt x="5743" y="26627"/>
                  </a:cubicBezTo>
                  <a:cubicBezTo>
                    <a:pt x="4318" y="24944"/>
                    <a:pt x="2740" y="23970"/>
                    <a:pt x="1653" y="23970"/>
                  </a:cubicBezTo>
                  <a:cubicBezTo>
                    <a:pt x="1599" y="23970"/>
                    <a:pt x="1547" y="23972"/>
                    <a:pt x="1495" y="23977"/>
                  </a:cubicBezTo>
                  <a:cubicBezTo>
                    <a:pt x="816" y="24045"/>
                    <a:pt x="272" y="24588"/>
                    <a:pt x="204" y="25268"/>
                  </a:cubicBezTo>
                  <a:cubicBezTo>
                    <a:pt x="0" y="26287"/>
                    <a:pt x="306" y="27103"/>
                    <a:pt x="1122" y="27511"/>
                  </a:cubicBezTo>
                  <a:cubicBezTo>
                    <a:pt x="1542" y="27747"/>
                    <a:pt x="2065" y="27857"/>
                    <a:pt x="2642" y="27857"/>
                  </a:cubicBezTo>
                  <a:cubicBezTo>
                    <a:pt x="3556" y="27857"/>
                    <a:pt x="4607" y="27582"/>
                    <a:pt x="5607" y="27103"/>
                  </a:cubicBezTo>
                  <a:cubicBezTo>
                    <a:pt x="6389" y="28088"/>
                    <a:pt x="7068" y="29210"/>
                    <a:pt x="7544" y="30399"/>
                  </a:cubicBezTo>
                  <a:cubicBezTo>
                    <a:pt x="8869" y="33424"/>
                    <a:pt x="10093" y="39336"/>
                    <a:pt x="3840" y="44671"/>
                  </a:cubicBezTo>
                  <a:cubicBezTo>
                    <a:pt x="3738" y="44739"/>
                    <a:pt x="3738" y="44875"/>
                    <a:pt x="3840" y="44943"/>
                  </a:cubicBezTo>
                  <a:cubicBezTo>
                    <a:pt x="3874" y="44977"/>
                    <a:pt x="3908" y="45011"/>
                    <a:pt x="3942" y="45011"/>
                  </a:cubicBezTo>
                  <a:cubicBezTo>
                    <a:pt x="3962" y="45021"/>
                    <a:pt x="3982" y="45025"/>
                    <a:pt x="4001" y="45025"/>
                  </a:cubicBezTo>
                  <a:cubicBezTo>
                    <a:pt x="4047" y="45025"/>
                    <a:pt x="4088" y="45001"/>
                    <a:pt x="4112" y="44977"/>
                  </a:cubicBezTo>
                  <a:cubicBezTo>
                    <a:pt x="10806" y="39302"/>
                    <a:pt x="9039" y="32812"/>
                    <a:pt x="7952" y="30263"/>
                  </a:cubicBezTo>
                  <a:cubicBezTo>
                    <a:pt x="7442" y="29074"/>
                    <a:pt x="6763" y="27953"/>
                    <a:pt x="5981" y="26933"/>
                  </a:cubicBezTo>
                  <a:cubicBezTo>
                    <a:pt x="6627" y="26593"/>
                    <a:pt x="7204" y="26152"/>
                    <a:pt x="7748" y="25642"/>
                  </a:cubicBezTo>
                  <a:cubicBezTo>
                    <a:pt x="9175" y="24249"/>
                    <a:pt x="11180" y="21224"/>
                    <a:pt x="8700" y="16399"/>
                  </a:cubicBezTo>
                  <a:cubicBezTo>
                    <a:pt x="3670" y="6578"/>
                    <a:pt x="9923" y="394"/>
                    <a:pt x="9991" y="326"/>
                  </a:cubicBezTo>
                  <a:cubicBezTo>
                    <a:pt x="10123" y="194"/>
                    <a:pt x="9988" y="0"/>
                    <a:pt x="9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74650" y="3357950"/>
              <a:ext cx="861450" cy="890950"/>
            </a:xfrm>
            <a:custGeom>
              <a:avLst/>
              <a:gdLst/>
              <a:ahLst/>
              <a:cxnLst/>
              <a:rect l="l" t="t" r="r" b="b"/>
              <a:pathLst>
                <a:path w="34458" h="35638" extrusionOk="0">
                  <a:moveTo>
                    <a:pt x="17709" y="1"/>
                  </a:moveTo>
                  <a:cubicBezTo>
                    <a:pt x="9781" y="1"/>
                    <a:pt x="2710" y="6534"/>
                    <a:pt x="1427" y="15543"/>
                  </a:cubicBezTo>
                  <a:cubicBezTo>
                    <a:pt x="0" y="25296"/>
                    <a:pt x="5947" y="34233"/>
                    <a:pt x="14680" y="35490"/>
                  </a:cubicBezTo>
                  <a:cubicBezTo>
                    <a:pt x="15371" y="35590"/>
                    <a:pt x="16059" y="35638"/>
                    <a:pt x="16740" y="35638"/>
                  </a:cubicBezTo>
                  <a:cubicBezTo>
                    <a:pt x="24672" y="35638"/>
                    <a:pt x="31747" y="29078"/>
                    <a:pt x="33030" y="20097"/>
                  </a:cubicBezTo>
                  <a:cubicBezTo>
                    <a:pt x="34457" y="10344"/>
                    <a:pt x="28511" y="1407"/>
                    <a:pt x="19777" y="149"/>
                  </a:cubicBezTo>
                  <a:cubicBezTo>
                    <a:pt x="19084" y="50"/>
                    <a:pt x="18393" y="1"/>
                    <a:pt x="1770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653525" y="4207275"/>
              <a:ext cx="108125" cy="118025"/>
            </a:xfrm>
            <a:custGeom>
              <a:avLst/>
              <a:gdLst/>
              <a:ahLst/>
              <a:cxnLst/>
              <a:rect l="l" t="t" r="r" b="b"/>
              <a:pathLst>
                <a:path w="4325" h="4721" extrusionOk="0">
                  <a:moveTo>
                    <a:pt x="1295" y="0"/>
                  </a:moveTo>
                  <a:cubicBezTo>
                    <a:pt x="1136" y="0"/>
                    <a:pt x="1043" y="108"/>
                    <a:pt x="1054" y="362"/>
                  </a:cubicBezTo>
                  <a:cubicBezTo>
                    <a:pt x="1054" y="362"/>
                    <a:pt x="1" y="4066"/>
                    <a:pt x="477" y="4541"/>
                  </a:cubicBezTo>
                  <a:cubicBezTo>
                    <a:pt x="606" y="4661"/>
                    <a:pt x="874" y="4721"/>
                    <a:pt x="1208" y="4721"/>
                  </a:cubicBezTo>
                  <a:cubicBezTo>
                    <a:pt x="2106" y="4721"/>
                    <a:pt x="3478" y="4287"/>
                    <a:pt x="3875" y="3420"/>
                  </a:cubicBezTo>
                  <a:cubicBezTo>
                    <a:pt x="4324" y="2465"/>
                    <a:pt x="2057" y="0"/>
                    <a:pt x="1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33"/>
          <p:cNvGrpSpPr/>
          <p:nvPr/>
        </p:nvGrpSpPr>
        <p:grpSpPr>
          <a:xfrm>
            <a:off x="8101647" y="539481"/>
            <a:ext cx="1157667" cy="1580399"/>
            <a:chOff x="5756700" y="631575"/>
            <a:chExt cx="1208925" cy="1650375"/>
          </a:xfrm>
        </p:grpSpPr>
        <p:sp>
          <p:nvSpPr>
            <p:cNvPr id="588" name="Google Shape;588;p33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33"/>
          <p:cNvGrpSpPr/>
          <p:nvPr/>
        </p:nvGrpSpPr>
        <p:grpSpPr>
          <a:xfrm>
            <a:off x="7569012" y="3001817"/>
            <a:ext cx="1500922" cy="2467762"/>
            <a:chOff x="7625505" y="3001817"/>
            <a:chExt cx="1500922" cy="2467762"/>
          </a:xfrm>
        </p:grpSpPr>
        <p:grpSp>
          <p:nvGrpSpPr>
            <p:cNvPr id="592" name="Google Shape;592;p33"/>
            <p:cNvGrpSpPr/>
            <p:nvPr/>
          </p:nvGrpSpPr>
          <p:grpSpPr>
            <a:xfrm flipH="1">
              <a:off x="7625505" y="3381613"/>
              <a:ext cx="1382896" cy="2087965"/>
              <a:chOff x="1315600" y="1268625"/>
              <a:chExt cx="808475" cy="1220675"/>
            </a:xfrm>
          </p:grpSpPr>
          <p:sp>
            <p:nvSpPr>
              <p:cNvPr id="593" name="Google Shape;593;p33"/>
              <p:cNvSpPr/>
              <p:nvPr/>
            </p:nvSpPr>
            <p:spPr>
              <a:xfrm>
                <a:off x="1521850" y="1268625"/>
                <a:ext cx="552600" cy="389850"/>
              </a:xfrm>
              <a:custGeom>
                <a:avLst/>
                <a:gdLst/>
                <a:ahLst/>
                <a:cxnLst/>
                <a:rect l="l" t="t" r="r" b="b"/>
                <a:pathLst>
                  <a:path w="22104" h="15594" extrusionOk="0">
                    <a:moveTo>
                      <a:pt x="10643" y="0"/>
                    </a:moveTo>
                    <a:cubicBezTo>
                      <a:pt x="8860" y="0"/>
                      <a:pt x="8211" y="1974"/>
                      <a:pt x="8211" y="1974"/>
                    </a:cubicBezTo>
                    <a:cubicBezTo>
                      <a:pt x="8211" y="1974"/>
                      <a:pt x="7471" y="973"/>
                      <a:pt x="5975" y="973"/>
                    </a:cubicBezTo>
                    <a:cubicBezTo>
                      <a:pt x="5470" y="973"/>
                      <a:pt x="4880" y="1086"/>
                      <a:pt x="4203" y="1390"/>
                    </a:cubicBezTo>
                    <a:cubicBezTo>
                      <a:pt x="1557" y="2597"/>
                      <a:pt x="3075" y="5788"/>
                      <a:pt x="3075" y="5788"/>
                    </a:cubicBezTo>
                    <a:cubicBezTo>
                      <a:pt x="3075" y="5788"/>
                      <a:pt x="545" y="6449"/>
                      <a:pt x="935" y="8667"/>
                    </a:cubicBezTo>
                    <a:cubicBezTo>
                      <a:pt x="1051" y="9562"/>
                      <a:pt x="1752" y="10341"/>
                      <a:pt x="2647" y="10613"/>
                    </a:cubicBezTo>
                    <a:cubicBezTo>
                      <a:pt x="2647" y="10613"/>
                      <a:pt x="1" y="12208"/>
                      <a:pt x="2686" y="14427"/>
                    </a:cubicBezTo>
                    <a:cubicBezTo>
                      <a:pt x="3474" y="15127"/>
                      <a:pt x="4634" y="15215"/>
                      <a:pt x="5165" y="15215"/>
                    </a:cubicBezTo>
                    <a:cubicBezTo>
                      <a:pt x="5342" y="15215"/>
                      <a:pt x="5449" y="15205"/>
                      <a:pt x="5449" y="15205"/>
                    </a:cubicBezTo>
                    <a:lnTo>
                      <a:pt x="17667" y="15594"/>
                    </a:lnTo>
                    <a:cubicBezTo>
                      <a:pt x="18952" y="15594"/>
                      <a:pt x="20158" y="14855"/>
                      <a:pt x="20742" y="13726"/>
                    </a:cubicBezTo>
                    <a:cubicBezTo>
                      <a:pt x="21325" y="12714"/>
                      <a:pt x="21131" y="11430"/>
                      <a:pt x="20275" y="10652"/>
                    </a:cubicBezTo>
                    <a:cubicBezTo>
                      <a:pt x="20275" y="10652"/>
                      <a:pt x="22104" y="9990"/>
                      <a:pt x="21792" y="7578"/>
                    </a:cubicBezTo>
                    <a:cubicBezTo>
                      <a:pt x="21547" y="5913"/>
                      <a:pt x="20325" y="5665"/>
                      <a:pt x="19618" y="5665"/>
                    </a:cubicBezTo>
                    <a:cubicBezTo>
                      <a:pt x="19316" y="5665"/>
                      <a:pt x="19107" y="5710"/>
                      <a:pt x="19107" y="5710"/>
                    </a:cubicBezTo>
                    <a:cubicBezTo>
                      <a:pt x="19652" y="4037"/>
                      <a:pt x="18913" y="2247"/>
                      <a:pt x="17356" y="1390"/>
                    </a:cubicBezTo>
                    <a:cubicBezTo>
                      <a:pt x="17024" y="1183"/>
                      <a:pt x="16705" y="1101"/>
                      <a:pt x="16410" y="1101"/>
                    </a:cubicBezTo>
                    <a:cubicBezTo>
                      <a:pt x="15324" y="1101"/>
                      <a:pt x="14554" y="2208"/>
                      <a:pt x="14554" y="2208"/>
                    </a:cubicBezTo>
                    <a:cubicBezTo>
                      <a:pt x="14554" y="2208"/>
                      <a:pt x="13932" y="885"/>
                      <a:pt x="11519" y="145"/>
                    </a:cubicBezTo>
                    <a:cubicBezTo>
                      <a:pt x="11201" y="44"/>
                      <a:pt x="10909" y="0"/>
                      <a:pt x="10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1589950" y="2141000"/>
                <a:ext cx="258200" cy="342450"/>
              </a:xfrm>
              <a:custGeom>
                <a:avLst/>
                <a:gdLst/>
                <a:ahLst/>
                <a:cxnLst/>
                <a:rect l="l" t="t" r="r" b="b"/>
                <a:pathLst>
                  <a:path w="10328" h="13698" extrusionOk="0">
                    <a:moveTo>
                      <a:pt x="584" y="0"/>
                    </a:moveTo>
                    <a:lnTo>
                      <a:pt x="1" y="4864"/>
                    </a:lnTo>
                    <a:cubicBezTo>
                      <a:pt x="2569" y="6032"/>
                      <a:pt x="7472" y="13698"/>
                      <a:pt x="7472" y="13698"/>
                    </a:cubicBezTo>
                    <a:cubicBezTo>
                      <a:pt x="8406" y="13270"/>
                      <a:pt x="9340" y="12803"/>
                      <a:pt x="10235" y="12297"/>
                    </a:cubicBezTo>
                    <a:cubicBezTo>
                      <a:pt x="10328" y="12232"/>
                      <a:pt x="10326" y="12206"/>
                      <a:pt x="10262" y="12206"/>
                    </a:cubicBezTo>
                    <a:cubicBezTo>
                      <a:pt x="9975" y="12206"/>
                      <a:pt x="8445" y="12725"/>
                      <a:pt x="8445" y="12725"/>
                    </a:cubicBezTo>
                    <a:cubicBezTo>
                      <a:pt x="8445" y="12725"/>
                      <a:pt x="7978" y="7705"/>
                      <a:pt x="5721" y="4475"/>
                    </a:cubicBezTo>
                    <a:cubicBezTo>
                      <a:pt x="4398" y="2568"/>
                      <a:pt x="2647" y="1051"/>
                      <a:pt x="584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1748525" y="2427000"/>
                <a:ext cx="111900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492" extrusionOk="0">
                    <a:moveTo>
                      <a:pt x="2102" y="1"/>
                    </a:moveTo>
                    <a:lnTo>
                      <a:pt x="1" y="896"/>
                    </a:lnTo>
                    <a:lnTo>
                      <a:pt x="779" y="2491"/>
                    </a:lnTo>
                    <a:lnTo>
                      <a:pt x="4476" y="779"/>
                    </a:lnTo>
                    <a:cubicBezTo>
                      <a:pt x="4230" y="458"/>
                      <a:pt x="3709" y="375"/>
                      <a:pt x="3238" y="375"/>
                    </a:cubicBezTo>
                    <a:cubicBezTo>
                      <a:pt x="2739" y="375"/>
                      <a:pt x="2296" y="468"/>
                      <a:pt x="2296" y="468"/>
                    </a:cubicBezTo>
                    <a:lnTo>
                      <a:pt x="2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1790350" y="2430175"/>
                <a:ext cx="1657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52" extrusionOk="0">
                    <a:moveTo>
                      <a:pt x="565" y="0"/>
                    </a:moveTo>
                    <a:cubicBezTo>
                      <a:pt x="546" y="0"/>
                      <a:pt x="526" y="10"/>
                      <a:pt x="507" y="29"/>
                    </a:cubicBezTo>
                    <a:lnTo>
                      <a:pt x="40" y="535"/>
                    </a:lnTo>
                    <a:cubicBezTo>
                      <a:pt x="1" y="574"/>
                      <a:pt x="1" y="613"/>
                      <a:pt x="40" y="652"/>
                    </a:cubicBezTo>
                    <a:lnTo>
                      <a:pt x="118" y="652"/>
                    </a:lnTo>
                    <a:lnTo>
                      <a:pt x="623" y="107"/>
                    </a:lnTo>
                    <a:cubicBezTo>
                      <a:pt x="662" y="107"/>
                      <a:pt x="662" y="29"/>
                      <a:pt x="623" y="29"/>
                    </a:cubicBezTo>
                    <a:cubicBezTo>
                      <a:pt x="604" y="10"/>
                      <a:pt x="584" y="0"/>
                      <a:pt x="5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799125" y="2433075"/>
                <a:ext cx="136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8" extrusionOk="0">
                    <a:moveTo>
                      <a:pt x="413" y="1"/>
                    </a:moveTo>
                    <a:cubicBezTo>
                      <a:pt x="399" y="1"/>
                      <a:pt x="389" y="11"/>
                      <a:pt x="389" y="30"/>
                    </a:cubicBezTo>
                    <a:lnTo>
                      <a:pt x="0" y="731"/>
                    </a:lnTo>
                    <a:cubicBezTo>
                      <a:pt x="0" y="769"/>
                      <a:pt x="0" y="808"/>
                      <a:pt x="39" y="847"/>
                    </a:cubicBezTo>
                    <a:lnTo>
                      <a:pt x="78" y="847"/>
                    </a:lnTo>
                    <a:cubicBezTo>
                      <a:pt x="117" y="847"/>
                      <a:pt x="156" y="808"/>
                      <a:pt x="156" y="808"/>
                    </a:cubicBezTo>
                    <a:lnTo>
                      <a:pt x="506" y="108"/>
                    </a:lnTo>
                    <a:cubicBezTo>
                      <a:pt x="545" y="69"/>
                      <a:pt x="506" y="30"/>
                      <a:pt x="467" y="30"/>
                    </a:cubicBezTo>
                    <a:cubicBezTo>
                      <a:pt x="448" y="11"/>
                      <a:pt x="428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1814675" y="2434800"/>
                <a:ext cx="780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756" extrusionOk="0">
                    <a:moveTo>
                      <a:pt x="234" y="0"/>
                    </a:moveTo>
                    <a:cubicBezTo>
                      <a:pt x="195" y="0"/>
                      <a:pt x="156" y="0"/>
                      <a:pt x="156" y="39"/>
                    </a:cubicBezTo>
                    <a:lnTo>
                      <a:pt x="1" y="662"/>
                    </a:lnTo>
                    <a:cubicBezTo>
                      <a:pt x="1" y="700"/>
                      <a:pt x="40" y="739"/>
                      <a:pt x="78" y="739"/>
                    </a:cubicBezTo>
                    <a:cubicBezTo>
                      <a:pt x="90" y="751"/>
                      <a:pt x="101" y="756"/>
                      <a:pt x="112" y="756"/>
                    </a:cubicBezTo>
                    <a:cubicBezTo>
                      <a:pt x="137" y="756"/>
                      <a:pt x="156" y="728"/>
                      <a:pt x="156" y="700"/>
                    </a:cubicBezTo>
                    <a:lnTo>
                      <a:pt x="312" y="78"/>
                    </a:lnTo>
                    <a:cubicBezTo>
                      <a:pt x="312" y="39"/>
                      <a:pt x="273" y="0"/>
                      <a:pt x="2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1730050" y="2088450"/>
                <a:ext cx="30800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12320" h="11753" extrusionOk="0">
                    <a:moveTo>
                      <a:pt x="0" y="1"/>
                    </a:moveTo>
                    <a:lnTo>
                      <a:pt x="545" y="4904"/>
                    </a:lnTo>
                    <a:cubicBezTo>
                      <a:pt x="3347" y="5410"/>
                      <a:pt x="9884" y="11753"/>
                      <a:pt x="9884" y="11753"/>
                    </a:cubicBezTo>
                    <a:cubicBezTo>
                      <a:pt x="10701" y="11130"/>
                      <a:pt x="11519" y="10469"/>
                      <a:pt x="12258" y="9729"/>
                    </a:cubicBezTo>
                    <a:cubicBezTo>
                      <a:pt x="12314" y="9668"/>
                      <a:pt x="12319" y="9642"/>
                      <a:pt x="12288" y="9642"/>
                    </a:cubicBezTo>
                    <a:cubicBezTo>
                      <a:pt x="12100" y="9642"/>
                      <a:pt x="10585" y="10585"/>
                      <a:pt x="10585" y="10585"/>
                    </a:cubicBezTo>
                    <a:cubicBezTo>
                      <a:pt x="10585" y="10585"/>
                      <a:pt x="8989" y="5760"/>
                      <a:pt x="6032" y="3153"/>
                    </a:cubicBezTo>
                    <a:cubicBezTo>
                      <a:pt x="4320" y="1635"/>
                      <a:pt x="2257" y="546"/>
                      <a:pt x="0" y="1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1942125" y="2320975"/>
                <a:ext cx="10800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725" extrusionOk="0">
                    <a:moveTo>
                      <a:pt x="1829" y="0"/>
                    </a:moveTo>
                    <a:lnTo>
                      <a:pt x="0" y="1362"/>
                    </a:lnTo>
                    <a:lnTo>
                      <a:pt x="1129" y="2724"/>
                    </a:lnTo>
                    <a:lnTo>
                      <a:pt x="4320" y="234"/>
                    </a:lnTo>
                    <a:cubicBezTo>
                      <a:pt x="4144" y="99"/>
                      <a:pt x="3906" y="50"/>
                      <a:pt x="3650" y="50"/>
                    </a:cubicBezTo>
                    <a:cubicBezTo>
                      <a:pt x="2942" y="50"/>
                      <a:pt x="2102" y="428"/>
                      <a:pt x="2102" y="428"/>
                    </a:cubicBezTo>
                    <a:lnTo>
                      <a:pt x="1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1981025" y="2322500"/>
                <a:ext cx="126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507" h="796" extrusionOk="0">
                    <a:moveTo>
                      <a:pt x="434" y="1"/>
                    </a:moveTo>
                    <a:cubicBezTo>
                      <a:pt x="406" y="1"/>
                      <a:pt x="379" y="28"/>
                      <a:pt x="351" y="56"/>
                    </a:cubicBezTo>
                    <a:lnTo>
                      <a:pt x="1" y="678"/>
                    </a:lnTo>
                    <a:cubicBezTo>
                      <a:pt x="1" y="717"/>
                      <a:pt x="1" y="756"/>
                      <a:pt x="40" y="795"/>
                    </a:cubicBezTo>
                    <a:lnTo>
                      <a:pt x="79" y="795"/>
                    </a:lnTo>
                    <a:cubicBezTo>
                      <a:pt x="118" y="795"/>
                      <a:pt x="157" y="756"/>
                      <a:pt x="157" y="756"/>
                    </a:cubicBezTo>
                    <a:lnTo>
                      <a:pt x="507" y="134"/>
                    </a:lnTo>
                    <a:cubicBezTo>
                      <a:pt x="507" y="95"/>
                      <a:pt x="507" y="56"/>
                      <a:pt x="468" y="17"/>
                    </a:cubicBezTo>
                    <a:cubicBezTo>
                      <a:pt x="456" y="6"/>
                      <a:pt x="445" y="1"/>
                      <a:pt x="4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1390525" y="1711975"/>
                <a:ext cx="408625" cy="431950"/>
              </a:xfrm>
              <a:custGeom>
                <a:avLst/>
                <a:gdLst/>
                <a:ahLst/>
                <a:cxnLst/>
                <a:rect l="l" t="t" r="r" b="b"/>
                <a:pathLst>
                  <a:path w="16345" h="17278" extrusionOk="0">
                    <a:moveTo>
                      <a:pt x="7861" y="0"/>
                    </a:moveTo>
                    <a:cubicBezTo>
                      <a:pt x="7861" y="0"/>
                      <a:pt x="0" y="4436"/>
                      <a:pt x="3658" y="17278"/>
                    </a:cubicBezTo>
                    <a:cubicBezTo>
                      <a:pt x="3658" y="17278"/>
                      <a:pt x="11207" y="17083"/>
                      <a:pt x="15955" y="15566"/>
                    </a:cubicBezTo>
                    <a:cubicBezTo>
                      <a:pt x="15955" y="15566"/>
                      <a:pt x="16344" y="7511"/>
                      <a:pt x="16266" y="4787"/>
                    </a:cubicBezTo>
                    <a:cubicBezTo>
                      <a:pt x="16266" y="4787"/>
                      <a:pt x="9456" y="1090"/>
                      <a:pt x="78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817600" y="1668525"/>
                <a:ext cx="3064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9996" extrusionOk="0">
                    <a:moveTo>
                      <a:pt x="11053" y="0"/>
                    </a:moveTo>
                    <a:cubicBezTo>
                      <a:pt x="10834" y="0"/>
                      <a:pt x="10118" y="1738"/>
                      <a:pt x="10118" y="1738"/>
                    </a:cubicBezTo>
                    <a:cubicBezTo>
                      <a:pt x="10118" y="1738"/>
                      <a:pt x="10196" y="143"/>
                      <a:pt x="9884" y="65"/>
                    </a:cubicBezTo>
                    <a:cubicBezTo>
                      <a:pt x="9881" y="65"/>
                      <a:pt x="9878" y="64"/>
                      <a:pt x="9875" y="64"/>
                    </a:cubicBezTo>
                    <a:cubicBezTo>
                      <a:pt x="9530" y="64"/>
                      <a:pt x="9301" y="2205"/>
                      <a:pt x="9301" y="2205"/>
                    </a:cubicBezTo>
                    <a:cubicBezTo>
                      <a:pt x="9301" y="2205"/>
                      <a:pt x="8862" y="1034"/>
                      <a:pt x="8658" y="1034"/>
                    </a:cubicBezTo>
                    <a:cubicBezTo>
                      <a:pt x="8651" y="1034"/>
                      <a:pt x="8645" y="1035"/>
                      <a:pt x="8639" y="1038"/>
                    </a:cubicBezTo>
                    <a:cubicBezTo>
                      <a:pt x="8445" y="1116"/>
                      <a:pt x="8795" y="2711"/>
                      <a:pt x="8795" y="2711"/>
                    </a:cubicBezTo>
                    <a:cubicBezTo>
                      <a:pt x="7639" y="5441"/>
                      <a:pt x="2402" y="5679"/>
                      <a:pt x="606" y="5679"/>
                    </a:cubicBezTo>
                    <a:cubicBezTo>
                      <a:pt x="226" y="5679"/>
                      <a:pt x="0" y="5668"/>
                      <a:pt x="0" y="5668"/>
                    </a:cubicBezTo>
                    <a:lnTo>
                      <a:pt x="0" y="5668"/>
                    </a:lnTo>
                    <a:lnTo>
                      <a:pt x="467" y="9988"/>
                    </a:lnTo>
                    <a:cubicBezTo>
                      <a:pt x="647" y="9993"/>
                      <a:pt x="823" y="9996"/>
                      <a:pt x="996" y="9996"/>
                    </a:cubicBezTo>
                    <a:cubicBezTo>
                      <a:pt x="9605" y="9996"/>
                      <a:pt x="10390" y="3489"/>
                      <a:pt x="10390" y="3489"/>
                    </a:cubicBezTo>
                    <a:cubicBezTo>
                      <a:pt x="10390" y="3489"/>
                      <a:pt x="12103" y="2672"/>
                      <a:pt x="11908" y="2322"/>
                    </a:cubicBezTo>
                    <a:cubicBezTo>
                      <a:pt x="11867" y="2249"/>
                      <a:pt x="11798" y="2220"/>
                      <a:pt x="11713" y="2220"/>
                    </a:cubicBezTo>
                    <a:cubicBezTo>
                      <a:pt x="11393" y="2220"/>
                      <a:pt x="10857" y="2633"/>
                      <a:pt x="10857" y="2633"/>
                    </a:cubicBezTo>
                    <a:cubicBezTo>
                      <a:pt x="10857" y="2633"/>
                      <a:pt x="12258" y="1271"/>
                      <a:pt x="11947" y="921"/>
                    </a:cubicBezTo>
                    <a:cubicBezTo>
                      <a:pt x="11912" y="882"/>
                      <a:pt x="11871" y="865"/>
                      <a:pt x="11825" y="865"/>
                    </a:cubicBezTo>
                    <a:cubicBezTo>
                      <a:pt x="11456" y="865"/>
                      <a:pt x="10779" y="1972"/>
                      <a:pt x="10779" y="1972"/>
                    </a:cubicBezTo>
                    <a:cubicBezTo>
                      <a:pt x="10779" y="1972"/>
                      <a:pt x="11246" y="298"/>
                      <a:pt x="11091" y="26"/>
                    </a:cubicBezTo>
                    <a:cubicBezTo>
                      <a:pt x="11081" y="8"/>
                      <a:pt x="11068" y="0"/>
                      <a:pt x="11053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2048150" y="1721950"/>
                <a:ext cx="165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847" extrusionOk="0">
                    <a:moveTo>
                      <a:pt x="98" y="0"/>
                    </a:moveTo>
                    <a:cubicBezTo>
                      <a:pt x="79" y="0"/>
                      <a:pt x="59" y="10"/>
                      <a:pt x="40" y="29"/>
                    </a:cubicBezTo>
                    <a:cubicBezTo>
                      <a:pt x="1" y="29"/>
                      <a:pt x="1" y="107"/>
                      <a:pt x="40" y="146"/>
                    </a:cubicBezTo>
                    <a:cubicBezTo>
                      <a:pt x="468" y="418"/>
                      <a:pt x="351" y="730"/>
                      <a:pt x="351" y="730"/>
                    </a:cubicBezTo>
                    <a:cubicBezTo>
                      <a:pt x="351" y="769"/>
                      <a:pt x="390" y="846"/>
                      <a:pt x="429" y="846"/>
                    </a:cubicBezTo>
                    <a:cubicBezTo>
                      <a:pt x="468" y="846"/>
                      <a:pt x="507" y="846"/>
                      <a:pt x="546" y="808"/>
                    </a:cubicBezTo>
                    <a:cubicBezTo>
                      <a:pt x="546" y="808"/>
                      <a:pt x="662" y="379"/>
                      <a:pt x="157" y="29"/>
                    </a:cubicBezTo>
                    <a:cubicBezTo>
                      <a:pt x="137" y="10"/>
                      <a:pt x="11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315600" y="1414275"/>
                <a:ext cx="235475" cy="365825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14633" extrusionOk="0">
                    <a:moveTo>
                      <a:pt x="6019" y="0"/>
                    </a:moveTo>
                    <a:cubicBezTo>
                      <a:pt x="5561" y="0"/>
                      <a:pt x="5332" y="1907"/>
                      <a:pt x="5332" y="1907"/>
                    </a:cubicBezTo>
                    <a:cubicBezTo>
                      <a:pt x="5332" y="1907"/>
                      <a:pt x="5332" y="895"/>
                      <a:pt x="4964" y="895"/>
                    </a:cubicBezTo>
                    <a:cubicBezTo>
                      <a:pt x="4957" y="895"/>
                      <a:pt x="4950" y="895"/>
                      <a:pt x="4943" y="896"/>
                    </a:cubicBezTo>
                    <a:cubicBezTo>
                      <a:pt x="4554" y="935"/>
                      <a:pt x="4904" y="2802"/>
                      <a:pt x="4904" y="2802"/>
                    </a:cubicBezTo>
                    <a:cubicBezTo>
                      <a:pt x="4904" y="2802"/>
                      <a:pt x="1" y="7511"/>
                      <a:pt x="5682" y="14632"/>
                    </a:cubicBezTo>
                    <a:lnTo>
                      <a:pt x="9418" y="12414"/>
                    </a:lnTo>
                    <a:cubicBezTo>
                      <a:pt x="9418" y="12414"/>
                      <a:pt x="4709" y="6694"/>
                      <a:pt x="6538" y="3581"/>
                    </a:cubicBezTo>
                    <a:cubicBezTo>
                      <a:pt x="6538" y="3581"/>
                      <a:pt x="8017" y="2919"/>
                      <a:pt x="7939" y="2686"/>
                    </a:cubicBezTo>
                    <a:cubicBezTo>
                      <a:pt x="7932" y="2647"/>
                      <a:pt x="7874" y="2631"/>
                      <a:pt x="7787" y="2631"/>
                    </a:cubicBezTo>
                    <a:cubicBezTo>
                      <a:pt x="7438" y="2631"/>
                      <a:pt x="6616" y="2880"/>
                      <a:pt x="6616" y="2880"/>
                    </a:cubicBezTo>
                    <a:cubicBezTo>
                      <a:pt x="6616" y="2880"/>
                      <a:pt x="8212" y="1363"/>
                      <a:pt x="7978" y="1168"/>
                    </a:cubicBezTo>
                    <a:cubicBezTo>
                      <a:pt x="7950" y="1144"/>
                      <a:pt x="7912" y="1133"/>
                      <a:pt x="7866" y="1133"/>
                    </a:cubicBezTo>
                    <a:cubicBezTo>
                      <a:pt x="7469" y="1133"/>
                      <a:pt x="6500" y="1946"/>
                      <a:pt x="6500" y="1946"/>
                    </a:cubicBezTo>
                    <a:cubicBezTo>
                      <a:pt x="6500" y="1946"/>
                      <a:pt x="7566" y="156"/>
                      <a:pt x="7287" y="156"/>
                    </a:cubicBezTo>
                    <a:cubicBezTo>
                      <a:pt x="7284" y="156"/>
                      <a:pt x="7281" y="156"/>
                      <a:pt x="7278" y="156"/>
                    </a:cubicBezTo>
                    <a:cubicBezTo>
                      <a:pt x="6966" y="195"/>
                      <a:pt x="5916" y="1557"/>
                      <a:pt x="5916" y="1557"/>
                    </a:cubicBezTo>
                    <a:cubicBezTo>
                      <a:pt x="5916" y="1557"/>
                      <a:pt x="6500" y="78"/>
                      <a:pt x="6033" y="1"/>
                    </a:cubicBezTo>
                    <a:cubicBezTo>
                      <a:pt x="6028" y="0"/>
                      <a:pt x="6023" y="0"/>
                      <a:pt x="6019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459600" y="1482950"/>
                <a:ext cx="243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367" extrusionOk="0">
                    <a:moveTo>
                      <a:pt x="582" y="1"/>
                    </a:moveTo>
                    <a:cubicBezTo>
                      <a:pt x="213" y="1"/>
                      <a:pt x="39" y="250"/>
                      <a:pt x="39" y="250"/>
                    </a:cubicBezTo>
                    <a:cubicBezTo>
                      <a:pt x="0" y="250"/>
                      <a:pt x="0" y="328"/>
                      <a:pt x="39" y="367"/>
                    </a:cubicBezTo>
                    <a:lnTo>
                      <a:pt x="78" y="367"/>
                    </a:lnTo>
                    <a:cubicBezTo>
                      <a:pt x="117" y="367"/>
                      <a:pt x="156" y="367"/>
                      <a:pt x="195" y="328"/>
                    </a:cubicBezTo>
                    <a:cubicBezTo>
                      <a:pt x="195" y="328"/>
                      <a:pt x="312" y="163"/>
                      <a:pt x="584" y="163"/>
                    </a:cubicBezTo>
                    <a:cubicBezTo>
                      <a:pt x="662" y="163"/>
                      <a:pt x="752" y="176"/>
                      <a:pt x="856" y="211"/>
                    </a:cubicBezTo>
                    <a:cubicBezTo>
                      <a:pt x="895" y="211"/>
                      <a:pt x="934" y="211"/>
                      <a:pt x="973" y="172"/>
                    </a:cubicBezTo>
                    <a:cubicBezTo>
                      <a:pt x="973" y="133"/>
                      <a:pt x="973" y="94"/>
                      <a:pt x="895" y="55"/>
                    </a:cubicBezTo>
                    <a:cubicBezTo>
                      <a:pt x="778" y="16"/>
                      <a:pt x="674" y="1"/>
                      <a:pt x="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1481975" y="2101100"/>
                <a:ext cx="39012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8484" extrusionOk="0">
                    <a:moveTo>
                      <a:pt x="0" y="1674"/>
                    </a:moveTo>
                    <a:cubicBezTo>
                      <a:pt x="0" y="1674"/>
                      <a:pt x="0" y="1674"/>
                      <a:pt x="0" y="1674"/>
                    </a:cubicBezTo>
                    <a:lnTo>
                      <a:pt x="0" y="1674"/>
                    </a:lnTo>
                    <a:cubicBezTo>
                      <a:pt x="0" y="1674"/>
                      <a:pt x="0" y="1674"/>
                      <a:pt x="0" y="1674"/>
                    </a:cubicBezTo>
                    <a:close/>
                    <a:moveTo>
                      <a:pt x="12063" y="1"/>
                    </a:moveTo>
                    <a:cubicBezTo>
                      <a:pt x="9340" y="1022"/>
                      <a:pt x="513" y="1676"/>
                      <a:pt x="22" y="1676"/>
                    </a:cubicBezTo>
                    <a:cubicBezTo>
                      <a:pt x="9" y="1676"/>
                      <a:pt x="2" y="1675"/>
                      <a:pt x="0" y="1674"/>
                    </a:cubicBezTo>
                    <a:lnTo>
                      <a:pt x="0" y="1674"/>
                    </a:lnTo>
                    <a:cubicBezTo>
                      <a:pt x="1946" y="4087"/>
                      <a:pt x="5915" y="8484"/>
                      <a:pt x="5915" y="8484"/>
                    </a:cubicBezTo>
                    <a:cubicBezTo>
                      <a:pt x="6966" y="7861"/>
                      <a:pt x="10935" y="5838"/>
                      <a:pt x="10935" y="5838"/>
                    </a:cubicBezTo>
                    <a:cubicBezTo>
                      <a:pt x="10468" y="4631"/>
                      <a:pt x="8678" y="2958"/>
                      <a:pt x="8678" y="2958"/>
                    </a:cubicBezTo>
                    <a:lnTo>
                      <a:pt x="8678" y="2958"/>
                    </a:lnTo>
                    <a:cubicBezTo>
                      <a:pt x="9690" y="3697"/>
                      <a:pt x="10624" y="4515"/>
                      <a:pt x="11480" y="5449"/>
                    </a:cubicBezTo>
                    <a:lnTo>
                      <a:pt x="15605" y="2335"/>
                    </a:lnTo>
                    <a:cubicBezTo>
                      <a:pt x="14554" y="1363"/>
                      <a:pt x="13386" y="584"/>
                      <a:pt x="12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1508225" y="2151925"/>
                <a:ext cx="137200" cy="1437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5751" extrusionOk="0">
                    <a:moveTo>
                      <a:pt x="59" y="1"/>
                    </a:moveTo>
                    <a:cubicBezTo>
                      <a:pt x="40" y="1"/>
                      <a:pt x="20" y="11"/>
                      <a:pt x="1" y="30"/>
                    </a:cubicBezTo>
                    <a:cubicBezTo>
                      <a:pt x="1" y="69"/>
                      <a:pt x="1" y="108"/>
                      <a:pt x="1" y="147"/>
                    </a:cubicBezTo>
                    <a:cubicBezTo>
                      <a:pt x="79" y="186"/>
                      <a:pt x="4398" y="3493"/>
                      <a:pt x="5332" y="5711"/>
                    </a:cubicBezTo>
                    <a:cubicBezTo>
                      <a:pt x="5332" y="5711"/>
                      <a:pt x="5371" y="5750"/>
                      <a:pt x="5410" y="5750"/>
                    </a:cubicBezTo>
                    <a:lnTo>
                      <a:pt x="5449" y="5750"/>
                    </a:lnTo>
                    <a:cubicBezTo>
                      <a:pt x="5488" y="5750"/>
                      <a:pt x="5488" y="5673"/>
                      <a:pt x="5488" y="5634"/>
                    </a:cubicBezTo>
                    <a:cubicBezTo>
                      <a:pt x="4554" y="3416"/>
                      <a:pt x="312" y="147"/>
                      <a:pt x="118" y="30"/>
                    </a:cubicBezTo>
                    <a:cubicBezTo>
                      <a:pt x="98" y="11"/>
                      <a:pt x="79" y="1"/>
                      <a:pt x="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1653650" y="2121775"/>
                <a:ext cx="462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811" extrusionOk="0">
                    <a:moveTo>
                      <a:pt x="1208" y="1"/>
                    </a:moveTo>
                    <a:cubicBezTo>
                      <a:pt x="1188" y="1"/>
                      <a:pt x="1169" y="10"/>
                      <a:pt x="1149" y="30"/>
                    </a:cubicBezTo>
                    <a:cubicBezTo>
                      <a:pt x="1110" y="69"/>
                      <a:pt x="1110" y="108"/>
                      <a:pt x="1149" y="146"/>
                    </a:cubicBezTo>
                    <a:cubicBezTo>
                      <a:pt x="1422" y="575"/>
                      <a:pt x="1577" y="1003"/>
                      <a:pt x="1694" y="1508"/>
                    </a:cubicBezTo>
                    <a:lnTo>
                      <a:pt x="177" y="263"/>
                    </a:lnTo>
                    <a:cubicBezTo>
                      <a:pt x="149" y="245"/>
                      <a:pt x="124" y="238"/>
                      <a:pt x="103" y="238"/>
                    </a:cubicBezTo>
                    <a:cubicBezTo>
                      <a:pt x="32" y="238"/>
                      <a:pt x="0" y="320"/>
                      <a:pt x="60" y="380"/>
                    </a:cubicBezTo>
                    <a:lnTo>
                      <a:pt x="1733" y="1781"/>
                    </a:lnTo>
                    <a:cubicBezTo>
                      <a:pt x="1753" y="1800"/>
                      <a:pt x="1762" y="1810"/>
                      <a:pt x="1772" y="1810"/>
                    </a:cubicBezTo>
                    <a:cubicBezTo>
                      <a:pt x="1782" y="1810"/>
                      <a:pt x="1791" y="1800"/>
                      <a:pt x="1811" y="1781"/>
                    </a:cubicBezTo>
                    <a:cubicBezTo>
                      <a:pt x="1811" y="1781"/>
                      <a:pt x="1811" y="1781"/>
                      <a:pt x="1811" y="1742"/>
                    </a:cubicBezTo>
                    <a:cubicBezTo>
                      <a:pt x="1850" y="1742"/>
                      <a:pt x="1850" y="1703"/>
                      <a:pt x="1850" y="1664"/>
                    </a:cubicBezTo>
                    <a:cubicBezTo>
                      <a:pt x="1772" y="1080"/>
                      <a:pt x="1577" y="536"/>
                      <a:pt x="1266" y="30"/>
                    </a:cubicBezTo>
                    <a:cubicBezTo>
                      <a:pt x="1247" y="10"/>
                      <a:pt x="1227" y="1"/>
                      <a:pt x="12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1566600" y="2133775"/>
                <a:ext cx="224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2469" extrusionOk="0">
                    <a:moveTo>
                      <a:pt x="548" y="1"/>
                    </a:moveTo>
                    <a:cubicBezTo>
                      <a:pt x="533" y="1"/>
                      <a:pt x="518" y="5"/>
                      <a:pt x="507" y="17"/>
                    </a:cubicBezTo>
                    <a:cubicBezTo>
                      <a:pt x="468" y="17"/>
                      <a:pt x="468" y="56"/>
                      <a:pt x="468" y="95"/>
                    </a:cubicBezTo>
                    <a:cubicBezTo>
                      <a:pt x="701" y="873"/>
                      <a:pt x="545" y="1729"/>
                      <a:pt x="40" y="2352"/>
                    </a:cubicBezTo>
                    <a:cubicBezTo>
                      <a:pt x="1" y="2352"/>
                      <a:pt x="1" y="2429"/>
                      <a:pt x="40" y="2429"/>
                    </a:cubicBezTo>
                    <a:cubicBezTo>
                      <a:pt x="40" y="2449"/>
                      <a:pt x="49" y="2459"/>
                      <a:pt x="59" y="2459"/>
                    </a:cubicBezTo>
                    <a:cubicBezTo>
                      <a:pt x="69" y="2459"/>
                      <a:pt x="78" y="2449"/>
                      <a:pt x="78" y="2429"/>
                    </a:cubicBezTo>
                    <a:cubicBezTo>
                      <a:pt x="78" y="2468"/>
                      <a:pt x="117" y="2468"/>
                      <a:pt x="117" y="2468"/>
                    </a:cubicBezTo>
                    <a:cubicBezTo>
                      <a:pt x="701" y="1807"/>
                      <a:pt x="896" y="873"/>
                      <a:pt x="623" y="56"/>
                    </a:cubicBezTo>
                    <a:cubicBezTo>
                      <a:pt x="623" y="28"/>
                      <a:pt x="584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1752425" y="2109125"/>
                <a:ext cx="720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003" extrusionOk="0">
                    <a:moveTo>
                      <a:pt x="97" y="1"/>
                    </a:moveTo>
                    <a:cubicBezTo>
                      <a:pt x="78" y="1"/>
                      <a:pt x="59" y="10"/>
                      <a:pt x="39" y="30"/>
                    </a:cubicBezTo>
                    <a:cubicBezTo>
                      <a:pt x="0" y="30"/>
                      <a:pt x="0" y="108"/>
                      <a:pt x="39" y="147"/>
                    </a:cubicBezTo>
                    <a:cubicBezTo>
                      <a:pt x="623" y="652"/>
                      <a:pt x="1401" y="964"/>
                      <a:pt x="2179" y="1003"/>
                    </a:cubicBezTo>
                    <a:cubicBezTo>
                      <a:pt x="2413" y="1003"/>
                      <a:pt x="2607" y="964"/>
                      <a:pt x="2802" y="886"/>
                    </a:cubicBezTo>
                    <a:cubicBezTo>
                      <a:pt x="2841" y="886"/>
                      <a:pt x="2880" y="847"/>
                      <a:pt x="2841" y="808"/>
                    </a:cubicBezTo>
                    <a:cubicBezTo>
                      <a:pt x="2841" y="730"/>
                      <a:pt x="2802" y="730"/>
                      <a:pt x="2763" y="730"/>
                    </a:cubicBezTo>
                    <a:cubicBezTo>
                      <a:pt x="2561" y="818"/>
                      <a:pt x="2350" y="854"/>
                      <a:pt x="2140" y="854"/>
                    </a:cubicBezTo>
                    <a:cubicBezTo>
                      <a:pt x="1140" y="854"/>
                      <a:pt x="156" y="30"/>
                      <a:pt x="156" y="30"/>
                    </a:cubicBezTo>
                    <a:cubicBezTo>
                      <a:pt x="136" y="10"/>
                      <a:pt x="117" y="1"/>
                      <a:pt x="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781600" y="2099400"/>
                <a:ext cx="82725" cy="705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822" extrusionOk="0">
                    <a:moveTo>
                      <a:pt x="98" y="1"/>
                    </a:moveTo>
                    <a:cubicBezTo>
                      <a:pt x="78" y="1"/>
                      <a:pt x="59" y="10"/>
                      <a:pt x="39" y="30"/>
                    </a:cubicBezTo>
                    <a:cubicBezTo>
                      <a:pt x="1" y="30"/>
                      <a:pt x="1" y="108"/>
                      <a:pt x="39" y="108"/>
                    </a:cubicBezTo>
                    <a:cubicBezTo>
                      <a:pt x="1285" y="1041"/>
                      <a:pt x="3153" y="2793"/>
                      <a:pt x="3153" y="2793"/>
                    </a:cubicBezTo>
                    <a:lnTo>
                      <a:pt x="3230" y="2793"/>
                    </a:lnTo>
                    <a:cubicBezTo>
                      <a:pt x="3230" y="2812"/>
                      <a:pt x="3240" y="2822"/>
                      <a:pt x="3250" y="2822"/>
                    </a:cubicBezTo>
                    <a:cubicBezTo>
                      <a:pt x="3260" y="2822"/>
                      <a:pt x="3269" y="2812"/>
                      <a:pt x="3269" y="2793"/>
                    </a:cubicBezTo>
                    <a:cubicBezTo>
                      <a:pt x="3308" y="2754"/>
                      <a:pt x="3308" y="2715"/>
                      <a:pt x="3269" y="2676"/>
                    </a:cubicBezTo>
                    <a:cubicBezTo>
                      <a:pt x="3269" y="2676"/>
                      <a:pt x="1401" y="925"/>
                      <a:pt x="156" y="30"/>
                    </a:cubicBezTo>
                    <a:cubicBezTo>
                      <a:pt x="137" y="10"/>
                      <a:pt x="117" y="1"/>
                      <a:pt x="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1379825" y="1640725"/>
                <a:ext cx="235450" cy="22460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8984" extrusionOk="0">
                    <a:moveTo>
                      <a:pt x="5191" y="0"/>
                    </a:moveTo>
                    <a:cubicBezTo>
                      <a:pt x="4273" y="0"/>
                      <a:pt x="1090" y="2189"/>
                      <a:pt x="1090" y="2189"/>
                    </a:cubicBezTo>
                    <a:cubicBezTo>
                      <a:pt x="0" y="2902"/>
                      <a:pt x="2864" y="8984"/>
                      <a:pt x="4324" y="8984"/>
                    </a:cubicBezTo>
                    <a:cubicBezTo>
                      <a:pt x="4376" y="8984"/>
                      <a:pt x="4427" y="8976"/>
                      <a:pt x="4475" y="8960"/>
                    </a:cubicBezTo>
                    <a:cubicBezTo>
                      <a:pt x="5837" y="8454"/>
                      <a:pt x="9417" y="3551"/>
                      <a:pt x="9417" y="3551"/>
                    </a:cubicBezTo>
                    <a:cubicBezTo>
                      <a:pt x="9417" y="3551"/>
                      <a:pt x="5954" y="476"/>
                      <a:pt x="5370" y="48"/>
                    </a:cubicBezTo>
                    <a:cubicBezTo>
                      <a:pt x="5328" y="15"/>
                      <a:pt x="5268" y="0"/>
                      <a:pt x="5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724200" y="1799525"/>
                <a:ext cx="18580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6332" extrusionOk="0">
                    <a:moveTo>
                      <a:pt x="623" y="0"/>
                    </a:moveTo>
                    <a:cubicBezTo>
                      <a:pt x="623" y="0"/>
                      <a:pt x="1" y="5682"/>
                      <a:pt x="429" y="6149"/>
                    </a:cubicBezTo>
                    <a:cubicBezTo>
                      <a:pt x="539" y="6279"/>
                      <a:pt x="1011" y="6332"/>
                      <a:pt x="1656" y="6332"/>
                    </a:cubicBezTo>
                    <a:cubicBezTo>
                      <a:pt x="3517" y="6332"/>
                      <a:pt x="6823" y="5893"/>
                      <a:pt x="7083" y="5604"/>
                    </a:cubicBezTo>
                    <a:cubicBezTo>
                      <a:pt x="7432" y="5178"/>
                      <a:pt x="7356" y="234"/>
                      <a:pt x="6240" y="234"/>
                    </a:cubicBezTo>
                    <a:cubicBezTo>
                      <a:pt x="6236" y="234"/>
                      <a:pt x="6231" y="234"/>
                      <a:pt x="6227" y="234"/>
                    </a:cubicBezTo>
                    <a:cubicBezTo>
                      <a:pt x="6101" y="243"/>
                      <a:pt x="5935" y="246"/>
                      <a:pt x="5737" y="246"/>
                    </a:cubicBezTo>
                    <a:cubicBezTo>
                      <a:pt x="4159" y="246"/>
                      <a:pt x="623" y="0"/>
                      <a:pt x="6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578575" y="1428200"/>
                <a:ext cx="428750" cy="343825"/>
              </a:xfrm>
              <a:custGeom>
                <a:avLst/>
                <a:gdLst/>
                <a:ahLst/>
                <a:cxnLst/>
                <a:rect l="l" t="t" r="r" b="b"/>
                <a:pathLst>
                  <a:path w="17150" h="13753" extrusionOk="0">
                    <a:moveTo>
                      <a:pt x="9064" y="0"/>
                    </a:moveTo>
                    <a:cubicBezTo>
                      <a:pt x="5966" y="0"/>
                      <a:pt x="3685" y="2245"/>
                      <a:pt x="3685" y="2245"/>
                    </a:cubicBezTo>
                    <a:cubicBezTo>
                      <a:pt x="1" y="6419"/>
                      <a:pt x="3908" y="13752"/>
                      <a:pt x="9020" y="13752"/>
                    </a:cubicBezTo>
                    <a:cubicBezTo>
                      <a:pt x="9199" y="13752"/>
                      <a:pt x="9380" y="13743"/>
                      <a:pt x="9561" y="13725"/>
                    </a:cubicBezTo>
                    <a:cubicBezTo>
                      <a:pt x="16410" y="13024"/>
                      <a:pt x="17150" y="4930"/>
                      <a:pt x="13842" y="1973"/>
                    </a:cubicBezTo>
                    <a:cubicBezTo>
                      <a:pt x="12170" y="501"/>
                      <a:pt x="10526" y="0"/>
                      <a:pt x="9064" y="0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608425" y="1674025"/>
                <a:ext cx="127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5798" extrusionOk="0">
                    <a:moveTo>
                      <a:pt x="3464" y="1"/>
                    </a:moveTo>
                    <a:lnTo>
                      <a:pt x="1402" y="2880"/>
                    </a:lnTo>
                    <a:lnTo>
                      <a:pt x="429" y="2296"/>
                    </a:lnTo>
                    <a:lnTo>
                      <a:pt x="429" y="2296"/>
                    </a:lnTo>
                    <a:cubicBezTo>
                      <a:pt x="429" y="2297"/>
                      <a:pt x="1" y="5098"/>
                      <a:pt x="2453" y="5682"/>
                    </a:cubicBezTo>
                    <a:cubicBezTo>
                      <a:pt x="2765" y="5763"/>
                      <a:pt x="3040" y="5797"/>
                      <a:pt x="3282" y="5797"/>
                    </a:cubicBezTo>
                    <a:cubicBezTo>
                      <a:pt x="4548" y="5797"/>
                      <a:pt x="4904" y="4865"/>
                      <a:pt x="4904" y="4865"/>
                    </a:cubicBezTo>
                    <a:lnTo>
                      <a:pt x="4087" y="4398"/>
                    </a:lnTo>
                    <a:lnTo>
                      <a:pt x="5099" y="1713"/>
                    </a:lnTo>
                    <a:lnTo>
                      <a:pt x="3464" y="1"/>
                    </a:ln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785500" y="1660400"/>
                <a:ext cx="661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2025" extrusionOk="0">
                    <a:moveTo>
                      <a:pt x="195" y="1"/>
                    </a:moveTo>
                    <a:cubicBezTo>
                      <a:pt x="156" y="1"/>
                      <a:pt x="117" y="40"/>
                      <a:pt x="117" y="79"/>
                    </a:cubicBezTo>
                    <a:cubicBezTo>
                      <a:pt x="117" y="117"/>
                      <a:pt x="0" y="1168"/>
                      <a:pt x="428" y="1713"/>
                    </a:cubicBezTo>
                    <a:cubicBezTo>
                      <a:pt x="545" y="1869"/>
                      <a:pt x="778" y="1985"/>
                      <a:pt x="973" y="2024"/>
                    </a:cubicBezTo>
                    <a:lnTo>
                      <a:pt x="1129" y="2024"/>
                    </a:lnTo>
                    <a:cubicBezTo>
                      <a:pt x="1751" y="1946"/>
                      <a:pt x="2335" y="1557"/>
                      <a:pt x="2646" y="1013"/>
                    </a:cubicBezTo>
                    <a:cubicBezTo>
                      <a:pt x="2646" y="974"/>
                      <a:pt x="2646" y="935"/>
                      <a:pt x="2607" y="896"/>
                    </a:cubicBezTo>
                    <a:cubicBezTo>
                      <a:pt x="2569" y="896"/>
                      <a:pt x="2530" y="896"/>
                      <a:pt x="2491" y="935"/>
                    </a:cubicBezTo>
                    <a:cubicBezTo>
                      <a:pt x="2491" y="935"/>
                      <a:pt x="2004" y="1839"/>
                      <a:pt x="1161" y="1839"/>
                    </a:cubicBezTo>
                    <a:cubicBezTo>
                      <a:pt x="1113" y="1839"/>
                      <a:pt x="1063" y="1836"/>
                      <a:pt x="1012" y="1830"/>
                    </a:cubicBezTo>
                    <a:cubicBezTo>
                      <a:pt x="817" y="1830"/>
                      <a:pt x="662" y="1752"/>
                      <a:pt x="545" y="1596"/>
                    </a:cubicBezTo>
                    <a:cubicBezTo>
                      <a:pt x="156" y="1129"/>
                      <a:pt x="273" y="79"/>
                      <a:pt x="273" y="79"/>
                    </a:cubicBezTo>
                    <a:cubicBezTo>
                      <a:pt x="273" y="40"/>
                      <a:pt x="234" y="1"/>
                      <a:pt x="1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749500" y="1583475"/>
                <a:ext cx="41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399" extrusionOk="0">
                    <a:moveTo>
                      <a:pt x="1000" y="0"/>
                    </a:moveTo>
                    <a:cubicBezTo>
                      <a:pt x="978" y="0"/>
                      <a:pt x="956" y="1"/>
                      <a:pt x="934" y="4"/>
                    </a:cubicBezTo>
                    <a:cubicBezTo>
                      <a:pt x="312" y="4"/>
                      <a:pt x="0" y="782"/>
                      <a:pt x="467" y="1210"/>
                    </a:cubicBezTo>
                    <a:cubicBezTo>
                      <a:pt x="610" y="1341"/>
                      <a:pt x="778" y="1399"/>
                      <a:pt x="942" y="1399"/>
                    </a:cubicBezTo>
                    <a:cubicBezTo>
                      <a:pt x="1317" y="1399"/>
                      <a:pt x="1674" y="1098"/>
                      <a:pt x="1674" y="665"/>
                    </a:cubicBezTo>
                    <a:cubicBezTo>
                      <a:pt x="1637" y="298"/>
                      <a:pt x="1358" y="0"/>
                      <a:pt x="1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870125" y="1613625"/>
                <a:ext cx="4090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409" extrusionOk="0">
                    <a:moveTo>
                      <a:pt x="994" y="1"/>
                    </a:moveTo>
                    <a:cubicBezTo>
                      <a:pt x="974" y="1"/>
                      <a:pt x="955" y="2"/>
                      <a:pt x="935" y="4"/>
                    </a:cubicBezTo>
                    <a:cubicBezTo>
                      <a:pt x="273" y="4"/>
                      <a:pt x="1" y="782"/>
                      <a:pt x="429" y="1210"/>
                    </a:cubicBezTo>
                    <a:cubicBezTo>
                      <a:pt x="578" y="1347"/>
                      <a:pt x="754" y="1408"/>
                      <a:pt x="926" y="1408"/>
                    </a:cubicBezTo>
                    <a:cubicBezTo>
                      <a:pt x="1292" y="1408"/>
                      <a:pt x="1635" y="1128"/>
                      <a:pt x="1635" y="704"/>
                    </a:cubicBezTo>
                    <a:cubicBezTo>
                      <a:pt x="1635" y="335"/>
                      <a:pt x="1355" y="1"/>
                      <a:pt x="9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1586050" y="1723650"/>
                <a:ext cx="154725" cy="1148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4592" extrusionOk="0">
                    <a:moveTo>
                      <a:pt x="546" y="0"/>
                    </a:moveTo>
                    <a:cubicBezTo>
                      <a:pt x="507" y="0"/>
                      <a:pt x="429" y="0"/>
                      <a:pt x="429" y="39"/>
                    </a:cubicBezTo>
                    <a:cubicBezTo>
                      <a:pt x="429" y="78"/>
                      <a:pt x="1" y="3230"/>
                      <a:pt x="2336" y="4203"/>
                    </a:cubicBezTo>
                    <a:cubicBezTo>
                      <a:pt x="2881" y="4436"/>
                      <a:pt x="3425" y="4592"/>
                      <a:pt x="4009" y="4592"/>
                    </a:cubicBezTo>
                    <a:cubicBezTo>
                      <a:pt x="4904" y="4553"/>
                      <a:pt x="5721" y="4086"/>
                      <a:pt x="6188" y="3308"/>
                    </a:cubicBezTo>
                    <a:cubicBezTo>
                      <a:pt x="6188" y="3269"/>
                      <a:pt x="6188" y="3230"/>
                      <a:pt x="6149" y="3191"/>
                    </a:cubicBezTo>
                    <a:cubicBezTo>
                      <a:pt x="6110" y="3191"/>
                      <a:pt x="6071" y="3191"/>
                      <a:pt x="6033" y="3230"/>
                    </a:cubicBezTo>
                    <a:cubicBezTo>
                      <a:pt x="6002" y="3290"/>
                      <a:pt x="5434" y="4426"/>
                      <a:pt x="3948" y="4426"/>
                    </a:cubicBezTo>
                    <a:cubicBezTo>
                      <a:pt x="3517" y="4426"/>
                      <a:pt x="3008" y="4331"/>
                      <a:pt x="2414" y="4086"/>
                    </a:cubicBezTo>
                    <a:cubicBezTo>
                      <a:pt x="1441" y="3658"/>
                      <a:pt x="779" y="2763"/>
                      <a:pt x="662" y="1751"/>
                    </a:cubicBezTo>
                    <a:cubicBezTo>
                      <a:pt x="546" y="1206"/>
                      <a:pt x="546" y="623"/>
                      <a:pt x="585" y="78"/>
                    </a:cubicBezTo>
                    <a:cubicBezTo>
                      <a:pt x="585" y="39"/>
                      <a:pt x="585" y="0"/>
                      <a:pt x="5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789375" y="1829675"/>
                <a:ext cx="9775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4710" extrusionOk="0">
                    <a:moveTo>
                      <a:pt x="312" y="1"/>
                    </a:moveTo>
                    <a:cubicBezTo>
                      <a:pt x="273" y="1"/>
                      <a:pt x="234" y="1"/>
                      <a:pt x="234" y="79"/>
                    </a:cubicBezTo>
                    <a:cubicBezTo>
                      <a:pt x="79" y="1557"/>
                      <a:pt x="1" y="3114"/>
                      <a:pt x="40" y="4631"/>
                    </a:cubicBezTo>
                    <a:cubicBezTo>
                      <a:pt x="40" y="4670"/>
                      <a:pt x="79" y="4709"/>
                      <a:pt x="118" y="4709"/>
                    </a:cubicBezTo>
                    <a:cubicBezTo>
                      <a:pt x="157" y="4709"/>
                      <a:pt x="195" y="4670"/>
                      <a:pt x="195" y="4631"/>
                    </a:cubicBezTo>
                    <a:cubicBezTo>
                      <a:pt x="157" y="3114"/>
                      <a:pt x="234" y="1596"/>
                      <a:pt x="390" y="79"/>
                    </a:cubicBezTo>
                    <a:cubicBezTo>
                      <a:pt x="390" y="40"/>
                      <a:pt x="351" y="1"/>
                      <a:pt x="3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659025" y="1700300"/>
                <a:ext cx="652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08" extrusionOk="0">
                    <a:moveTo>
                      <a:pt x="623" y="0"/>
                    </a:moveTo>
                    <a:lnTo>
                      <a:pt x="0" y="934"/>
                    </a:lnTo>
                    <a:lnTo>
                      <a:pt x="2335" y="2607"/>
                    </a:lnTo>
                    <a:lnTo>
                      <a:pt x="2608" y="1907"/>
                    </a:lnTo>
                    <a:cubicBezTo>
                      <a:pt x="1752" y="1479"/>
                      <a:pt x="1090" y="817"/>
                      <a:pt x="623" y="0"/>
                    </a:cubicBezTo>
                    <a:close/>
                  </a:path>
                </a:pathLst>
              </a:custGeom>
              <a:solidFill>
                <a:srgbClr val="502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1576325" y="1359550"/>
                <a:ext cx="464075" cy="236825"/>
              </a:xfrm>
              <a:custGeom>
                <a:avLst/>
                <a:gdLst/>
                <a:ahLst/>
                <a:cxnLst/>
                <a:rect l="l" t="t" r="r" b="b"/>
                <a:pathLst>
                  <a:path w="18563" h="9473" extrusionOk="0">
                    <a:moveTo>
                      <a:pt x="7607" y="0"/>
                    </a:moveTo>
                    <a:cubicBezTo>
                      <a:pt x="6882" y="0"/>
                      <a:pt x="6071" y="147"/>
                      <a:pt x="5176" y="516"/>
                    </a:cubicBezTo>
                    <a:cubicBezTo>
                      <a:pt x="701" y="2345"/>
                      <a:pt x="1" y="6587"/>
                      <a:pt x="1402" y="8922"/>
                    </a:cubicBezTo>
                    <a:cubicBezTo>
                      <a:pt x="1402" y="8922"/>
                      <a:pt x="2158" y="9063"/>
                      <a:pt x="3091" y="9063"/>
                    </a:cubicBezTo>
                    <a:cubicBezTo>
                      <a:pt x="3990" y="9063"/>
                      <a:pt x="5053" y="8932"/>
                      <a:pt x="5760" y="8416"/>
                    </a:cubicBezTo>
                    <a:cubicBezTo>
                      <a:pt x="7161" y="7404"/>
                      <a:pt x="6227" y="4369"/>
                      <a:pt x="8484" y="3746"/>
                    </a:cubicBezTo>
                    <a:cubicBezTo>
                      <a:pt x="8759" y="3674"/>
                      <a:pt x="9006" y="3642"/>
                      <a:pt x="9229" y="3642"/>
                    </a:cubicBezTo>
                    <a:cubicBezTo>
                      <a:pt x="10802" y="3642"/>
                      <a:pt x="11130" y="5225"/>
                      <a:pt x="11130" y="5225"/>
                    </a:cubicBezTo>
                    <a:cubicBezTo>
                      <a:pt x="11130" y="5225"/>
                      <a:pt x="12229" y="4500"/>
                      <a:pt x="13176" y="4500"/>
                    </a:cubicBezTo>
                    <a:cubicBezTo>
                      <a:pt x="13451" y="4500"/>
                      <a:pt x="13713" y="4561"/>
                      <a:pt x="13932" y="4719"/>
                    </a:cubicBezTo>
                    <a:cubicBezTo>
                      <a:pt x="16248" y="6466"/>
                      <a:pt x="13303" y="9472"/>
                      <a:pt x="15690" y="9472"/>
                    </a:cubicBezTo>
                    <a:cubicBezTo>
                      <a:pt x="15749" y="9472"/>
                      <a:pt x="15812" y="9470"/>
                      <a:pt x="15878" y="9466"/>
                    </a:cubicBezTo>
                    <a:cubicBezTo>
                      <a:pt x="18563" y="9311"/>
                      <a:pt x="18096" y="7015"/>
                      <a:pt x="18096" y="7015"/>
                    </a:cubicBezTo>
                    <a:cubicBezTo>
                      <a:pt x="17706" y="7015"/>
                      <a:pt x="17317" y="6820"/>
                      <a:pt x="17123" y="6509"/>
                    </a:cubicBezTo>
                    <a:cubicBezTo>
                      <a:pt x="16682" y="6000"/>
                      <a:pt x="17928" y="2027"/>
                      <a:pt x="14045" y="2027"/>
                    </a:cubicBezTo>
                    <a:cubicBezTo>
                      <a:pt x="13476" y="2027"/>
                      <a:pt x="12797" y="2112"/>
                      <a:pt x="11986" y="2306"/>
                    </a:cubicBezTo>
                    <a:cubicBezTo>
                      <a:pt x="11986" y="2306"/>
                      <a:pt x="10474" y="0"/>
                      <a:pt x="7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1558825" y="1550075"/>
                <a:ext cx="10605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4011" extrusionOk="0">
                    <a:moveTo>
                      <a:pt x="3075" y="1"/>
                    </a:moveTo>
                    <a:cubicBezTo>
                      <a:pt x="2858" y="1"/>
                      <a:pt x="2601" y="86"/>
                      <a:pt x="2296" y="289"/>
                    </a:cubicBezTo>
                    <a:cubicBezTo>
                      <a:pt x="0" y="1884"/>
                      <a:pt x="1946" y="3713"/>
                      <a:pt x="3075" y="3986"/>
                    </a:cubicBezTo>
                    <a:cubicBezTo>
                      <a:pt x="3146" y="4003"/>
                      <a:pt x="3213" y="4011"/>
                      <a:pt x="3275" y="4011"/>
                    </a:cubicBezTo>
                    <a:cubicBezTo>
                      <a:pt x="4208" y="4011"/>
                      <a:pt x="4242" y="2235"/>
                      <a:pt x="4242" y="2235"/>
                    </a:cubicBezTo>
                    <a:cubicBezTo>
                      <a:pt x="4242" y="2235"/>
                      <a:pt x="4187" y="1"/>
                      <a:pt x="3075" y="1"/>
                    </a:cubicBezTo>
                    <a:close/>
                  </a:path>
                </a:pathLst>
              </a:custGeom>
              <a:solidFill>
                <a:srgbClr val="825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1617200" y="1569575"/>
                <a:ext cx="253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44" extrusionOk="0">
                    <a:moveTo>
                      <a:pt x="193" y="1"/>
                    </a:moveTo>
                    <a:cubicBezTo>
                      <a:pt x="154" y="1"/>
                      <a:pt x="115" y="6"/>
                      <a:pt x="78" y="15"/>
                    </a:cubicBezTo>
                    <a:cubicBezTo>
                      <a:pt x="39" y="15"/>
                      <a:pt x="0" y="54"/>
                      <a:pt x="0" y="93"/>
                    </a:cubicBezTo>
                    <a:cubicBezTo>
                      <a:pt x="39" y="132"/>
                      <a:pt x="78" y="170"/>
                      <a:pt x="117" y="170"/>
                    </a:cubicBezTo>
                    <a:cubicBezTo>
                      <a:pt x="146" y="161"/>
                      <a:pt x="175" y="156"/>
                      <a:pt x="204" y="156"/>
                    </a:cubicBezTo>
                    <a:cubicBezTo>
                      <a:pt x="290" y="156"/>
                      <a:pt x="370" y="200"/>
                      <a:pt x="428" y="287"/>
                    </a:cubicBezTo>
                    <a:cubicBezTo>
                      <a:pt x="662" y="482"/>
                      <a:pt x="856" y="988"/>
                      <a:pt x="662" y="2350"/>
                    </a:cubicBezTo>
                    <a:cubicBezTo>
                      <a:pt x="662" y="2389"/>
                      <a:pt x="701" y="2427"/>
                      <a:pt x="740" y="2427"/>
                    </a:cubicBezTo>
                    <a:cubicBezTo>
                      <a:pt x="751" y="2439"/>
                      <a:pt x="762" y="2444"/>
                      <a:pt x="774" y="2444"/>
                    </a:cubicBezTo>
                    <a:cubicBezTo>
                      <a:pt x="801" y="2444"/>
                      <a:pt x="829" y="2416"/>
                      <a:pt x="856" y="2389"/>
                    </a:cubicBezTo>
                    <a:cubicBezTo>
                      <a:pt x="1012" y="1221"/>
                      <a:pt x="895" y="482"/>
                      <a:pt x="545" y="170"/>
                    </a:cubicBezTo>
                    <a:cubicBezTo>
                      <a:pt x="456" y="52"/>
                      <a:pt x="321" y="1"/>
                      <a:pt x="193" y="1"/>
                    </a:cubicBezTo>
                    <a:close/>
                  </a:path>
                </a:pathLst>
              </a:custGeom>
              <a:solidFill>
                <a:srgbClr val="2E25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1823425" y="1616625"/>
                <a:ext cx="36025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414" extrusionOk="0">
                    <a:moveTo>
                      <a:pt x="390" y="1"/>
                    </a:moveTo>
                    <a:cubicBezTo>
                      <a:pt x="351" y="1"/>
                      <a:pt x="312" y="40"/>
                      <a:pt x="312" y="78"/>
                    </a:cubicBezTo>
                    <a:lnTo>
                      <a:pt x="79" y="1402"/>
                    </a:lnTo>
                    <a:cubicBezTo>
                      <a:pt x="79" y="1440"/>
                      <a:pt x="79" y="1440"/>
                      <a:pt x="79" y="1479"/>
                    </a:cubicBezTo>
                    <a:cubicBezTo>
                      <a:pt x="79" y="1479"/>
                      <a:pt x="118" y="1518"/>
                      <a:pt x="157" y="1518"/>
                    </a:cubicBezTo>
                    <a:lnTo>
                      <a:pt x="1129" y="1596"/>
                    </a:lnTo>
                    <a:lnTo>
                      <a:pt x="40" y="2258"/>
                    </a:lnTo>
                    <a:cubicBezTo>
                      <a:pt x="1" y="2297"/>
                      <a:pt x="1" y="2335"/>
                      <a:pt x="40" y="2374"/>
                    </a:cubicBezTo>
                    <a:cubicBezTo>
                      <a:pt x="40" y="2413"/>
                      <a:pt x="79" y="2413"/>
                      <a:pt x="79" y="2413"/>
                    </a:cubicBezTo>
                    <a:lnTo>
                      <a:pt x="118" y="2413"/>
                    </a:lnTo>
                    <a:lnTo>
                      <a:pt x="1402" y="1596"/>
                    </a:lnTo>
                    <a:cubicBezTo>
                      <a:pt x="1441" y="1596"/>
                      <a:pt x="1441" y="1557"/>
                      <a:pt x="1441" y="1518"/>
                    </a:cubicBezTo>
                    <a:cubicBezTo>
                      <a:pt x="1441" y="1479"/>
                      <a:pt x="1402" y="1440"/>
                      <a:pt x="1363" y="1440"/>
                    </a:cubicBezTo>
                    <a:lnTo>
                      <a:pt x="234" y="1363"/>
                    </a:lnTo>
                    <a:lnTo>
                      <a:pt x="468" y="117"/>
                    </a:lnTo>
                    <a:cubicBezTo>
                      <a:pt x="468" y="78"/>
                      <a:pt x="429" y="1"/>
                      <a:pt x="3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487800" y="1723000"/>
                <a:ext cx="6670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4813" extrusionOk="0">
                    <a:moveTo>
                      <a:pt x="2549" y="0"/>
                    </a:moveTo>
                    <a:cubicBezTo>
                      <a:pt x="2529" y="0"/>
                      <a:pt x="2509" y="8"/>
                      <a:pt x="2491" y="26"/>
                    </a:cubicBezTo>
                    <a:cubicBezTo>
                      <a:pt x="1285" y="1349"/>
                      <a:pt x="429" y="2984"/>
                      <a:pt x="40" y="4735"/>
                    </a:cubicBezTo>
                    <a:cubicBezTo>
                      <a:pt x="1" y="4774"/>
                      <a:pt x="40" y="4813"/>
                      <a:pt x="78" y="4813"/>
                    </a:cubicBezTo>
                    <a:cubicBezTo>
                      <a:pt x="117" y="4813"/>
                      <a:pt x="156" y="4774"/>
                      <a:pt x="195" y="4735"/>
                    </a:cubicBezTo>
                    <a:cubicBezTo>
                      <a:pt x="584" y="3022"/>
                      <a:pt x="1402" y="1427"/>
                      <a:pt x="2608" y="143"/>
                    </a:cubicBezTo>
                    <a:cubicBezTo>
                      <a:pt x="2668" y="83"/>
                      <a:pt x="2613" y="0"/>
                      <a:pt x="2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1991725" y="2324850"/>
                <a:ext cx="977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912" extrusionOk="0">
                    <a:moveTo>
                      <a:pt x="312" y="1"/>
                    </a:moveTo>
                    <a:cubicBezTo>
                      <a:pt x="273" y="1"/>
                      <a:pt x="234" y="40"/>
                      <a:pt x="195" y="79"/>
                    </a:cubicBezTo>
                    <a:lnTo>
                      <a:pt x="1" y="818"/>
                    </a:lnTo>
                    <a:cubicBezTo>
                      <a:pt x="1" y="857"/>
                      <a:pt x="40" y="896"/>
                      <a:pt x="79" y="896"/>
                    </a:cubicBezTo>
                    <a:cubicBezTo>
                      <a:pt x="90" y="907"/>
                      <a:pt x="102" y="912"/>
                      <a:pt x="113" y="912"/>
                    </a:cubicBezTo>
                    <a:cubicBezTo>
                      <a:pt x="140" y="912"/>
                      <a:pt x="168" y="884"/>
                      <a:pt x="195" y="857"/>
                    </a:cubicBezTo>
                    <a:lnTo>
                      <a:pt x="351" y="118"/>
                    </a:lnTo>
                    <a:cubicBezTo>
                      <a:pt x="390" y="79"/>
                      <a:pt x="351" y="1"/>
                      <a:pt x="3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2006325" y="2323875"/>
                <a:ext cx="3925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80" extrusionOk="0">
                    <a:moveTo>
                      <a:pt x="78" y="1"/>
                    </a:moveTo>
                    <a:cubicBezTo>
                      <a:pt x="40" y="1"/>
                      <a:pt x="1" y="40"/>
                      <a:pt x="1" y="118"/>
                    </a:cubicBezTo>
                    <a:lnTo>
                      <a:pt x="1" y="701"/>
                    </a:lnTo>
                    <a:cubicBezTo>
                      <a:pt x="1" y="740"/>
                      <a:pt x="40" y="779"/>
                      <a:pt x="78" y="779"/>
                    </a:cubicBezTo>
                    <a:cubicBezTo>
                      <a:pt x="117" y="779"/>
                      <a:pt x="156" y="740"/>
                      <a:pt x="156" y="701"/>
                    </a:cubicBezTo>
                    <a:lnTo>
                      <a:pt x="156" y="79"/>
                    </a:lnTo>
                    <a:cubicBezTo>
                      <a:pt x="156" y="40"/>
                      <a:pt x="117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33"/>
            <p:cNvSpPr/>
            <p:nvPr/>
          </p:nvSpPr>
          <p:spPr>
            <a:xfrm rot="-900058">
              <a:off x="8248683" y="3094786"/>
              <a:ext cx="805652" cy="663289"/>
            </a:xfrm>
            <a:custGeom>
              <a:avLst/>
              <a:gdLst/>
              <a:ahLst/>
              <a:cxnLst/>
              <a:rect l="l" t="t" r="r" b="b"/>
              <a:pathLst>
                <a:path w="79897" h="65763" extrusionOk="0">
                  <a:moveTo>
                    <a:pt x="75243" y="8917"/>
                  </a:moveTo>
                  <a:cubicBezTo>
                    <a:pt x="74895" y="8525"/>
                    <a:pt x="74547" y="8134"/>
                    <a:pt x="74199" y="7743"/>
                  </a:cubicBezTo>
                  <a:lnTo>
                    <a:pt x="73982" y="7525"/>
                  </a:lnTo>
                  <a:cubicBezTo>
                    <a:pt x="73547" y="7090"/>
                    <a:pt x="73069" y="6655"/>
                    <a:pt x="72590" y="6264"/>
                  </a:cubicBezTo>
                  <a:cubicBezTo>
                    <a:pt x="66066" y="827"/>
                    <a:pt x="56889" y="1"/>
                    <a:pt x="49495" y="4133"/>
                  </a:cubicBezTo>
                  <a:lnTo>
                    <a:pt x="49495" y="4133"/>
                  </a:lnTo>
                  <a:cubicBezTo>
                    <a:pt x="46451" y="5829"/>
                    <a:pt x="43928" y="8264"/>
                    <a:pt x="42101" y="11222"/>
                  </a:cubicBezTo>
                  <a:cubicBezTo>
                    <a:pt x="41580" y="12005"/>
                    <a:pt x="41145" y="12875"/>
                    <a:pt x="40753" y="13745"/>
                  </a:cubicBezTo>
                  <a:cubicBezTo>
                    <a:pt x="40623" y="14049"/>
                    <a:pt x="40536" y="14354"/>
                    <a:pt x="40405" y="14658"/>
                  </a:cubicBezTo>
                  <a:cubicBezTo>
                    <a:pt x="40318" y="14832"/>
                    <a:pt x="40275" y="15049"/>
                    <a:pt x="40188" y="15267"/>
                  </a:cubicBezTo>
                  <a:cubicBezTo>
                    <a:pt x="40144" y="15441"/>
                    <a:pt x="40057" y="15615"/>
                    <a:pt x="39970" y="15832"/>
                  </a:cubicBezTo>
                  <a:cubicBezTo>
                    <a:pt x="39840" y="15354"/>
                    <a:pt x="39666" y="14832"/>
                    <a:pt x="39448" y="14354"/>
                  </a:cubicBezTo>
                  <a:cubicBezTo>
                    <a:pt x="39231" y="13875"/>
                    <a:pt x="39057" y="13397"/>
                    <a:pt x="38839" y="12962"/>
                  </a:cubicBezTo>
                  <a:cubicBezTo>
                    <a:pt x="37491" y="10222"/>
                    <a:pt x="35534" y="7830"/>
                    <a:pt x="33185" y="5959"/>
                  </a:cubicBezTo>
                  <a:cubicBezTo>
                    <a:pt x="32794" y="5655"/>
                    <a:pt x="32359" y="5350"/>
                    <a:pt x="31968" y="5046"/>
                  </a:cubicBezTo>
                  <a:cubicBezTo>
                    <a:pt x="30184" y="3828"/>
                    <a:pt x="28227" y="2915"/>
                    <a:pt x="26183" y="2349"/>
                  </a:cubicBezTo>
                  <a:lnTo>
                    <a:pt x="26183" y="2349"/>
                  </a:lnTo>
                  <a:cubicBezTo>
                    <a:pt x="25705" y="2219"/>
                    <a:pt x="25270" y="2088"/>
                    <a:pt x="24791" y="1958"/>
                  </a:cubicBezTo>
                  <a:cubicBezTo>
                    <a:pt x="23834" y="1784"/>
                    <a:pt x="22877" y="1654"/>
                    <a:pt x="21921" y="1567"/>
                  </a:cubicBezTo>
                  <a:cubicBezTo>
                    <a:pt x="21442" y="1523"/>
                    <a:pt x="20964" y="1523"/>
                    <a:pt x="20442" y="1523"/>
                  </a:cubicBezTo>
                  <a:lnTo>
                    <a:pt x="20442" y="1523"/>
                  </a:lnTo>
                  <a:cubicBezTo>
                    <a:pt x="19833" y="1523"/>
                    <a:pt x="19224" y="1523"/>
                    <a:pt x="18615" y="1610"/>
                  </a:cubicBezTo>
                  <a:cubicBezTo>
                    <a:pt x="18006" y="1697"/>
                    <a:pt x="17397" y="1741"/>
                    <a:pt x="16788" y="1827"/>
                  </a:cubicBezTo>
                  <a:lnTo>
                    <a:pt x="16788" y="1827"/>
                  </a:lnTo>
                  <a:cubicBezTo>
                    <a:pt x="13744" y="2393"/>
                    <a:pt x="10830" y="3654"/>
                    <a:pt x="8307" y="5524"/>
                  </a:cubicBezTo>
                  <a:cubicBezTo>
                    <a:pt x="8046" y="5698"/>
                    <a:pt x="7785" y="5916"/>
                    <a:pt x="7524" y="6133"/>
                  </a:cubicBezTo>
                  <a:cubicBezTo>
                    <a:pt x="7307" y="6351"/>
                    <a:pt x="7046" y="6568"/>
                    <a:pt x="6785" y="6786"/>
                  </a:cubicBezTo>
                  <a:cubicBezTo>
                    <a:pt x="6524" y="7003"/>
                    <a:pt x="6437" y="7047"/>
                    <a:pt x="6307" y="7221"/>
                  </a:cubicBezTo>
                  <a:cubicBezTo>
                    <a:pt x="4480" y="8917"/>
                    <a:pt x="3045" y="10961"/>
                    <a:pt x="2001" y="13223"/>
                  </a:cubicBezTo>
                  <a:lnTo>
                    <a:pt x="2001" y="13223"/>
                  </a:lnTo>
                  <a:cubicBezTo>
                    <a:pt x="1653" y="13875"/>
                    <a:pt x="1392" y="14571"/>
                    <a:pt x="1131" y="15267"/>
                  </a:cubicBezTo>
                  <a:cubicBezTo>
                    <a:pt x="1000" y="15615"/>
                    <a:pt x="913" y="15963"/>
                    <a:pt x="783" y="16354"/>
                  </a:cubicBezTo>
                  <a:cubicBezTo>
                    <a:pt x="261" y="18181"/>
                    <a:pt x="0" y="20095"/>
                    <a:pt x="0" y="22008"/>
                  </a:cubicBezTo>
                  <a:cubicBezTo>
                    <a:pt x="0" y="22356"/>
                    <a:pt x="0" y="22748"/>
                    <a:pt x="44" y="23096"/>
                  </a:cubicBezTo>
                  <a:lnTo>
                    <a:pt x="44" y="23139"/>
                  </a:lnTo>
                  <a:lnTo>
                    <a:pt x="44" y="23226"/>
                  </a:lnTo>
                  <a:lnTo>
                    <a:pt x="44" y="23400"/>
                  </a:lnTo>
                  <a:lnTo>
                    <a:pt x="44" y="23400"/>
                  </a:lnTo>
                  <a:cubicBezTo>
                    <a:pt x="87" y="24009"/>
                    <a:pt x="131" y="24618"/>
                    <a:pt x="261" y="25227"/>
                  </a:cubicBezTo>
                  <a:cubicBezTo>
                    <a:pt x="261" y="25357"/>
                    <a:pt x="305" y="25488"/>
                    <a:pt x="305" y="25618"/>
                  </a:cubicBezTo>
                  <a:cubicBezTo>
                    <a:pt x="305" y="25749"/>
                    <a:pt x="391" y="26010"/>
                    <a:pt x="391" y="26140"/>
                  </a:cubicBezTo>
                  <a:cubicBezTo>
                    <a:pt x="1174" y="29707"/>
                    <a:pt x="2610" y="33099"/>
                    <a:pt x="4654" y="36144"/>
                  </a:cubicBezTo>
                  <a:lnTo>
                    <a:pt x="4654" y="36144"/>
                  </a:lnTo>
                  <a:cubicBezTo>
                    <a:pt x="4741" y="36274"/>
                    <a:pt x="4828" y="36405"/>
                    <a:pt x="4871" y="36535"/>
                  </a:cubicBezTo>
                  <a:lnTo>
                    <a:pt x="5045" y="36796"/>
                  </a:lnTo>
                  <a:cubicBezTo>
                    <a:pt x="5306" y="37187"/>
                    <a:pt x="5567" y="37579"/>
                    <a:pt x="5828" y="37927"/>
                  </a:cubicBezTo>
                  <a:cubicBezTo>
                    <a:pt x="7481" y="40275"/>
                    <a:pt x="9308" y="42450"/>
                    <a:pt x="11265" y="44451"/>
                  </a:cubicBezTo>
                  <a:lnTo>
                    <a:pt x="12309" y="45495"/>
                  </a:lnTo>
                  <a:cubicBezTo>
                    <a:pt x="13352" y="46538"/>
                    <a:pt x="14440" y="47582"/>
                    <a:pt x="15571" y="48539"/>
                  </a:cubicBezTo>
                  <a:lnTo>
                    <a:pt x="15571" y="48539"/>
                  </a:lnTo>
                  <a:cubicBezTo>
                    <a:pt x="16266" y="49235"/>
                    <a:pt x="17006" y="49844"/>
                    <a:pt x="17789" y="50496"/>
                  </a:cubicBezTo>
                  <a:cubicBezTo>
                    <a:pt x="18528" y="51105"/>
                    <a:pt x="19268" y="51714"/>
                    <a:pt x="20050" y="52323"/>
                  </a:cubicBezTo>
                  <a:cubicBezTo>
                    <a:pt x="24095" y="55542"/>
                    <a:pt x="28358" y="58499"/>
                    <a:pt x="32794" y="61196"/>
                  </a:cubicBezTo>
                  <a:lnTo>
                    <a:pt x="32794" y="61196"/>
                  </a:lnTo>
                  <a:cubicBezTo>
                    <a:pt x="37535" y="64110"/>
                    <a:pt x="40884" y="65762"/>
                    <a:pt x="40884" y="65762"/>
                  </a:cubicBezTo>
                  <a:cubicBezTo>
                    <a:pt x="40884" y="65762"/>
                    <a:pt x="43928" y="64153"/>
                    <a:pt x="48321" y="61370"/>
                  </a:cubicBezTo>
                  <a:cubicBezTo>
                    <a:pt x="49930" y="60326"/>
                    <a:pt x="51757" y="59108"/>
                    <a:pt x="53671" y="57760"/>
                  </a:cubicBezTo>
                  <a:cubicBezTo>
                    <a:pt x="56063" y="56063"/>
                    <a:pt x="58629" y="54150"/>
                    <a:pt x="61151" y="52019"/>
                  </a:cubicBezTo>
                  <a:lnTo>
                    <a:pt x="61151" y="52019"/>
                  </a:lnTo>
                  <a:cubicBezTo>
                    <a:pt x="63022" y="50453"/>
                    <a:pt x="64892" y="48757"/>
                    <a:pt x="66675" y="46973"/>
                  </a:cubicBezTo>
                  <a:cubicBezTo>
                    <a:pt x="67588" y="46104"/>
                    <a:pt x="68458" y="45190"/>
                    <a:pt x="69285" y="44277"/>
                  </a:cubicBezTo>
                  <a:cubicBezTo>
                    <a:pt x="70415" y="43059"/>
                    <a:pt x="71503" y="41754"/>
                    <a:pt x="72503" y="40449"/>
                  </a:cubicBezTo>
                  <a:cubicBezTo>
                    <a:pt x="72764" y="40145"/>
                    <a:pt x="72982" y="39797"/>
                    <a:pt x="73243" y="39493"/>
                  </a:cubicBezTo>
                  <a:cubicBezTo>
                    <a:pt x="73721" y="38840"/>
                    <a:pt x="74199" y="38144"/>
                    <a:pt x="74634" y="37492"/>
                  </a:cubicBezTo>
                  <a:lnTo>
                    <a:pt x="74634" y="37492"/>
                  </a:lnTo>
                  <a:cubicBezTo>
                    <a:pt x="77635" y="32925"/>
                    <a:pt x="79636" y="28054"/>
                    <a:pt x="79897" y="23052"/>
                  </a:cubicBezTo>
                  <a:lnTo>
                    <a:pt x="79897" y="22052"/>
                  </a:lnTo>
                  <a:lnTo>
                    <a:pt x="79897" y="22008"/>
                  </a:lnTo>
                  <a:cubicBezTo>
                    <a:pt x="79897" y="17224"/>
                    <a:pt x="78288" y="12614"/>
                    <a:pt x="75243" y="891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33"/>
          <p:cNvGrpSpPr/>
          <p:nvPr/>
        </p:nvGrpSpPr>
        <p:grpSpPr>
          <a:xfrm>
            <a:off x="-318974" y="401315"/>
            <a:ext cx="2841690" cy="1786891"/>
            <a:chOff x="-242774" y="401315"/>
            <a:chExt cx="2841690" cy="1786891"/>
          </a:xfrm>
        </p:grpSpPr>
        <p:grpSp>
          <p:nvGrpSpPr>
            <p:cNvPr id="632" name="Google Shape;632;p33"/>
            <p:cNvGrpSpPr/>
            <p:nvPr/>
          </p:nvGrpSpPr>
          <p:grpSpPr>
            <a:xfrm>
              <a:off x="-242774" y="401315"/>
              <a:ext cx="2126932" cy="1786891"/>
              <a:chOff x="4035675" y="371500"/>
              <a:chExt cx="1190625" cy="1000275"/>
            </a:xfrm>
          </p:grpSpPr>
          <p:sp>
            <p:nvSpPr>
              <p:cNvPr id="633" name="Google Shape;633;p33"/>
              <p:cNvSpPr/>
              <p:nvPr/>
            </p:nvSpPr>
            <p:spPr>
              <a:xfrm>
                <a:off x="4164950" y="1204150"/>
                <a:ext cx="346475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6705" extrusionOk="0">
                    <a:moveTo>
                      <a:pt x="9500" y="0"/>
                    </a:moveTo>
                    <a:cubicBezTo>
                      <a:pt x="8575" y="2752"/>
                      <a:pt x="6170" y="3349"/>
                      <a:pt x="4254" y="3349"/>
                    </a:cubicBezTo>
                    <a:cubicBezTo>
                      <a:pt x="2783" y="3349"/>
                      <a:pt x="1600" y="2997"/>
                      <a:pt x="1600" y="2997"/>
                    </a:cubicBezTo>
                    <a:cubicBezTo>
                      <a:pt x="1600" y="2997"/>
                      <a:pt x="5" y="5643"/>
                      <a:pt x="5" y="6226"/>
                    </a:cubicBezTo>
                    <a:cubicBezTo>
                      <a:pt x="1" y="6293"/>
                      <a:pt x="7" y="6323"/>
                      <a:pt x="23" y="6323"/>
                    </a:cubicBezTo>
                    <a:cubicBezTo>
                      <a:pt x="142" y="6323"/>
                      <a:pt x="783" y="4553"/>
                      <a:pt x="783" y="4553"/>
                    </a:cubicBezTo>
                    <a:cubicBezTo>
                      <a:pt x="783" y="4553"/>
                      <a:pt x="4011" y="6705"/>
                      <a:pt x="7746" y="6705"/>
                    </a:cubicBezTo>
                    <a:cubicBezTo>
                      <a:pt x="7902" y="6705"/>
                      <a:pt x="8059" y="6701"/>
                      <a:pt x="8216" y="6693"/>
                    </a:cubicBezTo>
                    <a:cubicBezTo>
                      <a:pt x="12963" y="6460"/>
                      <a:pt x="13858" y="1323"/>
                      <a:pt x="13858" y="1323"/>
                    </a:cubicBez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4157275" y="1273225"/>
                <a:ext cx="6812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3932" extrusionOk="0">
                    <a:moveTo>
                      <a:pt x="974" y="0"/>
                    </a:moveTo>
                    <a:lnTo>
                      <a:pt x="1" y="3930"/>
                    </a:lnTo>
                    <a:cubicBezTo>
                      <a:pt x="11" y="3931"/>
                      <a:pt x="22" y="3931"/>
                      <a:pt x="33" y="3931"/>
                    </a:cubicBezTo>
                    <a:cubicBezTo>
                      <a:pt x="839" y="3931"/>
                      <a:pt x="1635" y="2491"/>
                      <a:pt x="1635" y="2491"/>
                    </a:cubicBezTo>
                    <a:lnTo>
                      <a:pt x="2102" y="2607"/>
                    </a:lnTo>
                    <a:lnTo>
                      <a:pt x="2725" y="428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4200075" y="1318950"/>
                <a:ext cx="68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857" extrusionOk="0">
                    <a:moveTo>
                      <a:pt x="79" y="0"/>
                    </a:moveTo>
                    <a:cubicBezTo>
                      <a:pt x="40" y="0"/>
                      <a:pt x="1" y="39"/>
                      <a:pt x="1" y="78"/>
                    </a:cubicBezTo>
                    <a:lnTo>
                      <a:pt x="118" y="778"/>
                    </a:lnTo>
                    <a:cubicBezTo>
                      <a:pt x="118" y="817"/>
                      <a:pt x="157" y="856"/>
                      <a:pt x="157" y="856"/>
                    </a:cubicBezTo>
                    <a:lnTo>
                      <a:pt x="195" y="856"/>
                    </a:lnTo>
                    <a:cubicBezTo>
                      <a:pt x="234" y="856"/>
                      <a:pt x="273" y="817"/>
                      <a:pt x="273" y="778"/>
                    </a:cubicBezTo>
                    <a:lnTo>
                      <a:pt x="157" y="78"/>
                    </a:lnTo>
                    <a:cubicBezTo>
                      <a:pt x="157" y="0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4188400" y="1321450"/>
                <a:ext cx="117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864" extrusionOk="0">
                    <a:moveTo>
                      <a:pt x="113" y="1"/>
                    </a:moveTo>
                    <a:cubicBezTo>
                      <a:pt x="102" y="1"/>
                      <a:pt x="90" y="5"/>
                      <a:pt x="79" y="17"/>
                    </a:cubicBezTo>
                    <a:cubicBezTo>
                      <a:pt x="40" y="17"/>
                      <a:pt x="1" y="56"/>
                      <a:pt x="40" y="95"/>
                    </a:cubicBezTo>
                    <a:lnTo>
                      <a:pt x="351" y="795"/>
                    </a:lnTo>
                    <a:cubicBezTo>
                      <a:pt x="351" y="834"/>
                      <a:pt x="351" y="834"/>
                      <a:pt x="351" y="834"/>
                    </a:cubicBezTo>
                    <a:cubicBezTo>
                      <a:pt x="371" y="853"/>
                      <a:pt x="380" y="863"/>
                      <a:pt x="390" y="863"/>
                    </a:cubicBezTo>
                    <a:cubicBezTo>
                      <a:pt x="400" y="863"/>
                      <a:pt x="410" y="853"/>
                      <a:pt x="429" y="834"/>
                    </a:cubicBezTo>
                    <a:cubicBezTo>
                      <a:pt x="468" y="834"/>
                      <a:pt x="468" y="795"/>
                      <a:pt x="468" y="756"/>
                    </a:cubicBezTo>
                    <a:lnTo>
                      <a:pt x="195" y="56"/>
                    </a:lnTo>
                    <a:cubicBezTo>
                      <a:pt x="168" y="28"/>
                      <a:pt x="140" y="1"/>
                      <a:pt x="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4178150" y="1332900"/>
                <a:ext cx="151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49" extrusionOk="0">
                    <a:moveTo>
                      <a:pt x="120" y="0"/>
                    </a:moveTo>
                    <a:cubicBezTo>
                      <a:pt x="56" y="0"/>
                      <a:pt x="1" y="83"/>
                      <a:pt x="61" y="143"/>
                    </a:cubicBezTo>
                    <a:lnTo>
                      <a:pt x="450" y="648"/>
                    </a:lnTo>
                    <a:lnTo>
                      <a:pt x="567" y="648"/>
                    </a:lnTo>
                    <a:cubicBezTo>
                      <a:pt x="605" y="609"/>
                      <a:pt x="605" y="571"/>
                      <a:pt x="567" y="532"/>
                    </a:cubicBezTo>
                    <a:lnTo>
                      <a:pt x="177" y="26"/>
                    </a:lnTo>
                    <a:cubicBezTo>
                      <a:pt x="159" y="8"/>
                      <a:pt x="139" y="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4042475" y="1009575"/>
                <a:ext cx="391125" cy="121675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4867" extrusionOk="0">
                    <a:moveTo>
                      <a:pt x="12064" y="1"/>
                    </a:moveTo>
                    <a:cubicBezTo>
                      <a:pt x="10723" y="734"/>
                      <a:pt x="7487" y="903"/>
                      <a:pt x="4785" y="903"/>
                    </a:cubicBezTo>
                    <a:cubicBezTo>
                      <a:pt x="2469" y="903"/>
                      <a:pt x="546" y="779"/>
                      <a:pt x="546" y="779"/>
                    </a:cubicBezTo>
                    <a:cubicBezTo>
                      <a:pt x="312" y="1791"/>
                      <a:pt x="118" y="2802"/>
                      <a:pt x="1" y="3853"/>
                    </a:cubicBezTo>
                    <a:cubicBezTo>
                      <a:pt x="1" y="3918"/>
                      <a:pt x="10" y="3947"/>
                      <a:pt x="26" y="3947"/>
                    </a:cubicBezTo>
                    <a:cubicBezTo>
                      <a:pt x="156" y="3947"/>
                      <a:pt x="740" y="2102"/>
                      <a:pt x="740" y="2102"/>
                    </a:cubicBezTo>
                    <a:cubicBezTo>
                      <a:pt x="740" y="2102"/>
                      <a:pt x="5060" y="4748"/>
                      <a:pt x="8990" y="4865"/>
                    </a:cubicBezTo>
                    <a:cubicBezTo>
                      <a:pt x="9078" y="4866"/>
                      <a:pt x="9166" y="4867"/>
                      <a:pt x="9254" y="4867"/>
                    </a:cubicBezTo>
                    <a:cubicBezTo>
                      <a:pt x="11462" y="4867"/>
                      <a:pt x="13661" y="4396"/>
                      <a:pt x="15644" y="3386"/>
                    </a:cubicBezTo>
                    <a:lnTo>
                      <a:pt x="12064" y="1"/>
                    </a:ln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4230250" y="969700"/>
                <a:ext cx="326900" cy="383325"/>
              </a:xfrm>
              <a:custGeom>
                <a:avLst/>
                <a:gdLst/>
                <a:ahLst/>
                <a:cxnLst/>
                <a:rect l="l" t="t" r="r" b="b"/>
                <a:pathLst>
                  <a:path w="13076" h="15333" extrusionOk="0">
                    <a:moveTo>
                      <a:pt x="5448" y="0"/>
                    </a:moveTo>
                    <a:cubicBezTo>
                      <a:pt x="5448" y="0"/>
                      <a:pt x="1207" y="2101"/>
                      <a:pt x="0" y="2101"/>
                    </a:cubicBezTo>
                    <a:cubicBezTo>
                      <a:pt x="0" y="2101"/>
                      <a:pt x="584" y="6265"/>
                      <a:pt x="1401" y="7433"/>
                    </a:cubicBezTo>
                    <a:cubicBezTo>
                      <a:pt x="1401" y="7433"/>
                      <a:pt x="2102" y="7720"/>
                      <a:pt x="3223" y="7720"/>
                    </a:cubicBezTo>
                    <a:cubicBezTo>
                      <a:pt x="4165" y="7720"/>
                      <a:pt x="5403" y="7517"/>
                      <a:pt x="6771" y="6771"/>
                    </a:cubicBezTo>
                    <a:lnTo>
                      <a:pt x="6771" y="6771"/>
                    </a:lnTo>
                    <a:lnTo>
                      <a:pt x="3502" y="11168"/>
                    </a:lnTo>
                    <a:cubicBezTo>
                      <a:pt x="3502" y="11168"/>
                      <a:pt x="6966" y="13581"/>
                      <a:pt x="9028" y="15332"/>
                    </a:cubicBezTo>
                    <a:cubicBezTo>
                      <a:pt x="9028" y="15332"/>
                      <a:pt x="12803" y="11363"/>
                      <a:pt x="13075" y="9417"/>
                    </a:cubicBezTo>
                    <a:cubicBezTo>
                      <a:pt x="13075" y="9417"/>
                      <a:pt x="7861" y="4164"/>
                      <a:pt x="54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4305150" y="779000"/>
                <a:ext cx="454350" cy="494250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9770" extrusionOk="0">
                    <a:moveTo>
                      <a:pt x="11908" y="1"/>
                    </a:moveTo>
                    <a:cubicBezTo>
                      <a:pt x="8133" y="2958"/>
                      <a:pt x="4164" y="5682"/>
                      <a:pt x="1" y="8095"/>
                    </a:cubicBezTo>
                    <a:cubicBezTo>
                      <a:pt x="1440" y="15878"/>
                      <a:pt x="9379" y="19769"/>
                      <a:pt x="9379" y="19769"/>
                    </a:cubicBezTo>
                    <a:cubicBezTo>
                      <a:pt x="12920" y="16384"/>
                      <a:pt x="18173" y="7745"/>
                      <a:pt x="18173" y="7745"/>
                    </a:cubicBezTo>
                    <a:cubicBezTo>
                      <a:pt x="14126" y="2219"/>
                      <a:pt x="11908" y="40"/>
                      <a:pt x="119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4249975" y="659325"/>
                <a:ext cx="357750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14310" h="7940" extrusionOk="0">
                    <a:moveTo>
                      <a:pt x="1640" y="1"/>
                    </a:moveTo>
                    <a:cubicBezTo>
                      <a:pt x="1554" y="1"/>
                      <a:pt x="1493" y="24"/>
                      <a:pt x="1468" y="79"/>
                    </a:cubicBezTo>
                    <a:cubicBezTo>
                      <a:pt x="1313" y="469"/>
                      <a:pt x="2324" y="780"/>
                      <a:pt x="2324" y="780"/>
                    </a:cubicBezTo>
                    <a:cubicBezTo>
                      <a:pt x="2324" y="780"/>
                      <a:pt x="1526" y="601"/>
                      <a:pt x="931" y="601"/>
                    </a:cubicBezTo>
                    <a:cubicBezTo>
                      <a:pt x="606" y="601"/>
                      <a:pt x="342" y="654"/>
                      <a:pt x="301" y="819"/>
                    </a:cubicBezTo>
                    <a:cubicBezTo>
                      <a:pt x="213" y="1169"/>
                      <a:pt x="1111" y="1213"/>
                      <a:pt x="1565" y="1213"/>
                    </a:cubicBezTo>
                    <a:cubicBezTo>
                      <a:pt x="1716" y="1213"/>
                      <a:pt x="1818" y="1208"/>
                      <a:pt x="1818" y="1208"/>
                    </a:cubicBezTo>
                    <a:lnTo>
                      <a:pt x="1818" y="1208"/>
                    </a:lnTo>
                    <a:cubicBezTo>
                      <a:pt x="1818" y="1208"/>
                      <a:pt x="145" y="1753"/>
                      <a:pt x="28" y="2064"/>
                    </a:cubicBezTo>
                    <a:cubicBezTo>
                      <a:pt x="1" y="2137"/>
                      <a:pt x="96" y="2165"/>
                      <a:pt x="258" y="2165"/>
                    </a:cubicBezTo>
                    <a:cubicBezTo>
                      <a:pt x="784" y="2165"/>
                      <a:pt x="2013" y="1870"/>
                      <a:pt x="2013" y="1869"/>
                    </a:cubicBezTo>
                    <a:lnTo>
                      <a:pt x="2013" y="1869"/>
                    </a:lnTo>
                    <a:cubicBezTo>
                      <a:pt x="2013" y="1870"/>
                      <a:pt x="690" y="2764"/>
                      <a:pt x="768" y="3037"/>
                    </a:cubicBezTo>
                    <a:cubicBezTo>
                      <a:pt x="783" y="3077"/>
                      <a:pt x="828" y="3095"/>
                      <a:pt x="896" y="3095"/>
                    </a:cubicBezTo>
                    <a:cubicBezTo>
                      <a:pt x="1354" y="3095"/>
                      <a:pt x="2830" y="2298"/>
                      <a:pt x="2830" y="2298"/>
                    </a:cubicBezTo>
                    <a:lnTo>
                      <a:pt x="2830" y="2298"/>
                    </a:lnTo>
                    <a:cubicBezTo>
                      <a:pt x="2830" y="2298"/>
                      <a:pt x="2091" y="3387"/>
                      <a:pt x="2246" y="3504"/>
                    </a:cubicBezTo>
                    <a:cubicBezTo>
                      <a:pt x="2256" y="3509"/>
                      <a:pt x="2267" y="3512"/>
                      <a:pt x="2280" y="3512"/>
                    </a:cubicBezTo>
                    <a:cubicBezTo>
                      <a:pt x="2546" y="3512"/>
                      <a:pt x="3570" y="2453"/>
                      <a:pt x="3570" y="2453"/>
                    </a:cubicBezTo>
                    <a:cubicBezTo>
                      <a:pt x="3774" y="2408"/>
                      <a:pt x="3981" y="2386"/>
                      <a:pt x="4187" y="2386"/>
                    </a:cubicBezTo>
                    <a:cubicBezTo>
                      <a:pt x="7518" y="2386"/>
                      <a:pt x="11002" y="7940"/>
                      <a:pt x="11002" y="7940"/>
                    </a:cubicBezTo>
                    <a:lnTo>
                      <a:pt x="14310" y="5099"/>
                    </a:lnTo>
                    <a:cubicBezTo>
                      <a:pt x="11577" y="947"/>
                      <a:pt x="8544" y="1"/>
                      <a:pt x="6348" y="1"/>
                    </a:cubicBezTo>
                    <a:cubicBezTo>
                      <a:pt x="4510" y="1"/>
                      <a:pt x="3258" y="663"/>
                      <a:pt x="3258" y="663"/>
                    </a:cubicBezTo>
                    <a:cubicBezTo>
                      <a:pt x="3258" y="663"/>
                      <a:pt x="2099" y="1"/>
                      <a:pt x="1640" y="1"/>
                    </a:cubicBez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4035675" y="1019300"/>
                <a:ext cx="64225" cy="9925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3970" extrusionOk="0">
                    <a:moveTo>
                      <a:pt x="818" y="1"/>
                    </a:moveTo>
                    <a:lnTo>
                      <a:pt x="0" y="3970"/>
                    </a:lnTo>
                    <a:cubicBezTo>
                      <a:pt x="818" y="3931"/>
                      <a:pt x="1557" y="2413"/>
                      <a:pt x="1557" y="2413"/>
                    </a:cubicBezTo>
                    <a:lnTo>
                      <a:pt x="2063" y="2530"/>
                    </a:lnTo>
                    <a:lnTo>
                      <a:pt x="2569" y="312"/>
                    </a:lnTo>
                    <a:lnTo>
                      <a:pt x="8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4075550" y="1063650"/>
                <a:ext cx="78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834" extrusionOk="0">
                    <a:moveTo>
                      <a:pt x="113" y="1"/>
                    </a:moveTo>
                    <a:cubicBezTo>
                      <a:pt x="102" y="1"/>
                      <a:pt x="90" y="5"/>
                      <a:pt x="79" y="17"/>
                    </a:cubicBezTo>
                    <a:cubicBezTo>
                      <a:pt x="40" y="17"/>
                      <a:pt x="1" y="56"/>
                      <a:pt x="40" y="95"/>
                    </a:cubicBezTo>
                    <a:lnTo>
                      <a:pt x="157" y="795"/>
                    </a:lnTo>
                    <a:cubicBezTo>
                      <a:pt x="157" y="795"/>
                      <a:pt x="195" y="795"/>
                      <a:pt x="195" y="834"/>
                    </a:cubicBezTo>
                    <a:lnTo>
                      <a:pt x="273" y="834"/>
                    </a:lnTo>
                    <a:cubicBezTo>
                      <a:pt x="312" y="795"/>
                      <a:pt x="312" y="756"/>
                      <a:pt x="312" y="717"/>
                    </a:cubicBezTo>
                    <a:lnTo>
                      <a:pt x="195" y="56"/>
                    </a:lnTo>
                    <a:cubicBezTo>
                      <a:pt x="168" y="28"/>
                      <a:pt x="140" y="1"/>
                      <a:pt x="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4063875" y="1066000"/>
                <a:ext cx="13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857" extrusionOk="0">
                    <a:moveTo>
                      <a:pt x="79" y="1"/>
                    </a:moveTo>
                    <a:cubicBezTo>
                      <a:pt x="40" y="39"/>
                      <a:pt x="1" y="78"/>
                      <a:pt x="40" y="117"/>
                    </a:cubicBezTo>
                    <a:lnTo>
                      <a:pt x="351" y="818"/>
                    </a:lnTo>
                    <a:cubicBezTo>
                      <a:pt x="390" y="818"/>
                      <a:pt x="390" y="818"/>
                      <a:pt x="429" y="857"/>
                    </a:cubicBezTo>
                    <a:lnTo>
                      <a:pt x="468" y="857"/>
                    </a:lnTo>
                    <a:cubicBezTo>
                      <a:pt x="507" y="818"/>
                      <a:pt x="546" y="779"/>
                      <a:pt x="507" y="740"/>
                    </a:cubicBezTo>
                    <a:lnTo>
                      <a:pt x="196" y="39"/>
                    </a:lnTo>
                    <a:cubicBezTo>
                      <a:pt x="157" y="1"/>
                      <a:pt x="118" y="1"/>
                      <a:pt x="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4054625" y="1078975"/>
                <a:ext cx="151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601" extrusionOk="0">
                    <a:moveTo>
                      <a:pt x="117" y="0"/>
                    </a:moveTo>
                    <a:cubicBezTo>
                      <a:pt x="54" y="0"/>
                      <a:pt x="1" y="75"/>
                      <a:pt x="60" y="104"/>
                    </a:cubicBezTo>
                    <a:lnTo>
                      <a:pt x="488" y="571"/>
                    </a:lnTo>
                    <a:lnTo>
                      <a:pt x="527" y="571"/>
                    </a:lnTo>
                    <a:cubicBezTo>
                      <a:pt x="527" y="591"/>
                      <a:pt x="536" y="600"/>
                      <a:pt x="551" y="600"/>
                    </a:cubicBezTo>
                    <a:cubicBezTo>
                      <a:pt x="566" y="600"/>
                      <a:pt x="585" y="591"/>
                      <a:pt x="604" y="571"/>
                    </a:cubicBezTo>
                    <a:cubicBezTo>
                      <a:pt x="604" y="571"/>
                      <a:pt x="604" y="493"/>
                      <a:pt x="604" y="454"/>
                    </a:cubicBezTo>
                    <a:lnTo>
                      <a:pt x="176" y="26"/>
                    </a:lnTo>
                    <a:cubicBezTo>
                      <a:pt x="158" y="8"/>
                      <a:pt x="137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4735150" y="999850"/>
                <a:ext cx="364175" cy="176450"/>
              </a:xfrm>
              <a:custGeom>
                <a:avLst/>
                <a:gdLst/>
                <a:ahLst/>
                <a:cxnLst/>
                <a:rect l="l" t="t" r="r" b="b"/>
                <a:pathLst>
                  <a:path w="14567" h="7058" extrusionOk="0">
                    <a:moveTo>
                      <a:pt x="2685" y="0"/>
                    </a:moveTo>
                    <a:lnTo>
                      <a:pt x="0" y="3425"/>
                    </a:lnTo>
                    <a:cubicBezTo>
                      <a:pt x="2747" y="6255"/>
                      <a:pt x="5296" y="7058"/>
                      <a:pt x="7304" y="7058"/>
                    </a:cubicBezTo>
                    <a:cubicBezTo>
                      <a:pt x="9934" y="7058"/>
                      <a:pt x="11636" y="5682"/>
                      <a:pt x="11636" y="5682"/>
                    </a:cubicBezTo>
                    <a:cubicBezTo>
                      <a:pt x="11636" y="5682"/>
                      <a:pt x="12664" y="6010"/>
                      <a:pt x="13212" y="6010"/>
                    </a:cubicBezTo>
                    <a:cubicBezTo>
                      <a:pt x="13394" y="6010"/>
                      <a:pt x="13523" y="5974"/>
                      <a:pt x="13542" y="5876"/>
                    </a:cubicBezTo>
                    <a:cubicBezTo>
                      <a:pt x="13620" y="5487"/>
                      <a:pt x="12570" y="5370"/>
                      <a:pt x="12569" y="5370"/>
                    </a:cubicBezTo>
                    <a:lnTo>
                      <a:pt x="12569" y="5370"/>
                    </a:lnTo>
                    <a:cubicBezTo>
                      <a:pt x="12570" y="5370"/>
                      <a:pt x="12608" y="5371"/>
                      <a:pt x="12675" y="5371"/>
                    </a:cubicBezTo>
                    <a:cubicBezTo>
                      <a:pt x="13076" y="5371"/>
                      <a:pt x="14482" y="5343"/>
                      <a:pt x="14515" y="4942"/>
                    </a:cubicBezTo>
                    <a:cubicBezTo>
                      <a:pt x="14515" y="4755"/>
                      <a:pt x="14300" y="4695"/>
                      <a:pt x="14030" y="4695"/>
                    </a:cubicBezTo>
                    <a:cubicBezTo>
                      <a:pt x="13574" y="4695"/>
                      <a:pt x="12959" y="4865"/>
                      <a:pt x="12959" y="4865"/>
                    </a:cubicBezTo>
                    <a:cubicBezTo>
                      <a:pt x="12959" y="4865"/>
                      <a:pt x="14476" y="3970"/>
                      <a:pt x="14554" y="3658"/>
                    </a:cubicBezTo>
                    <a:cubicBezTo>
                      <a:pt x="14566" y="3610"/>
                      <a:pt x="14529" y="3590"/>
                      <a:pt x="14458" y="3590"/>
                    </a:cubicBezTo>
                    <a:cubicBezTo>
                      <a:pt x="14068" y="3590"/>
                      <a:pt x="12647" y="4203"/>
                      <a:pt x="12647" y="4203"/>
                    </a:cubicBezTo>
                    <a:cubicBezTo>
                      <a:pt x="12647" y="4203"/>
                      <a:pt x="13776" y="3113"/>
                      <a:pt x="13620" y="2841"/>
                    </a:cubicBezTo>
                    <a:cubicBezTo>
                      <a:pt x="13603" y="2817"/>
                      <a:pt x="13574" y="2806"/>
                      <a:pt x="13535" y="2806"/>
                    </a:cubicBezTo>
                    <a:cubicBezTo>
                      <a:pt x="13136" y="2806"/>
                      <a:pt x="11713" y="3970"/>
                      <a:pt x="11713" y="3970"/>
                    </a:cubicBezTo>
                    <a:cubicBezTo>
                      <a:pt x="11713" y="3970"/>
                      <a:pt x="12258" y="2763"/>
                      <a:pt x="12064" y="2685"/>
                    </a:cubicBezTo>
                    <a:cubicBezTo>
                      <a:pt x="12058" y="2683"/>
                      <a:pt x="12052" y="2682"/>
                      <a:pt x="12046" y="2682"/>
                    </a:cubicBezTo>
                    <a:cubicBezTo>
                      <a:pt x="11822" y="2682"/>
                      <a:pt x="11013" y="3970"/>
                      <a:pt x="11013" y="3970"/>
                    </a:cubicBezTo>
                    <a:cubicBezTo>
                      <a:pt x="10620" y="4139"/>
                      <a:pt x="10204" y="4213"/>
                      <a:pt x="9777" y="4213"/>
                    </a:cubicBezTo>
                    <a:cubicBezTo>
                      <a:pt x="6565" y="4213"/>
                      <a:pt x="2685" y="0"/>
                      <a:pt x="2685" y="0"/>
                    </a:cubicBez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5020200" y="1097125"/>
                <a:ext cx="126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925" extrusionOk="0">
                    <a:moveTo>
                      <a:pt x="311" y="1"/>
                    </a:moveTo>
                    <a:cubicBezTo>
                      <a:pt x="272" y="1"/>
                      <a:pt x="234" y="79"/>
                      <a:pt x="234" y="117"/>
                    </a:cubicBezTo>
                    <a:cubicBezTo>
                      <a:pt x="350" y="584"/>
                      <a:pt x="78" y="779"/>
                      <a:pt x="39" y="779"/>
                    </a:cubicBezTo>
                    <a:cubicBezTo>
                      <a:pt x="0" y="779"/>
                      <a:pt x="0" y="857"/>
                      <a:pt x="39" y="896"/>
                    </a:cubicBezTo>
                    <a:lnTo>
                      <a:pt x="78" y="896"/>
                    </a:lnTo>
                    <a:cubicBezTo>
                      <a:pt x="78" y="915"/>
                      <a:pt x="88" y="925"/>
                      <a:pt x="97" y="925"/>
                    </a:cubicBezTo>
                    <a:cubicBezTo>
                      <a:pt x="107" y="925"/>
                      <a:pt x="117" y="915"/>
                      <a:pt x="117" y="896"/>
                    </a:cubicBezTo>
                    <a:cubicBezTo>
                      <a:pt x="117" y="896"/>
                      <a:pt x="506" y="701"/>
                      <a:pt x="389" y="79"/>
                    </a:cubicBezTo>
                    <a:cubicBezTo>
                      <a:pt x="389" y="40"/>
                      <a:pt x="350" y="1"/>
                      <a:pt x="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4438425" y="698275"/>
                <a:ext cx="2023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8095" h="8329" extrusionOk="0">
                    <a:moveTo>
                      <a:pt x="3542" y="0"/>
                    </a:moveTo>
                    <a:cubicBezTo>
                      <a:pt x="3542" y="0"/>
                      <a:pt x="623" y="2763"/>
                      <a:pt x="1" y="3892"/>
                    </a:cubicBezTo>
                    <a:cubicBezTo>
                      <a:pt x="1" y="3892"/>
                      <a:pt x="2374" y="7433"/>
                      <a:pt x="2997" y="8328"/>
                    </a:cubicBezTo>
                    <a:cubicBezTo>
                      <a:pt x="2997" y="8328"/>
                      <a:pt x="2997" y="8328"/>
                      <a:pt x="2998" y="8328"/>
                    </a:cubicBezTo>
                    <a:cubicBezTo>
                      <a:pt x="3074" y="8328"/>
                      <a:pt x="7593" y="6061"/>
                      <a:pt x="8095" y="4864"/>
                    </a:cubicBezTo>
                    <a:cubicBezTo>
                      <a:pt x="8095" y="4864"/>
                      <a:pt x="4904" y="817"/>
                      <a:pt x="35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4628125" y="919100"/>
                <a:ext cx="198500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8329" extrusionOk="0">
                    <a:moveTo>
                      <a:pt x="3698" y="1"/>
                    </a:moveTo>
                    <a:cubicBezTo>
                      <a:pt x="3698" y="1"/>
                      <a:pt x="234" y="3542"/>
                      <a:pt x="1" y="4865"/>
                    </a:cubicBezTo>
                    <a:cubicBezTo>
                      <a:pt x="1" y="4865"/>
                      <a:pt x="3814" y="7822"/>
                      <a:pt x="5332" y="8328"/>
                    </a:cubicBezTo>
                    <a:cubicBezTo>
                      <a:pt x="5332" y="8328"/>
                      <a:pt x="7589" y="5020"/>
                      <a:pt x="7939" y="3775"/>
                    </a:cubicBezTo>
                    <a:cubicBezTo>
                      <a:pt x="7939" y="3775"/>
                      <a:pt x="4515" y="740"/>
                      <a:pt x="3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4592325" y="371500"/>
                <a:ext cx="290725" cy="256800"/>
              </a:xfrm>
              <a:custGeom>
                <a:avLst/>
                <a:gdLst/>
                <a:ahLst/>
                <a:cxnLst/>
                <a:rect l="l" t="t" r="r" b="b"/>
                <a:pathLst>
                  <a:path w="11629" h="10272" extrusionOk="0">
                    <a:moveTo>
                      <a:pt x="5554" y="1"/>
                    </a:moveTo>
                    <a:cubicBezTo>
                      <a:pt x="5406" y="1"/>
                      <a:pt x="5240" y="12"/>
                      <a:pt x="5052" y="35"/>
                    </a:cubicBezTo>
                    <a:cubicBezTo>
                      <a:pt x="3344" y="272"/>
                      <a:pt x="3073" y="1271"/>
                      <a:pt x="3077" y="1895"/>
                    </a:cubicBezTo>
                    <a:lnTo>
                      <a:pt x="3077" y="1895"/>
                    </a:lnTo>
                    <a:cubicBezTo>
                      <a:pt x="3017" y="1752"/>
                      <a:pt x="2906" y="1634"/>
                      <a:pt x="2706" y="1634"/>
                    </a:cubicBezTo>
                    <a:cubicBezTo>
                      <a:pt x="2474" y="1634"/>
                      <a:pt x="2122" y="1793"/>
                      <a:pt x="1589" y="2253"/>
                    </a:cubicBezTo>
                    <a:cubicBezTo>
                      <a:pt x="1" y="3594"/>
                      <a:pt x="1964" y="4679"/>
                      <a:pt x="2344" y="4870"/>
                    </a:cubicBezTo>
                    <a:lnTo>
                      <a:pt x="2344" y="4870"/>
                    </a:lnTo>
                    <a:cubicBezTo>
                      <a:pt x="2208" y="4807"/>
                      <a:pt x="1863" y="4665"/>
                      <a:pt x="1522" y="4665"/>
                    </a:cubicBezTo>
                    <a:cubicBezTo>
                      <a:pt x="981" y="4665"/>
                      <a:pt x="449" y="5021"/>
                      <a:pt x="771" y="6611"/>
                    </a:cubicBezTo>
                    <a:cubicBezTo>
                      <a:pt x="1013" y="7746"/>
                      <a:pt x="1467" y="8092"/>
                      <a:pt x="1931" y="8092"/>
                    </a:cubicBezTo>
                    <a:cubicBezTo>
                      <a:pt x="2078" y="8092"/>
                      <a:pt x="2225" y="8058"/>
                      <a:pt x="2368" y="8002"/>
                    </a:cubicBezTo>
                    <a:lnTo>
                      <a:pt x="2368" y="8002"/>
                    </a:lnTo>
                    <a:cubicBezTo>
                      <a:pt x="2424" y="8302"/>
                      <a:pt x="2694" y="8718"/>
                      <a:pt x="3340" y="9297"/>
                    </a:cubicBezTo>
                    <a:cubicBezTo>
                      <a:pt x="3925" y="9840"/>
                      <a:pt x="4428" y="10041"/>
                      <a:pt x="4853" y="10041"/>
                    </a:cubicBezTo>
                    <a:cubicBezTo>
                      <a:pt x="5727" y="10041"/>
                      <a:pt x="6266" y="9193"/>
                      <a:pt x="6489" y="8747"/>
                    </a:cubicBezTo>
                    <a:lnTo>
                      <a:pt x="6489" y="8747"/>
                    </a:lnTo>
                    <a:cubicBezTo>
                      <a:pt x="6289" y="9246"/>
                      <a:pt x="5998" y="10272"/>
                      <a:pt x="6969" y="10272"/>
                    </a:cubicBezTo>
                    <a:cubicBezTo>
                      <a:pt x="7222" y="10272"/>
                      <a:pt x="7561" y="10202"/>
                      <a:pt x="8009" y="10036"/>
                    </a:cubicBezTo>
                    <a:cubicBezTo>
                      <a:pt x="10481" y="9096"/>
                      <a:pt x="10617" y="6537"/>
                      <a:pt x="8780" y="6537"/>
                    </a:cubicBezTo>
                    <a:cubicBezTo>
                      <a:pt x="8563" y="6537"/>
                      <a:pt x="8319" y="6572"/>
                      <a:pt x="8048" y="6650"/>
                    </a:cubicBezTo>
                    <a:cubicBezTo>
                      <a:pt x="8048" y="6650"/>
                      <a:pt x="11628" y="5094"/>
                      <a:pt x="10694" y="3031"/>
                    </a:cubicBezTo>
                    <a:cubicBezTo>
                      <a:pt x="10312" y="2172"/>
                      <a:pt x="9878" y="1918"/>
                      <a:pt x="9498" y="1918"/>
                    </a:cubicBezTo>
                    <a:cubicBezTo>
                      <a:pt x="9306" y="1918"/>
                      <a:pt x="9127" y="1983"/>
                      <a:pt x="8976" y="2068"/>
                    </a:cubicBezTo>
                    <a:lnTo>
                      <a:pt x="8976" y="2068"/>
                    </a:lnTo>
                    <a:cubicBezTo>
                      <a:pt x="9353" y="1672"/>
                      <a:pt x="9634" y="1054"/>
                      <a:pt x="8321" y="658"/>
                    </a:cubicBezTo>
                    <a:cubicBezTo>
                      <a:pt x="7989" y="566"/>
                      <a:pt x="7711" y="527"/>
                      <a:pt x="7479" y="527"/>
                    </a:cubicBezTo>
                    <a:cubicBezTo>
                      <a:pt x="7050" y="527"/>
                      <a:pt x="6776" y="660"/>
                      <a:pt x="6601" y="834"/>
                    </a:cubicBezTo>
                    <a:lnTo>
                      <a:pt x="6601" y="834"/>
                    </a:lnTo>
                    <a:cubicBezTo>
                      <a:pt x="6649" y="420"/>
                      <a:pt x="6471" y="1"/>
                      <a:pt x="5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3"/>
              <p:cNvSpPr/>
              <p:nvPr/>
            </p:nvSpPr>
            <p:spPr>
              <a:xfrm>
                <a:off x="4937150" y="650650"/>
                <a:ext cx="289150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10160" extrusionOk="0">
                    <a:moveTo>
                      <a:pt x="5137" y="0"/>
                    </a:moveTo>
                    <a:cubicBezTo>
                      <a:pt x="3675" y="0"/>
                      <a:pt x="3506" y="1375"/>
                      <a:pt x="3504" y="1996"/>
                    </a:cubicBezTo>
                    <a:lnTo>
                      <a:pt x="3504" y="1996"/>
                    </a:lnTo>
                    <a:cubicBezTo>
                      <a:pt x="3466" y="1547"/>
                      <a:pt x="3321" y="748"/>
                      <a:pt x="2768" y="748"/>
                    </a:cubicBezTo>
                    <a:cubicBezTo>
                      <a:pt x="2487" y="748"/>
                      <a:pt x="2101" y="954"/>
                      <a:pt x="1571" y="1516"/>
                    </a:cubicBezTo>
                    <a:cubicBezTo>
                      <a:pt x="1" y="3177"/>
                      <a:pt x="539" y="5189"/>
                      <a:pt x="1787" y="5189"/>
                    </a:cubicBezTo>
                    <a:cubicBezTo>
                      <a:pt x="2147" y="5189"/>
                      <a:pt x="2566" y="5021"/>
                      <a:pt x="3011" y="4629"/>
                    </a:cubicBezTo>
                    <a:lnTo>
                      <a:pt x="3011" y="4629"/>
                    </a:lnTo>
                    <a:cubicBezTo>
                      <a:pt x="3010" y="4630"/>
                      <a:pt x="443" y="7587"/>
                      <a:pt x="2194" y="9026"/>
                    </a:cubicBezTo>
                    <a:cubicBezTo>
                      <a:pt x="2681" y="9427"/>
                      <a:pt x="3068" y="9571"/>
                      <a:pt x="3374" y="9571"/>
                    </a:cubicBezTo>
                    <a:cubicBezTo>
                      <a:pt x="3758" y="9571"/>
                      <a:pt x="4014" y="9344"/>
                      <a:pt x="4175" y="9109"/>
                    </a:cubicBezTo>
                    <a:lnTo>
                      <a:pt x="4175" y="9109"/>
                    </a:lnTo>
                    <a:cubicBezTo>
                      <a:pt x="4023" y="9564"/>
                      <a:pt x="3997" y="10160"/>
                      <a:pt x="4904" y="10160"/>
                    </a:cubicBezTo>
                    <a:cubicBezTo>
                      <a:pt x="5042" y="10160"/>
                      <a:pt x="5201" y="10146"/>
                      <a:pt x="5384" y="10116"/>
                    </a:cubicBezTo>
                    <a:cubicBezTo>
                      <a:pt x="6342" y="9945"/>
                      <a:pt x="6729" y="9586"/>
                      <a:pt x="6861" y="9237"/>
                    </a:cubicBezTo>
                    <a:lnTo>
                      <a:pt x="6861" y="9237"/>
                    </a:lnTo>
                    <a:cubicBezTo>
                      <a:pt x="6954" y="9489"/>
                      <a:pt x="7137" y="9697"/>
                      <a:pt x="7487" y="9697"/>
                    </a:cubicBezTo>
                    <a:cubicBezTo>
                      <a:pt x="7754" y="9697"/>
                      <a:pt x="8118" y="9576"/>
                      <a:pt x="8614" y="9260"/>
                    </a:cubicBezTo>
                    <a:cubicBezTo>
                      <a:pt x="10033" y="8314"/>
                      <a:pt x="9838" y="7297"/>
                      <a:pt x="9561" y="6737"/>
                    </a:cubicBezTo>
                    <a:lnTo>
                      <a:pt x="9561" y="6737"/>
                    </a:lnTo>
                    <a:cubicBezTo>
                      <a:pt x="9640" y="6807"/>
                      <a:pt x="9734" y="6857"/>
                      <a:pt x="9842" y="6857"/>
                    </a:cubicBezTo>
                    <a:cubicBezTo>
                      <a:pt x="10084" y="6857"/>
                      <a:pt x="10394" y="6604"/>
                      <a:pt x="10755" y="5758"/>
                    </a:cubicBezTo>
                    <a:cubicBezTo>
                      <a:pt x="11566" y="3854"/>
                      <a:pt x="9342" y="3739"/>
                      <a:pt x="8917" y="3734"/>
                    </a:cubicBezTo>
                    <a:lnTo>
                      <a:pt x="8917" y="3734"/>
                    </a:lnTo>
                    <a:cubicBezTo>
                      <a:pt x="9309" y="3725"/>
                      <a:pt x="11195" y="3575"/>
                      <a:pt x="9548" y="1438"/>
                    </a:cubicBezTo>
                    <a:cubicBezTo>
                      <a:pt x="9031" y="777"/>
                      <a:pt x="8594" y="541"/>
                      <a:pt x="8234" y="541"/>
                    </a:cubicBezTo>
                    <a:cubicBezTo>
                      <a:pt x="7947" y="541"/>
                      <a:pt x="7709" y="691"/>
                      <a:pt x="7517" y="898"/>
                    </a:cubicBezTo>
                    <a:lnTo>
                      <a:pt x="7517" y="898"/>
                    </a:lnTo>
                    <a:cubicBezTo>
                      <a:pt x="7333" y="653"/>
                      <a:pt x="6909" y="396"/>
                      <a:pt x="6085" y="154"/>
                    </a:cubicBezTo>
                    <a:cubicBezTo>
                      <a:pt x="5720" y="47"/>
                      <a:pt x="5406" y="0"/>
                      <a:pt x="51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3"/>
              <p:cNvSpPr/>
              <p:nvPr/>
            </p:nvSpPr>
            <p:spPr>
              <a:xfrm>
                <a:off x="4736300" y="554900"/>
                <a:ext cx="25180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10072" h="5194" extrusionOk="0">
                    <a:moveTo>
                      <a:pt x="4815" y="1"/>
                    </a:moveTo>
                    <a:cubicBezTo>
                      <a:pt x="1967" y="1"/>
                      <a:pt x="1" y="2726"/>
                      <a:pt x="227" y="3128"/>
                    </a:cubicBezTo>
                    <a:cubicBezTo>
                      <a:pt x="780" y="4173"/>
                      <a:pt x="3541" y="5193"/>
                      <a:pt x="5693" y="5193"/>
                    </a:cubicBezTo>
                    <a:cubicBezTo>
                      <a:pt x="6267" y="5193"/>
                      <a:pt x="6797" y="5121"/>
                      <a:pt x="7231" y="4957"/>
                    </a:cubicBezTo>
                    <a:cubicBezTo>
                      <a:pt x="9761" y="3984"/>
                      <a:pt x="10072" y="3284"/>
                      <a:pt x="10072" y="3284"/>
                    </a:cubicBezTo>
                    <a:cubicBezTo>
                      <a:pt x="8199" y="818"/>
                      <a:pt x="6375" y="1"/>
                      <a:pt x="4815" y="1"/>
                    </a:cubicBezTo>
                    <a:close/>
                  </a:path>
                </a:pathLst>
              </a:custGeom>
              <a:solidFill>
                <a:srgbClr val="2E2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3"/>
              <p:cNvSpPr/>
              <p:nvPr/>
            </p:nvSpPr>
            <p:spPr>
              <a:xfrm>
                <a:off x="4493875" y="798075"/>
                <a:ext cx="1012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468" extrusionOk="0">
                    <a:moveTo>
                      <a:pt x="3964" y="0"/>
                    </a:moveTo>
                    <a:cubicBezTo>
                      <a:pt x="3954" y="0"/>
                      <a:pt x="3942" y="5"/>
                      <a:pt x="3931" y="16"/>
                    </a:cubicBezTo>
                    <a:cubicBezTo>
                      <a:pt x="3892" y="16"/>
                      <a:pt x="1402" y="795"/>
                      <a:pt x="40" y="2351"/>
                    </a:cubicBezTo>
                    <a:cubicBezTo>
                      <a:pt x="1" y="2390"/>
                      <a:pt x="1" y="2429"/>
                      <a:pt x="40" y="2468"/>
                    </a:cubicBezTo>
                    <a:lnTo>
                      <a:pt x="156" y="2468"/>
                    </a:lnTo>
                    <a:cubicBezTo>
                      <a:pt x="1480" y="911"/>
                      <a:pt x="3931" y="172"/>
                      <a:pt x="3970" y="172"/>
                    </a:cubicBezTo>
                    <a:cubicBezTo>
                      <a:pt x="4009" y="133"/>
                      <a:pt x="4048" y="94"/>
                      <a:pt x="4009" y="55"/>
                    </a:cubicBezTo>
                    <a:cubicBezTo>
                      <a:pt x="4009" y="28"/>
                      <a:pt x="3989" y="0"/>
                      <a:pt x="3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3"/>
              <p:cNvSpPr/>
              <p:nvPr/>
            </p:nvSpPr>
            <p:spPr>
              <a:xfrm>
                <a:off x="4599925" y="836000"/>
                <a:ext cx="106050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4502" extrusionOk="0">
                    <a:moveTo>
                      <a:pt x="861" y="1"/>
                    </a:moveTo>
                    <a:cubicBezTo>
                      <a:pt x="834" y="1"/>
                      <a:pt x="806" y="28"/>
                      <a:pt x="779" y="56"/>
                    </a:cubicBezTo>
                    <a:cubicBezTo>
                      <a:pt x="779" y="56"/>
                      <a:pt x="0" y="1885"/>
                      <a:pt x="1207" y="3325"/>
                    </a:cubicBezTo>
                    <a:cubicBezTo>
                      <a:pt x="1518" y="3714"/>
                      <a:pt x="1907" y="4025"/>
                      <a:pt x="2374" y="4220"/>
                    </a:cubicBezTo>
                    <a:cubicBezTo>
                      <a:pt x="2830" y="4415"/>
                      <a:pt x="3341" y="4502"/>
                      <a:pt x="3861" y="4502"/>
                    </a:cubicBezTo>
                    <a:cubicBezTo>
                      <a:pt x="3962" y="4502"/>
                      <a:pt x="4063" y="4498"/>
                      <a:pt x="4164" y="4492"/>
                    </a:cubicBezTo>
                    <a:cubicBezTo>
                      <a:pt x="4203" y="4492"/>
                      <a:pt x="4242" y="4453"/>
                      <a:pt x="4203" y="4414"/>
                    </a:cubicBezTo>
                    <a:cubicBezTo>
                      <a:pt x="4203" y="4336"/>
                      <a:pt x="4164" y="4336"/>
                      <a:pt x="4125" y="4336"/>
                    </a:cubicBezTo>
                    <a:cubicBezTo>
                      <a:pt x="4010" y="4349"/>
                      <a:pt x="3896" y="4355"/>
                      <a:pt x="3781" y="4355"/>
                    </a:cubicBezTo>
                    <a:cubicBezTo>
                      <a:pt x="2849" y="4355"/>
                      <a:pt x="1947" y="3940"/>
                      <a:pt x="1323" y="3247"/>
                    </a:cubicBezTo>
                    <a:cubicBezTo>
                      <a:pt x="195" y="1885"/>
                      <a:pt x="934" y="134"/>
                      <a:pt x="934" y="134"/>
                    </a:cubicBezTo>
                    <a:cubicBezTo>
                      <a:pt x="934" y="95"/>
                      <a:pt x="934" y="17"/>
                      <a:pt x="895" y="17"/>
                    </a:cubicBezTo>
                    <a:cubicBezTo>
                      <a:pt x="884" y="5"/>
                      <a:pt x="873" y="1"/>
                      <a:pt x="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4690400" y="953150"/>
                <a:ext cx="54500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4804" extrusionOk="0">
                    <a:moveTo>
                      <a:pt x="2102" y="1"/>
                    </a:moveTo>
                    <a:cubicBezTo>
                      <a:pt x="2063" y="1"/>
                      <a:pt x="2024" y="39"/>
                      <a:pt x="2024" y="78"/>
                    </a:cubicBezTo>
                    <a:cubicBezTo>
                      <a:pt x="2024" y="78"/>
                      <a:pt x="1829" y="1946"/>
                      <a:pt x="39" y="4670"/>
                    </a:cubicBezTo>
                    <a:cubicBezTo>
                      <a:pt x="0" y="4709"/>
                      <a:pt x="39" y="4748"/>
                      <a:pt x="78" y="4787"/>
                    </a:cubicBezTo>
                    <a:cubicBezTo>
                      <a:pt x="90" y="4798"/>
                      <a:pt x="101" y="4803"/>
                      <a:pt x="111" y="4803"/>
                    </a:cubicBezTo>
                    <a:cubicBezTo>
                      <a:pt x="137" y="4803"/>
                      <a:pt x="156" y="4776"/>
                      <a:pt x="156" y="4748"/>
                    </a:cubicBezTo>
                    <a:cubicBezTo>
                      <a:pt x="1985" y="1985"/>
                      <a:pt x="2180" y="117"/>
                      <a:pt x="2180" y="78"/>
                    </a:cubicBezTo>
                    <a:cubicBezTo>
                      <a:pt x="2180" y="39"/>
                      <a:pt x="2141" y="1"/>
                      <a:pt x="21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3"/>
              <p:cNvSpPr/>
              <p:nvPr/>
            </p:nvSpPr>
            <p:spPr>
              <a:xfrm>
                <a:off x="4602850" y="491675"/>
                <a:ext cx="506875" cy="418800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6752" extrusionOk="0">
                    <a:moveTo>
                      <a:pt x="10279" y="1"/>
                    </a:moveTo>
                    <a:cubicBezTo>
                      <a:pt x="8186" y="1"/>
                      <a:pt x="6105" y="1030"/>
                      <a:pt x="4358" y="2738"/>
                    </a:cubicBezTo>
                    <a:cubicBezTo>
                      <a:pt x="0" y="7058"/>
                      <a:pt x="1829" y="12817"/>
                      <a:pt x="6888" y="15852"/>
                    </a:cubicBezTo>
                    <a:cubicBezTo>
                      <a:pt x="7956" y="16497"/>
                      <a:pt x="8995" y="16751"/>
                      <a:pt x="9971" y="16751"/>
                    </a:cubicBezTo>
                    <a:cubicBezTo>
                      <a:pt x="13650" y="16751"/>
                      <a:pt x="16422" y="13128"/>
                      <a:pt x="16422" y="13128"/>
                    </a:cubicBezTo>
                    <a:cubicBezTo>
                      <a:pt x="16422" y="13128"/>
                      <a:pt x="20274" y="9354"/>
                      <a:pt x="16655" y="3984"/>
                    </a:cubicBezTo>
                    <a:cubicBezTo>
                      <a:pt x="14782" y="1185"/>
                      <a:pt x="12524" y="1"/>
                      <a:pt x="10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4626200" y="580125"/>
                <a:ext cx="421675" cy="343400"/>
              </a:xfrm>
              <a:custGeom>
                <a:avLst/>
                <a:gdLst/>
                <a:ahLst/>
                <a:cxnLst/>
                <a:rect l="l" t="t" r="r" b="b"/>
                <a:pathLst>
                  <a:path w="16867" h="13736" extrusionOk="0">
                    <a:moveTo>
                      <a:pt x="8723" y="0"/>
                    </a:moveTo>
                    <a:cubicBezTo>
                      <a:pt x="6569" y="0"/>
                      <a:pt x="4864" y="913"/>
                      <a:pt x="4864" y="913"/>
                    </a:cubicBezTo>
                    <a:cubicBezTo>
                      <a:pt x="0" y="4026"/>
                      <a:pt x="1985" y="12587"/>
                      <a:pt x="7316" y="13598"/>
                    </a:cubicBezTo>
                    <a:cubicBezTo>
                      <a:pt x="7822" y="13692"/>
                      <a:pt x="8307" y="13736"/>
                      <a:pt x="8770" y="13736"/>
                    </a:cubicBezTo>
                    <a:cubicBezTo>
                      <a:pt x="14499" y="13736"/>
                      <a:pt x="16867" y="7009"/>
                      <a:pt x="14670" y="3481"/>
                    </a:cubicBezTo>
                    <a:cubicBezTo>
                      <a:pt x="12927" y="728"/>
                      <a:pt x="10646" y="0"/>
                      <a:pt x="8723" y="0"/>
                    </a:cubicBez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4607700" y="792625"/>
                <a:ext cx="139150" cy="13730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5492" extrusionOk="0">
                    <a:moveTo>
                      <a:pt x="4437" y="1"/>
                    </a:moveTo>
                    <a:lnTo>
                      <a:pt x="2063" y="1869"/>
                    </a:lnTo>
                    <a:lnTo>
                      <a:pt x="1324" y="1090"/>
                    </a:lnTo>
                    <a:lnTo>
                      <a:pt x="1324" y="1090"/>
                    </a:lnTo>
                    <a:cubicBezTo>
                      <a:pt x="1324" y="1091"/>
                      <a:pt x="1" y="3775"/>
                      <a:pt x="2219" y="5060"/>
                    </a:cubicBezTo>
                    <a:cubicBezTo>
                      <a:pt x="2790" y="5384"/>
                      <a:pt x="3235" y="5492"/>
                      <a:pt x="3575" y="5492"/>
                    </a:cubicBezTo>
                    <a:cubicBezTo>
                      <a:pt x="4255" y="5492"/>
                      <a:pt x="4515" y="5060"/>
                      <a:pt x="4515" y="5060"/>
                    </a:cubicBezTo>
                    <a:lnTo>
                      <a:pt x="3892" y="4242"/>
                    </a:lnTo>
                    <a:lnTo>
                      <a:pt x="5565" y="2063"/>
                    </a:lnTo>
                    <a:lnTo>
                      <a:pt x="4437" y="1"/>
                    </a:ln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4798375" y="790875"/>
                <a:ext cx="6327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305" extrusionOk="0">
                    <a:moveTo>
                      <a:pt x="616" y="1"/>
                    </a:moveTo>
                    <a:cubicBezTo>
                      <a:pt x="592" y="1"/>
                      <a:pt x="567" y="10"/>
                      <a:pt x="546" y="32"/>
                    </a:cubicBezTo>
                    <a:cubicBezTo>
                      <a:pt x="546" y="71"/>
                      <a:pt x="1" y="1005"/>
                      <a:pt x="156" y="1666"/>
                    </a:cubicBezTo>
                    <a:cubicBezTo>
                      <a:pt x="234" y="1861"/>
                      <a:pt x="351" y="2055"/>
                      <a:pt x="546" y="2172"/>
                    </a:cubicBezTo>
                    <a:lnTo>
                      <a:pt x="701" y="2211"/>
                    </a:lnTo>
                    <a:cubicBezTo>
                      <a:pt x="891" y="2274"/>
                      <a:pt x="1094" y="2305"/>
                      <a:pt x="1298" y="2305"/>
                    </a:cubicBezTo>
                    <a:cubicBezTo>
                      <a:pt x="1721" y="2305"/>
                      <a:pt x="2150" y="2175"/>
                      <a:pt x="2491" y="1939"/>
                    </a:cubicBezTo>
                    <a:cubicBezTo>
                      <a:pt x="2530" y="1900"/>
                      <a:pt x="2530" y="1861"/>
                      <a:pt x="2491" y="1822"/>
                    </a:cubicBezTo>
                    <a:cubicBezTo>
                      <a:pt x="2472" y="1802"/>
                      <a:pt x="2452" y="1793"/>
                      <a:pt x="2433" y="1793"/>
                    </a:cubicBezTo>
                    <a:cubicBezTo>
                      <a:pt x="2413" y="1793"/>
                      <a:pt x="2394" y="1802"/>
                      <a:pt x="2374" y="1822"/>
                    </a:cubicBezTo>
                    <a:cubicBezTo>
                      <a:pt x="2374" y="1822"/>
                      <a:pt x="1864" y="2183"/>
                      <a:pt x="1268" y="2183"/>
                    </a:cubicBezTo>
                    <a:cubicBezTo>
                      <a:pt x="1058" y="2183"/>
                      <a:pt x="837" y="2138"/>
                      <a:pt x="623" y="2016"/>
                    </a:cubicBezTo>
                    <a:cubicBezTo>
                      <a:pt x="468" y="1939"/>
                      <a:pt x="351" y="1783"/>
                      <a:pt x="312" y="1627"/>
                    </a:cubicBezTo>
                    <a:cubicBezTo>
                      <a:pt x="156" y="1044"/>
                      <a:pt x="701" y="149"/>
                      <a:pt x="701" y="149"/>
                    </a:cubicBezTo>
                    <a:cubicBezTo>
                      <a:pt x="729" y="64"/>
                      <a:pt x="676" y="1"/>
                      <a:pt x="6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4803300" y="712100"/>
                <a:ext cx="4082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423" extrusionOk="0">
                    <a:moveTo>
                      <a:pt x="826" y="1"/>
                    </a:moveTo>
                    <a:cubicBezTo>
                      <a:pt x="364" y="1"/>
                      <a:pt x="0" y="483"/>
                      <a:pt x="193" y="965"/>
                    </a:cubicBezTo>
                    <a:cubicBezTo>
                      <a:pt x="314" y="1266"/>
                      <a:pt x="590" y="1423"/>
                      <a:pt x="861" y="1423"/>
                    </a:cubicBezTo>
                    <a:cubicBezTo>
                      <a:pt x="1115" y="1423"/>
                      <a:pt x="1364" y="1286"/>
                      <a:pt x="1477" y="1004"/>
                    </a:cubicBezTo>
                    <a:cubicBezTo>
                      <a:pt x="1633" y="615"/>
                      <a:pt x="1477" y="225"/>
                      <a:pt x="1127" y="70"/>
                    </a:cubicBezTo>
                    <a:cubicBezTo>
                      <a:pt x="1025" y="22"/>
                      <a:pt x="923" y="1"/>
                      <a:pt x="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4899600" y="789925"/>
                <a:ext cx="418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03" extrusionOk="0">
                    <a:moveTo>
                      <a:pt x="826" y="1"/>
                    </a:moveTo>
                    <a:cubicBezTo>
                      <a:pt x="365" y="1"/>
                      <a:pt x="1" y="483"/>
                      <a:pt x="193" y="965"/>
                    </a:cubicBezTo>
                    <a:cubicBezTo>
                      <a:pt x="310" y="1257"/>
                      <a:pt x="582" y="1403"/>
                      <a:pt x="855" y="1403"/>
                    </a:cubicBezTo>
                    <a:cubicBezTo>
                      <a:pt x="1127" y="1403"/>
                      <a:pt x="1400" y="1257"/>
                      <a:pt x="1516" y="965"/>
                    </a:cubicBezTo>
                    <a:cubicBezTo>
                      <a:pt x="1672" y="615"/>
                      <a:pt x="1516" y="187"/>
                      <a:pt x="1127" y="70"/>
                    </a:cubicBezTo>
                    <a:cubicBezTo>
                      <a:pt x="1026" y="22"/>
                      <a:pt x="924" y="1"/>
                      <a:pt x="8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3"/>
              <p:cNvSpPr/>
              <p:nvPr/>
            </p:nvSpPr>
            <p:spPr>
              <a:xfrm>
                <a:off x="4608675" y="655825"/>
                <a:ext cx="11672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950" extrusionOk="0">
                    <a:moveTo>
                      <a:pt x="3248" y="0"/>
                    </a:moveTo>
                    <a:cubicBezTo>
                      <a:pt x="3088" y="0"/>
                      <a:pt x="2902" y="32"/>
                      <a:pt x="2686" y="103"/>
                    </a:cubicBezTo>
                    <a:cubicBezTo>
                      <a:pt x="1" y="959"/>
                      <a:pt x="1363" y="3255"/>
                      <a:pt x="2374" y="3838"/>
                    </a:cubicBezTo>
                    <a:cubicBezTo>
                      <a:pt x="2503" y="3916"/>
                      <a:pt x="2627" y="3949"/>
                      <a:pt x="2744" y="3949"/>
                    </a:cubicBezTo>
                    <a:cubicBezTo>
                      <a:pt x="3511" y="3949"/>
                      <a:pt x="4009" y="2515"/>
                      <a:pt x="4009" y="2515"/>
                    </a:cubicBezTo>
                    <a:cubicBezTo>
                      <a:pt x="4009" y="2515"/>
                      <a:pt x="4669" y="0"/>
                      <a:pt x="3248" y="0"/>
                    </a:cubicBezTo>
                    <a:close/>
                  </a:path>
                </a:pathLst>
              </a:custGeom>
              <a:solidFill>
                <a:srgbClr val="E5B6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3"/>
              <p:cNvSpPr/>
              <p:nvPr/>
            </p:nvSpPr>
            <p:spPr>
              <a:xfrm>
                <a:off x="4840225" y="769275"/>
                <a:ext cx="4087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103" extrusionOk="0">
                    <a:moveTo>
                      <a:pt x="1206" y="1"/>
                    </a:moveTo>
                    <a:lnTo>
                      <a:pt x="467" y="1129"/>
                    </a:lnTo>
                    <a:cubicBezTo>
                      <a:pt x="467" y="1168"/>
                      <a:pt x="467" y="1168"/>
                      <a:pt x="467" y="1207"/>
                    </a:cubicBezTo>
                    <a:cubicBezTo>
                      <a:pt x="467" y="1246"/>
                      <a:pt x="467" y="1246"/>
                      <a:pt x="506" y="1246"/>
                    </a:cubicBezTo>
                    <a:lnTo>
                      <a:pt x="1323" y="1752"/>
                    </a:lnTo>
                    <a:lnTo>
                      <a:pt x="78" y="1908"/>
                    </a:lnTo>
                    <a:cubicBezTo>
                      <a:pt x="39" y="1908"/>
                      <a:pt x="0" y="1947"/>
                      <a:pt x="0" y="1985"/>
                    </a:cubicBezTo>
                    <a:cubicBezTo>
                      <a:pt x="0" y="2024"/>
                      <a:pt x="0" y="2063"/>
                      <a:pt x="0" y="2102"/>
                    </a:cubicBezTo>
                    <a:lnTo>
                      <a:pt x="39" y="2102"/>
                    </a:lnTo>
                    <a:lnTo>
                      <a:pt x="1557" y="1908"/>
                    </a:lnTo>
                    <a:cubicBezTo>
                      <a:pt x="1596" y="1908"/>
                      <a:pt x="1634" y="1869"/>
                      <a:pt x="1634" y="1830"/>
                    </a:cubicBezTo>
                    <a:cubicBezTo>
                      <a:pt x="1634" y="1791"/>
                      <a:pt x="1596" y="1752"/>
                      <a:pt x="1596" y="1752"/>
                    </a:cubicBezTo>
                    <a:lnTo>
                      <a:pt x="623" y="1207"/>
                    </a:lnTo>
                    <a:lnTo>
                      <a:pt x="1362" y="118"/>
                    </a:lnTo>
                    <a:cubicBezTo>
                      <a:pt x="1362" y="79"/>
                      <a:pt x="1362" y="40"/>
                      <a:pt x="1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4689100" y="571075"/>
                <a:ext cx="116925" cy="13045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5218" extrusionOk="0">
                    <a:moveTo>
                      <a:pt x="3270" y="0"/>
                    </a:moveTo>
                    <a:cubicBezTo>
                      <a:pt x="2867" y="0"/>
                      <a:pt x="2401" y="98"/>
                      <a:pt x="1959" y="224"/>
                    </a:cubicBezTo>
                    <a:cubicBezTo>
                      <a:pt x="564" y="591"/>
                      <a:pt x="0" y="5218"/>
                      <a:pt x="268" y="5218"/>
                    </a:cubicBezTo>
                    <a:cubicBezTo>
                      <a:pt x="284" y="5218"/>
                      <a:pt x="303" y="5201"/>
                      <a:pt x="325" y="5166"/>
                    </a:cubicBezTo>
                    <a:cubicBezTo>
                      <a:pt x="1220" y="3687"/>
                      <a:pt x="2582" y="2559"/>
                      <a:pt x="4177" y="1897"/>
                    </a:cubicBezTo>
                    <a:cubicBezTo>
                      <a:pt x="4677" y="424"/>
                      <a:pt x="4110" y="0"/>
                      <a:pt x="3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3"/>
              <p:cNvSpPr/>
              <p:nvPr/>
            </p:nvSpPr>
            <p:spPr>
              <a:xfrm>
                <a:off x="4741175" y="535200"/>
                <a:ext cx="2518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10072" h="5203" extrusionOk="0">
                    <a:moveTo>
                      <a:pt x="4801" y="1"/>
                    </a:moveTo>
                    <a:cubicBezTo>
                      <a:pt x="1961" y="1"/>
                      <a:pt x="0" y="2711"/>
                      <a:pt x="226" y="3138"/>
                    </a:cubicBezTo>
                    <a:cubicBezTo>
                      <a:pt x="779" y="4182"/>
                      <a:pt x="3540" y="5203"/>
                      <a:pt x="5693" y="5203"/>
                    </a:cubicBezTo>
                    <a:cubicBezTo>
                      <a:pt x="6266" y="5203"/>
                      <a:pt x="6797" y="5130"/>
                      <a:pt x="7231" y="4967"/>
                    </a:cubicBezTo>
                    <a:cubicBezTo>
                      <a:pt x="9760" y="3994"/>
                      <a:pt x="10071" y="3293"/>
                      <a:pt x="10071" y="3293"/>
                    </a:cubicBezTo>
                    <a:cubicBezTo>
                      <a:pt x="8193" y="821"/>
                      <a:pt x="6364" y="1"/>
                      <a:pt x="48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3"/>
              <p:cNvSpPr/>
              <p:nvPr/>
            </p:nvSpPr>
            <p:spPr>
              <a:xfrm>
                <a:off x="4947225" y="617500"/>
                <a:ext cx="156925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6277" h="8409" extrusionOk="0">
                    <a:moveTo>
                      <a:pt x="1819" y="1"/>
                    </a:moveTo>
                    <a:cubicBezTo>
                      <a:pt x="1732" y="1"/>
                      <a:pt x="1088" y="68"/>
                      <a:pt x="545" y="1986"/>
                    </a:cubicBezTo>
                    <a:cubicBezTo>
                      <a:pt x="1" y="4048"/>
                      <a:pt x="1129" y="7784"/>
                      <a:pt x="2024" y="8368"/>
                    </a:cubicBezTo>
                    <a:cubicBezTo>
                      <a:pt x="2067" y="8396"/>
                      <a:pt x="2115" y="8409"/>
                      <a:pt x="2169" y="8409"/>
                    </a:cubicBezTo>
                    <a:cubicBezTo>
                      <a:pt x="3241" y="8409"/>
                      <a:pt x="6277" y="3040"/>
                      <a:pt x="1829" y="1"/>
                    </a:cubicBezTo>
                    <a:cubicBezTo>
                      <a:pt x="1829" y="1"/>
                      <a:pt x="1826" y="1"/>
                      <a:pt x="18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3"/>
              <p:cNvSpPr/>
              <p:nvPr/>
            </p:nvSpPr>
            <p:spPr>
              <a:xfrm>
                <a:off x="4667050" y="676875"/>
                <a:ext cx="2045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2180" extrusionOk="0">
                    <a:moveTo>
                      <a:pt x="117" y="0"/>
                    </a:moveTo>
                    <a:cubicBezTo>
                      <a:pt x="78" y="0"/>
                      <a:pt x="39" y="39"/>
                      <a:pt x="39" y="78"/>
                    </a:cubicBezTo>
                    <a:cubicBezTo>
                      <a:pt x="0" y="117"/>
                      <a:pt x="39" y="156"/>
                      <a:pt x="78" y="156"/>
                    </a:cubicBezTo>
                    <a:cubicBezTo>
                      <a:pt x="78" y="156"/>
                      <a:pt x="623" y="311"/>
                      <a:pt x="584" y="2101"/>
                    </a:cubicBezTo>
                    <a:cubicBezTo>
                      <a:pt x="584" y="2140"/>
                      <a:pt x="584" y="2179"/>
                      <a:pt x="623" y="2179"/>
                    </a:cubicBezTo>
                    <a:lnTo>
                      <a:pt x="662" y="2179"/>
                    </a:lnTo>
                    <a:cubicBezTo>
                      <a:pt x="701" y="2179"/>
                      <a:pt x="740" y="2140"/>
                      <a:pt x="740" y="2101"/>
                    </a:cubicBezTo>
                    <a:cubicBezTo>
                      <a:pt x="818" y="156"/>
                      <a:pt x="195" y="39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4239975" y="1018150"/>
                <a:ext cx="785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903" extrusionOk="0">
                    <a:moveTo>
                      <a:pt x="3028" y="0"/>
                    </a:moveTo>
                    <a:cubicBezTo>
                      <a:pt x="3018" y="0"/>
                      <a:pt x="3007" y="2"/>
                      <a:pt x="2997" y="8"/>
                    </a:cubicBezTo>
                    <a:cubicBezTo>
                      <a:pt x="2102" y="436"/>
                      <a:pt x="1090" y="708"/>
                      <a:pt x="78" y="747"/>
                    </a:cubicBezTo>
                    <a:cubicBezTo>
                      <a:pt x="39" y="747"/>
                      <a:pt x="0" y="786"/>
                      <a:pt x="0" y="825"/>
                    </a:cubicBezTo>
                    <a:cubicBezTo>
                      <a:pt x="0" y="864"/>
                      <a:pt x="0" y="864"/>
                      <a:pt x="0" y="903"/>
                    </a:cubicBezTo>
                    <a:lnTo>
                      <a:pt x="78" y="903"/>
                    </a:lnTo>
                    <a:cubicBezTo>
                      <a:pt x="1090" y="864"/>
                      <a:pt x="2141" y="591"/>
                      <a:pt x="3075" y="163"/>
                    </a:cubicBezTo>
                    <a:cubicBezTo>
                      <a:pt x="3142" y="96"/>
                      <a:pt x="3093" y="0"/>
                      <a:pt x="30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3"/>
              <p:cNvSpPr/>
              <p:nvPr/>
            </p:nvSpPr>
            <p:spPr>
              <a:xfrm>
                <a:off x="4242900" y="1028050"/>
                <a:ext cx="33100" cy="12455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982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cubicBezTo>
                      <a:pt x="272" y="1752"/>
                      <a:pt x="662" y="3347"/>
                      <a:pt x="1167" y="4943"/>
                    </a:cubicBezTo>
                    <a:cubicBezTo>
                      <a:pt x="1167" y="4982"/>
                      <a:pt x="1206" y="4982"/>
                      <a:pt x="1206" y="4982"/>
                    </a:cubicBezTo>
                    <a:lnTo>
                      <a:pt x="1245" y="4982"/>
                    </a:lnTo>
                    <a:cubicBezTo>
                      <a:pt x="1323" y="4982"/>
                      <a:pt x="1323" y="4943"/>
                      <a:pt x="1323" y="4904"/>
                    </a:cubicBezTo>
                    <a:cubicBezTo>
                      <a:pt x="817" y="3309"/>
                      <a:pt x="428" y="1713"/>
                      <a:pt x="156" y="79"/>
                    </a:cubicBezTo>
                    <a:cubicBezTo>
                      <a:pt x="156" y="1"/>
                      <a:pt x="117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3"/>
              <p:cNvSpPr/>
              <p:nvPr/>
            </p:nvSpPr>
            <p:spPr>
              <a:xfrm>
                <a:off x="4338225" y="1236500"/>
                <a:ext cx="12720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851" extrusionOk="0">
                    <a:moveTo>
                      <a:pt x="74" y="0"/>
                    </a:moveTo>
                    <a:cubicBezTo>
                      <a:pt x="49" y="0"/>
                      <a:pt x="20" y="10"/>
                      <a:pt x="1" y="29"/>
                    </a:cubicBezTo>
                    <a:cubicBezTo>
                      <a:pt x="1" y="68"/>
                      <a:pt x="1" y="107"/>
                      <a:pt x="1" y="146"/>
                    </a:cubicBezTo>
                    <a:cubicBezTo>
                      <a:pt x="1557" y="1547"/>
                      <a:pt x="3192" y="2753"/>
                      <a:pt x="4943" y="3843"/>
                    </a:cubicBezTo>
                    <a:lnTo>
                      <a:pt x="4982" y="3843"/>
                    </a:lnTo>
                    <a:cubicBezTo>
                      <a:pt x="4992" y="3848"/>
                      <a:pt x="5003" y="3851"/>
                      <a:pt x="5012" y="3851"/>
                    </a:cubicBezTo>
                    <a:cubicBezTo>
                      <a:pt x="5068" y="3851"/>
                      <a:pt x="5087" y="3760"/>
                      <a:pt x="5020" y="3726"/>
                    </a:cubicBezTo>
                    <a:cubicBezTo>
                      <a:pt x="3308" y="2637"/>
                      <a:pt x="1635" y="1391"/>
                      <a:pt x="117" y="29"/>
                    </a:cubicBezTo>
                    <a:cubicBezTo>
                      <a:pt x="117" y="10"/>
                      <a:pt x="9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>
                <a:off x="4437450" y="1253025"/>
                <a:ext cx="7397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533" extrusionOk="0">
                    <a:moveTo>
                      <a:pt x="2861" y="1"/>
                    </a:moveTo>
                    <a:cubicBezTo>
                      <a:pt x="2841" y="1"/>
                      <a:pt x="2822" y="10"/>
                      <a:pt x="2803" y="30"/>
                    </a:cubicBezTo>
                    <a:cubicBezTo>
                      <a:pt x="2803" y="30"/>
                      <a:pt x="857" y="2871"/>
                      <a:pt x="40" y="3415"/>
                    </a:cubicBezTo>
                    <a:cubicBezTo>
                      <a:pt x="1" y="3454"/>
                      <a:pt x="1" y="3493"/>
                      <a:pt x="40" y="3532"/>
                    </a:cubicBezTo>
                    <a:lnTo>
                      <a:pt x="118" y="3532"/>
                    </a:lnTo>
                    <a:cubicBezTo>
                      <a:pt x="935" y="2987"/>
                      <a:pt x="2841" y="224"/>
                      <a:pt x="2919" y="108"/>
                    </a:cubicBezTo>
                    <a:cubicBezTo>
                      <a:pt x="2958" y="69"/>
                      <a:pt x="2958" y="30"/>
                      <a:pt x="2919" y="30"/>
                    </a:cubicBezTo>
                    <a:cubicBezTo>
                      <a:pt x="2900" y="10"/>
                      <a:pt x="2880" y="1"/>
                      <a:pt x="28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33"/>
            <p:cNvSpPr/>
            <p:nvPr/>
          </p:nvSpPr>
          <p:spPr>
            <a:xfrm rot="-899413">
              <a:off x="1525671" y="1338028"/>
              <a:ext cx="1027160" cy="491297"/>
            </a:xfrm>
            <a:custGeom>
              <a:avLst/>
              <a:gdLst/>
              <a:ahLst/>
              <a:cxnLst/>
              <a:rect l="l" t="t" r="r" b="b"/>
              <a:pathLst>
                <a:path w="80815" h="38669" extrusionOk="0">
                  <a:moveTo>
                    <a:pt x="61456" y="1"/>
                  </a:moveTo>
                  <a:cubicBezTo>
                    <a:pt x="54549" y="1"/>
                    <a:pt x="45827" y="6706"/>
                    <a:pt x="40483" y="11546"/>
                  </a:cubicBezTo>
                  <a:cubicBezTo>
                    <a:pt x="35038" y="6706"/>
                    <a:pt x="26266" y="1"/>
                    <a:pt x="19359" y="1"/>
                  </a:cubicBezTo>
                  <a:cubicBezTo>
                    <a:pt x="8672" y="1"/>
                    <a:pt x="0" y="8672"/>
                    <a:pt x="0" y="19360"/>
                  </a:cubicBezTo>
                  <a:cubicBezTo>
                    <a:pt x="0" y="29997"/>
                    <a:pt x="8672" y="38669"/>
                    <a:pt x="19359" y="38669"/>
                  </a:cubicBezTo>
                  <a:cubicBezTo>
                    <a:pt x="26266" y="38669"/>
                    <a:pt x="35038" y="32014"/>
                    <a:pt x="40483" y="27174"/>
                  </a:cubicBezTo>
                  <a:cubicBezTo>
                    <a:pt x="45827" y="32014"/>
                    <a:pt x="54498" y="38669"/>
                    <a:pt x="61456" y="38669"/>
                  </a:cubicBezTo>
                  <a:cubicBezTo>
                    <a:pt x="72144" y="38669"/>
                    <a:pt x="80815" y="29997"/>
                    <a:pt x="80815" y="19360"/>
                  </a:cubicBezTo>
                  <a:cubicBezTo>
                    <a:pt x="80815" y="8672"/>
                    <a:pt x="72144" y="1"/>
                    <a:pt x="61456" y="1"/>
                  </a:cubicBezTo>
                  <a:close/>
                  <a:moveTo>
                    <a:pt x="19359" y="27325"/>
                  </a:moveTo>
                  <a:cubicBezTo>
                    <a:pt x="14923" y="27325"/>
                    <a:pt x="11344" y="23746"/>
                    <a:pt x="11344" y="19360"/>
                  </a:cubicBezTo>
                  <a:cubicBezTo>
                    <a:pt x="11344" y="14923"/>
                    <a:pt x="14923" y="11344"/>
                    <a:pt x="19359" y="11344"/>
                  </a:cubicBezTo>
                  <a:cubicBezTo>
                    <a:pt x="21477" y="11344"/>
                    <a:pt x="26922" y="14772"/>
                    <a:pt x="32165" y="19360"/>
                  </a:cubicBezTo>
                  <a:cubicBezTo>
                    <a:pt x="26871" y="23897"/>
                    <a:pt x="21477" y="27325"/>
                    <a:pt x="19359" y="27325"/>
                  </a:cubicBezTo>
                  <a:close/>
                  <a:moveTo>
                    <a:pt x="61456" y="27325"/>
                  </a:moveTo>
                  <a:cubicBezTo>
                    <a:pt x="59288" y="27325"/>
                    <a:pt x="53994" y="23897"/>
                    <a:pt x="48751" y="19360"/>
                  </a:cubicBezTo>
                  <a:cubicBezTo>
                    <a:pt x="53692" y="15075"/>
                    <a:pt x="59187" y="11344"/>
                    <a:pt x="61456" y="11344"/>
                  </a:cubicBezTo>
                  <a:cubicBezTo>
                    <a:pt x="65892" y="11344"/>
                    <a:pt x="69472" y="14923"/>
                    <a:pt x="69472" y="19360"/>
                  </a:cubicBezTo>
                  <a:cubicBezTo>
                    <a:pt x="69472" y="23746"/>
                    <a:pt x="65892" y="27325"/>
                    <a:pt x="61456" y="2732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dirty="0" smtClean="0"/>
              <a:t>Vocabulary</a:t>
            </a:r>
            <a:endParaRPr sz="5500" dirty="0"/>
          </a:p>
        </p:txBody>
      </p:sp>
      <p:sp>
        <p:nvSpPr>
          <p:cNvPr id="855" name="Google Shape;855;p43"/>
          <p:cNvSpPr/>
          <p:nvPr/>
        </p:nvSpPr>
        <p:spPr>
          <a:xfrm>
            <a:off x="1123026" y="342901"/>
            <a:ext cx="1064414" cy="10482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3"/>
          <p:cNvSpPr txBox="1">
            <a:spLocks noGrp="1"/>
          </p:cNvSpPr>
          <p:nvPr>
            <p:ph type="body" idx="4"/>
          </p:nvPr>
        </p:nvSpPr>
        <p:spPr>
          <a:xfrm>
            <a:off x="2100547" y="1474594"/>
            <a:ext cx="3395911" cy="9899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Unit 1. My new school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School things and activities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Verb (play, do, have, study) + Noun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858" name="Google Shape;858;p43"/>
          <p:cNvGrpSpPr/>
          <p:nvPr/>
        </p:nvGrpSpPr>
        <p:grpSpPr>
          <a:xfrm>
            <a:off x="0" y="2289501"/>
            <a:ext cx="1743039" cy="2545140"/>
            <a:chOff x="3677400" y="2808824"/>
            <a:chExt cx="1789200" cy="2612544"/>
          </a:xfrm>
        </p:grpSpPr>
        <p:grpSp>
          <p:nvGrpSpPr>
            <p:cNvPr id="859" name="Google Shape;859;p43"/>
            <p:cNvGrpSpPr/>
            <p:nvPr/>
          </p:nvGrpSpPr>
          <p:grpSpPr>
            <a:xfrm>
              <a:off x="3677400" y="3342357"/>
              <a:ext cx="1789200" cy="2079010"/>
              <a:chOff x="3551999" y="3647157"/>
              <a:chExt cx="1789200" cy="2079010"/>
            </a:xfrm>
          </p:grpSpPr>
          <p:sp>
            <p:nvSpPr>
              <p:cNvPr id="860" name="Google Shape;860;p43"/>
              <p:cNvSpPr/>
              <p:nvPr/>
            </p:nvSpPr>
            <p:spPr>
              <a:xfrm rot="-3943198">
                <a:off x="4533994" y="5099775"/>
                <a:ext cx="365827" cy="621539"/>
              </a:xfrm>
              <a:custGeom>
                <a:avLst/>
                <a:gdLst/>
                <a:ahLst/>
                <a:cxnLst/>
                <a:rect l="l" t="t" r="r" b="b"/>
                <a:pathLst>
                  <a:path w="18249" h="31005" extrusionOk="0">
                    <a:moveTo>
                      <a:pt x="17399" y="0"/>
                    </a:moveTo>
                    <a:lnTo>
                      <a:pt x="7850" y="4214"/>
                    </a:lnTo>
                    <a:cubicBezTo>
                      <a:pt x="8564" y="10195"/>
                      <a:pt x="1" y="27423"/>
                      <a:pt x="1" y="27423"/>
                    </a:cubicBezTo>
                    <a:cubicBezTo>
                      <a:pt x="1" y="27423"/>
                      <a:pt x="4384" y="30482"/>
                      <a:pt x="5574" y="30957"/>
                    </a:cubicBezTo>
                    <a:cubicBezTo>
                      <a:pt x="5651" y="30989"/>
                      <a:pt x="5706" y="31004"/>
                      <a:pt x="5740" y="31004"/>
                    </a:cubicBezTo>
                    <a:cubicBezTo>
                      <a:pt x="6216" y="31004"/>
                      <a:pt x="2787" y="28137"/>
                      <a:pt x="2787" y="28137"/>
                    </a:cubicBezTo>
                    <a:cubicBezTo>
                      <a:pt x="2787" y="28137"/>
                      <a:pt x="11452" y="21816"/>
                      <a:pt x="14851" y="14205"/>
                    </a:cubicBezTo>
                    <a:cubicBezTo>
                      <a:pt x="18249" y="6593"/>
                      <a:pt x="17399" y="0"/>
                      <a:pt x="17399" y="0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 rot="-3943198">
                <a:off x="4816334" y="5541936"/>
                <a:ext cx="155320" cy="160772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8020" extrusionOk="0">
                    <a:moveTo>
                      <a:pt x="2039" y="0"/>
                    </a:moveTo>
                    <a:lnTo>
                      <a:pt x="0" y="3194"/>
                    </a:lnTo>
                    <a:lnTo>
                      <a:pt x="7102" y="8020"/>
                    </a:lnTo>
                    <a:cubicBezTo>
                      <a:pt x="7748" y="6355"/>
                      <a:pt x="5335" y="3670"/>
                      <a:pt x="5335" y="3670"/>
                    </a:cubicBezTo>
                    <a:lnTo>
                      <a:pt x="5947" y="2821"/>
                    </a:lnTo>
                    <a:lnTo>
                      <a:pt x="20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 rot="-3943198">
                <a:off x="4813329" y="4759952"/>
                <a:ext cx="325634" cy="646497"/>
              </a:xfrm>
              <a:custGeom>
                <a:avLst/>
                <a:gdLst/>
                <a:ahLst/>
                <a:cxnLst/>
                <a:rect l="l" t="t" r="r" b="b"/>
                <a:pathLst>
                  <a:path w="16244" h="32250" extrusionOk="0">
                    <a:moveTo>
                      <a:pt x="4757" y="1"/>
                    </a:moveTo>
                    <a:lnTo>
                      <a:pt x="0" y="9278"/>
                    </a:lnTo>
                    <a:cubicBezTo>
                      <a:pt x="4316" y="13491"/>
                      <a:pt x="8495" y="32249"/>
                      <a:pt x="8495" y="32249"/>
                    </a:cubicBezTo>
                    <a:cubicBezTo>
                      <a:pt x="8495" y="32249"/>
                      <a:pt x="13831" y="31841"/>
                      <a:pt x="15020" y="31502"/>
                    </a:cubicBezTo>
                    <a:cubicBezTo>
                      <a:pt x="16243" y="31162"/>
                      <a:pt x="11112" y="31094"/>
                      <a:pt x="11112" y="31094"/>
                    </a:cubicBezTo>
                    <a:cubicBezTo>
                      <a:pt x="11112" y="31094"/>
                      <a:pt x="13865" y="20695"/>
                      <a:pt x="11724" y="12642"/>
                    </a:cubicBezTo>
                    <a:cubicBezTo>
                      <a:pt x="9549" y="4622"/>
                      <a:pt x="4757" y="1"/>
                      <a:pt x="4757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 rot="-3943198">
                <a:off x="5178437" y="5095416"/>
                <a:ext cx="179175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3977" extrusionOk="0">
                    <a:moveTo>
                      <a:pt x="4792" y="0"/>
                    </a:moveTo>
                    <a:lnTo>
                      <a:pt x="0" y="272"/>
                    </a:lnTo>
                    <a:lnTo>
                      <a:pt x="408" y="3976"/>
                    </a:lnTo>
                    <a:lnTo>
                      <a:pt x="8937" y="3262"/>
                    </a:lnTo>
                    <a:cubicBezTo>
                      <a:pt x="8394" y="1597"/>
                      <a:pt x="4859" y="1020"/>
                      <a:pt x="4859" y="1020"/>
                    </a:cubicBezTo>
                    <a:lnTo>
                      <a:pt x="47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 rot="-3943198">
                <a:off x="4323391" y="4864644"/>
                <a:ext cx="579742" cy="548409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27357" extrusionOk="0">
                    <a:moveTo>
                      <a:pt x="6220" y="1"/>
                    </a:moveTo>
                    <a:cubicBezTo>
                      <a:pt x="6220" y="1"/>
                      <a:pt x="1" y="9448"/>
                      <a:pt x="1054" y="17501"/>
                    </a:cubicBezTo>
                    <a:cubicBezTo>
                      <a:pt x="1054" y="17501"/>
                      <a:pt x="8225" y="22836"/>
                      <a:pt x="11759" y="24094"/>
                    </a:cubicBezTo>
                    <a:cubicBezTo>
                      <a:pt x="11759" y="24094"/>
                      <a:pt x="14715" y="20798"/>
                      <a:pt x="15497" y="18283"/>
                    </a:cubicBezTo>
                    <a:cubicBezTo>
                      <a:pt x="15491" y="18199"/>
                      <a:pt x="15493" y="18159"/>
                      <a:pt x="15502" y="18159"/>
                    </a:cubicBezTo>
                    <a:cubicBezTo>
                      <a:pt x="15594" y="18159"/>
                      <a:pt x="16420" y="22489"/>
                      <a:pt x="16482" y="27356"/>
                    </a:cubicBezTo>
                    <a:cubicBezTo>
                      <a:pt x="16482" y="27356"/>
                      <a:pt x="16562" y="27357"/>
                      <a:pt x="16710" y="27357"/>
                    </a:cubicBezTo>
                    <a:cubicBezTo>
                      <a:pt x="18139" y="27357"/>
                      <a:pt x="25901" y="27273"/>
                      <a:pt x="28919" y="25487"/>
                    </a:cubicBezTo>
                    <a:cubicBezTo>
                      <a:pt x="28919" y="25487"/>
                      <a:pt x="28376" y="16992"/>
                      <a:pt x="26744" y="14987"/>
                    </a:cubicBezTo>
                    <a:cubicBezTo>
                      <a:pt x="26744" y="14987"/>
                      <a:pt x="8394" y="3399"/>
                      <a:pt x="6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 rot="-3943198">
                <a:off x="4645845" y="5078117"/>
                <a:ext cx="49074" cy="63126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3149" extrusionOk="0">
                    <a:moveTo>
                      <a:pt x="884" y="0"/>
                    </a:moveTo>
                    <a:cubicBezTo>
                      <a:pt x="782" y="0"/>
                      <a:pt x="714" y="68"/>
                      <a:pt x="714" y="136"/>
                    </a:cubicBezTo>
                    <a:cubicBezTo>
                      <a:pt x="680" y="748"/>
                      <a:pt x="476" y="2413"/>
                      <a:pt x="68" y="2889"/>
                    </a:cubicBezTo>
                    <a:cubicBezTo>
                      <a:pt x="34" y="2923"/>
                      <a:pt x="0" y="2991"/>
                      <a:pt x="34" y="3025"/>
                    </a:cubicBezTo>
                    <a:cubicBezTo>
                      <a:pt x="34" y="3059"/>
                      <a:pt x="34" y="3059"/>
                      <a:pt x="68" y="3093"/>
                    </a:cubicBezTo>
                    <a:cubicBezTo>
                      <a:pt x="88" y="3132"/>
                      <a:pt x="120" y="3149"/>
                      <a:pt x="156" y="3149"/>
                    </a:cubicBezTo>
                    <a:cubicBezTo>
                      <a:pt x="182" y="3149"/>
                      <a:pt x="210" y="3141"/>
                      <a:pt x="238" y="3126"/>
                    </a:cubicBezTo>
                    <a:cubicBezTo>
                      <a:pt x="340" y="3126"/>
                      <a:pt x="2243" y="2345"/>
                      <a:pt x="2447" y="714"/>
                    </a:cubicBezTo>
                    <a:cubicBezTo>
                      <a:pt x="2447" y="612"/>
                      <a:pt x="2379" y="510"/>
                      <a:pt x="2277" y="510"/>
                    </a:cubicBezTo>
                    <a:cubicBezTo>
                      <a:pt x="2209" y="510"/>
                      <a:pt x="2107" y="578"/>
                      <a:pt x="2107" y="646"/>
                    </a:cubicBezTo>
                    <a:cubicBezTo>
                      <a:pt x="1971" y="1631"/>
                      <a:pt x="1156" y="2277"/>
                      <a:pt x="612" y="2583"/>
                    </a:cubicBezTo>
                    <a:cubicBezTo>
                      <a:pt x="850" y="1801"/>
                      <a:pt x="986" y="986"/>
                      <a:pt x="1054" y="170"/>
                    </a:cubicBezTo>
                    <a:cubicBezTo>
                      <a:pt x="1054" y="68"/>
                      <a:pt x="986" y="0"/>
                      <a:pt x="8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 rot="-3943198">
                <a:off x="4770993" y="5056662"/>
                <a:ext cx="230273" cy="51098"/>
              </a:xfrm>
              <a:custGeom>
                <a:avLst/>
                <a:gdLst/>
                <a:ahLst/>
                <a:cxnLst/>
                <a:rect l="l" t="t" r="r" b="b"/>
                <a:pathLst>
                  <a:path w="11487" h="2549" extrusionOk="0">
                    <a:moveTo>
                      <a:pt x="11279" y="1"/>
                    </a:moveTo>
                    <a:cubicBezTo>
                      <a:pt x="11219" y="1"/>
                      <a:pt x="11169" y="38"/>
                      <a:pt x="11147" y="104"/>
                    </a:cubicBezTo>
                    <a:cubicBezTo>
                      <a:pt x="11147" y="133"/>
                      <a:pt x="9890" y="2215"/>
                      <a:pt x="3994" y="2215"/>
                    </a:cubicBezTo>
                    <a:cubicBezTo>
                      <a:pt x="2899" y="2215"/>
                      <a:pt x="1643" y="2143"/>
                      <a:pt x="205" y="1973"/>
                    </a:cubicBezTo>
                    <a:cubicBezTo>
                      <a:pt x="103" y="1973"/>
                      <a:pt x="35" y="2041"/>
                      <a:pt x="35" y="2143"/>
                    </a:cubicBezTo>
                    <a:cubicBezTo>
                      <a:pt x="1" y="2143"/>
                      <a:pt x="1" y="2177"/>
                      <a:pt x="35" y="2211"/>
                    </a:cubicBezTo>
                    <a:cubicBezTo>
                      <a:pt x="35" y="2245"/>
                      <a:pt x="103" y="2313"/>
                      <a:pt x="171" y="2313"/>
                    </a:cubicBezTo>
                    <a:cubicBezTo>
                      <a:pt x="1605" y="2478"/>
                      <a:pt x="2863" y="2548"/>
                      <a:pt x="3964" y="2548"/>
                    </a:cubicBezTo>
                    <a:cubicBezTo>
                      <a:pt x="10115" y="2548"/>
                      <a:pt x="11395" y="355"/>
                      <a:pt x="11453" y="240"/>
                    </a:cubicBezTo>
                    <a:cubicBezTo>
                      <a:pt x="11487" y="172"/>
                      <a:pt x="11453" y="70"/>
                      <a:pt x="11385" y="36"/>
                    </a:cubicBezTo>
                    <a:cubicBezTo>
                      <a:pt x="11348" y="12"/>
                      <a:pt x="11312" y="1"/>
                      <a:pt x="11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 rot="-3943198">
                <a:off x="4550849" y="5257152"/>
                <a:ext cx="214015" cy="139042"/>
              </a:xfrm>
              <a:custGeom>
                <a:avLst/>
                <a:gdLst/>
                <a:ahLst/>
                <a:cxnLst/>
                <a:rect l="l" t="t" r="r" b="b"/>
                <a:pathLst>
                  <a:path w="10676" h="6936" extrusionOk="0">
                    <a:moveTo>
                      <a:pt x="187" y="0"/>
                    </a:moveTo>
                    <a:cubicBezTo>
                      <a:pt x="145" y="0"/>
                      <a:pt x="102" y="17"/>
                      <a:pt x="68" y="51"/>
                    </a:cubicBezTo>
                    <a:cubicBezTo>
                      <a:pt x="34" y="119"/>
                      <a:pt x="0" y="153"/>
                      <a:pt x="34" y="221"/>
                    </a:cubicBezTo>
                    <a:cubicBezTo>
                      <a:pt x="34" y="255"/>
                      <a:pt x="34" y="255"/>
                      <a:pt x="68" y="289"/>
                    </a:cubicBezTo>
                    <a:cubicBezTo>
                      <a:pt x="3330" y="4129"/>
                      <a:pt x="10297" y="6915"/>
                      <a:pt x="10365" y="6915"/>
                    </a:cubicBezTo>
                    <a:cubicBezTo>
                      <a:pt x="10393" y="6930"/>
                      <a:pt x="10420" y="6936"/>
                      <a:pt x="10445" y="6936"/>
                    </a:cubicBezTo>
                    <a:cubicBezTo>
                      <a:pt x="10600" y="6936"/>
                      <a:pt x="10676" y="6697"/>
                      <a:pt x="10500" y="6609"/>
                    </a:cubicBezTo>
                    <a:cubicBezTo>
                      <a:pt x="10432" y="6576"/>
                      <a:pt x="3534" y="3857"/>
                      <a:pt x="306" y="51"/>
                    </a:cubicBezTo>
                    <a:cubicBezTo>
                      <a:pt x="272" y="17"/>
                      <a:pt x="230" y="0"/>
                      <a:pt x="1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 rot="-3943198">
                <a:off x="4451967" y="5177547"/>
                <a:ext cx="86540" cy="267499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3344" extrusionOk="0">
                    <a:moveTo>
                      <a:pt x="4127" y="1"/>
                    </a:moveTo>
                    <a:cubicBezTo>
                      <a:pt x="4074" y="1"/>
                      <a:pt x="4031" y="17"/>
                      <a:pt x="4011" y="57"/>
                    </a:cubicBezTo>
                    <a:cubicBezTo>
                      <a:pt x="375" y="5256"/>
                      <a:pt x="1" y="13072"/>
                      <a:pt x="1" y="13140"/>
                    </a:cubicBezTo>
                    <a:cubicBezTo>
                      <a:pt x="1" y="13174"/>
                      <a:pt x="1" y="13208"/>
                      <a:pt x="1" y="13208"/>
                    </a:cubicBezTo>
                    <a:cubicBezTo>
                      <a:pt x="1" y="13276"/>
                      <a:pt x="69" y="13310"/>
                      <a:pt x="137" y="13344"/>
                    </a:cubicBezTo>
                    <a:cubicBezTo>
                      <a:pt x="239" y="13344"/>
                      <a:pt x="307" y="13276"/>
                      <a:pt x="307" y="13174"/>
                    </a:cubicBezTo>
                    <a:cubicBezTo>
                      <a:pt x="307" y="13106"/>
                      <a:pt x="714" y="5358"/>
                      <a:pt x="4283" y="261"/>
                    </a:cubicBezTo>
                    <a:cubicBezTo>
                      <a:pt x="4317" y="193"/>
                      <a:pt x="4317" y="91"/>
                      <a:pt x="4249" y="23"/>
                    </a:cubicBezTo>
                    <a:cubicBezTo>
                      <a:pt x="4206" y="9"/>
                      <a:pt x="4164" y="1"/>
                      <a:pt x="41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 rot="-3943198">
                <a:off x="4443685" y="5242734"/>
                <a:ext cx="138260" cy="40915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2041" extrusionOk="0">
                    <a:moveTo>
                      <a:pt x="6652" y="0"/>
                    </a:moveTo>
                    <a:cubicBezTo>
                      <a:pt x="6606" y="0"/>
                      <a:pt x="6561" y="19"/>
                      <a:pt x="6525" y="64"/>
                    </a:cubicBezTo>
                    <a:cubicBezTo>
                      <a:pt x="6472" y="143"/>
                      <a:pt x="5114" y="1732"/>
                      <a:pt x="2655" y="1732"/>
                    </a:cubicBezTo>
                    <a:cubicBezTo>
                      <a:pt x="1940" y="1732"/>
                      <a:pt x="1133" y="1598"/>
                      <a:pt x="238" y="1253"/>
                    </a:cubicBezTo>
                    <a:cubicBezTo>
                      <a:pt x="213" y="1245"/>
                      <a:pt x="189" y="1241"/>
                      <a:pt x="168" y="1241"/>
                    </a:cubicBezTo>
                    <a:cubicBezTo>
                      <a:pt x="104" y="1241"/>
                      <a:pt x="60" y="1279"/>
                      <a:pt x="34" y="1355"/>
                    </a:cubicBezTo>
                    <a:cubicBezTo>
                      <a:pt x="0" y="1389"/>
                      <a:pt x="0" y="1423"/>
                      <a:pt x="34" y="1457"/>
                    </a:cubicBezTo>
                    <a:cubicBezTo>
                      <a:pt x="34" y="1491"/>
                      <a:pt x="68" y="1525"/>
                      <a:pt x="136" y="1559"/>
                    </a:cubicBezTo>
                    <a:cubicBezTo>
                      <a:pt x="1041" y="1905"/>
                      <a:pt x="1865" y="2041"/>
                      <a:pt x="2601" y="2041"/>
                    </a:cubicBezTo>
                    <a:cubicBezTo>
                      <a:pt x="5262" y="2041"/>
                      <a:pt x="6770" y="268"/>
                      <a:pt x="6796" y="268"/>
                    </a:cubicBezTo>
                    <a:cubicBezTo>
                      <a:pt x="6896" y="143"/>
                      <a:pt x="6776" y="0"/>
                      <a:pt x="66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 rot="-3943198">
                <a:off x="3773043" y="3829734"/>
                <a:ext cx="859710" cy="710785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35457" extrusionOk="0">
                    <a:moveTo>
                      <a:pt x="21888" y="1"/>
                    </a:moveTo>
                    <a:cubicBezTo>
                      <a:pt x="17551" y="1"/>
                      <a:pt x="13207" y="2073"/>
                      <a:pt x="9516" y="5540"/>
                    </a:cubicBezTo>
                    <a:cubicBezTo>
                      <a:pt x="1" y="14477"/>
                      <a:pt x="3637" y="26744"/>
                      <a:pt x="14273" y="33439"/>
                    </a:cubicBezTo>
                    <a:cubicBezTo>
                      <a:pt x="16589" y="34889"/>
                      <a:pt x="18859" y="35457"/>
                      <a:pt x="20992" y="35457"/>
                    </a:cubicBezTo>
                    <a:cubicBezTo>
                      <a:pt x="28655" y="35457"/>
                      <a:pt x="34560" y="28138"/>
                      <a:pt x="34560" y="28138"/>
                    </a:cubicBezTo>
                    <a:cubicBezTo>
                      <a:pt x="34560" y="28138"/>
                      <a:pt x="42885" y="20288"/>
                      <a:pt x="35477" y="8700"/>
                    </a:cubicBezTo>
                    <a:cubicBezTo>
                      <a:pt x="31569" y="2586"/>
                      <a:pt x="26733" y="1"/>
                      <a:pt x="21888" y="1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 rot="-3943198">
                <a:off x="4008587" y="4493468"/>
                <a:ext cx="787503" cy="781369"/>
              </a:xfrm>
              <a:custGeom>
                <a:avLst/>
                <a:gdLst/>
                <a:ahLst/>
                <a:cxnLst/>
                <a:rect l="l" t="t" r="r" b="b"/>
                <a:pathLst>
                  <a:path w="39284" h="38978" extrusionOk="0">
                    <a:moveTo>
                      <a:pt x="25385" y="0"/>
                    </a:moveTo>
                    <a:cubicBezTo>
                      <a:pt x="25385" y="0"/>
                      <a:pt x="8020" y="3093"/>
                      <a:pt x="1" y="25860"/>
                    </a:cubicBezTo>
                    <a:cubicBezTo>
                      <a:pt x="1" y="25860"/>
                      <a:pt x="16634" y="38977"/>
                      <a:pt x="25992" y="38977"/>
                    </a:cubicBezTo>
                    <a:cubicBezTo>
                      <a:pt x="26017" y="38977"/>
                      <a:pt x="26041" y="38977"/>
                      <a:pt x="26065" y="38977"/>
                    </a:cubicBezTo>
                    <a:cubicBezTo>
                      <a:pt x="26065" y="38977"/>
                      <a:pt x="35749" y="23142"/>
                      <a:pt x="39283" y="18554"/>
                    </a:cubicBezTo>
                    <a:cubicBezTo>
                      <a:pt x="39283" y="18554"/>
                      <a:pt x="29429" y="6389"/>
                      <a:pt x="2538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 rot="-3943198">
                <a:off x="4465613" y="4243671"/>
                <a:ext cx="621960" cy="281652"/>
              </a:xfrm>
              <a:custGeom>
                <a:avLst/>
                <a:gdLst/>
                <a:ahLst/>
                <a:cxnLst/>
                <a:rect l="l" t="t" r="r" b="b"/>
                <a:pathLst>
                  <a:path w="31026" h="14050" extrusionOk="0">
                    <a:moveTo>
                      <a:pt x="4961" y="1"/>
                    </a:moveTo>
                    <a:lnTo>
                      <a:pt x="0" y="7714"/>
                    </a:lnTo>
                    <a:cubicBezTo>
                      <a:pt x="5645" y="12560"/>
                      <a:pt x="10654" y="14049"/>
                      <a:pt x="14678" y="14049"/>
                    </a:cubicBezTo>
                    <a:cubicBezTo>
                      <a:pt x="21096" y="14049"/>
                      <a:pt x="25010" y="10263"/>
                      <a:pt x="25010" y="10263"/>
                    </a:cubicBezTo>
                    <a:cubicBezTo>
                      <a:pt x="25010" y="10263"/>
                      <a:pt x="26836" y="10692"/>
                      <a:pt x="28024" y="10692"/>
                    </a:cubicBezTo>
                    <a:cubicBezTo>
                      <a:pt x="28575" y="10692"/>
                      <a:pt x="28988" y="10600"/>
                      <a:pt x="29020" y="10331"/>
                    </a:cubicBezTo>
                    <a:cubicBezTo>
                      <a:pt x="29156" y="9481"/>
                      <a:pt x="26913" y="9414"/>
                      <a:pt x="26913" y="9414"/>
                    </a:cubicBezTo>
                    <a:cubicBezTo>
                      <a:pt x="26913" y="9414"/>
                      <a:pt x="31025" y="9142"/>
                      <a:pt x="30957" y="8122"/>
                    </a:cubicBezTo>
                    <a:cubicBezTo>
                      <a:pt x="30936" y="7810"/>
                      <a:pt x="30619" y="7702"/>
                      <a:pt x="30190" y="7702"/>
                    </a:cubicBezTo>
                    <a:cubicBezTo>
                      <a:pt x="29215" y="7702"/>
                      <a:pt x="27661" y="8258"/>
                      <a:pt x="27661" y="8258"/>
                    </a:cubicBezTo>
                    <a:cubicBezTo>
                      <a:pt x="27661" y="8258"/>
                      <a:pt x="30685" y="6151"/>
                      <a:pt x="30787" y="5472"/>
                    </a:cubicBezTo>
                    <a:cubicBezTo>
                      <a:pt x="30801" y="5381"/>
                      <a:pt x="30741" y="5342"/>
                      <a:pt x="30628" y="5342"/>
                    </a:cubicBezTo>
                    <a:cubicBezTo>
                      <a:pt x="29891" y="5342"/>
                      <a:pt x="26879" y="7001"/>
                      <a:pt x="26879" y="7001"/>
                    </a:cubicBezTo>
                    <a:cubicBezTo>
                      <a:pt x="26879" y="7001"/>
                      <a:pt x="29122" y="4452"/>
                      <a:pt x="28680" y="3909"/>
                    </a:cubicBezTo>
                    <a:cubicBezTo>
                      <a:pt x="28649" y="3867"/>
                      <a:pt x="28600" y="3847"/>
                      <a:pt x="28537" y="3847"/>
                    </a:cubicBezTo>
                    <a:cubicBezTo>
                      <a:pt x="27780" y="3847"/>
                      <a:pt x="24942" y="6627"/>
                      <a:pt x="24942" y="6627"/>
                    </a:cubicBezTo>
                    <a:cubicBezTo>
                      <a:pt x="24942" y="6627"/>
                      <a:pt x="25826" y="3943"/>
                      <a:pt x="25418" y="3841"/>
                    </a:cubicBezTo>
                    <a:cubicBezTo>
                      <a:pt x="25409" y="3838"/>
                      <a:pt x="25398" y="3836"/>
                      <a:pt x="25388" y="3836"/>
                    </a:cubicBezTo>
                    <a:cubicBezTo>
                      <a:pt x="24909" y="3836"/>
                      <a:pt x="23413" y="6763"/>
                      <a:pt x="23413" y="6763"/>
                    </a:cubicBezTo>
                    <a:cubicBezTo>
                      <a:pt x="22412" y="7304"/>
                      <a:pt x="21300" y="7534"/>
                      <a:pt x="20133" y="7534"/>
                    </a:cubicBezTo>
                    <a:cubicBezTo>
                      <a:pt x="13455" y="7534"/>
                      <a:pt x="4961" y="1"/>
                      <a:pt x="4961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 rot="-3943198">
                <a:off x="4851555" y="4196401"/>
                <a:ext cx="21149" cy="39371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964" extrusionOk="0">
                    <a:moveTo>
                      <a:pt x="547" y="0"/>
                    </a:moveTo>
                    <a:cubicBezTo>
                      <a:pt x="525" y="0"/>
                      <a:pt x="502" y="5"/>
                      <a:pt x="476" y="13"/>
                    </a:cubicBezTo>
                    <a:cubicBezTo>
                      <a:pt x="374" y="13"/>
                      <a:pt x="341" y="115"/>
                      <a:pt x="374" y="217"/>
                    </a:cubicBezTo>
                    <a:cubicBezTo>
                      <a:pt x="646" y="1270"/>
                      <a:pt x="103" y="1644"/>
                      <a:pt x="69" y="1644"/>
                    </a:cubicBezTo>
                    <a:cubicBezTo>
                      <a:pt x="35" y="1712"/>
                      <a:pt x="1" y="1780"/>
                      <a:pt x="35" y="1848"/>
                    </a:cubicBezTo>
                    <a:cubicBezTo>
                      <a:pt x="35" y="1848"/>
                      <a:pt x="35" y="1882"/>
                      <a:pt x="35" y="1882"/>
                    </a:cubicBezTo>
                    <a:cubicBezTo>
                      <a:pt x="60" y="1932"/>
                      <a:pt x="121" y="1963"/>
                      <a:pt x="192" y="1963"/>
                    </a:cubicBezTo>
                    <a:cubicBezTo>
                      <a:pt x="218" y="1963"/>
                      <a:pt x="245" y="1959"/>
                      <a:pt x="273" y="1950"/>
                    </a:cubicBezTo>
                    <a:cubicBezTo>
                      <a:pt x="273" y="1916"/>
                      <a:pt x="1054" y="1440"/>
                      <a:pt x="680" y="115"/>
                    </a:cubicBezTo>
                    <a:cubicBezTo>
                      <a:pt x="655" y="39"/>
                      <a:pt x="610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3"/>
              <p:cNvSpPr/>
              <p:nvPr/>
            </p:nvSpPr>
            <p:spPr>
              <a:xfrm rot="-3943198">
                <a:off x="3599135" y="4756633"/>
                <a:ext cx="616728" cy="319219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924" extrusionOk="0">
                    <a:moveTo>
                      <a:pt x="14520" y="0"/>
                    </a:moveTo>
                    <a:cubicBezTo>
                      <a:pt x="9830" y="0"/>
                      <a:pt x="6671" y="2059"/>
                      <a:pt x="6671" y="2059"/>
                    </a:cubicBezTo>
                    <a:cubicBezTo>
                      <a:pt x="6671" y="2059"/>
                      <a:pt x="4325" y="984"/>
                      <a:pt x="3261" y="984"/>
                    </a:cubicBezTo>
                    <a:cubicBezTo>
                      <a:pt x="3001" y="984"/>
                      <a:pt x="2817" y="1049"/>
                      <a:pt x="2763" y="1209"/>
                    </a:cubicBezTo>
                    <a:cubicBezTo>
                      <a:pt x="2458" y="2025"/>
                      <a:pt x="4666" y="2501"/>
                      <a:pt x="4666" y="2501"/>
                    </a:cubicBezTo>
                    <a:cubicBezTo>
                      <a:pt x="4666" y="2501"/>
                      <a:pt x="3666" y="2386"/>
                      <a:pt x="2636" y="2386"/>
                    </a:cubicBezTo>
                    <a:cubicBezTo>
                      <a:pt x="1569" y="2386"/>
                      <a:pt x="471" y="2509"/>
                      <a:pt x="419" y="3010"/>
                    </a:cubicBezTo>
                    <a:cubicBezTo>
                      <a:pt x="353" y="3504"/>
                      <a:pt x="1115" y="3631"/>
                      <a:pt x="1918" y="3631"/>
                    </a:cubicBezTo>
                    <a:cubicBezTo>
                      <a:pt x="2776" y="3631"/>
                      <a:pt x="3681" y="3486"/>
                      <a:pt x="3681" y="3486"/>
                    </a:cubicBezTo>
                    <a:lnTo>
                      <a:pt x="3681" y="3486"/>
                    </a:lnTo>
                    <a:cubicBezTo>
                      <a:pt x="3681" y="3486"/>
                      <a:pt x="249" y="5015"/>
                      <a:pt x="45" y="5661"/>
                    </a:cubicBezTo>
                    <a:cubicBezTo>
                      <a:pt x="0" y="5782"/>
                      <a:pt x="118" y="5832"/>
                      <a:pt x="338" y="5832"/>
                    </a:cubicBezTo>
                    <a:cubicBezTo>
                      <a:pt x="1290" y="5832"/>
                      <a:pt x="4156" y="4913"/>
                      <a:pt x="4157" y="4913"/>
                    </a:cubicBezTo>
                    <a:lnTo>
                      <a:pt x="4157" y="4913"/>
                    </a:lnTo>
                    <a:cubicBezTo>
                      <a:pt x="4156" y="4913"/>
                      <a:pt x="1506" y="6952"/>
                      <a:pt x="1812" y="7598"/>
                    </a:cubicBezTo>
                    <a:cubicBezTo>
                      <a:pt x="1844" y="7662"/>
                      <a:pt x="1917" y="7691"/>
                      <a:pt x="2021" y="7691"/>
                    </a:cubicBezTo>
                    <a:cubicBezTo>
                      <a:pt x="2901" y="7691"/>
                      <a:pt x="6025" y="5627"/>
                      <a:pt x="6026" y="5627"/>
                    </a:cubicBezTo>
                    <a:lnTo>
                      <a:pt x="6026" y="5627"/>
                    </a:lnTo>
                    <a:cubicBezTo>
                      <a:pt x="6025" y="5627"/>
                      <a:pt x="4632" y="8073"/>
                      <a:pt x="5006" y="8277"/>
                    </a:cubicBezTo>
                    <a:cubicBezTo>
                      <a:pt x="5021" y="8285"/>
                      <a:pt x="5038" y="8288"/>
                      <a:pt x="5058" y="8288"/>
                    </a:cubicBezTo>
                    <a:cubicBezTo>
                      <a:pt x="5565" y="8288"/>
                      <a:pt x="7521" y="5797"/>
                      <a:pt x="7521" y="5797"/>
                    </a:cubicBezTo>
                    <a:cubicBezTo>
                      <a:pt x="8142" y="5600"/>
                      <a:pt x="8779" y="5510"/>
                      <a:pt x="9426" y="5510"/>
                    </a:cubicBezTo>
                    <a:cubicBezTo>
                      <a:pt x="16387" y="5510"/>
                      <a:pt x="24410" y="15923"/>
                      <a:pt x="24410" y="15923"/>
                    </a:cubicBezTo>
                    <a:lnTo>
                      <a:pt x="30764" y="9263"/>
                    </a:lnTo>
                    <a:cubicBezTo>
                      <a:pt x="24898" y="1885"/>
                      <a:pt x="19008" y="0"/>
                      <a:pt x="14520" y="0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3"/>
              <p:cNvSpPr/>
              <p:nvPr/>
            </p:nvSpPr>
            <p:spPr>
              <a:xfrm rot="-3943198">
                <a:off x="3893994" y="3956512"/>
                <a:ext cx="713913" cy="582809"/>
              </a:xfrm>
              <a:custGeom>
                <a:avLst/>
                <a:gdLst/>
                <a:ahLst/>
                <a:cxnLst/>
                <a:rect l="l" t="t" r="r" b="b"/>
                <a:pathLst>
                  <a:path w="35613" h="29073" extrusionOk="0">
                    <a:moveTo>
                      <a:pt x="18353" y="1"/>
                    </a:moveTo>
                    <a:cubicBezTo>
                      <a:pt x="13963" y="1"/>
                      <a:pt x="10501" y="1763"/>
                      <a:pt x="10501" y="1763"/>
                    </a:cubicBezTo>
                    <a:cubicBezTo>
                      <a:pt x="1" y="8118"/>
                      <a:pt x="3841" y="26400"/>
                      <a:pt x="15055" y="28711"/>
                    </a:cubicBezTo>
                    <a:cubicBezTo>
                      <a:pt x="16251" y="28957"/>
                      <a:pt x="17394" y="29073"/>
                      <a:pt x="18481" y="29073"/>
                    </a:cubicBezTo>
                    <a:cubicBezTo>
                      <a:pt x="30420" y="29073"/>
                      <a:pt x="35613" y="15120"/>
                      <a:pt x="31128" y="7676"/>
                    </a:cubicBezTo>
                    <a:cubicBezTo>
                      <a:pt x="27465" y="1571"/>
                      <a:pt x="22496" y="1"/>
                      <a:pt x="18353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3"/>
              <p:cNvSpPr/>
              <p:nvPr/>
            </p:nvSpPr>
            <p:spPr>
              <a:xfrm rot="-3943198">
                <a:off x="4184402" y="4457751"/>
                <a:ext cx="236407" cy="232979"/>
              </a:xfrm>
              <a:custGeom>
                <a:avLst/>
                <a:gdLst/>
                <a:ahLst/>
                <a:cxnLst/>
                <a:rect l="l" t="t" r="r" b="b"/>
                <a:pathLst>
                  <a:path w="11793" h="11622" extrusionOk="0">
                    <a:moveTo>
                      <a:pt x="9482" y="1"/>
                    </a:moveTo>
                    <a:lnTo>
                      <a:pt x="4384" y="3875"/>
                    </a:lnTo>
                    <a:lnTo>
                      <a:pt x="2889" y="2176"/>
                    </a:lnTo>
                    <a:lnTo>
                      <a:pt x="2889" y="2176"/>
                    </a:lnTo>
                    <a:cubicBezTo>
                      <a:pt x="2889" y="2176"/>
                      <a:pt x="1" y="7850"/>
                      <a:pt x="4588" y="10637"/>
                    </a:cubicBezTo>
                    <a:cubicBezTo>
                      <a:pt x="5826" y="11377"/>
                      <a:pt x="6784" y="11621"/>
                      <a:pt x="7510" y="11621"/>
                    </a:cubicBezTo>
                    <a:cubicBezTo>
                      <a:pt x="8915" y="11621"/>
                      <a:pt x="9448" y="10705"/>
                      <a:pt x="9448" y="10705"/>
                    </a:cubicBezTo>
                    <a:lnTo>
                      <a:pt x="8190" y="9074"/>
                    </a:lnTo>
                    <a:lnTo>
                      <a:pt x="11792" y="4486"/>
                    </a:lnTo>
                    <a:lnTo>
                      <a:pt x="9482" y="1"/>
                    </a:ln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 rot="-3943198">
                <a:off x="4318739" y="4265339"/>
                <a:ext cx="109694" cy="959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787" extrusionOk="0">
                    <a:moveTo>
                      <a:pt x="1005" y="0"/>
                    </a:moveTo>
                    <a:cubicBezTo>
                      <a:pt x="946" y="0"/>
                      <a:pt x="886" y="30"/>
                      <a:pt x="850" y="101"/>
                    </a:cubicBezTo>
                    <a:cubicBezTo>
                      <a:pt x="816" y="169"/>
                      <a:pt x="1" y="2106"/>
                      <a:pt x="409" y="3465"/>
                    </a:cubicBezTo>
                    <a:cubicBezTo>
                      <a:pt x="443" y="3499"/>
                      <a:pt x="443" y="3567"/>
                      <a:pt x="477" y="3601"/>
                    </a:cubicBezTo>
                    <a:cubicBezTo>
                      <a:pt x="646" y="4043"/>
                      <a:pt x="986" y="4383"/>
                      <a:pt x="1394" y="4553"/>
                    </a:cubicBezTo>
                    <a:cubicBezTo>
                      <a:pt x="1794" y="4719"/>
                      <a:pt x="2187" y="4786"/>
                      <a:pt x="2562" y="4786"/>
                    </a:cubicBezTo>
                    <a:cubicBezTo>
                      <a:pt x="4098" y="4786"/>
                      <a:pt x="5322" y="3656"/>
                      <a:pt x="5404" y="3601"/>
                    </a:cubicBezTo>
                    <a:cubicBezTo>
                      <a:pt x="5472" y="3533"/>
                      <a:pt x="5472" y="3431"/>
                      <a:pt x="5404" y="3363"/>
                    </a:cubicBezTo>
                    <a:cubicBezTo>
                      <a:pt x="5370" y="3329"/>
                      <a:pt x="5327" y="3312"/>
                      <a:pt x="5285" y="3312"/>
                    </a:cubicBezTo>
                    <a:cubicBezTo>
                      <a:pt x="5242" y="3312"/>
                      <a:pt x="5200" y="3329"/>
                      <a:pt x="5166" y="3363"/>
                    </a:cubicBezTo>
                    <a:cubicBezTo>
                      <a:pt x="5166" y="3363"/>
                      <a:pt x="3974" y="4443"/>
                      <a:pt x="2541" y="4443"/>
                    </a:cubicBezTo>
                    <a:cubicBezTo>
                      <a:pt x="2213" y="4443"/>
                      <a:pt x="1872" y="4386"/>
                      <a:pt x="1530" y="4247"/>
                    </a:cubicBezTo>
                    <a:cubicBezTo>
                      <a:pt x="1156" y="4111"/>
                      <a:pt x="884" y="3839"/>
                      <a:pt x="748" y="3499"/>
                    </a:cubicBezTo>
                    <a:cubicBezTo>
                      <a:pt x="273" y="2276"/>
                      <a:pt x="1156" y="271"/>
                      <a:pt x="1156" y="237"/>
                    </a:cubicBezTo>
                    <a:cubicBezTo>
                      <a:pt x="1223" y="104"/>
                      <a:pt x="1116" y="0"/>
                      <a:pt x="10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3"/>
              <p:cNvSpPr/>
              <p:nvPr/>
            </p:nvSpPr>
            <p:spPr>
              <a:xfrm rot="-3943198">
                <a:off x="4184430" y="4250054"/>
                <a:ext cx="72047" cy="6064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3025" extrusionOk="0">
                    <a:moveTo>
                      <a:pt x="1907" y="1"/>
                    </a:moveTo>
                    <a:cubicBezTo>
                      <a:pt x="814" y="1"/>
                      <a:pt x="0" y="1213"/>
                      <a:pt x="603" y="2237"/>
                    </a:cubicBezTo>
                    <a:cubicBezTo>
                      <a:pt x="893" y="2771"/>
                      <a:pt x="1402" y="3025"/>
                      <a:pt x="1909" y="3025"/>
                    </a:cubicBezTo>
                    <a:cubicBezTo>
                      <a:pt x="2531" y="3025"/>
                      <a:pt x="3149" y="2643"/>
                      <a:pt x="3355" y="1932"/>
                    </a:cubicBezTo>
                    <a:cubicBezTo>
                      <a:pt x="3593" y="1150"/>
                      <a:pt x="3117" y="301"/>
                      <a:pt x="2336" y="63"/>
                    </a:cubicBezTo>
                    <a:cubicBezTo>
                      <a:pt x="2190" y="20"/>
                      <a:pt x="2046" y="1"/>
                      <a:pt x="19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3"/>
              <p:cNvSpPr/>
              <p:nvPr/>
            </p:nvSpPr>
            <p:spPr>
              <a:xfrm rot="-3943198">
                <a:off x="4359514" y="4132254"/>
                <a:ext cx="71425" cy="60159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001" extrusionOk="0">
                    <a:moveTo>
                      <a:pt x="1869" y="1"/>
                    </a:moveTo>
                    <a:cubicBezTo>
                      <a:pt x="786" y="1"/>
                      <a:pt x="1" y="1186"/>
                      <a:pt x="572" y="2238"/>
                    </a:cubicBezTo>
                    <a:cubicBezTo>
                      <a:pt x="861" y="2756"/>
                      <a:pt x="1368" y="3000"/>
                      <a:pt x="1873" y="3000"/>
                    </a:cubicBezTo>
                    <a:cubicBezTo>
                      <a:pt x="2497" y="3000"/>
                      <a:pt x="3118" y="2627"/>
                      <a:pt x="3324" y="1933"/>
                    </a:cubicBezTo>
                    <a:cubicBezTo>
                      <a:pt x="3562" y="1117"/>
                      <a:pt x="3087" y="302"/>
                      <a:pt x="2305" y="64"/>
                    </a:cubicBezTo>
                    <a:cubicBezTo>
                      <a:pt x="2156" y="21"/>
                      <a:pt x="2010" y="1"/>
                      <a:pt x="1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3"/>
              <p:cNvSpPr/>
              <p:nvPr/>
            </p:nvSpPr>
            <p:spPr>
              <a:xfrm rot="-3943198">
                <a:off x="3957450" y="4390691"/>
                <a:ext cx="198439" cy="167428"/>
              </a:xfrm>
              <a:custGeom>
                <a:avLst/>
                <a:gdLst/>
                <a:ahLst/>
                <a:cxnLst/>
                <a:rect l="l" t="t" r="r" b="b"/>
                <a:pathLst>
                  <a:path w="9899" h="8352" extrusionOk="0">
                    <a:moveTo>
                      <a:pt x="6757" y="1"/>
                    </a:moveTo>
                    <a:cubicBezTo>
                      <a:pt x="6436" y="1"/>
                      <a:pt x="6066" y="56"/>
                      <a:pt x="5641" y="179"/>
                    </a:cubicBezTo>
                    <a:cubicBezTo>
                      <a:pt x="1" y="1878"/>
                      <a:pt x="2753" y="6839"/>
                      <a:pt x="4826" y="8097"/>
                    </a:cubicBezTo>
                    <a:cubicBezTo>
                      <a:pt x="5116" y="8274"/>
                      <a:pt x="5393" y="8351"/>
                      <a:pt x="5656" y="8351"/>
                    </a:cubicBezTo>
                    <a:cubicBezTo>
                      <a:pt x="7299" y="8351"/>
                      <a:pt x="8360" y="5344"/>
                      <a:pt x="8360" y="5344"/>
                    </a:cubicBezTo>
                    <a:cubicBezTo>
                      <a:pt x="8360" y="5344"/>
                      <a:pt x="9899" y="1"/>
                      <a:pt x="6757" y="1"/>
                    </a:cubicBezTo>
                    <a:close/>
                  </a:path>
                </a:pathLst>
              </a:custGeom>
              <a:solidFill>
                <a:srgbClr val="DAA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3"/>
              <p:cNvSpPr/>
              <p:nvPr/>
            </p:nvSpPr>
            <p:spPr>
              <a:xfrm rot="-3943198">
                <a:off x="4043574" y="4397681"/>
                <a:ext cx="32716" cy="10803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389" extrusionOk="0">
                    <a:moveTo>
                      <a:pt x="340" y="0"/>
                    </a:moveTo>
                    <a:cubicBezTo>
                      <a:pt x="239" y="0"/>
                      <a:pt x="137" y="68"/>
                      <a:pt x="137" y="170"/>
                    </a:cubicBezTo>
                    <a:cubicBezTo>
                      <a:pt x="137" y="238"/>
                      <a:pt x="205" y="340"/>
                      <a:pt x="307" y="340"/>
                    </a:cubicBezTo>
                    <a:cubicBezTo>
                      <a:pt x="544" y="408"/>
                      <a:pt x="748" y="578"/>
                      <a:pt x="884" y="816"/>
                    </a:cubicBezTo>
                    <a:cubicBezTo>
                      <a:pt x="1156" y="1360"/>
                      <a:pt x="1258" y="2549"/>
                      <a:pt x="35" y="5132"/>
                    </a:cubicBezTo>
                    <a:cubicBezTo>
                      <a:pt x="1" y="5200"/>
                      <a:pt x="1" y="5234"/>
                      <a:pt x="1" y="5268"/>
                    </a:cubicBezTo>
                    <a:cubicBezTo>
                      <a:pt x="20" y="5344"/>
                      <a:pt x="92" y="5388"/>
                      <a:pt x="165" y="5388"/>
                    </a:cubicBezTo>
                    <a:cubicBezTo>
                      <a:pt x="221" y="5388"/>
                      <a:pt x="277" y="5361"/>
                      <a:pt x="307" y="5302"/>
                    </a:cubicBezTo>
                    <a:cubicBezTo>
                      <a:pt x="1360" y="3093"/>
                      <a:pt x="1632" y="1530"/>
                      <a:pt x="1156" y="646"/>
                    </a:cubicBezTo>
                    <a:cubicBezTo>
                      <a:pt x="986" y="306"/>
                      <a:pt x="680" y="68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3"/>
              <p:cNvSpPr/>
              <p:nvPr/>
            </p:nvSpPr>
            <p:spPr>
              <a:xfrm rot="-3943198">
                <a:off x="4313468" y="4202480"/>
                <a:ext cx="68839" cy="93857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682" extrusionOk="0">
                    <a:moveTo>
                      <a:pt x="2222" y="1"/>
                    </a:moveTo>
                    <a:cubicBezTo>
                      <a:pt x="2163" y="1"/>
                      <a:pt x="2099" y="39"/>
                      <a:pt x="2074" y="115"/>
                    </a:cubicBezTo>
                    <a:lnTo>
                      <a:pt x="782" y="2664"/>
                    </a:lnTo>
                    <a:cubicBezTo>
                      <a:pt x="749" y="2766"/>
                      <a:pt x="782" y="2868"/>
                      <a:pt x="884" y="2902"/>
                    </a:cubicBezTo>
                    <a:lnTo>
                      <a:pt x="2753" y="3683"/>
                    </a:lnTo>
                    <a:lnTo>
                      <a:pt x="137" y="4363"/>
                    </a:lnTo>
                    <a:cubicBezTo>
                      <a:pt x="35" y="4397"/>
                      <a:pt x="1" y="4465"/>
                      <a:pt x="1" y="4567"/>
                    </a:cubicBezTo>
                    <a:cubicBezTo>
                      <a:pt x="26" y="4643"/>
                      <a:pt x="71" y="4682"/>
                      <a:pt x="135" y="4682"/>
                    </a:cubicBezTo>
                    <a:cubicBezTo>
                      <a:pt x="156" y="4682"/>
                      <a:pt x="179" y="4677"/>
                      <a:pt x="205" y="4669"/>
                    </a:cubicBezTo>
                    <a:lnTo>
                      <a:pt x="3331" y="3887"/>
                    </a:lnTo>
                    <a:cubicBezTo>
                      <a:pt x="3399" y="3853"/>
                      <a:pt x="3433" y="3785"/>
                      <a:pt x="3433" y="3717"/>
                    </a:cubicBezTo>
                    <a:cubicBezTo>
                      <a:pt x="3433" y="3649"/>
                      <a:pt x="3399" y="3581"/>
                      <a:pt x="3331" y="3547"/>
                    </a:cubicBezTo>
                    <a:lnTo>
                      <a:pt x="1156" y="2664"/>
                    </a:lnTo>
                    <a:lnTo>
                      <a:pt x="2346" y="251"/>
                    </a:lnTo>
                    <a:cubicBezTo>
                      <a:pt x="2380" y="183"/>
                      <a:pt x="2380" y="81"/>
                      <a:pt x="2278" y="13"/>
                    </a:cubicBezTo>
                    <a:cubicBezTo>
                      <a:pt x="2261" y="5"/>
                      <a:pt x="2242" y="1"/>
                      <a:pt x="22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3"/>
              <p:cNvSpPr/>
              <p:nvPr/>
            </p:nvSpPr>
            <p:spPr>
              <a:xfrm rot="-3943198">
                <a:off x="3896793" y="3809248"/>
                <a:ext cx="582108" cy="502383"/>
              </a:xfrm>
              <a:custGeom>
                <a:avLst/>
                <a:gdLst/>
                <a:ahLst/>
                <a:cxnLst/>
                <a:rect l="l" t="t" r="r" b="b"/>
                <a:pathLst>
                  <a:path w="29038" h="25061" extrusionOk="0">
                    <a:moveTo>
                      <a:pt x="11319" y="1"/>
                    </a:moveTo>
                    <a:cubicBezTo>
                      <a:pt x="4754" y="1"/>
                      <a:pt x="1" y="7144"/>
                      <a:pt x="51" y="9055"/>
                    </a:cubicBezTo>
                    <a:cubicBezTo>
                      <a:pt x="118" y="11634"/>
                      <a:pt x="7384" y="17384"/>
                      <a:pt x="10423" y="17384"/>
                    </a:cubicBezTo>
                    <a:cubicBezTo>
                      <a:pt x="10466" y="17384"/>
                      <a:pt x="10509" y="17383"/>
                      <a:pt x="10551" y="17381"/>
                    </a:cubicBezTo>
                    <a:cubicBezTo>
                      <a:pt x="12243" y="17284"/>
                      <a:pt x="14086" y="15645"/>
                      <a:pt x="15369" y="14238"/>
                    </a:cubicBezTo>
                    <a:lnTo>
                      <a:pt x="15369" y="14238"/>
                    </a:lnTo>
                    <a:cubicBezTo>
                      <a:pt x="14356" y="15702"/>
                      <a:pt x="13308" y="17730"/>
                      <a:pt x="13644" y="19521"/>
                    </a:cubicBezTo>
                    <a:cubicBezTo>
                      <a:pt x="14255" y="22784"/>
                      <a:pt x="22105" y="25060"/>
                      <a:pt x="22105" y="25060"/>
                    </a:cubicBezTo>
                    <a:cubicBezTo>
                      <a:pt x="23498" y="23259"/>
                      <a:pt x="29037" y="12147"/>
                      <a:pt x="18775" y="3176"/>
                    </a:cubicBezTo>
                    <a:cubicBezTo>
                      <a:pt x="16152" y="881"/>
                      <a:pt x="13624" y="1"/>
                      <a:pt x="11319" y="1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3"/>
              <p:cNvSpPr/>
              <p:nvPr/>
            </p:nvSpPr>
            <p:spPr>
              <a:xfrm rot="-3943198">
                <a:off x="3906297" y="4191919"/>
                <a:ext cx="203030" cy="218706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910" extrusionOk="0">
                    <a:moveTo>
                      <a:pt x="6947" y="0"/>
                    </a:moveTo>
                    <a:cubicBezTo>
                      <a:pt x="6144" y="0"/>
                      <a:pt x="5241" y="162"/>
                      <a:pt x="4390" y="367"/>
                    </a:cubicBezTo>
                    <a:cubicBezTo>
                      <a:pt x="1410" y="1104"/>
                      <a:pt x="1" y="10910"/>
                      <a:pt x="592" y="10910"/>
                    </a:cubicBezTo>
                    <a:cubicBezTo>
                      <a:pt x="627" y="10910"/>
                      <a:pt x="670" y="10874"/>
                      <a:pt x="720" y="10799"/>
                    </a:cubicBezTo>
                    <a:cubicBezTo>
                      <a:pt x="2691" y="7741"/>
                      <a:pt x="5580" y="5362"/>
                      <a:pt x="9012" y="4071"/>
                    </a:cubicBezTo>
                    <a:cubicBezTo>
                      <a:pt x="10127" y="867"/>
                      <a:pt x="8806" y="0"/>
                      <a:pt x="6947" y="0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3"/>
              <p:cNvSpPr/>
              <p:nvPr/>
            </p:nvSpPr>
            <p:spPr>
              <a:xfrm rot="-3943198">
                <a:off x="3542848" y="4239351"/>
                <a:ext cx="386956" cy="229872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1467" extrusionOk="0">
                    <a:moveTo>
                      <a:pt x="11520" y="0"/>
                    </a:moveTo>
                    <a:cubicBezTo>
                      <a:pt x="5902" y="0"/>
                      <a:pt x="1" y="8539"/>
                      <a:pt x="1" y="8539"/>
                    </a:cubicBezTo>
                    <a:cubicBezTo>
                      <a:pt x="1" y="8539"/>
                      <a:pt x="4679" y="11467"/>
                      <a:pt x="10744" y="11467"/>
                    </a:cubicBezTo>
                    <a:cubicBezTo>
                      <a:pt x="13421" y="11467"/>
                      <a:pt x="16368" y="10896"/>
                      <a:pt x="19302" y="9252"/>
                    </a:cubicBezTo>
                    <a:cubicBezTo>
                      <a:pt x="19302" y="9252"/>
                      <a:pt x="18011" y="791"/>
                      <a:pt x="12200" y="43"/>
                    </a:cubicBezTo>
                    <a:cubicBezTo>
                      <a:pt x="11974" y="14"/>
                      <a:pt x="11747" y="0"/>
                      <a:pt x="11520" y="0"/>
                    </a:cubicBezTo>
                    <a:close/>
                  </a:path>
                </a:pathLst>
              </a:custGeom>
              <a:solidFill>
                <a:srgbClr val="6E3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3"/>
              <p:cNvSpPr/>
              <p:nvPr/>
            </p:nvSpPr>
            <p:spPr>
              <a:xfrm rot="-3943198">
                <a:off x="4470536" y="4366806"/>
                <a:ext cx="330325" cy="376030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18758" extrusionOk="0">
                    <a:moveTo>
                      <a:pt x="4312" y="1"/>
                    </a:moveTo>
                    <a:cubicBezTo>
                      <a:pt x="4312" y="1"/>
                      <a:pt x="65" y="10875"/>
                      <a:pt x="31" y="12642"/>
                    </a:cubicBezTo>
                    <a:cubicBezTo>
                      <a:pt x="0" y="14206"/>
                      <a:pt x="9267" y="18758"/>
                      <a:pt x="11476" y="18758"/>
                    </a:cubicBezTo>
                    <a:cubicBezTo>
                      <a:pt x="11715" y="18758"/>
                      <a:pt x="11871" y="18704"/>
                      <a:pt x="11924" y="18588"/>
                    </a:cubicBezTo>
                    <a:cubicBezTo>
                      <a:pt x="11924" y="18588"/>
                      <a:pt x="15526" y="11079"/>
                      <a:pt x="16002" y="10535"/>
                    </a:cubicBezTo>
                    <a:cubicBezTo>
                      <a:pt x="16478" y="9991"/>
                      <a:pt x="5264" y="1122"/>
                      <a:pt x="4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3"/>
              <p:cNvSpPr/>
              <p:nvPr/>
            </p:nvSpPr>
            <p:spPr>
              <a:xfrm rot="-3943198">
                <a:off x="3885860" y="4558553"/>
                <a:ext cx="397159" cy="403975"/>
              </a:xfrm>
              <a:custGeom>
                <a:avLst/>
                <a:gdLst/>
                <a:ahLst/>
                <a:cxnLst/>
                <a:rect l="l" t="t" r="r" b="b"/>
                <a:pathLst>
                  <a:path w="19812" h="20152" extrusionOk="0">
                    <a:moveTo>
                      <a:pt x="7952" y="0"/>
                    </a:moveTo>
                    <a:cubicBezTo>
                      <a:pt x="7952" y="0"/>
                      <a:pt x="646" y="6559"/>
                      <a:pt x="0" y="7340"/>
                    </a:cubicBezTo>
                    <a:cubicBezTo>
                      <a:pt x="0" y="7340"/>
                      <a:pt x="8156" y="16142"/>
                      <a:pt x="9175" y="20151"/>
                    </a:cubicBezTo>
                    <a:lnTo>
                      <a:pt x="19811" y="12540"/>
                    </a:lnTo>
                    <a:cubicBezTo>
                      <a:pt x="19811" y="12540"/>
                      <a:pt x="15564" y="4112"/>
                      <a:pt x="7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3"/>
              <p:cNvSpPr/>
              <p:nvPr/>
            </p:nvSpPr>
            <p:spPr>
              <a:xfrm rot="-3943198">
                <a:off x="4013071" y="4700536"/>
                <a:ext cx="204373" cy="78341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3908" extrusionOk="0">
                    <a:moveTo>
                      <a:pt x="9307" y="0"/>
                    </a:moveTo>
                    <a:cubicBezTo>
                      <a:pt x="7845" y="0"/>
                      <a:pt x="4397" y="406"/>
                      <a:pt x="69" y="3613"/>
                    </a:cubicBezTo>
                    <a:cubicBezTo>
                      <a:pt x="1" y="3647"/>
                      <a:pt x="1" y="3715"/>
                      <a:pt x="1" y="3783"/>
                    </a:cubicBezTo>
                    <a:cubicBezTo>
                      <a:pt x="1" y="3817"/>
                      <a:pt x="35" y="3817"/>
                      <a:pt x="35" y="3851"/>
                    </a:cubicBezTo>
                    <a:cubicBezTo>
                      <a:pt x="74" y="3891"/>
                      <a:pt x="126" y="3908"/>
                      <a:pt x="175" y="3908"/>
                    </a:cubicBezTo>
                    <a:cubicBezTo>
                      <a:pt x="210" y="3908"/>
                      <a:pt x="244" y="3899"/>
                      <a:pt x="272" y="3885"/>
                    </a:cubicBezTo>
                    <a:cubicBezTo>
                      <a:pt x="4618" y="666"/>
                      <a:pt x="8138" y="327"/>
                      <a:pt x="9445" y="327"/>
                    </a:cubicBezTo>
                    <a:cubicBezTo>
                      <a:pt x="9793" y="327"/>
                      <a:pt x="9984" y="351"/>
                      <a:pt x="9991" y="351"/>
                    </a:cubicBezTo>
                    <a:cubicBezTo>
                      <a:pt x="10009" y="357"/>
                      <a:pt x="10026" y="360"/>
                      <a:pt x="10042" y="360"/>
                    </a:cubicBezTo>
                    <a:cubicBezTo>
                      <a:pt x="10116" y="360"/>
                      <a:pt x="10167" y="299"/>
                      <a:pt x="10195" y="215"/>
                    </a:cubicBezTo>
                    <a:cubicBezTo>
                      <a:pt x="10195" y="147"/>
                      <a:pt x="10127" y="45"/>
                      <a:pt x="10059" y="45"/>
                    </a:cubicBezTo>
                    <a:cubicBezTo>
                      <a:pt x="10012" y="37"/>
                      <a:pt x="9751" y="0"/>
                      <a:pt x="9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3"/>
              <p:cNvSpPr/>
              <p:nvPr/>
            </p:nvSpPr>
            <p:spPr>
              <a:xfrm rot="-3943198">
                <a:off x="4535080" y="4509751"/>
                <a:ext cx="105604" cy="205516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10252" extrusionOk="0">
                    <a:moveTo>
                      <a:pt x="4690" y="1"/>
                    </a:moveTo>
                    <a:cubicBezTo>
                      <a:pt x="4588" y="35"/>
                      <a:pt x="4520" y="103"/>
                      <a:pt x="4554" y="205"/>
                    </a:cubicBezTo>
                    <a:cubicBezTo>
                      <a:pt x="4928" y="3161"/>
                      <a:pt x="69" y="9923"/>
                      <a:pt x="35" y="9991"/>
                    </a:cubicBezTo>
                    <a:cubicBezTo>
                      <a:pt x="1" y="10025"/>
                      <a:pt x="1" y="10093"/>
                      <a:pt x="1" y="10127"/>
                    </a:cubicBezTo>
                    <a:cubicBezTo>
                      <a:pt x="1" y="10161"/>
                      <a:pt x="35" y="10195"/>
                      <a:pt x="69" y="10229"/>
                    </a:cubicBezTo>
                    <a:cubicBezTo>
                      <a:pt x="97" y="10243"/>
                      <a:pt x="131" y="10252"/>
                      <a:pt x="166" y="10252"/>
                    </a:cubicBezTo>
                    <a:cubicBezTo>
                      <a:pt x="215" y="10252"/>
                      <a:pt x="267" y="10235"/>
                      <a:pt x="307" y="10195"/>
                    </a:cubicBezTo>
                    <a:cubicBezTo>
                      <a:pt x="510" y="9923"/>
                      <a:pt x="5268" y="3229"/>
                      <a:pt x="4860" y="137"/>
                    </a:cubicBezTo>
                    <a:cubicBezTo>
                      <a:pt x="4860" y="69"/>
                      <a:pt x="4792" y="1"/>
                      <a:pt x="46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3"/>
              <p:cNvSpPr/>
              <p:nvPr/>
            </p:nvSpPr>
            <p:spPr>
              <a:xfrm rot="-3943198">
                <a:off x="4248675" y="4537079"/>
                <a:ext cx="156703" cy="185289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243" extrusionOk="0">
                    <a:moveTo>
                      <a:pt x="927" y="0"/>
                    </a:moveTo>
                    <a:cubicBezTo>
                      <a:pt x="866" y="0"/>
                      <a:pt x="809" y="31"/>
                      <a:pt x="782" y="97"/>
                    </a:cubicBezTo>
                    <a:cubicBezTo>
                      <a:pt x="748" y="267"/>
                      <a:pt x="137" y="3121"/>
                      <a:pt x="850" y="5398"/>
                    </a:cubicBezTo>
                    <a:cubicBezTo>
                      <a:pt x="1054" y="6179"/>
                      <a:pt x="1496" y="6859"/>
                      <a:pt x="2108" y="7403"/>
                    </a:cubicBezTo>
                    <a:cubicBezTo>
                      <a:pt x="3567" y="8570"/>
                      <a:pt x="5428" y="9242"/>
                      <a:pt x="7338" y="9242"/>
                    </a:cubicBezTo>
                    <a:cubicBezTo>
                      <a:pt x="7429" y="9242"/>
                      <a:pt x="7521" y="9241"/>
                      <a:pt x="7613" y="9238"/>
                    </a:cubicBezTo>
                    <a:cubicBezTo>
                      <a:pt x="7817" y="9238"/>
                      <a:pt x="7817" y="8898"/>
                      <a:pt x="7579" y="8898"/>
                    </a:cubicBezTo>
                    <a:cubicBezTo>
                      <a:pt x="7488" y="8901"/>
                      <a:pt x="7396" y="8903"/>
                      <a:pt x="7306" y="8903"/>
                    </a:cubicBezTo>
                    <a:cubicBezTo>
                      <a:pt x="5498" y="8903"/>
                      <a:pt x="3735" y="8263"/>
                      <a:pt x="2312" y="7131"/>
                    </a:cubicBezTo>
                    <a:cubicBezTo>
                      <a:pt x="1" y="5194"/>
                      <a:pt x="1088" y="233"/>
                      <a:pt x="1122" y="199"/>
                    </a:cubicBezTo>
                    <a:cubicBezTo>
                      <a:pt x="1122" y="74"/>
                      <a:pt x="1021" y="0"/>
                      <a:pt x="9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1" name="Google Shape;891;p43"/>
            <p:cNvSpPr/>
            <p:nvPr/>
          </p:nvSpPr>
          <p:spPr>
            <a:xfrm rot="-6231022">
              <a:off x="4365923" y="3120676"/>
              <a:ext cx="1027121" cy="491301"/>
            </a:xfrm>
            <a:custGeom>
              <a:avLst/>
              <a:gdLst/>
              <a:ahLst/>
              <a:cxnLst/>
              <a:rect l="l" t="t" r="r" b="b"/>
              <a:pathLst>
                <a:path w="80815" h="38669" extrusionOk="0">
                  <a:moveTo>
                    <a:pt x="61456" y="1"/>
                  </a:moveTo>
                  <a:cubicBezTo>
                    <a:pt x="54549" y="1"/>
                    <a:pt x="45827" y="6706"/>
                    <a:pt x="40483" y="11546"/>
                  </a:cubicBezTo>
                  <a:cubicBezTo>
                    <a:pt x="35038" y="6706"/>
                    <a:pt x="26266" y="1"/>
                    <a:pt x="19359" y="1"/>
                  </a:cubicBezTo>
                  <a:cubicBezTo>
                    <a:pt x="8672" y="1"/>
                    <a:pt x="0" y="8672"/>
                    <a:pt x="0" y="19360"/>
                  </a:cubicBezTo>
                  <a:cubicBezTo>
                    <a:pt x="0" y="29997"/>
                    <a:pt x="8672" y="38669"/>
                    <a:pt x="19359" y="38669"/>
                  </a:cubicBezTo>
                  <a:cubicBezTo>
                    <a:pt x="26266" y="38669"/>
                    <a:pt x="35038" y="32014"/>
                    <a:pt x="40483" y="27174"/>
                  </a:cubicBezTo>
                  <a:cubicBezTo>
                    <a:pt x="45827" y="32014"/>
                    <a:pt x="54498" y="38669"/>
                    <a:pt x="61456" y="38669"/>
                  </a:cubicBezTo>
                  <a:cubicBezTo>
                    <a:pt x="72144" y="38669"/>
                    <a:pt x="80815" y="29997"/>
                    <a:pt x="80815" y="19360"/>
                  </a:cubicBezTo>
                  <a:cubicBezTo>
                    <a:pt x="80815" y="8672"/>
                    <a:pt x="72144" y="1"/>
                    <a:pt x="61456" y="1"/>
                  </a:cubicBezTo>
                  <a:close/>
                  <a:moveTo>
                    <a:pt x="19359" y="27325"/>
                  </a:moveTo>
                  <a:cubicBezTo>
                    <a:pt x="14923" y="27325"/>
                    <a:pt x="11344" y="23746"/>
                    <a:pt x="11344" y="19360"/>
                  </a:cubicBezTo>
                  <a:cubicBezTo>
                    <a:pt x="11344" y="14923"/>
                    <a:pt x="14923" y="11344"/>
                    <a:pt x="19359" y="11344"/>
                  </a:cubicBezTo>
                  <a:cubicBezTo>
                    <a:pt x="21477" y="11344"/>
                    <a:pt x="26922" y="14772"/>
                    <a:pt x="32165" y="19360"/>
                  </a:cubicBezTo>
                  <a:cubicBezTo>
                    <a:pt x="26871" y="23897"/>
                    <a:pt x="21477" y="27325"/>
                    <a:pt x="19359" y="27325"/>
                  </a:cubicBezTo>
                  <a:close/>
                  <a:moveTo>
                    <a:pt x="61456" y="27325"/>
                  </a:moveTo>
                  <a:cubicBezTo>
                    <a:pt x="59288" y="27325"/>
                    <a:pt x="53994" y="23897"/>
                    <a:pt x="48751" y="19360"/>
                  </a:cubicBezTo>
                  <a:cubicBezTo>
                    <a:pt x="53692" y="15075"/>
                    <a:pt x="59187" y="11344"/>
                    <a:pt x="61456" y="11344"/>
                  </a:cubicBezTo>
                  <a:cubicBezTo>
                    <a:pt x="65892" y="11344"/>
                    <a:pt x="69472" y="14923"/>
                    <a:pt x="69472" y="19360"/>
                  </a:cubicBezTo>
                  <a:cubicBezTo>
                    <a:pt x="69472" y="23746"/>
                    <a:pt x="65892" y="27325"/>
                    <a:pt x="61456" y="2732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" name="Google Shape;894;p43"/>
          <p:cNvSpPr/>
          <p:nvPr/>
        </p:nvSpPr>
        <p:spPr>
          <a:xfrm>
            <a:off x="6947851" y="1753251"/>
            <a:ext cx="104511" cy="41067"/>
          </a:xfrm>
          <a:custGeom>
            <a:avLst/>
            <a:gdLst/>
            <a:ahLst/>
            <a:cxnLst/>
            <a:rect l="l" t="t" r="r" b="b"/>
            <a:pathLst>
              <a:path w="6488" h="2549" extrusionOk="0">
                <a:moveTo>
                  <a:pt x="3241" y="1"/>
                </a:moveTo>
                <a:cubicBezTo>
                  <a:pt x="3078" y="1"/>
                  <a:pt x="2915" y="63"/>
                  <a:pt x="2790" y="187"/>
                </a:cubicBezTo>
                <a:lnTo>
                  <a:pt x="1969" y="1010"/>
                </a:lnTo>
                <a:lnTo>
                  <a:pt x="1144" y="187"/>
                </a:lnTo>
                <a:cubicBezTo>
                  <a:pt x="1021" y="66"/>
                  <a:pt x="860" y="5"/>
                  <a:pt x="699" y="5"/>
                </a:cubicBezTo>
                <a:cubicBezTo>
                  <a:pt x="536" y="5"/>
                  <a:pt x="374" y="67"/>
                  <a:pt x="250" y="191"/>
                </a:cubicBezTo>
                <a:cubicBezTo>
                  <a:pt x="2" y="439"/>
                  <a:pt x="1" y="838"/>
                  <a:pt x="244" y="1087"/>
                </a:cubicBezTo>
                <a:lnTo>
                  <a:pt x="1517" y="2361"/>
                </a:lnTo>
                <a:cubicBezTo>
                  <a:pt x="1642" y="2486"/>
                  <a:pt x="1805" y="2548"/>
                  <a:pt x="1968" y="2548"/>
                </a:cubicBezTo>
                <a:cubicBezTo>
                  <a:pt x="2131" y="2548"/>
                  <a:pt x="2294" y="2486"/>
                  <a:pt x="2418" y="2361"/>
                </a:cubicBezTo>
                <a:lnTo>
                  <a:pt x="3241" y="1538"/>
                </a:lnTo>
                <a:lnTo>
                  <a:pt x="4065" y="2361"/>
                </a:lnTo>
                <a:cubicBezTo>
                  <a:pt x="4189" y="2486"/>
                  <a:pt x="4352" y="2548"/>
                  <a:pt x="4514" y="2548"/>
                </a:cubicBezTo>
                <a:cubicBezTo>
                  <a:pt x="4677" y="2548"/>
                  <a:pt x="4840" y="2486"/>
                  <a:pt x="4964" y="2361"/>
                </a:cubicBezTo>
                <a:lnTo>
                  <a:pt x="6239" y="1087"/>
                </a:lnTo>
                <a:cubicBezTo>
                  <a:pt x="6487" y="838"/>
                  <a:pt x="6487" y="436"/>
                  <a:pt x="6239" y="187"/>
                </a:cubicBezTo>
                <a:cubicBezTo>
                  <a:pt x="6114" y="63"/>
                  <a:pt x="5951" y="1"/>
                  <a:pt x="5788" y="1"/>
                </a:cubicBezTo>
                <a:cubicBezTo>
                  <a:pt x="5625" y="1"/>
                  <a:pt x="5463" y="63"/>
                  <a:pt x="5339" y="187"/>
                </a:cubicBezTo>
                <a:lnTo>
                  <a:pt x="5338" y="187"/>
                </a:lnTo>
                <a:lnTo>
                  <a:pt x="4514" y="1010"/>
                </a:lnTo>
                <a:lnTo>
                  <a:pt x="3691" y="187"/>
                </a:lnTo>
                <a:cubicBezTo>
                  <a:pt x="3567" y="63"/>
                  <a:pt x="3404" y="1"/>
                  <a:pt x="32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43"/>
          <p:cNvSpPr txBox="1">
            <a:spLocks noGrp="1"/>
          </p:cNvSpPr>
          <p:nvPr>
            <p:ph type="subTitle" idx="2"/>
          </p:nvPr>
        </p:nvSpPr>
        <p:spPr>
          <a:xfrm>
            <a:off x="0" y="635868"/>
            <a:ext cx="3273790" cy="485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>
                <a:solidFill>
                  <a:srgbClr val="FFFFFF"/>
                </a:solidFill>
              </a:rPr>
              <a:t>02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54" name="Google Shape;857;p43"/>
          <p:cNvSpPr txBox="1">
            <a:spLocks noGrp="1"/>
          </p:cNvSpPr>
          <p:nvPr>
            <p:ph type="body" idx="4"/>
          </p:nvPr>
        </p:nvSpPr>
        <p:spPr>
          <a:xfrm>
            <a:off x="4756996" y="2622743"/>
            <a:ext cx="3395911" cy="9899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Unit 2. My house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Types of house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Rooms and furniture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5" name="Google Shape;857;p43"/>
          <p:cNvSpPr txBox="1">
            <a:spLocks noGrp="1"/>
          </p:cNvSpPr>
          <p:nvPr>
            <p:ph type="body" idx="4"/>
          </p:nvPr>
        </p:nvSpPr>
        <p:spPr>
          <a:xfrm>
            <a:off x="2623396" y="3767195"/>
            <a:ext cx="3395911" cy="9899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Unit 3. My friends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Body parts and appearance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Personality adjectives</a:t>
            </a:r>
            <a:endParaRPr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0" build="p" animBg="1"/>
      <p:bldP spid="54" grpId="0" build="p" animBg="1"/>
      <p:bldP spid="5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"/>
          <p:cNvSpPr txBox="1">
            <a:spLocks noGrp="1"/>
          </p:cNvSpPr>
          <p:nvPr>
            <p:ph type="title"/>
          </p:nvPr>
        </p:nvSpPr>
        <p:spPr>
          <a:xfrm>
            <a:off x="1047938" y="-173137"/>
            <a:ext cx="68793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dirty="0" smtClean="0"/>
              <a:t>Grammar</a:t>
            </a:r>
            <a:endParaRPr sz="5500" dirty="0"/>
          </a:p>
        </p:txBody>
      </p:sp>
      <p:grpSp>
        <p:nvGrpSpPr>
          <p:cNvPr id="1036" name="Google Shape;1036;p48"/>
          <p:cNvGrpSpPr/>
          <p:nvPr/>
        </p:nvGrpSpPr>
        <p:grpSpPr>
          <a:xfrm flipH="1">
            <a:off x="92083" y="254362"/>
            <a:ext cx="1026861" cy="1401829"/>
            <a:chOff x="5756700" y="631575"/>
            <a:chExt cx="1208925" cy="1650375"/>
          </a:xfrm>
        </p:grpSpPr>
        <p:sp>
          <p:nvSpPr>
            <p:cNvPr id="1037" name="Google Shape;1037;p48"/>
            <p:cNvSpPr/>
            <p:nvPr/>
          </p:nvSpPr>
          <p:spPr>
            <a:xfrm>
              <a:off x="6312300" y="1163075"/>
              <a:ext cx="653325" cy="1118875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756700" y="631575"/>
              <a:ext cx="1018625" cy="95852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482200" y="1488475"/>
              <a:ext cx="123025" cy="119125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" name="Google Shape;1040;p48"/>
          <p:cNvGrpSpPr/>
          <p:nvPr/>
        </p:nvGrpSpPr>
        <p:grpSpPr>
          <a:xfrm>
            <a:off x="7479073" y="178162"/>
            <a:ext cx="1572844" cy="1895675"/>
            <a:chOff x="7363096" y="-33061"/>
            <a:chExt cx="1728210" cy="2082931"/>
          </a:xfrm>
        </p:grpSpPr>
        <p:grpSp>
          <p:nvGrpSpPr>
            <p:cNvPr id="1041" name="Google Shape;1041;p48"/>
            <p:cNvGrpSpPr/>
            <p:nvPr/>
          </p:nvGrpSpPr>
          <p:grpSpPr>
            <a:xfrm>
              <a:off x="7363096" y="300388"/>
              <a:ext cx="1728210" cy="1749482"/>
              <a:chOff x="5110675" y="3964625"/>
              <a:chExt cx="1064300" cy="1077400"/>
            </a:xfrm>
          </p:grpSpPr>
          <p:sp>
            <p:nvSpPr>
              <p:cNvPr id="1042" name="Google Shape;1042;p48"/>
              <p:cNvSpPr/>
              <p:nvPr/>
            </p:nvSpPr>
            <p:spPr>
              <a:xfrm>
                <a:off x="5550400" y="3964625"/>
                <a:ext cx="2257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5388" extrusionOk="0">
                    <a:moveTo>
                      <a:pt x="5524" y="1"/>
                    </a:moveTo>
                    <a:cubicBezTo>
                      <a:pt x="2919" y="1"/>
                      <a:pt x="0" y="3598"/>
                      <a:pt x="0" y="3598"/>
                    </a:cubicBezTo>
                    <a:cubicBezTo>
                      <a:pt x="0" y="3598"/>
                      <a:pt x="2422" y="5388"/>
                      <a:pt x="5616" y="5388"/>
                    </a:cubicBezTo>
                    <a:cubicBezTo>
                      <a:pt x="6687" y="5388"/>
                      <a:pt x="7845" y="5186"/>
                      <a:pt x="9028" y="4649"/>
                    </a:cubicBezTo>
                    <a:cubicBezTo>
                      <a:pt x="9028" y="4649"/>
                      <a:pt x="8756" y="641"/>
                      <a:pt x="6071" y="57"/>
                    </a:cubicBezTo>
                    <a:cubicBezTo>
                      <a:pt x="5891" y="19"/>
                      <a:pt x="5708" y="1"/>
                      <a:pt x="55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5281550" y="4741400"/>
                <a:ext cx="308750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12350" h="11714" extrusionOk="0">
                    <a:moveTo>
                      <a:pt x="12349" y="0"/>
                    </a:moveTo>
                    <a:lnTo>
                      <a:pt x="12349" y="0"/>
                    </a:lnTo>
                    <a:cubicBezTo>
                      <a:pt x="10092" y="545"/>
                      <a:pt x="7991" y="1596"/>
                      <a:pt x="6279" y="3152"/>
                    </a:cubicBezTo>
                    <a:cubicBezTo>
                      <a:pt x="3360" y="5760"/>
                      <a:pt x="1726" y="10585"/>
                      <a:pt x="1726" y="10585"/>
                    </a:cubicBezTo>
                    <a:cubicBezTo>
                      <a:pt x="1726" y="10585"/>
                      <a:pt x="264" y="9629"/>
                      <a:pt x="41" y="9629"/>
                    </a:cubicBezTo>
                    <a:cubicBezTo>
                      <a:pt x="1" y="9629"/>
                      <a:pt x="0" y="9659"/>
                      <a:pt x="53" y="9729"/>
                    </a:cubicBezTo>
                    <a:cubicBezTo>
                      <a:pt x="831" y="10429"/>
                      <a:pt x="1609" y="11091"/>
                      <a:pt x="2465" y="11713"/>
                    </a:cubicBezTo>
                    <a:cubicBezTo>
                      <a:pt x="2465" y="11713"/>
                      <a:pt x="9003" y="5409"/>
                      <a:pt x="11766" y="4903"/>
                    </a:cubicBezTo>
                    <a:lnTo>
                      <a:pt x="12349" y="0"/>
                    </a:ln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5270200" y="4973900"/>
                <a:ext cx="10802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2725" extrusionOk="0">
                    <a:moveTo>
                      <a:pt x="2491" y="1"/>
                    </a:moveTo>
                    <a:lnTo>
                      <a:pt x="2219" y="390"/>
                    </a:lnTo>
                    <a:cubicBezTo>
                      <a:pt x="2219" y="390"/>
                      <a:pt x="1379" y="12"/>
                      <a:pt x="671" y="12"/>
                    </a:cubicBezTo>
                    <a:cubicBezTo>
                      <a:pt x="415" y="12"/>
                      <a:pt x="176" y="61"/>
                      <a:pt x="1" y="195"/>
                    </a:cubicBezTo>
                    <a:lnTo>
                      <a:pt x="3192" y="2725"/>
                    </a:lnTo>
                    <a:lnTo>
                      <a:pt x="4320" y="1363"/>
                    </a:lnTo>
                    <a:lnTo>
                      <a:pt x="24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5309125" y="4976825"/>
                <a:ext cx="487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779" extrusionOk="0">
                    <a:moveTo>
                      <a:pt x="117" y="0"/>
                    </a:moveTo>
                    <a:cubicBezTo>
                      <a:pt x="78" y="0"/>
                      <a:pt x="39" y="39"/>
                      <a:pt x="39" y="78"/>
                    </a:cubicBezTo>
                    <a:lnTo>
                      <a:pt x="39" y="701"/>
                    </a:lnTo>
                    <a:cubicBezTo>
                      <a:pt x="0" y="740"/>
                      <a:pt x="39" y="779"/>
                      <a:pt x="117" y="779"/>
                    </a:cubicBezTo>
                    <a:cubicBezTo>
                      <a:pt x="156" y="779"/>
                      <a:pt x="195" y="740"/>
                      <a:pt x="195" y="701"/>
                    </a:cubicBezTo>
                    <a:lnTo>
                      <a:pt x="195" y="78"/>
                    </a:lnTo>
                    <a:cubicBezTo>
                      <a:pt x="195" y="39"/>
                      <a:pt x="156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5117475" y="4627800"/>
                <a:ext cx="3920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5683" h="4817" extrusionOk="0">
                    <a:moveTo>
                      <a:pt x="9860" y="1"/>
                    </a:moveTo>
                    <a:cubicBezTo>
                      <a:pt x="9570" y="1"/>
                      <a:pt x="9280" y="11"/>
                      <a:pt x="8989" y="30"/>
                    </a:cubicBezTo>
                    <a:cubicBezTo>
                      <a:pt x="5059" y="186"/>
                      <a:pt x="779" y="2910"/>
                      <a:pt x="779" y="2910"/>
                    </a:cubicBezTo>
                    <a:cubicBezTo>
                      <a:pt x="779" y="2910"/>
                      <a:pt x="166" y="1103"/>
                      <a:pt x="28" y="1103"/>
                    </a:cubicBezTo>
                    <a:cubicBezTo>
                      <a:pt x="10" y="1103"/>
                      <a:pt x="0" y="1132"/>
                      <a:pt x="0" y="1198"/>
                    </a:cubicBezTo>
                    <a:cubicBezTo>
                      <a:pt x="156" y="2209"/>
                      <a:pt x="351" y="3260"/>
                      <a:pt x="584" y="4272"/>
                    </a:cubicBezTo>
                    <a:cubicBezTo>
                      <a:pt x="584" y="4272"/>
                      <a:pt x="3282" y="4029"/>
                      <a:pt x="6138" y="4029"/>
                    </a:cubicBezTo>
                    <a:cubicBezTo>
                      <a:pt x="8519" y="4029"/>
                      <a:pt x="11009" y="4198"/>
                      <a:pt x="12141" y="4817"/>
                    </a:cubicBezTo>
                    <a:lnTo>
                      <a:pt x="15683" y="1314"/>
                    </a:lnTo>
                    <a:cubicBezTo>
                      <a:pt x="13847" y="465"/>
                      <a:pt x="11863" y="1"/>
                      <a:pt x="9860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5110675" y="4645075"/>
                <a:ext cx="66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932" extrusionOk="0">
                    <a:moveTo>
                      <a:pt x="0" y="1"/>
                    </a:moveTo>
                    <a:lnTo>
                      <a:pt x="895" y="3931"/>
                    </a:lnTo>
                    <a:lnTo>
                      <a:pt x="2646" y="3581"/>
                    </a:lnTo>
                    <a:lnTo>
                      <a:pt x="2101" y="1402"/>
                    </a:lnTo>
                    <a:lnTo>
                      <a:pt x="1596" y="1518"/>
                    </a:lnTo>
                    <a:cubicBezTo>
                      <a:pt x="1596" y="1518"/>
                      <a:pt x="856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5329550" y="4601925"/>
                <a:ext cx="37750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100" h="12039" extrusionOk="0">
                    <a:moveTo>
                      <a:pt x="4493" y="1"/>
                    </a:moveTo>
                    <a:cubicBezTo>
                      <a:pt x="2919" y="1"/>
                      <a:pt x="429" y="598"/>
                      <a:pt x="429" y="598"/>
                    </a:cubicBezTo>
                    <a:cubicBezTo>
                      <a:pt x="1" y="2388"/>
                      <a:pt x="1324" y="6474"/>
                      <a:pt x="1324" y="6474"/>
                    </a:cubicBezTo>
                    <a:cubicBezTo>
                      <a:pt x="2686" y="6046"/>
                      <a:pt x="4125" y="5735"/>
                      <a:pt x="5565" y="5618"/>
                    </a:cubicBezTo>
                    <a:lnTo>
                      <a:pt x="5565" y="5618"/>
                    </a:lnTo>
                    <a:cubicBezTo>
                      <a:pt x="4554" y="6358"/>
                      <a:pt x="3464" y="8148"/>
                      <a:pt x="3464" y="8148"/>
                    </a:cubicBezTo>
                    <a:cubicBezTo>
                      <a:pt x="4554" y="9587"/>
                      <a:pt x="7978" y="12039"/>
                      <a:pt x="7978" y="12039"/>
                    </a:cubicBezTo>
                    <a:cubicBezTo>
                      <a:pt x="11753" y="11377"/>
                      <a:pt x="15099" y="7214"/>
                      <a:pt x="15099" y="7214"/>
                    </a:cubicBezTo>
                    <a:cubicBezTo>
                      <a:pt x="13270" y="6708"/>
                      <a:pt x="5449" y="131"/>
                      <a:pt x="5449" y="131"/>
                    </a:cubicBezTo>
                    <a:cubicBezTo>
                      <a:pt x="5223" y="38"/>
                      <a:pt x="4887" y="1"/>
                      <a:pt x="4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5478400" y="4700125"/>
                <a:ext cx="338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18" extrusionOk="0">
                    <a:moveTo>
                      <a:pt x="820" y="1"/>
                    </a:moveTo>
                    <a:cubicBezTo>
                      <a:pt x="805" y="1"/>
                      <a:pt x="790" y="6"/>
                      <a:pt x="779" y="17"/>
                    </a:cubicBezTo>
                    <a:cubicBezTo>
                      <a:pt x="312" y="289"/>
                      <a:pt x="39" y="795"/>
                      <a:pt x="0" y="1340"/>
                    </a:cubicBezTo>
                    <a:cubicBezTo>
                      <a:pt x="0" y="1379"/>
                      <a:pt x="39" y="1418"/>
                      <a:pt x="78" y="1418"/>
                    </a:cubicBezTo>
                    <a:lnTo>
                      <a:pt x="156" y="1418"/>
                    </a:lnTo>
                    <a:cubicBezTo>
                      <a:pt x="467" y="1106"/>
                      <a:pt x="856" y="873"/>
                      <a:pt x="1285" y="717"/>
                    </a:cubicBezTo>
                    <a:cubicBezTo>
                      <a:pt x="1354" y="683"/>
                      <a:pt x="1331" y="556"/>
                      <a:pt x="1270" y="556"/>
                    </a:cubicBezTo>
                    <a:cubicBezTo>
                      <a:pt x="1262" y="556"/>
                      <a:pt x="1254" y="557"/>
                      <a:pt x="1246" y="562"/>
                    </a:cubicBezTo>
                    <a:cubicBezTo>
                      <a:pt x="856" y="717"/>
                      <a:pt x="506" y="912"/>
                      <a:pt x="195" y="1106"/>
                    </a:cubicBezTo>
                    <a:cubicBezTo>
                      <a:pt x="273" y="717"/>
                      <a:pt x="506" y="367"/>
                      <a:pt x="856" y="134"/>
                    </a:cubicBezTo>
                    <a:cubicBezTo>
                      <a:pt x="895" y="134"/>
                      <a:pt x="934" y="95"/>
                      <a:pt x="895" y="56"/>
                    </a:cubicBezTo>
                    <a:cubicBezTo>
                      <a:pt x="895" y="28"/>
                      <a:pt x="856" y="1"/>
                      <a:pt x="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8"/>
              <p:cNvSpPr/>
              <p:nvPr/>
            </p:nvSpPr>
            <p:spPr>
              <a:xfrm>
                <a:off x="5330525" y="4618075"/>
                <a:ext cx="49650" cy="136000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440" extrusionOk="0">
                    <a:moveTo>
                      <a:pt x="1226" y="1"/>
                    </a:moveTo>
                    <a:cubicBezTo>
                      <a:pt x="1207" y="1"/>
                      <a:pt x="1187" y="11"/>
                      <a:pt x="1168" y="30"/>
                    </a:cubicBezTo>
                    <a:cubicBezTo>
                      <a:pt x="1129" y="69"/>
                      <a:pt x="1" y="1275"/>
                      <a:pt x="1829" y="5361"/>
                    </a:cubicBezTo>
                    <a:cubicBezTo>
                      <a:pt x="1868" y="5400"/>
                      <a:pt x="1868" y="5439"/>
                      <a:pt x="1907" y="5439"/>
                    </a:cubicBezTo>
                    <a:lnTo>
                      <a:pt x="1946" y="5439"/>
                    </a:lnTo>
                    <a:cubicBezTo>
                      <a:pt x="1985" y="5400"/>
                      <a:pt x="1985" y="5361"/>
                      <a:pt x="1985" y="5322"/>
                    </a:cubicBezTo>
                    <a:cubicBezTo>
                      <a:pt x="195" y="1353"/>
                      <a:pt x="1285" y="147"/>
                      <a:pt x="1285" y="147"/>
                    </a:cubicBezTo>
                    <a:cubicBezTo>
                      <a:pt x="1324" y="108"/>
                      <a:pt x="1324" y="69"/>
                      <a:pt x="1285" y="30"/>
                    </a:cubicBezTo>
                    <a:cubicBezTo>
                      <a:pt x="1265" y="11"/>
                      <a:pt x="1246" y="1"/>
                      <a:pt x="12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5427100" y="4797025"/>
                <a:ext cx="115525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846" extrusionOk="0">
                    <a:moveTo>
                      <a:pt x="114" y="1"/>
                    </a:moveTo>
                    <a:cubicBezTo>
                      <a:pt x="54" y="1"/>
                      <a:pt x="1" y="65"/>
                      <a:pt x="29" y="149"/>
                    </a:cubicBezTo>
                    <a:cubicBezTo>
                      <a:pt x="68" y="149"/>
                      <a:pt x="2286" y="2912"/>
                      <a:pt x="4504" y="3846"/>
                    </a:cubicBezTo>
                    <a:lnTo>
                      <a:pt x="4543" y="3846"/>
                    </a:lnTo>
                    <a:cubicBezTo>
                      <a:pt x="4543" y="3807"/>
                      <a:pt x="4582" y="3807"/>
                      <a:pt x="4582" y="3768"/>
                    </a:cubicBezTo>
                    <a:cubicBezTo>
                      <a:pt x="4621" y="3729"/>
                      <a:pt x="4582" y="3690"/>
                      <a:pt x="4543" y="3690"/>
                    </a:cubicBezTo>
                    <a:cubicBezTo>
                      <a:pt x="2403" y="2795"/>
                      <a:pt x="185" y="71"/>
                      <a:pt x="185" y="32"/>
                    </a:cubicBezTo>
                    <a:cubicBezTo>
                      <a:pt x="163" y="11"/>
                      <a:pt x="138" y="1"/>
                      <a:pt x="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5512450" y="4800000"/>
                <a:ext cx="137200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05" extrusionOk="0">
                    <a:moveTo>
                      <a:pt x="5390" y="1"/>
                    </a:moveTo>
                    <a:cubicBezTo>
                      <a:pt x="5370" y="1"/>
                      <a:pt x="5351" y="11"/>
                      <a:pt x="5332" y="30"/>
                    </a:cubicBezTo>
                    <a:cubicBezTo>
                      <a:pt x="3542" y="2326"/>
                      <a:pt x="117" y="3649"/>
                      <a:pt x="78" y="3649"/>
                    </a:cubicBezTo>
                    <a:cubicBezTo>
                      <a:pt x="39" y="3649"/>
                      <a:pt x="0" y="3688"/>
                      <a:pt x="39" y="3727"/>
                    </a:cubicBezTo>
                    <a:cubicBezTo>
                      <a:pt x="39" y="3766"/>
                      <a:pt x="78" y="3766"/>
                      <a:pt x="117" y="3766"/>
                    </a:cubicBezTo>
                    <a:lnTo>
                      <a:pt x="117" y="3805"/>
                    </a:lnTo>
                    <a:cubicBezTo>
                      <a:pt x="156" y="3766"/>
                      <a:pt x="3619" y="2482"/>
                      <a:pt x="5448" y="147"/>
                    </a:cubicBezTo>
                    <a:cubicBezTo>
                      <a:pt x="5487" y="108"/>
                      <a:pt x="5487" y="30"/>
                      <a:pt x="5448" y="30"/>
                    </a:cubicBezTo>
                    <a:cubicBezTo>
                      <a:pt x="5429" y="11"/>
                      <a:pt x="5409" y="1"/>
                      <a:pt x="53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5557200" y="4776575"/>
                <a:ext cx="26300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63" extrusionOk="0">
                    <a:moveTo>
                      <a:pt x="619" y="1"/>
                    </a:moveTo>
                    <a:cubicBezTo>
                      <a:pt x="594" y="1"/>
                      <a:pt x="568" y="10"/>
                      <a:pt x="545" y="33"/>
                    </a:cubicBezTo>
                    <a:cubicBezTo>
                      <a:pt x="0" y="1045"/>
                      <a:pt x="117" y="2329"/>
                      <a:pt x="934" y="3224"/>
                    </a:cubicBezTo>
                    <a:cubicBezTo>
                      <a:pt x="934" y="3224"/>
                      <a:pt x="934" y="3263"/>
                      <a:pt x="973" y="3263"/>
                    </a:cubicBezTo>
                    <a:cubicBezTo>
                      <a:pt x="1012" y="3263"/>
                      <a:pt x="1012" y="3224"/>
                      <a:pt x="1051" y="3224"/>
                    </a:cubicBezTo>
                    <a:cubicBezTo>
                      <a:pt x="1051" y="3185"/>
                      <a:pt x="1051" y="3146"/>
                      <a:pt x="1051" y="3107"/>
                    </a:cubicBezTo>
                    <a:cubicBezTo>
                      <a:pt x="273" y="2290"/>
                      <a:pt x="156" y="1084"/>
                      <a:pt x="701" y="111"/>
                    </a:cubicBezTo>
                    <a:cubicBezTo>
                      <a:pt x="728" y="56"/>
                      <a:pt x="678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5565950" y="4009825"/>
                <a:ext cx="498125" cy="401625"/>
              </a:xfrm>
              <a:custGeom>
                <a:avLst/>
                <a:gdLst/>
                <a:ahLst/>
                <a:cxnLst/>
                <a:rect l="l" t="t" r="r" b="b"/>
                <a:pathLst>
                  <a:path w="19925" h="16065" extrusionOk="0">
                    <a:moveTo>
                      <a:pt x="10136" y="0"/>
                    </a:moveTo>
                    <a:cubicBezTo>
                      <a:pt x="5737" y="0"/>
                      <a:pt x="4009" y="3541"/>
                      <a:pt x="4009" y="3541"/>
                    </a:cubicBezTo>
                    <a:cubicBezTo>
                      <a:pt x="4009" y="3541"/>
                      <a:pt x="1" y="9573"/>
                      <a:pt x="4515" y="13425"/>
                    </a:cubicBezTo>
                    <a:cubicBezTo>
                      <a:pt x="6540" y="15137"/>
                      <a:pt x="8871" y="16064"/>
                      <a:pt x="11068" y="16064"/>
                    </a:cubicBezTo>
                    <a:cubicBezTo>
                      <a:pt x="13768" y="16064"/>
                      <a:pt x="16265" y="14664"/>
                      <a:pt x="17745" y="11596"/>
                    </a:cubicBezTo>
                    <a:cubicBezTo>
                      <a:pt x="19924" y="7044"/>
                      <a:pt x="18913" y="2063"/>
                      <a:pt x="12648" y="350"/>
                    </a:cubicBezTo>
                    <a:cubicBezTo>
                      <a:pt x="11728" y="105"/>
                      <a:pt x="10892" y="0"/>
                      <a:pt x="10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5422950" y="4379500"/>
                <a:ext cx="467950" cy="467950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18718" extrusionOk="0">
                    <a:moveTo>
                      <a:pt x="7316" y="0"/>
                    </a:moveTo>
                    <a:cubicBezTo>
                      <a:pt x="5760" y="2218"/>
                      <a:pt x="0" y="8834"/>
                      <a:pt x="0" y="8834"/>
                    </a:cubicBezTo>
                    <a:cubicBezTo>
                      <a:pt x="1284" y="13036"/>
                      <a:pt x="9612" y="18718"/>
                      <a:pt x="9612" y="18718"/>
                    </a:cubicBezTo>
                    <a:cubicBezTo>
                      <a:pt x="18718" y="11908"/>
                      <a:pt x="17628" y="3619"/>
                      <a:pt x="17628" y="3580"/>
                    </a:cubicBezTo>
                    <a:cubicBezTo>
                      <a:pt x="14165" y="2685"/>
                      <a:pt x="7316" y="0"/>
                      <a:pt x="731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3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5335400" y="4107950"/>
                <a:ext cx="262675" cy="355225"/>
              </a:xfrm>
              <a:custGeom>
                <a:avLst/>
                <a:gdLst/>
                <a:ahLst/>
                <a:cxnLst/>
                <a:rect l="l" t="t" r="r" b="b"/>
                <a:pathLst>
                  <a:path w="10507" h="14209" extrusionOk="0">
                    <a:moveTo>
                      <a:pt x="4379" y="1"/>
                    </a:moveTo>
                    <a:cubicBezTo>
                      <a:pt x="4373" y="1"/>
                      <a:pt x="4366" y="2"/>
                      <a:pt x="4358" y="6"/>
                    </a:cubicBezTo>
                    <a:cubicBezTo>
                      <a:pt x="4047" y="161"/>
                      <a:pt x="3541" y="1834"/>
                      <a:pt x="3541" y="1834"/>
                    </a:cubicBezTo>
                    <a:cubicBezTo>
                      <a:pt x="3541" y="1834"/>
                      <a:pt x="3578" y="311"/>
                      <a:pt x="3160" y="311"/>
                    </a:cubicBezTo>
                    <a:cubicBezTo>
                      <a:pt x="3145" y="311"/>
                      <a:pt x="3129" y="313"/>
                      <a:pt x="3113" y="317"/>
                    </a:cubicBezTo>
                    <a:cubicBezTo>
                      <a:pt x="2685" y="434"/>
                      <a:pt x="3113" y="2340"/>
                      <a:pt x="3113" y="2340"/>
                    </a:cubicBezTo>
                    <a:cubicBezTo>
                      <a:pt x="3113" y="2340"/>
                      <a:pt x="2811" y="1468"/>
                      <a:pt x="2488" y="1468"/>
                    </a:cubicBezTo>
                    <a:cubicBezTo>
                      <a:pt x="2463" y="1468"/>
                      <a:pt x="2438" y="1473"/>
                      <a:pt x="2413" y="1484"/>
                    </a:cubicBezTo>
                    <a:cubicBezTo>
                      <a:pt x="2063" y="1679"/>
                      <a:pt x="3035" y="3313"/>
                      <a:pt x="3035" y="3313"/>
                    </a:cubicBezTo>
                    <a:cubicBezTo>
                      <a:pt x="3035" y="3313"/>
                      <a:pt x="0" y="9384"/>
                      <a:pt x="7744" y="14209"/>
                    </a:cubicBezTo>
                    <a:lnTo>
                      <a:pt x="10507" y="10862"/>
                    </a:lnTo>
                    <a:cubicBezTo>
                      <a:pt x="10507" y="10862"/>
                      <a:pt x="4125" y="7049"/>
                      <a:pt x="4825" y="3508"/>
                    </a:cubicBezTo>
                    <a:cubicBezTo>
                      <a:pt x="4825" y="3508"/>
                      <a:pt x="5954" y="2379"/>
                      <a:pt x="5837" y="2185"/>
                    </a:cubicBezTo>
                    <a:cubicBezTo>
                      <a:pt x="5827" y="2171"/>
                      <a:pt x="5808" y="2164"/>
                      <a:pt x="5784" y="2164"/>
                    </a:cubicBezTo>
                    <a:cubicBezTo>
                      <a:pt x="5538" y="2164"/>
                      <a:pt x="4670" y="2807"/>
                      <a:pt x="4670" y="2807"/>
                    </a:cubicBezTo>
                    <a:cubicBezTo>
                      <a:pt x="4670" y="2807"/>
                      <a:pt x="5643" y="862"/>
                      <a:pt x="5331" y="745"/>
                    </a:cubicBezTo>
                    <a:cubicBezTo>
                      <a:pt x="5317" y="737"/>
                      <a:pt x="5301" y="733"/>
                      <a:pt x="5284" y="733"/>
                    </a:cubicBezTo>
                    <a:cubicBezTo>
                      <a:pt x="4971" y="733"/>
                      <a:pt x="4203" y="1990"/>
                      <a:pt x="4203" y="1990"/>
                    </a:cubicBezTo>
                    <a:cubicBezTo>
                      <a:pt x="4203" y="1990"/>
                      <a:pt x="4608" y="1"/>
                      <a:pt x="4379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5432675" y="4176175"/>
                <a:ext cx="214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585" extrusionOk="0">
                    <a:moveTo>
                      <a:pt x="779" y="0"/>
                    </a:moveTo>
                    <a:cubicBezTo>
                      <a:pt x="117" y="39"/>
                      <a:pt x="0" y="467"/>
                      <a:pt x="0" y="467"/>
                    </a:cubicBezTo>
                    <a:cubicBezTo>
                      <a:pt x="0" y="506"/>
                      <a:pt x="39" y="545"/>
                      <a:pt x="78" y="584"/>
                    </a:cubicBezTo>
                    <a:cubicBezTo>
                      <a:pt x="117" y="584"/>
                      <a:pt x="156" y="545"/>
                      <a:pt x="156" y="506"/>
                    </a:cubicBezTo>
                    <a:cubicBezTo>
                      <a:pt x="195" y="506"/>
                      <a:pt x="273" y="156"/>
                      <a:pt x="779" y="156"/>
                    </a:cubicBezTo>
                    <a:cubicBezTo>
                      <a:pt x="818" y="156"/>
                      <a:pt x="857" y="117"/>
                      <a:pt x="857" y="78"/>
                    </a:cubicBezTo>
                    <a:cubicBezTo>
                      <a:pt x="857" y="39"/>
                      <a:pt x="818" y="0"/>
                      <a:pt x="7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5830575" y="4487475"/>
                <a:ext cx="265600" cy="33317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13327" extrusionOk="0">
                    <a:moveTo>
                      <a:pt x="2101" y="1"/>
                    </a:moveTo>
                    <a:lnTo>
                      <a:pt x="0" y="3814"/>
                    </a:lnTo>
                    <a:cubicBezTo>
                      <a:pt x="0" y="3814"/>
                      <a:pt x="6966" y="6383"/>
                      <a:pt x="6966" y="10002"/>
                    </a:cubicBezTo>
                    <a:cubicBezTo>
                      <a:pt x="6966" y="10002"/>
                      <a:pt x="6071" y="11325"/>
                      <a:pt x="6187" y="11480"/>
                    </a:cubicBezTo>
                    <a:cubicBezTo>
                      <a:pt x="6199" y="11492"/>
                      <a:pt x="6215" y="11497"/>
                      <a:pt x="6234" y="11497"/>
                    </a:cubicBezTo>
                    <a:cubicBezTo>
                      <a:pt x="6476" y="11497"/>
                      <a:pt x="7277" y="10663"/>
                      <a:pt x="7277" y="10663"/>
                    </a:cubicBezTo>
                    <a:lnTo>
                      <a:pt x="7277" y="10663"/>
                    </a:lnTo>
                    <a:cubicBezTo>
                      <a:pt x="7277" y="10663"/>
                      <a:pt x="6654" y="12765"/>
                      <a:pt x="6966" y="12842"/>
                    </a:cubicBezTo>
                    <a:cubicBezTo>
                      <a:pt x="6970" y="12843"/>
                      <a:pt x="6975" y="12843"/>
                      <a:pt x="6979" y="12843"/>
                    </a:cubicBezTo>
                    <a:cubicBezTo>
                      <a:pt x="7330" y="12843"/>
                      <a:pt x="7861" y="11364"/>
                      <a:pt x="7861" y="11364"/>
                    </a:cubicBezTo>
                    <a:cubicBezTo>
                      <a:pt x="7861" y="11364"/>
                      <a:pt x="7861" y="13327"/>
                      <a:pt x="8060" y="13327"/>
                    </a:cubicBezTo>
                    <a:cubicBezTo>
                      <a:pt x="8071" y="13327"/>
                      <a:pt x="8082" y="13321"/>
                      <a:pt x="8094" y="13309"/>
                    </a:cubicBezTo>
                    <a:cubicBezTo>
                      <a:pt x="8328" y="13115"/>
                      <a:pt x="8561" y="11364"/>
                      <a:pt x="8561" y="11364"/>
                    </a:cubicBezTo>
                    <a:cubicBezTo>
                      <a:pt x="8561" y="11364"/>
                      <a:pt x="8769" y="12781"/>
                      <a:pt x="9151" y="12781"/>
                    </a:cubicBezTo>
                    <a:cubicBezTo>
                      <a:pt x="9174" y="12781"/>
                      <a:pt x="9198" y="12776"/>
                      <a:pt x="9223" y="12765"/>
                    </a:cubicBezTo>
                    <a:cubicBezTo>
                      <a:pt x="9651" y="12570"/>
                      <a:pt x="8873" y="10820"/>
                      <a:pt x="8872" y="10819"/>
                    </a:cubicBezTo>
                    <a:lnTo>
                      <a:pt x="8872" y="10819"/>
                    </a:lnTo>
                    <a:cubicBezTo>
                      <a:pt x="8873" y="10819"/>
                      <a:pt x="9268" y="11519"/>
                      <a:pt x="9602" y="11519"/>
                    </a:cubicBezTo>
                    <a:cubicBezTo>
                      <a:pt x="9646" y="11519"/>
                      <a:pt x="9688" y="11507"/>
                      <a:pt x="9729" y="11480"/>
                    </a:cubicBezTo>
                    <a:cubicBezTo>
                      <a:pt x="10040" y="11208"/>
                      <a:pt x="8795" y="9807"/>
                      <a:pt x="8795" y="9807"/>
                    </a:cubicBezTo>
                    <a:cubicBezTo>
                      <a:pt x="8795" y="9807"/>
                      <a:pt x="10624" y="3270"/>
                      <a:pt x="2101" y="1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5571250" y="4064825"/>
                <a:ext cx="424725" cy="335325"/>
              </a:xfrm>
              <a:custGeom>
                <a:avLst/>
                <a:gdLst/>
                <a:ahLst/>
                <a:cxnLst/>
                <a:rect l="l" t="t" r="r" b="b"/>
                <a:pathLst>
                  <a:path w="16989" h="13413" extrusionOk="0">
                    <a:moveTo>
                      <a:pt x="9090" y="0"/>
                    </a:moveTo>
                    <a:cubicBezTo>
                      <a:pt x="4897" y="0"/>
                      <a:pt x="1" y="4857"/>
                      <a:pt x="3057" y="10330"/>
                    </a:cubicBezTo>
                    <a:cubicBezTo>
                      <a:pt x="4215" y="12408"/>
                      <a:pt x="6543" y="13412"/>
                      <a:pt x="8912" y="13412"/>
                    </a:cubicBezTo>
                    <a:cubicBezTo>
                      <a:pt x="11958" y="13412"/>
                      <a:pt x="15072" y="11753"/>
                      <a:pt x="15860" y="8579"/>
                    </a:cubicBezTo>
                    <a:cubicBezTo>
                      <a:pt x="15860" y="8579"/>
                      <a:pt x="16988" y="1731"/>
                      <a:pt x="10256" y="135"/>
                    </a:cubicBezTo>
                    <a:cubicBezTo>
                      <a:pt x="9879" y="44"/>
                      <a:pt x="9487" y="0"/>
                      <a:pt x="9090" y="0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5658375" y="4358100"/>
                <a:ext cx="14010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4773" extrusionOk="0">
                    <a:moveTo>
                      <a:pt x="3230" y="0"/>
                    </a:moveTo>
                    <a:lnTo>
                      <a:pt x="1674" y="2296"/>
                    </a:lnTo>
                    <a:lnTo>
                      <a:pt x="779" y="1946"/>
                    </a:lnTo>
                    <a:lnTo>
                      <a:pt x="779" y="1946"/>
                    </a:lnTo>
                    <a:cubicBezTo>
                      <a:pt x="779" y="1946"/>
                      <a:pt x="0" y="2802"/>
                      <a:pt x="1518" y="4125"/>
                    </a:cubicBezTo>
                    <a:cubicBezTo>
                      <a:pt x="2050" y="4602"/>
                      <a:pt x="2604" y="4772"/>
                      <a:pt x="3124" y="4772"/>
                    </a:cubicBezTo>
                    <a:cubicBezTo>
                      <a:pt x="4431" y="4772"/>
                      <a:pt x="5526" y="3697"/>
                      <a:pt x="5526" y="3697"/>
                    </a:cubicBezTo>
                    <a:lnTo>
                      <a:pt x="4553" y="3269"/>
                    </a:lnTo>
                    <a:lnTo>
                      <a:pt x="5604" y="428"/>
                    </a:lnTo>
                    <a:lnTo>
                      <a:pt x="3230" y="0"/>
                    </a:ln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5685625" y="4244850"/>
                <a:ext cx="69075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274" extrusionOk="0">
                    <a:moveTo>
                      <a:pt x="588" y="0"/>
                    </a:moveTo>
                    <a:cubicBezTo>
                      <a:pt x="561" y="0"/>
                      <a:pt x="533" y="28"/>
                      <a:pt x="506" y="55"/>
                    </a:cubicBezTo>
                    <a:cubicBezTo>
                      <a:pt x="506" y="94"/>
                      <a:pt x="0" y="1223"/>
                      <a:pt x="662" y="2001"/>
                    </a:cubicBezTo>
                    <a:cubicBezTo>
                      <a:pt x="778" y="2157"/>
                      <a:pt x="973" y="2273"/>
                      <a:pt x="1206" y="2273"/>
                    </a:cubicBezTo>
                    <a:lnTo>
                      <a:pt x="1284" y="2273"/>
                    </a:lnTo>
                    <a:cubicBezTo>
                      <a:pt x="1829" y="2195"/>
                      <a:pt x="2335" y="1962"/>
                      <a:pt x="2724" y="1573"/>
                    </a:cubicBezTo>
                    <a:cubicBezTo>
                      <a:pt x="2763" y="1573"/>
                      <a:pt x="2763" y="1495"/>
                      <a:pt x="2724" y="1495"/>
                    </a:cubicBezTo>
                    <a:cubicBezTo>
                      <a:pt x="2704" y="1476"/>
                      <a:pt x="2685" y="1466"/>
                      <a:pt x="2670" y="1466"/>
                    </a:cubicBezTo>
                    <a:cubicBezTo>
                      <a:pt x="2656" y="1466"/>
                      <a:pt x="2646" y="1476"/>
                      <a:pt x="2646" y="1495"/>
                    </a:cubicBezTo>
                    <a:cubicBezTo>
                      <a:pt x="2608" y="1495"/>
                      <a:pt x="1873" y="2119"/>
                      <a:pt x="1260" y="2119"/>
                    </a:cubicBezTo>
                    <a:cubicBezTo>
                      <a:pt x="1242" y="2119"/>
                      <a:pt x="1224" y="2119"/>
                      <a:pt x="1206" y="2118"/>
                    </a:cubicBezTo>
                    <a:cubicBezTo>
                      <a:pt x="1051" y="2118"/>
                      <a:pt x="895" y="2040"/>
                      <a:pt x="778" y="1884"/>
                    </a:cubicBezTo>
                    <a:cubicBezTo>
                      <a:pt x="156" y="1184"/>
                      <a:pt x="662" y="133"/>
                      <a:pt x="662" y="133"/>
                    </a:cubicBezTo>
                    <a:cubicBezTo>
                      <a:pt x="662" y="94"/>
                      <a:pt x="662" y="16"/>
                      <a:pt x="623" y="16"/>
                    </a:cubicBezTo>
                    <a:cubicBezTo>
                      <a:pt x="611" y="5"/>
                      <a:pt x="600" y="0"/>
                      <a:pt x="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5789700" y="4244550"/>
                <a:ext cx="458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13" extrusionOk="0">
                    <a:moveTo>
                      <a:pt x="920" y="0"/>
                    </a:moveTo>
                    <a:cubicBezTo>
                      <a:pt x="790" y="0"/>
                      <a:pt x="660" y="35"/>
                      <a:pt x="546" y="106"/>
                    </a:cubicBezTo>
                    <a:cubicBezTo>
                      <a:pt x="1" y="456"/>
                      <a:pt x="156" y="1274"/>
                      <a:pt x="779" y="1390"/>
                    </a:cubicBezTo>
                    <a:cubicBezTo>
                      <a:pt x="839" y="1405"/>
                      <a:pt x="898" y="1412"/>
                      <a:pt x="954" y="1412"/>
                    </a:cubicBezTo>
                    <a:cubicBezTo>
                      <a:pt x="1484" y="1412"/>
                      <a:pt x="1835" y="793"/>
                      <a:pt x="1518" y="301"/>
                    </a:cubicBezTo>
                    <a:cubicBezTo>
                      <a:pt x="1371" y="104"/>
                      <a:pt x="1145" y="0"/>
                      <a:pt x="9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5695350" y="4163100"/>
                <a:ext cx="46050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432" extrusionOk="0">
                    <a:moveTo>
                      <a:pt x="948" y="1"/>
                    </a:moveTo>
                    <a:cubicBezTo>
                      <a:pt x="807" y="1"/>
                      <a:pt x="665" y="45"/>
                      <a:pt x="545" y="134"/>
                    </a:cubicBezTo>
                    <a:cubicBezTo>
                      <a:pt x="0" y="446"/>
                      <a:pt x="156" y="1263"/>
                      <a:pt x="778" y="1418"/>
                    </a:cubicBezTo>
                    <a:cubicBezTo>
                      <a:pt x="825" y="1427"/>
                      <a:pt x="871" y="1431"/>
                      <a:pt x="915" y="1431"/>
                    </a:cubicBezTo>
                    <a:cubicBezTo>
                      <a:pt x="1466" y="1431"/>
                      <a:pt x="1842" y="797"/>
                      <a:pt x="1518" y="329"/>
                    </a:cubicBezTo>
                    <a:cubicBezTo>
                      <a:pt x="1398" y="113"/>
                      <a:pt x="1175" y="1"/>
                      <a:pt x="9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5829600" y="4337375"/>
                <a:ext cx="109125" cy="81350"/>
              </a:xfrm>
              <a:custGeom>
                <a:avLst/>
                <a:gdLst/>
                <a:ahLst/>
                <a:cxnLst/>
                <a:rect l="l" t="t" r="r" b="b"/>
                <a:pathLst>
                  <a:path w="4365" h="3254" extrusionOk="0">
                    <a:moveTo>
                      <a:pt x="3409" y="0"/>
                    </a:moveTo>
                    <a:cubicBezTo>
                      <a:pt x="2630" y="0"/>
                      <a:pt x="1635" y="674"/>
                      <a:pt x="1635" y="674"/>
                    </a:cubicBezTo>
                    <a:cubicBezTo>
                      <a:pt x="1635" y="674"/>
                      <a:pt x="0" y="1880"/>
                      <a:pt x="895" y="2658"/>
                    </a:cubicBezTo>
                    <a:cubicBezTo>
                      <a:pt x="1260" y="2974"/>
                      <a:pt x="1951" y="3254"/>
                      <a:pt x="2617" y="3254"/>
                    </a:cubicBezTo>
                    <a:cubicBezTo>
                      <a:pt x="3513" y="3254"/>
                      <a:pt x="4364" y="2747"/>
                      <a:pt x="4320" y="1141"/>
                    </a:cubicBezTo>
                    <a:cubicBezTo>
                      <a:pt x="4305" y="268"/>
                      <a:pt x="3900" y="0"/>
                      <a:pt x="3409" y="0"/>
                    </a:cubicBezTo>
                    <a:close/>
                  </a:path>
                </a:pathLst>
              </a:custGeom>
              <a:solidFill>
                <a:srgbClr val="F0CD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5866550" y="4363375"/>
                <a:ext cx="603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191" extrusionOk="0">
                    <a:moveTo>
                      <a:pt x="1839" y="1"/>
                    </a:moveTo>
                    <a:cubicBezTo>
                      <a:pt x="1388" y="1"/>
                      <a:pt x="788" y="354"/>
                      <a:pt x="40" y="1035"/>
                    </a:cubicBezTo>
                    <a:cubicBezTo>
                      <a:pt x="1" y="1073"/>
                      <a:pt x="1" y="1112"/>
                      <a:pt x="40" y="1151"/>
                    </a:cubicBezTo>
                    <a:cubicBezTo>
                      <a:pt x="40" y="1190"/>
                      <a:pt x="79" y="1190"/>
                      <a:pt x="118" y="1190"/>
                    </a:cubicBezTo>
                    <a:cubicBezTo>
                      <a:pt x="118" y="1190"/>
                      <a:pt x="118" y="1190"/>
                      <a:pt x="157" y="1151"/>
                    </a:cubicBezTo>
                    <a:cubicBezTo>
                      <a:pt x="989" y="385"/>
                      <a:pt x="1537" y="161"/>
                      <a:pt x="1848" y="161"/>
                    </a:cubicBezTo>
                    <a:cubicBezTo>
                      <a:pt x="1901" y="161"/>
                      <a:pt x="1946" y="167"/>
                      <a:pt x="1986" y="178"/>
                    </a:cubicBezTo>
                    <a:cubicBezTo>
                      <a:pt x="2102" y="178"/>
                      <a:pt x="2219" y="256"/>
                      <a:pt x="2258" y="373"/>
                    </a:cubicBezTo>
                    <a:cubicBezTo>
                      <a:pt x="2297" y="412"/>
                      <a:pt x="2336" y="412"/>
                      <a:pt x="2375" y="412"/>
                    </a:cubicBezTo>
                    <a:cubicBezTo>
                      <a:pt x="2414" y="373"/>
                      <a:pt x="2414" y="334"/>
                      <a:pt x="2414" y="295"/>
                    </a:cubicBezTo>
                    <a:cubicBezTo>
                      <a:pt x="2336" y="140"/>
                      <a:pt x="2180" y="23"/>
                      <a:pt x="2024" y="23"/>
                    </a:cubicBezTo>
                    <a:cubicBezTo>
                      <a:pt x="1966" y="8"/>
                      <a:pt x="1904" y="1"/>
                      <a:pt x="18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5717725" y="4220275"/>
                <a:ext cx="4895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739" extrusionOk="0">
                    <a:moveTo>
                      <a:pt x="1847" y="1"/>
                    </a:moveTo>
                    <a:cubicBezTo>
                      <a:pt x="1828" y="1"/>
                      <a:pt x="1808" y="8"/>
                      <a:pt x="1790" y="26"/>
                    </a:cubicBezTo>
                    <a:lnTo>
                      <a:pt x="856" y="922"/>
                    </a:lnTo>
                    <a:lnTo>
                      <a:pt x="156" y="65"/>
                    </a:lnTo>
                    <a:cubicBezTo>
                      <a:pt x="136" y="46"/>
                      <a:pt x="117" y="36"/>
                      <a:pt x="102" y="36"/>
                    </a:cubicBezTo>
                    <a:cubicBezTo>
                      <a:pt x="88" y="36"/>
                      <a:pt x="78" y="46"/>
                      <a:pt x="78" y="65"/>
                    </a:cubicBezTo>
                    <a:cubicBezTo>
                      <a:pt x="39" y="65"/>
                      <a:pt x="0" y="104"/>
                      <a:pt x="0" y="143"/>
                    </a:cubicBezTo>
                    <a:lnTo>
                      <a:pt x="78" y="1661"/>
                    </a:lnTo>
                    <a:cubicBezTo>
                      <a:pt x="78" y="1700"/>
                      <a:pt x="117" y="1739"/>
                      <a:pt x="156" y="1739"/>
                    </a:cubicBezTo>
                    <a:lnTo>
                      <a:pt x="156" y="1661"/>
                    </a:lnTo>
                    <a:cubicBezTo>
                      <a:pt x="195" y="1661"/>
                      <a:pt x="234" y="1622"/>
                      <a:pt x="234" y="1583"/>
                    </a:cubicBezTo>
                    <a:lnTo>
                      <a:pt x="195" y="299"/>
                    </a:lnTo>
                    <a:lnTo>
                      <a:pt x="778" y="1077"/>
                    </a:lnTo>
                    <a:lnTo>
                      <a:pt x="895" y="1077"/>
                    </a:lnTo>
                    <a:lnTo>
                      <a:pt x="1868" y="143"/>
                    </a:lnTo>
                    <a:cubicBezTo>
                      <a:pt x="1958" y="83"/>
                      <a:pt x="1910" y="1"/>
                      <a:pt x="18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5679775" y="4023125"/>
                <a:ext cx="393050" cy="264800"/>
              </a:xfrm>
              <a:custGeom>
                <a:avLst/>
                <a:gdLst/>
                <a:ahLst/>
                <a:cxnLst/>
                <a:rect l="l" t="t" r="r" b="b"/>
                <a:pathLst>
                  <a:path w="15722" h="10592" extrusionOk="0">
                    <a:moveTo>
                      <a:pt x="6023" y="1"/>
                    </a:moveTo>
                    <a:cubicBezTo>
                      <a:pt x="2725" y="1"/>
                      <a:pt x="420" y="2289"/>
                      <a:pt x="1" y="2932"/>
                    </a:cubicBezTo>
                    <a:cubicBezTo>
                      <a:pt x="1" y="2932"/>
                      <a:pt x="2016" y="5936"/>
                      <a:pt x="3558" y="5936"/>
                    </a:cubicBezTo>
                    <a:cubicBezTo>
                      <a:pt x="3605" y="5936"/>
                      <a:pt x="3651" y="5934"/>
                      <a:pt x="3697" y="5928"/>
                    </a:cubicBezTo>
                    <a:cubicBezTo>
                      <a:pt x="4539" y="5844"/>
                      <a:pt x="5290" y="5111"/>
                      <a:pt x="5802" y="4456"/>
                    </a:cubicBezTo>
                    <a:lnTo>
                      <a:pt x="5802" y="4456"/>
                    </a:lnTo>
                    <a:cubicBezTo>
                      <a:pt x="5359" y="5225"/>
                      <a:pt x="4903" y="6260"/>
                      <a:pt x="5098" y="7017"/>
                    </a:cubicBezTo>
                    <a:cubicBezTo>
                      <a:pt x="5426" y="8293"/>
                      <a:pt x="8688" y="10592"/>
                      <a:pt x="10060" y="10592"/>
                    </a:cubicBezTo>
                    <a:cubicBezTo>
                      <a:pt x="10154" y="10592"/>
                      <a:pt x="10238" y="10581"/>
                      <a:pt x="10313" y="10559"/>
                    </a:cubicBezTo>
                    <a:cubicBezTo>
                      <a:pt x="11519" y="10247"/>
                      <a:pt x="15722" y="4605"/>
                      <a:pt x="10313" y="1297"/>
                    </a:cubicBezTo>
                    <a:cubicBezTo>
                      <a:pt x="8766" y="354"/>
                      <a:pt x="7318" y="1"/>
                      <a:pt x="60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5890425" y="4227625"/>
                <a:ext cx="10727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5317" extrusionOk="0">
                    <a:moveTo>
                      <a:pt x="3101" y="0"/>
                    </a:moveTo>
                    <a:cubicBezTo>
                      <a:pt x="2790" y="0"/>
                      <a:pt x="2394" y="161"/>
                      <a:pt x="1887" y="550"/>
                    </a:cubicBezTo>
                    <a:cubicBezTo>
                      <a:pt x="1809" y="2262"/>
                      <a:pt x="1147" y="3896"/>
                      <a:pt x="58" y="5219"/>
                    </a:cubicBezTo>
                    <a:cubicBezTo>
                      <a:pt x="0" y="5286"/>
                      <a:pt x="11" y="5316"/>
                      <a:pt x="74" y="5316"/>
                    </a:cubicBezTo>
                    <a:cubicBezTo>
                      <a:pt x="568" y="5316"/>
                      <a:pt x="4290" y="3451"/>
                      <a:pt x="4221" y="2106"/>
                    </a:cubicBezTo>
                    <a:cubicBezTo>
                      <a:pt x="4137" y="1094"/>
                      <a:pt x="3910" y="0"/>
                      <a:pt x="3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5991075" y="4242550"/>
                <a:ext cx="183900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8631" extrusionOk="0">
                    <a:moveTo>
                      <a:pt x="2124" y="0"/>
                    </a:moveTo>
                    <a:cubicBezTo>
                      <a:pt x="1493" y="0"/>
                      <a:pt x="1052" y="69"/>
                      <a:pt x="1052" y="69"/>
                    </a:cubicBezTo>
                    <a:cubicBezTo>
                      <a:pt x="1" y="5128"/>
                      <a:pt x="4087" y="8630"/>
                      <a:pt x="4087" y="8630"/>
                    </a:cubicBezTo>
                    <a:cubicBezTo>
                      <a:pt x="4087" y="8630"/>
                      <a:pt x="7356" y="4428"/>
                      <a:pt x="6188" y="1937"/>
                    </a:cubicBezTo>
                    <a:cubicBezTo>
                      <a:pt x="5410" y="277"/>
                      <a:pt x="3386" y="0"/>
                      <a:pt x="21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5423250" y="4311050"/>
                <a:ext cx="24780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9912" h="7534" extrusionOk="0">
                    <a:moveTo>
                      <a:pt x="3530" y="0"/>
                    </a:moveTo>
                    <a:cubicBezTo>
                      <a:pt x="3511" y="0"/>
                      <a:pt x="3497" y="5"/>
                      <a:pt x="3491" y="14"/>
                    </a:cubicBezTo>
                    <a:cubicBezTo>
                      <a:pt x="3335" y="326"/>
                      <a:pt x="455" y="3011"/>
                      <a:pt x="455" y="3011"/>
                    </a:cubicBezTo>
                    <a:cubicBezTo>
                      <a:pt x="1" y="3428"/>
                      <a:pt x="3826" y="7534"/>
                      <a:pt x="4746" y="7534"/>
                    </a:cubicBezTo>
                    <a:cubicBezTo>
                      <a:pt x="4770" y="7534"/>
                      <a:pt x="4793" y="7531"/>
                      <a:pt x="4814" y="7525"/>
                    </a:cubicBezTo>
                    <a:cubicBezTo>
                      <a:pt x="5631" y="7252"/>
                      <a:pt x="9911" y="3789"/>
                      <a:pt x="9911" y="3789"/>
                    </a:cubicBezTo>
                    <a:cubicBezTo>
                      <a:pt x="9273" y="3526"/>
                      <a:pt x="4066" y="0"/>
                      <a:pt x="35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5748850" y="4450525"/>
                <a:ext cx="2305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8172" extrusionOk="0">
                    <a:moveTo>
                      <a:pt x="1907" y="0"/>
                    </a:moveTo>
                    <a:lnTo>
                      <a:pt x="0" y="5876"/>
                    </a:lnTo>
                    <a:cubicBezTo>
                      <a:pt x="46" y="5873"/>
                      <a:pt x="94" y="5872"/>
                      <a:pt x="143" y="5872"/>
                    </a:cubicBezTo>
                    <a:cubicBezTo>
                      <a:pt x="2184" y="5872"/>
                      <a:pt x="7044" y="8172"/>
                      <a:pt x="7044" y="8172"/>
                    </a:cubicBezTo>
                    <a:cubicBezTo>
                      <a:pt x="7316" y="7783"/>
                      <a:pt x="9223" y="3580"/>
                      <a:pt x="9223" y="3580"/>
                    </a:cubicBezTo>
                    <a:cubicBezTo>
                      <a:pt x="6265" y="739"/>
                      <a:pt x="1907" y="0"/>
                      <a:pt x="1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5838350" y="4475800"/>
                <a:ext cx="31150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5099" extrusionOk="0">
                    <a:moveTo>
                      <a:pt x="234" y="1"/>
                    </a:moveTo>
                    <a:cubicBezTo>
                      <a:pt x="195" y="40"/>
                      <a:pt x="195" y="79"/>
                      <a:pt x="195" y="118"/>
                    </a:cubicBezTo>
                    <a:cubicBezTo>
                      <a:pt x="195" y="118"/>
                      <a:pt x="1051" y="1908"/>
                      <a:pt x="0" y="4982"/>
                    </a:cubicBezTo>
                    <a:cubicBezTo>
                      <a:pt x="0" y="5021"/>
                      <a:pt x="0" y="5060"/>
                      <a:pt x="39" y="5099"/>
                    </a:cubicBezTo>
                    <a:lnTo>
                      <a:pt x="78" y="5099"/>
                    </a:lnTo>
                    <a:cubicBezTo>
                      <a:pt x="117" y="5099"/>
                      <a:pt x="117" y="5060"/>
                      <a:pt x="156" y="5060"/>
                    </a:cubicBezTo>
                    <a:cubicBezTo>
                      <a:pt x="1246" y="1908"/>
                      <a:pt x="390" y="118"/>
                      <a:pt x="351" y="40"/>
                    </a:cubicBezTo>
                    <a:cubicBezTo>
                      <a:pt x="312" y="1"/>
                      <a:pt x="273" y="1"/>
                      <a:pt x="2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5526075" y="4389225"/>
                <a:ext cx="100225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3620" extrusionOk="0">
                    <a:moveTo>
                      <a:pt x="3892" y="1"/>
                    </a:moveTo>
                    <a:cubicBezTo>
                      <a:pt x="2491" y="273"/>
                      <a:pt x="117" y="3386"/>
                      <a:pt x="39" y="3503"/>
                    </a:cubicBezTo>
                    <a:cubicBezTo>
                      <a:pt x="0" y="3542"/>
                      <a:pt x="0" y="3581"/>
                      <a:pt x="39" y="3620"/>
                    </a:cubicBezTo>
                    <a:lnTo>
                      <a:pt x="78" y="3620"/>
                    </a:lnTo>
                    <a:cubicBezTo>
                      <a:pt x="117" y="3620"/>
                      <a:pt x="156" y="3581"/>
                      <a:pt x="156" y="3581"/>
                    </a:cubicBezTo>
                    <a:cubicBezTo>
                      <a:pt x="195" y="3581"/>
                      <a:pt x="2530" y="390"/>
                      <a:pt x="3930" y="156"/>
                    </a:cubicBezTo>
                    <a:cubicBezTo>
                      <a:pt x="3969" y="156"/>
                      <a:pt x="4008" y="117"/>
                      <a:pt x="4008" y="78"/>
                    </a:cubicBezTo>
                    <a:cubicBezTo>
                      <a:pt x="4008" y="39"/>
                      <a:pt x="3930" y="1"/>
                      <a:pt x="38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5661300" y="4432025"/>
                <a:ext cx="1284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2616" extrusionOk="0">
                    <a:moveTo>
                      <a:pt x="78" y="1"/>
                    </a:moveTo>
                    <a:cubicBezTo>
                      <a:pt x="39" y="40"/>
                      <a:pt x="0" y="79"/>
                      <a:pt x="0" y="117"/>
                    </a:cubicBezTo>
                    <a:cubicBezTo>
                      <a:pt x="273" y="1013"/>
                      <a:pt x="817" y="1830"/>
                      <a:pt x="1635" y="2336"/>
                    </a:cubicBezTo>
                    <a:cubicBezTo>
                      <a:pt x="1906" y="2505"/>
                      <a:pt x="2236" y="2615"/>
                      <a:pt x="2548" y="2615"/>
                    </a:cubicBezTo>
                    <a:cubicBezTo>
                      <a:pt x="2594" y="2615"/>
                      <a:pt x="2640" y="2613"/>
                      <a:pt x="2685" y="2608"/>
                    </a:cubicBezTo>
                    <a:cubicBezTo>
                      <a:pt x="3541" y="2569"/>
                      <a:pt x="4358" y="2297"/>
                      <a:pt x="5098" y="1908"/>
                    </a:cubicBezTo>
                    <a:cubicBezTo>
                      <a:pt x="5137" y="1869"/>
                      <a:pt x="5137" y="1830"/>
                      <a:pt x="5137" y="1791"/>
                    </a:cubicBezTo>
                    <a:cubicBezTo>
                      <a:pt x="5109" y="1763"/>
                      <a:pt x="5082" y="1736"/>
                      <a:pt x="5054" y="1736"/>
                    </a:cubicBezTo>
                    <a:cubicBezTo>
                      <a:pt x="5043" y="1736"/>
                      <a:pt x="5031" y="1740"/>
                      <a:pt x="5020" y="1752"/>
                    </a:cubicBezTo>
                    <a:cubicBezTo>
                      <a:pt x="4990" y="1752"/>
                      <a:pt x="3775" y="2459"/>
                      <a:pt x="2665" y="2459"/>
                    </a:cubicBezTo>
                    <a:cubicBezTo>
                      <a:pt x="2325" y="2459"/>
                      <a:pt x="1995" y="2392"/>
                      <a:pt x="1712" y="2219"/>
                    </a:cubicBezTo>
                    <a:cubicBezTo>
                      <a:pt x="973" y="1713"/>
                      <a:pt x="428" y="935"/>
                      <a:pt x="156" y="79"/>
                    </a:cubicBezTo>
                    <a:cubicBezTo>
                      <a:pt x="156" y="40"/>
                      <a:pt x="117" y="1"/>
                      <a:pt x="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5" name="Google Shape;1075;p48"/>
            <p:cNvSpPr/>
            <p:nvPr/>
          </p:nvSpPr>
          <p:spPr>
            <a:xfrm rot="-899737">
              <a:off x="7443745" y="51701"/>
              <a:ext cx="734912" cy="605264"/>
            </a:xfrm>
            <a:custGeom>
              <a:avLst/>
              <a:gdLst/>
              <a:ahLst/>
              <a:cxnLst/>
              <a:rect l="l" t="t" r="r" b="b"/>
              <a:pathLst>
                <a:path w="79897" h="65763" extrusionOk="0">
                  <a:moveTo>
                    <a:pt x="75243" y="8917"/>
                  </a:moveTo>
                  <a:cubicBezTo>
                    <a:pt x="74895" y="8525"/>
                    <a:pt x="74547" y="8134"/>
                    <a:pt x="74199" y="7743"/>
                  </a:cubicBezTo>
                  <a:lnTo>
                    <a:pt x="73982" y="7525"/>
                  </a:lnTo>
                  <a:cubicBezTo>
                    <a:pt x="73547" y="7090"/>
                    <a:pt x="73069" y="6655"/>
                    <a:pt x="72590" y="6264"/>
                  </a:cubicBezTo>
                  <a:cubicBezTo>
                    <a:pt x="66066" y="827"/>
                    <a:pt x="56889" y="1"/>
                    <a:pt x="49495" y="4133"/>
                  </a:cubicBezTo>
                  <a:lnTo>
                    <a:pt x="49495" y="4133"/>
                  </a:lnTo>
                  <a:cubicBezTo>
                    <a:pt x="46451" y="5829"/>
                    <a:pt x="43928" y="8264"/>
                    <a:pt x="42101" y="11222"/>
                  </a:cubicBezTo>
                  <a:cubicBezTo>
                    <a:pt x="41580" y="12005"/>
                    <a:pt x="41145" y="12875"/>
                    <a:pt x="40753" y="13745"/>
                  </a:cubicBezTo>
                  <a:cubicBezTo>
                    <a:pt x="40623" y="14049"/>
                    <a:pt x="40536" y="14354"/>
                    <a:pt x="40405" y="14658"/>
                  </a:cubicBezTo>
                  <a:cubicBezTo>
                    <a:pt x="40318" y="14832"/>
                    <a:pt x="40275" y="15049"/>
                    <a:pt x="40188" y="15267"/>
                  </a:cubicBezTo>
                  <a:cubicBezTo>
                    <a:pt x="40144" y="15441"/>
                    <a:pt x="40057" y="15615"/>
                    <a:pt x="39970" y="15832"/>
                  </a:cubicBezTo>
                  <a:cubicBezTo>
                    <a:pt x="39840" y="15354"/>
                    <a:pt x="39666" y="14832"/>
                    <a:pt x="39448" y="14354"/>
                  </a:cubicBezTo>
                  <a:cubicBezTo>
                    <a:pt x="39231" y="13875"/>
                    <a:pt x="39057" y="13397"/>
                    <a:pt x="38839" y="12962"/>
                  </a:cubicBezTo>
                  <a:cubicBezTo>
                    <a:pt x="37491" y="10222"/>
                    <a:pt x="35534" y="7830"/>
                    <a:pt x="33185" y="5959"/>
                  </a:cubicBezTo>
                  <a:cubicBezTo>
                    <a:pt x="32794" y="5655"/>
                    <a:pt x="32359" y="5350"/>
                    <a:pt x="31968" y="5046"/>
                  </a:cubicBezTo>
                  <a:cubicBezTo>
                    <a:pt x="30184" y="3828"/>
                    <a:pt x="28227" y="2915"/>
                    <a:pt x="26183" y="2349"/>
                  </a:cubicBezTo>
                  <a:lnTo>
                    <a:pt x="26183" y="2349"/>
                  </a:lnTo>
                  <a:cubicBezTo>
                    <a:pt x="25705" y="2219"/>
                    <a:pt x="25270" y="2088"/>
                    <a:pt x="24791" y="1958"/>
                  </a:cubicBezTo>
                  <a:cubicBezTo>
                    <a:pt x="23834" y="1784"/>
                    <a:pt x="22877" y="1654"/>
                    <a:pt x="21921" y="1567"/>
                  </a:cubicBezTo>
                  <a:cubicBezTo>
                    <a:pt x="21442" y="1523"/>
                    <a:pt x="20964" y="1523"/>
                    <a:pt x="20442" y="1523"/>
                  </a:cubicBezTo>
                  <a:lnTo>
                    <a:pt x="20442" y="1523"/>
                  </a:lnTo>
                  <a:cubicBezTo>
                    <a:pt x="19833" y="1523"/>
                    <a:pt x="19224" y="1523"/>
                    <a:pt x="18615" y="1610"/>
                  </a:cubicBezTo>
                  <a:cubicBezTo>
                    <a:pt x="18006" y="1697"/>
                    <a:pt x="17397" y="1741"/>
                    <a:pt x="16788" y="1827"/>
                  </a:cubicBezTo>
                  <a:lnTo>
                    <a:pt x="16788" y="1827"/>
                  </a:lnTo>
                  <a:cubicBezTo>
                    <a:pt x="13744" y="2393"/>
                    <a:pt x="10830" y="3654"/>
                    <a:pt x="8307" y="5524"/>
                  </a:cubicBezTo>
                  <a:cubicBezTo>
                    <a:pt x="8046" y="5698"/>
                    <a:pt x="7785" y="5916"/>
                    <a:pt x="7524" y="6133"/>
                  </a:cubicBezTo>
                  <a:cubicBezTo>
                    <a:pt x="7307" y="6351"/>
                    <a:pt x="7046" y="6568"/>
                    <a:pt x="6785" y="6786"/>
                  </a:cubicBezTo>
                  <a:cubicBezTo>
                    <a:pt x="6524" y="7003"/>
                    <a:pt x="6437" y="7047"/>
                    <a:pt x="6307" y="7221"/>
                  </a:cubicBezTo>
                  <a:cubicBezTo>
                    <a:pt x="4480" y="8917"/>
                    <a:pt x="3045" y="10961"/>
                    <a:pt x="2001" y="13223"/>
                  </a:cubicBezTo>
                  <a:lnTo>
                    <a:pt x="2001" y="13223"/>
                  </a:lnTo>
                  <a:cubicBezTo>
                    <a:pt x="1653" y="13875"/>
                    <a:pt x="1392" y="14571"/>
                    <a:pt x="1131" y="15267"/>
                  </a:cubicBezTo>
                  <a:cubicBezTo>
                    <a:pt x="1000" y="15615"/>
                    <a:pt x="913" y="15963"/>
                    <a:pt x="783" y="16354"/>
                  </a:cubicBezTo>
                  <a:cubicBezTo>
                    <a:pt x="261" y="18181"/>
                    <a:pt x="0" y="20095"/>
                    <a:pt x="0" y="22008"/>
                  </a:cubicBezTo>
                  <a:cubicBezTo>
                    <a:pt x="0" y="22356"/>
                    <a:pt x="0" y="22748"/>
                    <a:pt x="44" y="23096"/>
                  </a:cubicBezTo>
                  <a:lnTo>
                    <a:pt x="44" y="23139"/>
                  </a:lnTo>
                  <a:lnTo>
                    <a:pt x="44" y="23226"/>
                  </a:lnTo>
                  <a:lnTo>
                    <a:pt x="44" y="23400"/>
                  </a:lnTo>
                  <a:lnTo>
                    <a:pt x="44" y="23400"/>
                  </a:lnTo>
                  <a:cubicBezTo>
                    <a:pt x="87" y="24009"/>
                    <a:pt x="131" y="24618"/>
                    <a:pt x="261" y="25227"/>
                  </a:cubicBezTo>
                  <a:cubicBezTo>
                    <a:pt x="261" y="25357"/>
                    <a:pt x="305" y="25488"/>
                    <a:pt x="305" y="25618"/>
                  </a:cubicBezTo>
                  <a:cubicBezTo>
                    <a:pt x="305" y="25749"/>
                    <a:pt x="391" y="26010"/>
                    <a:pt x="391" y="26140"/>
                  </a:cubicBezTo>
                  <a:cubicBezTo>
                    <a:pt x="1174" y="29707"/>
                    <a:pt x="2610" y="33099"/>
                    <a:pt x="4654" y="36144"/>
                  </a:cubicBezTo>
                  <a:lnTo>
                    <a:pt x="4654" y="36144"/>
                  </a:lnTo>
                  <a:cubicBezTo>
                    <a:pt x="4741" y="36274"/>
                    <a:pt x="4828" y="36405"/>
                    <a:pt x="4871" y="36535"/>
                  </a:cubicBezTo>
                  <a:lnTo>
                    <a:pt x="5045" y="36796"/>
                  </a:lnTo>
                  <a:cubicBezTo>
                    <a:pt x="5306" y="37187"/>
                    <a:pt x="5567" y="37579"/>
                    <a:pt x="5828" y="37927"/>
                  </a:cubicBezTo>
                  <a:cubicBezTo>
                    <a:pt x="7481" y="40275"/>
                    <a:pt x="9308" y="42450"/>
                    <a:pt x="11265" y="44451"/>
                  </a:cubicBezTo>
                  <a:lnTo>
                    <a:pt x="12309" y="45495"/>
                  </a:lnTo>
                  <a:cubicBezTo>
                    <a:pt x="13352" y="46538"/>
                    <a:pt x="14440" y="47582"/>
                    <a:pt x="15571" y="48539"/>
                  </a:cubicBezTo>
                  <a:lnTo>
                    <a:pt x="15571" y="48539"/>
                  </a:lnTo>
                  <a:cubicBezTo>
                    <a:pt x="16266" y="49235"/>
                    <a:pt x="17006" y="49844"/>
                    <a:pt x="17789" y="50496"/>
                  </a:cubicBezTo>
                  <a:cubicBezTo>
                    <a:pt x="18528" y="51105"/>
                    <a:pt x="19268" y="51714"/>
                    <a:pt x="20050" y="52323"/>
                  </a:cubicBezTo>
                  <a:cubicBezTo>
                    <a:pt x="24095" y="55542"/>
                    <a:pt x="28358" y="58499"/>
                    <a:pt x="32794" y="61196"/>
                  </a:cubicBezTo>
                  <a:lnTo>
                    <a:pt x="32794" y="61196"/>
                  </a:lnTo>
                  <a:cubicBezTo>
                    <a:pt x="37535" y="64110"/>
                    <a:pt x="40884" y="65762"/>
                    <a:pt x="40884" y="65762"/>
                  </a:cubicBezTo>
                  <a:cubicBezTo>
                    <a:pt x="40884" y="65762"/>
                    <a:pt x="43928" y="64153"/>
                    <a:pt x="48321" y="61370"/>
                  </a:cubicBezTo>
                  <a:cubicBezTo>
                    <a:pt x="49930" y="60326"/>
                    <a:pt x="51757" y="59108"/>
                    <a:pt x="53671" y="57760"/>
                  </a:cubicBezTo>
                  <a:cubicBezTo>
                    <a:pt x="56063" y="56063"/>
                    <a:pt x="58629" y="54150"/>
                    <a:pt x="61151" y="52019"/>
                  </a:cubicBezTo>
                  <a:lnTo>
                    <a:pt x="61151" y="52019"/>
                  </a:lnTo>
                  <a:cubicBezTo>
                    <a:pt x="63022" y="50453"/>
                    <a:pt x="64892" y="48757"/>
                    <a:pt x="66675" y="46973"/>
                  </a:cubicBezTo>
                  <a:cubicBezTo>
                    <a:pt x="67588" y="46104"/>
                    <a:pt x="68458" y="45190"/>
                    <a:pt x="69285" y="44277"/>
                  </a:cubicBezTo>
                  <a:cubicBezTo>
                    <a:pt x="70415" y="43059"/>
                    <a:pt x="71503" y="41754"/>
                    <a:pt x="72503" y="40449"/>
                  </a:cubicBezTo>
                  <a:cubicBezTo>
                    <a:pt x="72764" y="40145"/>
                    <a:pt x="72982" y="39797"/>
                    <a:pt x="73243" y="39493"/>
                  </a:cubicBezTo>
                  <a:cubicBezTo>
                    <a:pt x="73721" y="38840"/>
                    <a:pt x="74199" y="38144"/>
                    <a:pt x="74634" y="37492"/>
                  </a:cubicBezTo>
                  <a:lnTo>
                    <a:pt x="74634" y="37492"/>
                  </a:lnTo>
                  <a:cubicBezTo>
                    <a:pt x="77635" y="32925"/>
                    <a:pt x="79636" y="28054"/>
                    <a:pt x="79897" y="23052"/>
                  </a:cubicBezTo>
                  <a:lnTo>
                    <a:pt x="79897" y="22052"/>
                  </a:lnTo>
                  <a:lnTo>
                    <a:pt x="79897" y="22008"/>
                  </a:lnTo>
                  <a:cubicBezTo>
                    <a:pt x="79897" y="17224"/>
                    <a:pt x="78288" y="12614"/>
                    <a:pt x="75243" y="891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8000">
                  <a:schemeClr val="lt2"/>
                </a:gs>
                <a:gs pos="38000">
                  <a:schemeClr val="accent1"/>
                </a:gs>
                <a:gs pos="60000">
                  <a:schemeClr val="accent2"/>
                </a:gs>
                <a:gs pos="8200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48"/>
          <p:cNvGrpSpPr/>
          <p:nvPr/>
        </p:nvGrpSpPr>
        <p:grpSpPr>
          <a:xfrm>
            <a:off x="7318877" y="3503060"/>
            <a:ext cx="1407254" cy="1562365"/>
            <a:chOff x="3868373" y="3675147"/>
            <a:chExt cx="1407254" cy="1562365"/>
          </a:xfrm>
        </p:grpSpPr>
        <p:grpSp>
          <p:nvGrpSpPr>
            <p:cNvPr id="1077" name="Google Shape;1077;p48"/>
            <p:cNvGrpSpPr/>
            <p:nvPr/>
          </p:nvGrpSpPr>
          <p:grpSpPr>
            <a:xfrm>
              <a:off x="3868373" y="3675147"/>
              <a:ext cx="883708" cy="1562365"/>
              <a:chOff x="527800" y="721300"/>
              <a:chExt cx="831725" cy="1470600"/>
            </a:xfrm>
          </p:grpSpPr>
          <p:sp>
            <p:nvSpPr>
              <p:cNvPr id="1078" name="Google Shape;1078;p48"/>
              <p:cNvSpPr/>
              <p:nvPr/>
            </p:nvSpPr>
            <p:spPr>
              <a:xfrm>
                <a:off x="639950" y="1208025"/>
                <a:ext cx="333750" cy="98387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39355" extrusionOk="0">
                    <a:moveTo>
                      <a:pt x="1593" y="20458"/>
                    </a:moveTo>
                    <a:cubicBezTo>
                      <a:pt x="1617" y="20458"/>
                      <a:pt x="1641" y="20459"/>
                      <a:pt x="1665" y="20460"/>
                    </a:cubicBezTo>
                    <a:cubicBezTo>
                      <a:pt x="1801" y="20460"/>
                      <a:pt x="1903" y="20494"/>
                      <a:pt x="2005" y="20528"/>
                    </a:cubicBezTo>
                    <a:cubicBezTo>
                      <a:pt x="2855" y="20800"/>
                      <a:pt x="3908" y="21820"/>
                      <a:pt x="4724" y="23281"/>
                    </a:cubicBezTo>
                    <a:cubicBezTo>
                      <a:pt x="4153" y="23433"/>
                      <a:pt x="3591" y="23505"/>
                      <a:pt x="3074" y="23505"/>
                    </a:cubicBezTo>
                    <a:cubicBezTo>
                      <a:pt x="2207" y="23505"/>
                      <a:pt x="1467" y="23303"/>
                      <a:pt x="1020" y="22941"/>
                    </a:cubicBezTo>
                    <a:cubicBezTo>
                      <a:pt x="510" y="22533"/>
                      <a:pt x="374" y="21922"/>
                      <a:pt x="680" y="21174"/>
                    </a:cubicBezTo>
                    <a:cubicBezTo>
                      <a:pt x="777" y="20755"/>
                      <a:pt x="1149" y="20458"/>
                      <a:pt x="1593" y="20458"/>
                    </a:cubicBezTo>
                    <a:close/>
                    <a:moveTo>
                      <a:pt x="13095" y="1"/>
                    </a:moveTo>
                    <a:cubicBezTo>
                      <a:pt x="13059" y="1"/>
                      <a:pt x="13020" y="12"/>
                      <a:pt x="12981" y="38"/>
                    </a:cubicBezTo>
                    <a:cubicBezTo>
                      <a:pt x="11724" y="955"/>
                      <a:pt x="10670" y="2178"/>
                      <a:pt x="9889" y="3572"/>
                    </a:cubicBezTo>
                    <a:cubicBezTo>
                      <a:pt x="8665" y="5747"/>
                      <a:pt x="7510" y="9451"/>
                      <a:pt x="9073" y="14616"/>
                    </a:cubicBezTo>
                    <a:cubicBezTo>
                      <a:pt x="10467" y="19101"/>
                      <a:pt x="8292" y="21378"/>
                      <a:pt x="6864" y="22329"/>
                    </a:cubicBezTo>
                    <a:cubicBezTo>
                      <a:pt x="6321" y="22703"/>
                      <a:pt x="5709" y="22975"/>
                      <a:pt x="5097" y="23179"/>
                    </a:cubicBezTo>
                    <a:cubicBezTo>
                      <a:pt x="4044" y="21344"/>
                      <a:pt x="2719" y="20189"/>
                      <a:pt x="1699" y="20121"/>
                    </a:cubicBezTo>
                    <a:cubicBezTo>
                      <a:pt x="1674" y="20119"/>
                      <a:pt x="1648" y="20119"/>
                      <a:pt x="1623" y="20119"/>
                    </a:cubicBezTo>
                    <a:cubicBezTo>
                      <a:pt x="1043" y="20119"/>
                      <a:pt x="537" y="20486"/>
                      <a:pt x="374" y="21072"/>
                    </a:cubicBezTo>
                    <a:cubicBezTo>
                      <a:pt x="0" y="21956"/>
                      <a:pt x="170" y="22703"/>
                      <a:pt x="816" y="23213"/>
                    </a:cubicBezTo>
                    <a:cubicBezTo>
                      <a:pt x="1341" y="23657"/>
                      <a:pt x="2118" y="23861"/>
                      <a:pt x="2997" y="23861"/>
                    </a:cubicBezTo>
                    <a:cubicBezTo>
                      <a:pt x="3597" y="23861"/>
                      <a:pt x="4245" y="23766"/>
                      <a:pt x="4894" y="23587"/>
                    </a:cubicBezTo>
                    <a:cubicBezTo>
                      <a:pt x="5437" y="24606"/>
                      <a:pt x="5845" y="25728"/>
                      <a:pt x="6117" y="26883"/>
                    </a:cubicBezTo>
                    <a:cubicBezTo>
                      <a:pt x="6797" y="29805"/>
                      <a:pt x="6932" y="35276"/>
                      <a:pt x="476" y="39048"/>
                    </a:cubicBezTo>
                    <a:cubicBezTo>
                      <a:pt x="374" y="39082"/>
                      <a:pt x="340" y="39184"/>
                      <a:pt x="408" y="39286"/>
                    </a:cubicBezTo>
                    <a:cubicBezTo>
                      <a:pt x="408" y="39320"/>
                      <a:pt x="442" y="39354"/>
                      <a:pt x="510" y="39354"/>
                    </a:cubicBezTo>
                    <a:cubicBezTo>
                      <a:pt x="544" y="39354"/>
                      <a:pt x="612" y="39354"/>
                      <a:pt x="646" y="39320"/>
                    </a:cubicBezTo>
                    <a:cubicBezTo>
                      <a:pt x="7578" y="35310"/>
                      <a:pt x="7034" y="29194"/>
                      <a:pt x="6457" y="26781"/>
                    </a:cubicBezTo>
                    <a:cubicBezTo>
                      <a:pt x="6219" y="25626"/>
                      <a:pt x="5777" y="24504"/>
                      <a:pt x="5233" y="23485"/>
                    </a:cubicBezTo>
                    <a:cubicBezTo>
                      <a:pt x="5879" y="23281"/>
                      <a:pt x="6491" y="22975"/>
                      <a:pt x="7068" y="22601"/>
                    </a:cubicBezTo>
                    <a:cubicBezTo>
                      <a:pt x="8564" y="21616"/>
                      <a:pt x="10840" y="19203"/>
                      <a:pt x="9413" y="14514"/>
                    </a:cubicBezTo>
                    <a:cubicBezTo>
                      <a:pt x="6491" y="4863"/>
                      <a:pt x="13117" y="343"/>
                      <a:pt x="13185" y="310"/>
                    </a:cubicBezTo>
                    <a:cubicBezTo>
                      <a:pt x="13350" y="200"/>
                      <a:pt x="13248" y="1"/>
                      <a:pt x="13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527800" y="721300"/>
                <a:ext cx="831725" cy="805375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2215" extrusionOk="0">
                    <a:moveTo>
                      <a:pt x="17602" y="0"/>
                    </a:moveTo>
                    <a:cubicBezTo>
                      <a:pt x="11281" y="0"/>
                      <a:pt x="5159" y="4501"/>
                      <a:pt x="2821" y="11487"/>
                    </a:cubicBezTo>
                    <a:cubicBezTo>
                      <a:pt x="1" y="20016"/>
                      <a:pt x="3841" y="28987"/>
                      <a:pt x="11486" y="31536"/>
                    </a:cubicBezTo>
                    <a:cubicBezTo>
                      <a:pt x="12859" y="31996"/>
                      <a:pt x="14260" y="32214"/>
                      <a:pt x="15651" y="32214"/>
                    </a:cubicBezTo>
                    <a:cubicBezTo>
                      <a:pt x="21977" y="32214"/>
                      <a:pt x="28102" y="27694"/>
                      <a:pt x="30414" y="20730"/>
                    </a:cubicBezTo>
                    <a:cubicBezTo>
                      <a:pt x="33269" y="12201"/>
                      <a:pt x="29395" y="3230"/>
                      <a:pt x="21783" y="681"/>
                    </a:cubicBezTo>
                    <a:cubicBezTo>
                      <a:pt x="20405" y="220"/>
                      <a:pt x="18999" y="0"/>
                      <a:pt x="1760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814950" y="1482300"/>
                <a:ext cx="10450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270" extrusionOk="0">
                    <a:moveTo>
                      <a:pt x="1785" y="0"/>
                    </a:moveTo>
                    <a:cubicBezTo>
                      <a:pt x="1669" y="0"/>
                      <a:pt x="1589" y="85"/>
                      <a:pt x="1564" y="281"/>
                    </a:cubicBezTo>
                    <a:cubicBezTo>
                      <a:pt x="1564" y="281"/>
                      <a:pt x="0" y="3441"/>
                      <a:pt x="340" y="3917"/>
                    </a:cubicBezTo>
                    <a:cubicBezTo>
                      <a:pt x="503" y="4138"/>
                      <a:pt x="1005" y="4270"/>
                      <a:pt x="1580" y="4270"/>
                    </a:cubicBezTo>
                    <a:cubicBezTo>
                      <a:pt x="2328" y="4270"/>
                      <a:pt x="3199" y="4047"/>
                      <a:pt x="3602" y="3509"/>
                    </a:cubicBezTo>
                    <a:cubicBezTo>
                      <a:pt x="4179" y="2672"/>
                      <a:pt x="2431" y="0"/>
                      <a:pt x="1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" name="Google Shape;1081;p48"/>
            <p:cNvGrpSpPr/>
            <p:nvPr/>
          </p:nvGrpSpPr>
          <p:grpSpPr>
            <a:xfrm flipH="1">
              <a:off x="4391919" y="3675147"/>
              <a:ext cx="883708" cy="1562365"/>
              <a:chOff x="527800" y="721300"/>
              <a:chExt cx="831725" cy="1470600"/>
            </a:xfrm>
          </p:grpSpPr>
          <p:sp>
            <p:nvSpPr>
              <p:cNvPr id="1082" name="Google Shape;1082;p48"/>
              <p:cNvSpPr/>
              <p:nvPr/>
            </p:nvSpPr>
            <p:spPr>
              <a:xfrm>
                <a:off x="639950" y="1208025"/>
                <a:ext cx="333750" cy="983875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39355" extrusionOk="0">
                    <a:moveTo>
                      <a:pt x="1593" y="20458"/>
                    </a:moveTo>
                    <a:cubicBezTo>
                      <a:pt x="1617" y="20458"/>
                      <a:pt x="1641" y="20459"/>
                      <a:pt x="1665" y="20460"/>
                    </a:cubicBezTo>
                    <a:cubicBezTo>
                      <a:pt x="1801" y="20460"/>
                      <a:pt x="1903" y="20494"/>
                      <a:pt x="2005" y="20528"/>
                    </a:cubicBezTo>
                    <a:cubicBezTo>
                      <a:pt x="2855" y="20800"/>
                      <a:pt x="3908" y="21820"/>
                      <a:pt x="4724" y="23281"/>
                    </a:cubicBezTo>
                    <a:cubicBezTo>
                      <a:pt x="4153" y="23433"/>
                      <a:pt x="3591" y="23505"/>
                      <a:pt x="3074" y="23505"/>
                    </a:cubicBezTo>
                    <a:cubicBezTo>
                      <a:pt x="2207" y="23505"/>
                      <a:pt x="1467" y="23303"/>
                      <a:pt x="1020" y="22941"/>
                    </a:cubicBezTo>
                    <a:cubicBezTo>
                      <a:pt x="510" y="22533"/>
                      <a:pt x="374" y="21922"/>
                      <a:pt x="680" y="21174"/>
                    </a:cubicBezTo>
                    <a:cubicBezTo>
                      <a:pt x="777" y="20755"/>
                      <a:pt x="1149" y="20458"/>
                      <a:pt x="1593" y="20458"/>
                    </a:cubicBezTo>
                    <a:close/>
                    <a:moveTo>
                      <a:pt x="13095" y="1"/>
                    </a:moveTo>
                    <a:cubicBezTo>
                      <a:pt x="13059" y="1"/>
                      <a:pt x="13020" y="12"/>
                      <a:pt x="12981" y="38"/>
                    </a:cubicBezTo>
                    <a:cubicBezTo>
                      <a:pt x="11724" y="955"/>
                      <a:pt x="10670" y="2178"/>
                      <a:pt x="9889" y="3572"/>
                    </a:cubicBezTo>
                    <a:cubicBezTo>
                      <a:pt x="8665" y="5747"/>
                      <a:pt x="7510" y="9451"/>
                      <a:pt x="9073" y="14616"/>
                    </a:cubicBezTo>
                    <a:cubicBezTo>
                      <a:pt x="10467" y="19101"/>
                      <a:pt x="8292" y="21378"/>
                      <a:pt x="6864" y="22329"/>
                    </a:cubicBezTo>
                    <a:cubicBezTo>
                      <a:pt x="6321" y="22703"/>
                      <a:pt x="5709" y="22975"/>
                      <a:pt x="5097" y="23179"/>
                    </a:cubicBezTo>
                    <a:cubicBezTo>
                      <a:pt x="4044" y="21344"/>
                      <a:pt x="2719" y="20189"/>
                      <a:pt x="1699" y="20121"/>
                    </a:cubicBezTo>
                    <a:cubicBezTo>
                      <a:pt x="1674" y="20119"/>
                      <a:pt x="1648" y="20119"/>
                      <a:pt x="1623" y="20119"/>
                    </a:cubicBezTo>
                    <a:cubicBezTo>
                      <a:pt x="1043" y="20119"/>
                      <a:pt x="537" y="20486"/>
                      <a:pt x="374" y="21072"/>
                    </a:cubicBezTo>
                    <a:cubicBezTo>
                      <a:pt x="0" y="21956"/>
                      <a:pt x="170" y="22703"/>
                      <a:pt x="816" y="23213"/>
                    </a:cubicBezTo>
                    <a:cubicBezTo>
                      <a:pt x="1341" y="23657"/>
                      <a:pt x="2118" y="23861"/>
                      <a:pt x="2997" y="23861"/>
                    </a:cubicBezTo>
                    <a:cubicBezTo>
                      <a:pt x="3597" y="23861"/>
                      <a:pt x="4245" y="23766"/>
                      <a:pt x="4894" y="23587"/>
                    </a:cubicBezTo>
                    <a:cubicBezTo>
                      <a:pt x="5437" y="24606"/>
                      <a:pt x="5845" y="25728"/>
                      <a:pt x="6117" y="26883"/>
                    </a:cubicBezTo>
                    <a:cubicBezTo>
                      <a:pt x="6797" y="29805"/>
                      <a:pt x="6932" y="35276"/>
                      <a:pt x="476" y="39048"/>
                    </a:cubicBezTo>
                    <a:cubicBezTo>
                      <a:pt x="374" y="39082"/>
                      <a:pt x="340" y="39184"/>
                      <a:pt x="408" y="39286"/>
                    </a:cubicBezTo>
                    <a:cubicBezTo>
                      <a:pt x="408" y="39320"/>
                      <a:pt x="442" y="39354"/>
                      <a:pt x="510" y="39354"/>
                    </a:cubicBezTo>
                    <a:cubicBezTo>
                      <a:pt x="544" y="39354"/>
                      <a:pt x="612" y="39354"/>
                      <a:pt x="646" y="39320"/>
                    </a:cubicBezTo>
                    <a:cubicBezTo>
                      <a:pt x="7578" y="35310"/>
                      <a:pt x="7034" y="29194"/>
                      <a:pt x="6457" y="26781"/>
                    </a:cubicBezTo>
                    <a:cubicBezTo>
                      <a:pt x="6219" y="25626"/>
                      <a:pt x="5777" y="24504"/>
                      <a:pt x="5233" y="23485"/>
                    </a:cubicBezTo>
                    <a:cubicBezTo>
                      <a:pt x="5879" y="23281"/>
                      <a:pt x="6491" y="22975"/>
                      <a:pt x="7068" y="22601"/>
                    </a:cubicBezTo>
                    <a:cubicBezTo>
                      <a:pt x="8564" y="21616"/>
                      <a:pt x="10840" y="19203"/>
                      <a:pt x="9413" y="14514"/>
                    </a:cubicBezTo>
                    <a:cubicBezTo>
                      <a:pt x="6491" y="4863"/>
                      <a:pt x="13117" y="343"/>
                      <a:pt x="13185" y="310"/>
                    </a:cubicBezTo>
                    <a:cubicBezTo>
                      <a:pt x="13350" y="200"/>
                      <a:pt x="13248" y="1"/>
                      <a:pt x="13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527800" y="721300"/>
                <a:ext cx="831725" cy="805375"/>
              </a:xfrm>
              <a:custGeom>
                <a:avLst/>
                <a:gdLst/>
                <a:ahLst/>
                <a:cxnLst/>
                <a:rect l="l" t="t" r="r" b="b"/>
                <a:pathLst>
                  <a:path w="33269" h="32215" extrusionOk="0">
                    <a:moveTo>
                      <a:pt x="17602" y="0"/>
                    </a:moveTo>
                    <a:cubicBezTo>
                      <a:pt x="11281" y="0"/>
                      <a:pt x="5159" y="4501"/>
                      <a:pt x="2821" y="11487"/>
                    </a:cubicBezTo>
                    <a:cubicBezTo>
                      <a:pt x="1" y="20016"/>
                      <a:pt x="3841" y="28987"/>
                      <a:pt x="11486" y="31536"/>
                    </a:cubicBezTo>
                    <a:cubicBezTo>
                      <a:pt x="12859" y="31996"/>
                      <a:pt x="14260" y="32214"/>
                      <a:pt x="15651" y="32214"/>
                    </a:cubicBezTo>
                    <a:cubicBezTo>
                      <a:pt x="21977" y="32214"/>
                      <a:pt x="28102" y="27694"/>
                      <a:pt x="30414" y="20730"/>
                    </a:cubicBezTo>
                    <a:cubicBezTo>
                      <a:pt x="33269" y="12201"/>
                      <a:pt x="29395" y="3230"/>
                      <a:pt x="21783" y="681"/>
                    </a:cubicBezTo>
                    <a:cubicBezTo>
                      <a:pt x="20405" y="220"/>
                      <a:pt x="18999" y="0"/>
                      <a:pt x="1760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814950" y="1482300"/>
                <a:ext cx="10450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270" extrusionOk="0">
                    <a:moveTo>
                      <a:pt x="1785" y="0"/>
                    </a:moveTo>
                    <a:cubicBezTo>
                      <a:pt x="1669" y="0"/>
                      <a:pt x="1589" y="85"/>
                      <a:pt x="1564" y="281"/>
                    </a:cubicBezTo>
                    <a:cubicBezTo>
                      <a:pt x="1564" y="281"/>
                      <a:pt x="0" y="3441"/>
                      <a:pt x="340" y="3917"/>
                    </a:cubicBezTo>
                    <a:cubicBezTo>
                      <a:pt x="503" y="4138"/>
                      <a:pt x="1005" y="4270"/>
                      <a:pt x="1580" y="4270"/>
                    </a:cubicBezTo>
                    <a:cubicBezTo>
                      <a:pt x="2328" y="4270"/>
                      <a:pt x="3199" y="4047"/>
                      <a:pt x="3602" y="3509"/>
                    </a:cubicBezTo>
                    <a:cubicBezTo>
                      <a:pt x="4179" y="2672"/>
                      <a:pt x="2431" y="0"/>
                      <a:pt x="1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548;p32"/>
          <p:cNvSpPr/>
          <p:nvPr/>
        </p:nvSpPr>
        <p:spPr>
          <a:xfrm>
            <a:off x="1902719" y="481634"/>
            <a:ext cx="807300" cy="80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3" name="Google Shape;558;p32"/>
          <p:cNvSpPr txBox="1">
            <a:spLocks/>
          </p:cNvSpPr>
          <p:nvPr/>
        </p:nvSpPr>
        <p:spPr>
          <a:xfrm>
            <a:off x="1925666" y="655817"/>
            <a:ext cx="768000" cy="5274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" sz="3200" dirty="0">
                <a:solidFill>
                  <a:srgbClr val="FFFFFF"/>
                </a:solidFill>
                <a:latin typeface="Grandstander Black"/>
                <a:ea typeface="Grandstander Black"/>
                <a:cs typeface="Grandstander Black"/>
                <a:sym typeface="Grandstander Black"/>
              </a:rPr>
              <a:t>03</a:t>
            </a:r>
          </a:p>
        </p:txBody>
      </p:sp>
      <p:sp>
        <p:nvSpPr>
          <p:cNvPr id="54" name="Google Shape;582;p33"/>
          <p:cNvSpPr txBox="1">
            <a:spLocks/>
          </p:cNvSpPr>
          <p:nvPr/>
        </p:nvSpPr>
        <p:spPr>
          <a:xfrm>
            <a:off x="2946592" y="2822207"/>
            <a:ext cx="54411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Present simple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Adverbs of frequency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Possessive case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Prepositions of place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Present continuous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"/>
          <p:cNvSpPr txBox="1">
            <a:spLocks noGrp="1"/>
          </p:cNvSpPr>
          <p:nvPr>
            <p:ph type="title"/>
          </p:nvPr>
        </p:nvSpPr>
        <p:spPr>
          <a:xfrm>
            <a:off x="1" y="0"/>
            <a:ext cx="2018713" cy="535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P</a:t>
            </a:r>
            <a:r>
              <a:rPr lang="es" sz="2000" dirty="0" smtClean="0"/>
              <a:t>ronunciation</a:t>
            </a:r>
            <a:endParaRPr sz="2000" dirty="0"/>
          </a:p>
        </p:txBody>
      </p:sp>
      <p:sp>
        <p:nvSpPr>
          <p:cNvPr id="534" name="Google Shape;534;p31"/>
          <p:cNvSpPr txBox="1"/>
          <p:nvPr/>
        </p:nvSpPr>
        <p:spPr>
          <a:xfrm>
            <a:off x="1861336" y="113392"/>
            <a:ext cx="738437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1. (p 36) Choose the word whose underlined part is pronounced differently.</a:t>
            </a:r>
            <a:endParaRPr sz="165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538" name="Google Shape;538;p31"/>
          <p:cNvGrpSpPr/>
          <p:nvPr/>
        </p:nvGrpSpPr>
        <p:grpSpPr>
          <a:xfrm>
            <a:off x="7826746" y="3657704"/>
            <a:ext cx="1341938" cy="1427419"/>
            <a:chOff x="8041802" y="111005"/>
            <a:chExt cx="1341938" cy="1427419"/>
          </a:xfrm>
        </p:grpSpPr>
        <p:sp>
          <p:nvSpPr>
            <p:cNvPr id="539" name="Google Shape;539;p31"/>
            <p:cNvSpPr/>
            <p:nvPr/>
          </p:nvSpPr>
          <p:spPr>
            <a:xfrm rot="-944816">
              <a:off x="8723458" y="550336"/>
              <a:ext cx="544059" cy="931747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 rot="-944816">
              <a:off x="8134197" y="211131"/>
              <a:ext cx="848263" cy="79821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 rot="-944816">
              <a:off x="8828488" y="848293"/>
              <a:ext cx="102449" cy="99202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19989" y="655555"/>
            <a:ext cx="9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989" y="1427569"/>
            <a:ext cx="9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9989" y="2332374"/>
            <a:ext cx="9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9989" y="3261710"/>
            <a:ext cx="9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9989" y="4166515"/>
            <a:ext cx="94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486739" y="646293"/>
            <a:ext cx="2303918" cy="470927"/>
            <a:chOff x="1490433" y="2168225"/>
            <a:chExt cx="1161326" cy="470927"/>
          </a:xfrm>
        </p:grpSpPr>
        <p:sp>
          <p:nvSpPr>
            <p:cNvPr id="72" name="TextBox 7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ear</a:t>
              </a:r>
              <a:r>
                <a:rPr lang="en-US" sz="24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96207" y="629010"/>
            <a:ext cx="2303918" cy="470927"/>
            <a:chOff x="1490433" y="2168225"/>
            <a:chExt cx="1161326" cy="470927"/>
          </a:xfrm>
        </p:grpSpPr>
        <p:sp>
          <p:nvSpPr>
            <p:cNvPr id="75" name="TextBox 7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eye</a:t>
              </a:r>
              <a:r>
                <a:rPr lang="en-US" sz="24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350117" y="641661"/>
            <a:ext cx="2303919" cy="470927"/>
            <a:chOff x="1490433" y="2168225"/>
            <a:chExt cx="1161326" cy="470927"/>
          </a:xfrm>
        </p:grpSpPr>
        <p:sp>
          <p:nvSpPr>
            <p:cNvPr id="78" name="TextBox 7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lip</a:t>
              </a:r>
              <a:r>
                <a:rPr lang="en-US" sz="24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6739" y="1410988"/>
            <a:ext cx="2303918" cy="470927"/>
            <a:chOff x="1490433" y="2168225"/>
            <a:chExt cx="1161326" cy="470927"/>
          </a:xfrm>
        </p:grpSpPr>
        <p:sp>
          <p:nvSpPr>
            <p:cNvPr id="81" name="TextBox 8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4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en-US" sz="2400" u="sng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96207" y="1393705"/>
            <a:ext cx="2684662" cy="470927"/>
            <a:chOff x="1490433" y="2168225"/>
            <a:chExt cx="1353246" cy="470927"/>
          </a:xfrm>
        </p:grpSpPr>
        <p:sp>
          <p:nvSpPr>
            <p:cNvPr id="84" name="TextBox 8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ther</a:t>
              </a:r>
              <a:endParaRPr lang="en-US" sz="240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350118" y="1377779"/>
            <a:ext cx="2303918" cy="470927"/>
            <a:chOff x="1490433" y="2168225"/>
            <a:chExt cx="1161326" cy="470927"/>
          </a:xfrm>
        </p:grpSpPr>
        <p:sp>
          <p:nvSpPr>
            <p:cNvPr id="87" name="TextBox 8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lm</a:t>
              </a:r>
              <a:endParaRPr lang="en-US" sz="240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486739" y="2330251"/>
            <a:ext cx="2553352" cy="470927"/>
            <a:chOff x="1490433" y="2168225"/>
            <a:chExt cx="1287057" cy="470927"/>
          </a:xfrm>
        </p:grpSpPr>
        <p:sp>
          <p:nvSpPr>
            <p:cNvPr id="90" name="TextBox 8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light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96207" y="2312968"/>
            <a:ext cx="2931279" cy="470927"/>
            <a:chOff x="1490433" y="2168225"/>
            <a:chExt cx="1477557" cy="470927"/>
          </a:xfrm>
        </p:grpSpPr>
        <p:sp>
          <p:nvSpPr>
            <p:cNvPr id="93" name="TextBox 9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pencil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350118" y="2297042"/>
            <a:ext cx="2606262" cy="470927"/>
            <a:chOff x="1490433" y="2168225"/>
            <a:chExt cx="1313727" cy="470927"/>
          </a:xfrm>
        </p:grpSpPr>
        <p:sp>
          <p:nvSpPr>
            <p:cNvPr id="96" name="TextBox 9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lamp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486739" y="3247346"/>
            <a:ext cx="3709808" cy="470927"/>
            <a:chOff x="1490433" y="2168225"/>
            <a:chExt cx="1869987" cy="470927"/>
          </a:xfrm>
        </p:grpSpPr>
        <p:sp>
          <p:nvSpPr>
            <p:cNvPr id="99" name="TextBox 9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notebook</a:t>
              </a:r>
              <a:r>
                <a:rPr lang="en-US" sz="2400" u="sng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996207" y="3230063"/>
            <a:ext cx="2303918" cy="470927"/>
            <a:chOff x="1490433" y="2168225"/>
            <a:chExt cx="1161326" cy="470927"/>
          </a:xfrm>
        </p:grpSpPr>
        <p:sp>
          <p:nvSpPr>
            <p:cNvPr id="102" name="TextBox 10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rule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50118" y="3214137"/>
            <a:ext cx="2606262" cy="470927"/>
            <a:chOff x="1490433" y="2168225"/>
            <a:chExt cx="1313727" cy="470927"/>
          </a:xfrm>
        </p:grpSpPr>
        <p:sp>
          <p:nvSpPr>
            <p:cNvPr id="105" name="TextBox 10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room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486739" y="4166609"/>
            <a:ext cx="3109236" cy="470927"/>
            <a:chOff x="1490433" y="2168225"/>
            <a:chExt cx="1567259" cy="470927"/>
          </a:xfrm>
        </p:grpSpPr>
        <p:sp>
          <p:nvSpPr>
            <p:cNvPr id="108" name="TextBox 10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br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ther</a:t>
              </a:r>
              <a:endParaRPr lang="en-US" sz="240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996207" y="4149326"/>
            <a:ext cx="3871964" cy="470927"/>
            <a:chOff x="1490433" y="2168225"/>
            <a:chExt cx="1951724" cy="470927"/>
          </a:xfrm>
        </p:grpSpPr>
        <p:sp>
          <p:nvSpPr>
            <p:cNvPr id="111" name="TextBox 11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mework</a:t>
              </a:r>
              <a:endParaRPr lang="en-US" sz="240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350117" y="4133400"/>
            <a:ext cx="2929963" cy="470927"/>
            <a:chOff x="1490433" y="2168225"/>
            <a:chExt cx="1476894" cy="470927"/>
          </a:xfrm>
        </p:grpSpPr>
        <p:sp>
          <p:nvSpPr>
            <p:cNvPr id="114" name="TextBox 11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sz="2400" u="sng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ther</a:t>
              </a:r>
              <a:endParaRPr lang="en-US" sz="240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9700" y="1132335"/>
            <a:ext cx="814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446" y="1122394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70340" y="1127761"/>
            <a:ext cx="636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lɪp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608" y="1932915"/>
            <a:ext cx="6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æ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3398" y="1936617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ðə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9098" y="1928159"/>
            <a:ext cx="763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972" y="2831113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laɪt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4135" y="2831113"/>
            <a:ext cx="957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pensl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59943" y="2831711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læmp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4463" y="3754047"/>
            <a:ext cx="123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nəʊtbʊk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0446" y="3754047"/>
            <a:ext cx="734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ruːl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9315" y="3697685"/>
            <a:ext cx="803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rʊm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8097" y="4636295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ʌ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ðə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89670" y="4638973"/>
            <a:ext cx="1316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əʊ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mwɜːk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5421" y="4646146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ʌ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ðə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(r)/</a:t>
            </a:r>
          </a:p>
        </p:txBody>
      </p:sp>
      <p:pic>
        <p:nvPicPr>
          <p:cNvPr id="116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52" y="637079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38" y="1389123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90" y="2312968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39" y="3244318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s://tse4.mm.bing.net/th?id=OIP.JsM6K2uxpCMNnzWT3uQU6gHaFP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62" y="4142662"/>
            <a:ext cx="692395" cy="4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 txBox="1"/>
          <p:nvPr/>
        </p:nvSpPr>
        <p:spPr>
          <a:xfrm>
            <a:off x="2075757" y="37796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165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2. (p 36) </a:t>
            </a:r>
            <a:r>
              <a:rPr lang="en-US" sz="165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Write </a:t>
            </a:r>
            <a:r>
              <a:rPr lang="en-US" sz="165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the names of school things and furniture in the house which begin with </a:t>
            </a:r>
            <a:r>
              <a:rPr lang="en-US" sz="1650" b="1" dirty="0">
                <a:solidFill>
                  <a:srgbClr val="FF0000"/>
                </a:solidFill>
                <a:latin typeface="Catamaran"/>
                <a:ea typeface="Catamaran"/>
                <a:cs typeface="Catamaran"/>
              </a:rPr>
              <a:t>/b/ and /p/.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538" name="Google Shape;538;p31"/>
          <p:cNvGrpSpPr/>
          <p:nvPr/>
        </p:nvGrpSpPr>
        <p:grpSpPr>
          <a:xfrm>
            <a:off x="7720202" y="2276725"/>
            <a:ext cx="1341938" cy="1427419"/>
            <a:chOff x="8041802" y="111005"/>
            <a:chExt cx="1341938" cy="1427419"/>
          </a:xfrm>
        </p:grpSpPr>
        <p:sp>
          <p:nvSpPr>
            <p:cNvPr id="539" name="Google Shape;539;p31"/>
            <p:cNvSpPr/>
            <p:nvPr/>
          </p:nvSpPr>
          <p:spPr>
            <a:xfrm rot="-944816">
              <a:off x="8723458" y="550336"/>
              <a:ext cx="544059" cy="931747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 rot="-944816">
              <a:off x="8134197" y="211131"/>
              <a:ext cx="848263" cy="79821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 rot="-944816">
              <a:off x="8828488" y="848293"/>
              <a:ext cx="102449" cy="99202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7846" y="1106951"/>
            <a:ext cx="7511051" cy="1080712"/>
            <a:chOff x="491490" y="2023110"/>
            <a:chExt cx="7511051" cy="1080712"/>
          </a:xfrm>
        </p:grpSpPr>
        <p:sp>
          <p:nvSpPr>
            <p:cNvPr id="63" name="TextBox 62"/>
            <p:cNvSpPr txBox="1"/>
            <p:nvPr/>
          </p:nvSpPr>
          <p:spPr>
            <a:xfrm>
              <a:off x="491490" y="2023110"/>
              <a:ext cx="192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/b/:  </a:t>
              </a:r>
              <a:r>
                <a:rPr lang="en-US" sz="30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book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2238739" y="2443451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727846" y="3092021"/>
            <a:ext cx="7511051" cy="1080712"/>
            <a:chOff x="491490" y="2023110"/>
            <a:chExt cx="7511051" cy="1080712"/>
          </a:xfrm>
        </p:grpSpPr>
        <p:sp>
          <p:nvSpPr>
            <p:cNvPr id="117" name="TextBox 116"/>
            <p:cNvSpPr txBox="1"/>
            <p:nvPr/>
          </p:nvSpPr>
          <p:spPr>
            <a:xfrm>
              <a:off x="491490" y="2023110"/>
              <a:ext cx="1920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libri" panose="020F0502020204030204" pitchFamily="34" charset="0"/>
                  <a:cs typeface="Calibri" panose="020F0502020204030204" pitchFamily="34" charset="0"/>
                </a:rPr>
                <a:t>/p/:  </a:t>
              </a:r>
              <a:r>
                <a:rPr lang="en-US" sz="30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2032999" y="2443451"/>
              <a:ext cx="5943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B0CEFE70-7B0D-1849-9686-7AEA819A9AC9}"/>
              </a:ext>
            </a:extLst>
          </p:cNvPr>
          <p:cNvSpPr txBox="1"/>
          <p:nvPr/>
        </p:nvSpPr>
        <p:spPr>
          <a:xfrm>
            <a:off x="2484046" y="3047649"/>
            <a:ext cx="14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pencil,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433A305-79B4-CC43-8973-3F6A18CA34AC}"/>
              </a:ext>
            </a:extLst>
          </p:cNvPr>
          <p:cNvSpPr txBox="1"/>
          <p:nvPr/>
        </p:nvSpPr>
        <p:spPr>
          <a:xfrm>
            <a:off x="5055015" y="3062656"/>
            <a:ext cx="2425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picture,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B9A88D5-E4D0-5B4A-AA28-FAE600C5B039}"/>
              </a:ext>
            </a:extLst>
          </p:cNvPr>
          <p:cNvSpPr txBox="1"/>
          <p:nvPr/>
        </p:nvSpPr>
        <p:spPr>
          <a:xfrm>
            <a:off x="3931897" y="3056676"/>
            <a:ext cx="14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pan,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37C9D41-66B7-3D43-BAC9-49C940E19682}"/>
              </a:ext>
            </a:extLst>
          </p:cNvPr>
          <p:cNvSpPr txBox="1"/>
          <p:nvPr/>
        </p:nvSpPr>
        <p:spPr>
          <a:xfrm>
            <a:off x="1715248" y="3706903"/>
            <a:ext cx="3211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pencil case,...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6CC27BA-6D37-DA40-BA11-30B5669E552F}"/>
              </a:ext>
            </a:extLst>
          </p:cNvPr>
          <p:cNvSpPr txBox="1"/>
          <p:nvPr/>
        </p:nvSpPr>
        <p:spPr>
          <a:xfrm>
            <a:off x="2493234" y="1090161"/>
            <a:ext cx="14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board,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42E93A4-4B58-5E43-A12A-923E7F945EFC}"/>
              </a:ext>
            </a:extLst>
          </p:cNvPr>
          <p:cNvSpPr txBox="1"/>
          <p:nvPr/>
        </p:nvSpPr>
        <p:spPr>
          <a:xfrm>
            <a:off x="3917422" y="1090161"/>
            <a:ext cx="14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bed,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DEF801A-F9D6-CF41-816B-632633279DBA}"/>
              </a:ext>
            </a:extLst>
          </p:cNvPr>
          <p:cNvSpPr txBox="1"/>
          <p:nvPr/>
        </p:nvSpPr>
        <p:spPr>
          <a:xfrm>
            <a:off x="5066824" y="1073575"/>
            <a:ext cx="1450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bag,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4C82329-FA31-554D-AF32-33333142E576}"/>
              </a:ext>
            </a:extLst>
          </p:cNvPr>
          <p:cNvSpPr txBox="1"/>
          <p:nvPr/>
        </p:nvSpPr>
        <p:spPr>
          <a:xfrm>
            <a:off x="6225165" y="1080690"/>
            <a:ext cx="217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blanket,…</a:t>
            </a:r>
            <a:endParaRPr lang="en-VN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Google Shape;533;p31"/>
          <p:cNvSpPr txBox="1">
            <a:spLocks/>
          </p:cNvSpPr>
          <p:nvPr/>
        </p:nvSpPr>
        <p:spPr>
          <a:xfrm>
            <a:off x="1" y="0"/>
            <a:ext cx="2018713" cy="535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smtClean="0"/>
              <a:t>Pronunciation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574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1"/>
          <p:cNvSpPr txBox="1"/>
          <p:nvPr/>
        </p:nvSpPr>
        <p:spPr>
          <a:xfrm>
            <a:off x="733817" y="108948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3. (p 36)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Complete the words.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538" name="Google Shape;538;p31"/>
          <p:cNvGrpSpPr/>
          <p:nvPr/>
        </p:nvGrpSpPr>
        <p:grpSpPr>
          <a:xfrm>
            <a:off x="7720202" y="2276725"/>
            <a:ext cx="1341938" cy="1427419"/>
            <a:chOff x="8041802" y="111005"/>
            <a:chExt cx="1341938" cy="1427419"/>
          </a:xfrm>
        </p:grpSpPr>
        <p:sp>
          <p:nvSpPr>
            <p:cNvPr id="539" name="Google Shape;539;p31"/>
            <p:cNvSpPr/>
            <p:nvPr/>
          </p:nvSpPr>
          <p:spPr>
            <a:xfrm rot="-944816">
              <a:off x="8723458" y="550336"/>
              <a:ext cx="544059" cy="931747"/>
            </a:xfrm>
            <a:custGeom>
              <a:avLst/>
              <a:gdLst/>
              <a:ahLst/>
              <a:cxnLst/>
              <a:rect l="l" t="t" r="r" b="b"/>
              <a:pathLst>
                <a:path w="26133" h="44755" extrusionOk="0">
                  <a:moveTo>
                    <a:pt x="10771" y="26783"/>
                  </a:moveTo>
                  <a:cubicBezTo>
                    <a:pt x="11618" y="26783"/>
                    <a:pt x="12614" y="26936"/>
                    <a:pt x="13661" y="27254"/>
                  </a:cubicBezTo>
                  <a:cubicBezTo>
                    <a:pt x="12675" y="28885"/>
                    <a:pt x="11282" y="29938"/>
                    <a:pt x="10195" y="30040"/>
                  </a:cubicBezTo>
                  <a:cubicBezTo>
                    <a:pt x="10166" y="30041"/>
                    <a:pt x="10137" y="30042"/>
                    <a:pt x="10108" y="30042"/>
                  </a:cubicBezTo>
                  <a:cubicBezTo>
                    <a:pt x="9338" y="30042"/>
                    <a:pt x="8788" y="29601"/>
                    <a:pt x="8428" y="28749"/>
                  </a:cubicBezTo>
                  <a:cubicBezTo>
                    <a:pt x="8190" y="28171"/>
                    <a:pt x="8258" y="27662"/>
                    <a:pt x="8700" y="27322"/>
                  </a:cubicBezTo>
                  <a:cubicBezTo>
                    <a:pt x="8802" y="27220"/>
                    <a:pt x="8937" y="27152"/>
                    <a:pt x="9039" y="27084"/>
                  </a:cubicBezTo>
                  <a:cubicBezTo>
                    <a:pt x="9483" y="26885"/>
                    <a:pt x="10077" y="26783"/>
                    <a:pt x="10771" y="26783"/>
                  </a:cubicBezTo>
                  <a:close/>
                  <a:moveTo>
                    <a:pt x="1854" y="0"/>
                  </a:moveTo>
                  <a:cubicBezTo>
                    <a:pt x="1758" y="0"/>
                    <a:pt x="1661" y="54"/>
                    <a:pt x="1631" y="171"/>
                  </a:cubicBezTo>
                  <a:cubicBezTo>
                    <a:pt x="1292" y="2040"/>
                    <a:pt x="1394" y="3976"/>
                    <a:pt x="1869" y="5811"/>
                  </a:cubicBezTo>
                  <a:cubicBezTo>
                    <a:pt x="2617" y="8734"/>
                    <a:pt x="4690" y="12880"/>
                    <a:pt x="10297" y="16074"/>
                  </a:cubicBezTo>
                  <a:cubicBezTo>
                    <a:pt x="15190" y="18860"/>
                    <a:pt x="15190" y="22632"/>
                    <a:pt x="14748" y="24637"/>
                  </a:cubicBezTo>
                  <a:cubicBezTo>
                    <a:pt x="14578" y="25385"/>
                    <a:pt x="14273" y="26132"/>
                    <a:pt x="13899" y="26846"/>
                  </a:cubicBezTo>
                  <a:cubicBezTo>
                    <a:pt x="12758" y="26498"/>
                    <a:pt x="11692" y="26334"/>
                    <a:pt x="10785" y="26334"/>
                  </a:cubicBezTo>
                  <a:cubicBezTo>
                    <a:pt x="9747" y="26334"/>
                    <a:pt x="8918" y="26549"/>
                    <a:pt x="8428" y="26948"/>
                  </a:cubicBezTo>
                  <a:cubicBezTo>
                    <a:pt x="7850" y="27424"/>
                    <a:pt x="7714" y="28103"/>
                    <a:pt x="8054" y="28919"/>
                  </a:cubicBezTo>
                  <a:cubicBezTo>
                    <a:pt x="8438" y="29910"/>
                    <a:pt x="9153" y="30420"/>
                    <a:pt x="10057" y="30420"/>
                  </a:cubicBezTo>
                  <a:cubicBezTo>
                    <a:pt x="10113" y="30420"/>
                    <a:pt x="10171" y="30418"/>
                    <a:pt x="10229" y="30414"/>
                  </a:cubicBezTo>
                  <a:cubicBezTo>
                    <a:pt x="11588" y="30312"/>
                    <a:pt x="13083" y="29055"/>
                    <a:pt x="14069" y="27356"/>
                  </a:cubicBezTo>
                  <a:cubicBezTo>
                    <a:pt x="15428" y="27797"/>
                    <a:pt x="16685" y="28409"/>
                    <a:pt x="17875" y="29191"/>
                  </a:cubicBezTo>
                  <a:cubicBezTo>
                    <a:pt x="20865" y="31196"/>
                    <a:pt x="25520" y="35851"/>
                    <a:pt x="22972" y="44482"/>
                  </a:cubicBezTo>
                  <a:cubicBezTo>
                    <a:pt x="22938" y="44584"/>
                    <a:pt x="23006" y="44720"/>
                    <a:pt x="23142" y="44754"/>
                  </a:cubicBezTo>
                  <a:lnTo>
                    <a:pt x="23278" y="44754"/>
                  </a:lnTo>
                  <a:cubicBezTo>
                    <a:pt x="23346" y="44720"/>
                    <a:pt x="23380" y="44652"/>
                    <a:pt x="23414" y="44618"/>
                  </a:cubicBezTo>
                  <a:cubicBezTo>
                    <a:pt x="26132" y="35375"/>
                    <a:pt x="20593" y="30516"/>
                    <a:pt x="18112" y="28851"/>
                  </a:cubicBezTo>
                  <a:cubicBezTo>
                    <a:pt x="16923" y="28069"/>
                    <a:pt x="15666" y="27458"/>
                    <a:pt x="14307" y="26982"/>
                  </a:cubicBezTo>
                  <a:cubicBezTo>
                    <a:pt x="14680" y="26268"/>
                    <a:pt x="14986" y="25521"/>
                    <a:pt x="15156" y="24739"/>
                  </a:cubicBezTo>
                  <a:cubicBezTo>
                    <a:pt x="15632" y="22632"/>
                    <a:pt x="15632" y="18622"/>
                    <a:pt x="10535" y="15734"/>
                  </a:cubicBezTo>
                  <a:cubicBezTo>
                    <a:pt x="0" y="9753"/>
                    <a:pt x="2039" y="340"/>
                    <a:pt x="2073" y="273"/>
                  </a:cubicBezTo>
                  <a:cubicBezTo>
                    <a:pt x="2112" y="97"/>
                    <a:pt x="1984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0" name="Google Shape;540;p31"/>
            <p:cNvSpPr/>
            <p:nvPr/>
          </p:nvSpPr>
          <p:spPr>
            <a:xfrm rot="-944816">
              <a:off x="8134197" y="211131"/>
              <a:ext cx="848263" cy="798215"/>
            </a:xfrm>
            <a:custGeom>
              <a:avLst/>
              <a:gdLst/>
              <a:ahLst/>
              <a:cxnLst/>
              <a:rect l="l" t="t" r="r" b="b"/>
              <a:pathLst>
                <a:path w="40745" h="38341" extrusionOk="0">
                  <a:moveTo>
                    <a:pt x="18848" y="0"/>
                  </a:moveTo>
                  <a:cubicBezTo>
                    <a:pt x="16568" y="0"/>
                    <a:pt x="14288" y="477"/>
                    <a:pt x="12132" y="1484"/>
                  </a:cubicBezTo>
                  <a:cubicBezTo>
                    <a:pt x="3399" y="5561"/>
                    <a:pt x="0" y="16775"/>
                    <a:pt x="4554" y="26528"/>
                  </a:cubicBezTo>
                  <a:cubicBezTo>
                    <a:pt x="7984" y="33900"/>
                    <a:pt x="14942" y="38341"/>
                    <a:pt x="21900" y="38341"/>
                  </a:cubicBezTo>
                  <a:cubicBezTo>
                    <a:pt x="24179" y="38341"/>
                    <a:pt x="26458" y="37864"/>
                    <a:pt x="28613" y="36858"/>
                  </a:cubicBezTo>
                  <a:cubicBezTo>
                    <a:pt x="37346" y="32780"/>
                    <a:pt x="40744" y="21567"/>
                    <a:pt x="36191" y="11780"/>
                  </a:cubicBezTo>
                  <a:cubicBezTo>
                    <a:pt x="32761" y="4435"/>
                    <a:pt x="25805" y="0"/>
                    <a:pt x="18848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1" name="Google Shape;541;p31"/>
            <p:cNvSpPr/>
            <p:nvPr/>
          </p:nvSpPr>
          <p:spPr>
            <a:xfrm rot="-944816">
              <a:off x="8828488" y="848293"/>
              <a:ext cx="102449" cy="99202"/>
            </a:xfrm>
            <a:custGeom>
              <a:avLst/>
              <a:gdLst/>
              <a:ahLst/>
              <a:cxnLst/>
              <a:rect l="l" t="t" r="r" b="b"/>
              <a:pathLst>
                <a:path w="4921" h="4765" extrusionOk="0">
                  <a:moveTo>
                    <a:pt x="920" y="0"/>
                  </a:moveTo>
                  <a:cubicBezTo>
                    <a:pt x="328" y="0"/>
                    <a:pt x="0" y="172"/>
                    <a:pt x="306" y="577"/>
                  </a:cubicBezTo>
                  <a:cubicBezTo>
                    <a:pt x="306" y="577"/>
                    <a:pt x="1530" y="4621"/>
                    <a:pt x="2243" y="4757"/>
                  </a:cubicBezTo>
                  <a:cubicBezTo>
                    <a:pt x="2269" y="4762"/>
                    <a:pt x="2297" y="4764"/>
                    <a:pt x="2326" y="4764"/>
                  </a:cubicBezTo>
                  <a:cubicBezTo>
                    <a:pt x="3098" y="4764"/>
                    <a:pt x="4921" y="3075"/>
                    <a:pt x="4724" y="1733"/>
                  </a:cubicBezTo>
                  <a:cubicBezTo>
                    <a:pt x="4586" y="765"/>
                    <a:pt x="2166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Google Shape;533;p31"/>
          <p:cNvSpPr txBox="1">
            <a:spLocks/>
          </p:cNvSpPr>
          <p:nvPr/>
        </p:nvSpPr>
        <p:spPr>
          <a:xfrm>
            <a:off x="1" y="0"/>
            <a:ext cx="2018713" cy="535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Vocabulary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79" y="1883369"/>
            <a:ext cx="1621702" cy="2282544"/>
          </a:xfrm>
          <a:prstGeom prst="rect">
            <a:avLst/>
          </a:prstGeom>
        </p:spPr>
      </p:pic>
      <p:pic>
        <p:nvPicPr>
          <p:cNvPr id="1026" name="Picture 2" descr="https://mommybites.com/wp-content/uploads/2018/08/homework-habi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68" y="2086817"/>
            <a:ext cx="2862353" cy="17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vecteezy.com/system/resources/previews/000/374/368/original/vector-a-boy-eating-lunch-at-12-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0"/>
          <a:stretch/>
        </p:blipFill>
        <p:spPr bwMode="auto">
          <a:xfrm>
            <a:off x="3282910" y="1746038"/>
            <a:ext cx="2105601" cy="259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esportsdaily.com/wp-content/uploads/sites/95/2021/02/USATSI_11424795.jpg?w=1024&amp;h=576&amp;crop=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33" y="2014456"/>
            <a:ext cx="2850376" cy="19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shopify.com/s/files/1/2522/4448/articles/blog_pic_1024x.jpg?v=15303589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0" y="1403141"/>
            <a:ext cx="2192917" cy="30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90135" y="789309"/>
            <a:ext cx="62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0911" y="1334444"/>
            <a:ext cx="62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0054" y="1869931"/>
            <a:ext cx="62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748725" y="789309"/>
            <a:ext cx="62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749501" y="1334444"/>
            <a:ext cx="62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5.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264965" y="789309"/>
            <a:ext cx="2704487" cy="461665"/>
            <a:chOff x="1890938" y="2196200"/>
            <a:chExt cx="204098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       </a:t>
              </a:r>
              <a:r>
                <a:rPr lang="en-US" sz="2400" dirty="0" smtClean="0"/>
                <a:t> l</a:t>
              </a:r>
              <a:endParaRPr lang="en-US" sz="2400" dirty="0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223555" y="789309"/>
            <a:ext cx="2704487" cy="461665"/>
            <a:chOff x="1890938" y="2196200"/>
            <a:chExt cx="2040982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s         r</a:t>
              </a:r>
              <a:endParaRPr lang="en-US" sz="24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293435" y="1336689"/>
            <a:ext cx="2972276" cy="461665"/>
            <a:chOff x="1943087" y="2198445"/>
            <a:chExt cx="2243073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943087" y="2198445"/>
              <a:ext cx="2243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       </a:t>
              </a:r>
              <a:r>
                <a:rPr lang="en-US" sz="2400" dirty="0" smtClean="0"/>
                <a:t> m             n</a:t>
              </a:r>
              <a:endParaRPr lang="en-US" sz="2400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89560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6230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44043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38533" y="1344715"/>
            <a:ext cx="2704487" cy="461665"/>
            <a:chOff x="2339194" y="814892"/>
            <a:chExt cx="2040982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2339194" y="814892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          </a:t>
              </a:r>
              <a:r>
                <a:rPr lang="en-US" sz="2400" dirty="0" smtClean="0"/>
                <a:t>  w</a:t>
              </a:r>
              <a:endParaRPr lang="en-US" sz="24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2527858" y="1145952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2771698" y="1149762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034588" y="1142142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472738" y="1145952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750868" y="1149762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264961" y="1880278"/>
            <a:ext cx="2704487" cy="461665"/>
            <a:chOff x="1894342" y="2206547"/>
            <a:chExt cx="2040982" cy="461665"/>
          </a:xfrm>
        </p:grpSpPr>
        <p:sp>
          <p:nvSpPr>
            <p:cNvPr id="132" name="TextBox 131"/>
            <p:cNvSpPr txBox="1"/>
            <p:nvPr/>
          </p:nvSpPr>
          <p:spPr>
            <a:xfrm>
              <a:off x="1894342" y="2206547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           </a:t>
              </a:r>
              <a:r>
                <a:rPr lang="en-US" sz="2400" dirty="0" smtClean="0"/>
                <a:t> h</a:t>
              </a:r>
              <a:endParaRPr lang="en-US" sz="2400" dirty="0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208026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32410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58699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4C54CC95-2C95-477A-8602-43B2237B3B33}"/>
              </a:ext>
            </a:extLst>
          </p:cNvPr>
          <p:cNvSpPr txBox="1"/>
          <p:nvPr/>
        </p:nvSpPr>
        <p:spPr>
          <a:xfrm>
            <a:off x="1261956" y="792636"/>
            <a:ext cx="141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4840BAE-265B-4F12-877C-CE97646073D6}"/>
              </a:ext>
            </a:extLst>
          </p:cNvPr>
          <p:cNvSpPr txBox="1"/>
          <p:nvPr/>
        </p:nvSpPr>
        <p:spPr>
          <a:xfrm>
            <a:off x="1233133" y="1357873"/>
            <a:ext cx="202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5F8921B-0AA5-4953-9451-86125773ABB6}"/>
              </a:ext>
            </a:extLst>
          </p:cNvPr>
          <p:cNvSpPr txBox="1"/>
          <p:nvPr/>
        </p:nvSpPr>
        <p:spPr>
          <a:xfrm>
            <a:off x="1263324" y="1877457"/>
            <a:ext cx="115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B984BA2-FE56-454D-A8BD-AB595DE8A077}"/>
              </a:ext>
            </a:extLst>
          </p:cNvPr>
          <p:cNvSpPr txBox="1"/>
          <p:nvPr/>
        </p:nvSpPr>
        <p:spPr>
          <a:xfrm>
            <a:off x="5311455" y="779841"/>
            <a:ext cx="127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8156D9F-660C-4BBC-ABA1-9272B97B9729}"/>
              </a:ext>
            </a:extLst>
          </p:cNvPr>
          <p:cNvSpPr txBox="1"/>
          <p:nvPr/>
        </p:nvSpPr>
        <p:spPr>
          <a:xfrm>
            <a:off x="5293435" y="1327221"/>
            <a:ext cx="205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80235" y="2511996"/>
            <a:ext cx="765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</a:rPr>
              <a:t>Now write the words in the correct group.</a:t>
            </a:r>
          </a:p>
        </p:txBody>
      </p:sp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62621"/>
              </p:ext>
            </p:extLst>
          </p:nvPr>
        </p:nvGraphicFramePr>
        <p:xfrm>
          <a:off x="1104650" y="2913206"/>
          <a:ext cx="6789420" cy="21221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7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endParaRPr lang="en-US" sz="2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TextBox 147">
            <a:extLst>
              <a:ext uri="{FF2B5EF4-FFF2-40B4-BE49-F238E27FC236}">
                <a16:creationId xmlns:a16="http://schemas.microsoft.com/office/drawing/2014/main" id="{243951DA-DC04-48BC-9F56-27DF2FD6783D}"/>
              </a:ext>
            </a:extLst>
          </p:cNvPr>
          <p:cNvSpPr txBox="1"/>
          <p:nvPr/>
        </p:nvSpPr>
        <p:spPr>
          <a:xfrm>
            <a:off x="1236584" y="4362992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8E9C45C-3BF5-4AC9-9C35-AB468D874A66}"/>
              </a:ext>
            </a:extLst>
          </p:cNvPr>
          <p:cNvSpPr txBox="1"/>
          <p:nvPr/>
        </p:nvSpPr>
        <p:spPr>
          <a:xfrm>
            <a:off x="1471983" y="3739516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A6B5682-CA19-41D5-AA33-7C5E5E450ACA}"/>
              </a:ext>
            </a:extLst>
          </p:cNvPr>
          <p:cNvSpPr txBox="1"/>
          <p:nvPr/>
        </p:nvSpPr>
        <p:spPr>
          <a:xfrm>
            <a:off x="2899221" y="3737587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5AFEE3F-B74B-4F0B-81B4-786EA1E585B5}"/>
              </a:ext>
            </a:extLst>
          </p:cNvPr>
          <p:cNvSpPr txBox="1"/>
          <p:nvPr/>
        </p:nvSpPr>
        <p:spPr>
          <a:xfrm>
            <a:off x="4918711" y="373758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661FECE-CEF4-4B9D-A34A-14E0411060A9}"/>
              </a:ext>
            </a:extLst>
          </p:cNvPr>
          <p:cNvSpPr txBox="1"/>
          <p:nvPr/>
        </p:nvSpPr>
        <p:spPr>
          <a:xfrm>
            <a:off x="6539147" y="373673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</a:p>
        </p:txBody>
      </p:sp>
    </p:spTree>
    <p:extLst>
      <p:ext uri="{BB962C8B-B14F-4D97-AF65-F5344CB8AC3E}">
        <p14:creationId xmlns:p14="http://schemas.microsoft.com/office/powerpoint/2010/main" val="2309669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1" grpId="0"/>
      <p:bldP spid="146" grpId="0"/>
      <p:bldP spid="148" grpId="0"/>
      <p:bldP spid="149" grpId="0"/>
      <p:bldP spid="150" grpId="0"/>
      <p:bldP spid="151" grpId="0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3A0174-CFD8-4E29-AA6B-BAC6CDD3391E}"/>
              </a:ext>
            </a:extLst>
          </p:cNvPr>
          <p:cNvGrpSpPr/>
          <p:nvPr/>
        </p:nvGrpSpPr>
        <p:grpSpPr>
          <a:xfrm>
            <a:off x="136732" y="854122"/>
            <a:ext cx="5183628" cy="4264182"/>
            <a:chOff x="4627452" y="1446038"/>
            <a:chExt cx="4626838" cy="4264182"/>
          </a:xfrm>
        </p:grpSpPr>
        <p:sp>
          <p:nvSpPr>
            <p:cNvPr id="19" name="TextBox 18"/>
            <p:cNvSpPr txBox="1"/>
            <p:nvPr/>
          </p:nvSpPr>
          <p:spPr>
            <a:xfrm>
              <a:off x="5973798" y="1446038"/>
              <a:ext cx="958941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DOWN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27452" y="1824005"/>
              <a:ext cx="4615949" cy="716539"/>
              <a:chOff x="794659" y="707494"/>
              <a:chExt cx="4615949" cy="71653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94659" y="707494"/>
                <a:ext cx="4615949" cy="716539"/>
                <a:chOff x="363373" y="1262747"/>
                <a:chExt cx="4615949" cy="716539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363373" y="1262747"/>
                  <a:ext cx="4748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27314" y="1271400"/>
                  <a:ext cx="415200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She likes to meet new people.</a:t>
                  </a:r>
                </a:p>
                <a:p>
                  <a:r>
                    <a:rPr lang="en-US" sz="2000" dirty="0"/>
                    <a:t>She’s              .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1924145" y="1302747"/>
                <a:ext cx="865941" cy="14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638342" y="2654848"/>
              <a:ext cx="4615948" cy="408763"/>
              <a:chOff x="374263" y="1008802"/>
              <a:chExt cx="4615948" cy="40876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74263" y="1008802"/>
                <a:ext cx="474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3" y="1017455"/>
                <a:ext cx="4152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People cook meals in this room.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638342" y="3194987"/>
              <a:ext cx="4615948" cy="408763"/>
              <a:chOff x="374263" y="833485"/>
              <a:chExt cx="4615948" cy="40876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74263" y="833485"/>
                <a:ext cx="474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38203" y="842138"/>
                <a:ext cx="4152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You hear with them.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854697" y="3730241"/>
              <a:ext cx="1197140" cy="4001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ACROSS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635882" y="4217047"/>
              <a:ext cx="4615950" cy="716539"/>
              <a:chOff x="803089" y="80196"/>
              <a:chExt cx="4615950" cy="71653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803089" y="80196"/>
                <a:ext cx="4615950" cy="716539"/>
                <a:chOff x="371803" y="635449"/>
                <a:chExt cx="4615950" cy="716539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71803" y="635449"/>
                  <a:ext cx="4748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35745" y="644102"/>
                  <a:ext cx="415200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/>
                    <a:t>He’s good at drawing. </a:t>
                  </a:r>
                </a:p>
                <a:p>
                  <a:r>
                    <a:rPr lang="en-US" sz="2000"/>
                    <a:t>He’s very              .</a:t>
                  </a: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2304645" y="688191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627452" y="4993278"/>
              <a:ext cx="4484798" cy="716942"/>
              <a:chOff x="363373" y="395472"/>
              <a:chExt cx="4484798" cy="71694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395472"/>
                <a:ext cx="4748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4" y="404528"/>
                <a:ext cx="40208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It’s a side of the face, below the eyes.</a:t>
                </a:r>
              </a:p>
            </p:txBody>
          </p:sp>
        </p:grpSp>
      </p:grpSp>
      <p:sp>
        <p:nvSpPr>
          <p:cNvPr id="9" name="Google Shape;533;p31"/>
          <p:cNvSpPr txBox="1">
            <a:spLocks/>
          </p:cNvSpPr>
          <p:nvPr/>
        </p:nvSpPr>
        <p:spPr>
          <a:xfrm>
            <a:off x="1" y="0"/>
            <a:ext cx="2018713" cy="535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000" dirty="0" smtClean="0"/>
              <a:t>Vocabulary</a:t>
            </a:r>
            <a:endParaRPr lang="en-US" sz="2000" dirty="0"/>
          </a:p>
        </p:txBody>
      </p:sp>
      <p:sp>
        <p:nvSpPr>
          <p:cNvPr id="10" name="Google Shape;534;p31"/>
          <p:cNvSpPr txBox="1"/>
          <p:nvPr/>
        </p:nvSpPr>
        <p:spPr>
          <a:xfrm>
            <a:off x="860277" y="95201"/>
            <a:ext cx="6986384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Catamaran"/>
                <a:ea typeface="Catamaran"/>
                <a:cs typeface="Catamaran"/>
                <a:sym typeface="Catamaran"/>
              </a:rPr>
              <a:t>Ex 4. (p 36) Solve the crossword puzzle.</a:t>
            </a:r>
            <a:endParaRPr sz="2000" dirty="0">
              <a:solidFill>
                <a:schemeClr val="bg1">
                  <a:lumMod val="10000"/>
                </a:schemeClr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1135603"/>
            <a:ext cx="4487474" cy="399561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B82893-959B-E94D-93B8-B085C8D094C7}"/>
              </a:ext>
            </a:extLst>
          </p:cNvPr>
          <p:cNvSpPr txBox="1"/>
          <p:nvPr/>
        </p:nvSpPr>
        <p:spPr>
          <a:xfrm>
            <a:off x="5369326" y="1254232"/>
            <a:ext cx="474830" cy="383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2400" dirty="0" smtClean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sz="2400" dirty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dirty="0" err="1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dirty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400" dirty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algn="ctr">
              <a:lnSpc>
                <a:spcPts val="36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400" dirty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  <a:p>
            <a:pPr algn="ctr">
              <a:lnSpc>
                <a:spcPts val="36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593A5B-0733-5D4C-9FD6-670935DA7ECE}"/>
              </a:ext>
            </a:extLst>
          </p:cNvPr>
          <p:cNvSpPr txBox="1"/>
          <p:nvPr/>
        </p:nvSpPr>
        <p:spPr>
          <a:xfrm>
            <a:off x="4789384" y="177240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0" dirty="0">
                <a:solidFill>
                  <a:srgbClr val="0070C0"/>
                </a:solidFill>
              </a:rPr>
              <a:t>   </a:t>
            </a:r>
            <a:r>
              <a:rPr lang="en-US" sz="24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    </a:t>
            </a:r>
            <a:r>
              <a:rPr lang="en-US" sz="2400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     </a:t>
            </a:r>
            <a:r>
              <a:rPr lang="en-US" sz="24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    a     t   </a:t>
            </a:r>
            <a:r>
              <a:rPr lang="en-US" sz="2400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spc="-1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v    </a:t>
            </a:r>
            <a:r>
              <a:rPr lang="en-US" sz="24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4A14F0-ADD5-5B4D-85C0-420B9F4B4B4E}"/>
              </a:ext>
            </a:extLst>
          </p:cNvPr>
          <p:cNvSpPr txBox="1"/>
          <p:nvPr/>
        </p:nvSpPr>
        <p:spPr>
          <a:xfrm>
            <a:off x="8136559" y="1729781"/>
            <a:ext cx="404031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2D2A16-D5EB-B64A-8FAB-1DA4CBE79AF8}"/>
              </a:ext>
            </a:extLst>
          </p:cNvPr>
          <p:cNvSpPr txBox="1"/>
          <p:nvPr/>
        </p:nvSpPr>
        <p:spPr>
          <a:xfrm>
            <a:off x="4353469" y="2685135"/>
            <a:ext cx="2492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1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c     h    e     e     </a:t>
            </a:r>
            <a:r>
              <a:rPr lang="en-US" sz="2400" spc="-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0D60A-677A-B44C-9FAB-ADC60E40F045}"/>
              </a:ext>
            </a:extLst>
          </p:cNvPr>
          <p:cNvSpPr txBox="1"/>
          <p:nvPr/>
        </p:nvSpPr>
        <p:spPr>
          <a:xfrm>
            <a:off x="7194415" y="1292256"/>
            <a:ext cx="465306" cy="3165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dirty="0" smtClean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400" dirty="0">
              <a:solidFill>
                <a:srgbClr val="F151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151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5" name="Flowchart: Connector 44"/>
          <p:cNvSpPr/>
          <p:nvPr/>
        </p:nvSpPr>
        <p:spPr>
          <a:xfrm>
            <a:off x="5385551" y="844486"/>
            <a:ext cx="442381" cy="413713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6" name="Flowchart: Connector 45"/>
          <p:cNvSpPr/>
          <p:nvPr/>
        </p:nvSpPr>
        <p:spPr>
          <a:xfrm>
            <a:off x="7238259" y="844486"/>
            <a:ext cx="442381" cy="413713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7" name="Flowchart: Connector 46"/>
          <p:cNvSpPr/>
          <p:nvPr/>
        </p:nvSpPr>
        <p:spPr>
          <a:xfrm>
            <a:off x="8136559" y="1292256"/>
            <a:ext cx="442381" cy="413713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8" name="Flowchart: Connector 47"/>
          <p:cNvSpPr/>
          <p:nvPr/>
        </p:nvSpPr>
        <p:spPr>
          <a:xfrm>
            <a:off x="4414123" y="1789346"/>
            <a:ext cx="442381" cy="413713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9" name="Flowchart: Connector 48"/>
          <p:cNvSpPr/>
          <p:nvPr/>
        </p:nvSpPr>
        <p:spPr>
          <a:xfrm>
            <a:off x="3967591" y="2733087"/>
            <a:ext cx="442381" cy="413713"/>
          </a:xfrm>
          <a:prstGeom prst="flowChartConnector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3386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Emotional Education in Children with Autism Thesis by Slidesgo">
  <a:themeElements>
    <a:clrScheme name="Simple Light">
      <a:dk1>
        <a:srgbClr val="157B81"/>
      </a:dk1>
      <a:lt1>
        <a:srgbClr val="C6EFF1"/>
      </a:lt1>
      <a:dk2>
        <a:srgbClr val="7B4EAC"/>
      </a:dk2>
      <a:lt2>
        <a:srgbClr val="68C0C5"/>
      </a:lt2>
      <a:accent1>
        <a:srgbClr val="9BCE55"/>
      </a:accent1>
      <a:accent2>
        <a:srgbClr val="E7B633"/>
      </a:accent2>
      <a:accent3>
        <a:srgbClr val="EE9944"/>
      </a:accent3>
      <a:accent4>
        <a:srgbClr val="D75F72"/>
      </a:accent4>
      <a:accent5>
        <a:srgbClr val="2C2022"/>
      </a:accent5>
      <a:accent6>
        <a:srgbClr val="FFFFFF"/>
      </a:accent6>
      <a:hlink>
        <a:srgbClr val="157B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1193</Words>
  <Application>Microsoft Office PowerPoint</Application>
  <PresentationFormat>On-screen Show (16:9)</PresentationFormat>
  <Paragraphs>294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Fredoka One</vt:lpstr>
      <vt:lpstr>Arial</vt:lpstr>
      <vt:lpstr>Catamaran</vt:lpstr>
      <vt:lpstr>Grandstander Black</vt:lpstr>
      <vt:lpstr>Calibri</vt:lpstr>
      <vt:lpstr>Emotional Education in Children with Autism Thesis by Slidesgo</vt:lpstr>
      <vt:lpstr>REVIEW 1</vt:lpstr>
      <vt:lpstr>OBJECTIVES</vt:lpstr>
      <vt:lpstr>Pronunciation</vt:lpstr>
      <vt:lpstr>Vocabulary</vt:lpstr>
      <vt:lpstr>Grammar</vt:lpstr>
      <vt:lpstr>Pronunciation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216</cp:revision>
  <dcterms:modified xsi:type="dcterms:W3CDTF">2022-09-30T03:51:47Z</dcterms:modified>
</cp:coreProperties>
</file>