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9" r:id="rId3"/>
    <p:sldId id="257" r:id="rId4"/>
    <p:sldId id="267" r:id="rId5"/>
    <p:sldId id="283" r:id="rId6"/>
    <p:sldId id="258" r:id="rId7"/>
    <p:sldId id="260" r:id="rId8"/>
    <p:sldId id="284" r:id="rId9"/>
    <p:sldId id="268" r:id="rId10"/>
    <p:sldId id="261" r:id="rId11"/>
    <p:sldId id="282" r:id="rId12"/>
    <p:sldId id="262" r:id="rId13"/>
    <p:sldId id="270" r:id="rId14"/>
    <p:sldId id="280" r:id="rId15"/>
    <p:sldId id="281" r:id="rId16"/>
    <p:sldId id="26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EA"/>
    <a:srgbClr val="4462A6"/>
    <a:srgbClr val="9F5FCF"/>
    <a:srgbClr val="F1607D"/>
    <a:srgbClr val="AC468F"/>
    <a:srgbClr val="C166A8"/>
    <a:srgbClr val="5B78BB"/>
    <a:srgbClr val="3E1B59"/>
    <a:srgbClr val="C0E8FC"/>
    <a:srgbClr val="DA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0" autoAdjust="0"/>
  </p:normalViewPr>
  <p:slideViewPr>
    <p:cSldViewPr snapToGrid="0" showGuides="1">
      <p:cViewPr varScale="1">
        <p:scale>
          <a:sx n="69" d="100"/>
          <a:sy n="69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9371"/>
            <a:ext cx="8052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Put the verbs in brackets in the present continuous.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91358" y="1181508"/>
            <a:ext cx="8432891" cy="3771900"/>
            <a:chOff x="551089" y="1657350"/>
            <a:chExt cx="8432891" cy="3771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89" y="1657350"/>
              <a:ext cx="8432891" cy="37719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95658" y="2120540"/>
              <a:ext cx="7468282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/>
                <a:t>This is my class during break time. Some boys </a:t>
              </a:r>
            </a:p>
            <a:p>
              <a:pPr algn="just"/>
              <a:r>
                <a:rPr lang="en-US" sz="2600"/>
                <a:t>(1. run) _______ around the class. Mi and Mai </a:t>
              </a:r>
            </a:p>
            <a:p>
              <a:pPr algn="just"/>
              <a:r>
                <a:rPr lang="en-US" sz="2600"/>
                <a:t>(2. talk) _______. Nam and Phong (3. not talk) _______. They (4. draw) _______ something. </a:t>
              </a:r>
            </a:p>
            <a:p>
              <a:pPr algn="just"/>
              <a:r>
                <a:rPr lang="en-US" sz="2600"/>
                <a:t>My teacher is in the classroom too. She (5. not teach) _______. She’s reading a book.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7" y="3778608"/>
            <a:ext cx="4214234" cy="30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9371"/>
            <a:ext cx="8052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Put the verbs in brackets in the present continuous.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25" y="1172498"/>
            <a:ext cx="8432891" cy="4000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699" y="1536546"/>
            <a:ext cx="7468282" cy="329320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2600" dirty="0"/>
              <a:t>This is my class during break time. Some boys </a:t>
            </a:r>
          </a:p>
          <a:p>
            <a:pPr algn="just"/>
            <a:r>
              <a:rPr lang="en-US" sz="2600" dirty="0"/>
              <a:t>(1. run)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 running </a:t>
            </a:r>
            <a:r>
              <a:rPr lang="en-US" sz="2600" dirty="0"/>
              <a:t>around the class. Mi and Mai </a:t>
            </a:r>
          </a:p>
          <a:p>
            <a:pPr algn="just"/>
            <a:r>
              <a:rPr lang="en-US" sz="2600" dirty="0"/>
              <a:t>(2. talk)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 talking</a:t>
            </a:r>
            <a:r>
              <a:rPr lang="en-US" sz="2600" dirty="0"/>
              <a:t>. Nam and </a:t>
            </a:r>
            <a:r>
              <a:rPr lang="en-US" sz="2600" dirty="0" err="1"/>
              <a:t>Phong</a:t>
            </a:r>
            <a:r>
              <a:rPr lang="en-US" sz="2600" dirty="0"/>
              <a:t> (3. not talk)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</a:t>
            </a:r>
            <a:r>
              <a:rPr lang="en-US" sz="2600" dirty="0">
                <a:solidFill>
                  <a:srgbClr val="0086EA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not talking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/</a:t>
            </a:r>
            <a:r>
              <a:rPr lang="en-US" sz="2600" dirty="0">
                <a:solidFill>
                  <a:srgbClr val="0086EA"/>
                </a:solidFill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aren’t talking </a:t>
            </a:r>
            <a:r>
              <a:rPr lang="en-US" sz="2600" dirty="0"/>
              <a:t>. They (4. draw)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</a:t>
            </a:r>
            <a:r>
              <a:rPr lang="en-US" sz="2600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drawing</a:t>
            </a:r>
            <a:r>
              <a:rPr lang="en-US" sz="2600" dirty="0"/>
              <a:t> something. My teacher is in the classroom too. She (5. not teach)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is not</a:t>
            </a:r>
            <a:r>
              <a:rPr lang="en-US" sz="2600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</a:p>
          <a:p>
            <a:pPr algn="just"/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teaching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/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isn’t teaching</a:t>
            </a:r>
            <a:r>
              <a:rPr lang="en-US" sz="2600" dirty="0"/>
              <a:t>. She’s </a:t>
            </a:r>
          </a:p>
          <a:p>
            <a:pPr algn="just"/>
            <a:r>
              <a:rPr lang="en-US" sz="2600" dirty="0"/>
              <a:t>reading a book.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7" y="3778608"/>
            <a:ext cx="4214234" cy="30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478322DA-1E2F-4F8C-ADB9-B15776289B60}"/>
              </a:ext>
            </a:extLst>
          </p:cNvPr>
          <p:cNvSpPr txBox="1"/>
          <p:nvPr/>
        </p:nvSpPr>
        <p:spPr>
          <a:xfrm>
            <a:off x="3855315" y="5089455"/>
            <a:ext cx="411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(do)                his homework?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62FB5F9-242F-4885-B653-A1DA30B54FCA}"/>
              </a:ext>
            </a:extLst>
          </p:cNvPr>
          <p:cNvSpPr txBox="1"/>
          <p:nvPr/>
        </p:nvSpPr>
        <p:spPr>
          <a:xfrm>
            <a:off x="2680091" y="1477988"/>
            <a:ext cx="2491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 (do)             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2245" y="3785481"/>
            <a:ext cx="3677423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Really? I (not cycle) </a:t>
            </a:r>
          </a:p>
          <a:p>
            <a:pPr indent="342900">
              <a:lnSpc>
                <a:spcPct val="130000"/>
              </a:lnSpc>
            </a:pPr>
            <a:r>
              <a:rPr lang="en-US" sz="2400" dirty="0"/>
              <a:t>I (walk)               everyday.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291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415" y="14829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356" y="1491566"/>
            <a:ext cx="125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What</a:t>
            </a:r>
            <a:endParaRPr lang="en-US" sz="24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09935" y="18097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2246" y="2128023"/>
            <a:ext cx="167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I (write)</a:t>
            </a:r>
            <a:endParaRPr lang="en-US" sz="2400" i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460855" y="24576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415" y="31403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1355" y="31490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A: </a:t>
            </a:r>
            <a:r>
              <a:rPr lang="en-US" sz="2400"/>
              <a:t>Mai usually (cycle)               to school.</a:t>
            </a:r>
            <a:endParaRPr lang="en-US" sz="2400" i="1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37995" y="47055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5315" y="42055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349" y="346725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7415" y="50808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1354" y="5089455"/>
            <a:ext cx="261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Where is </a:t>
            </a:r>
            <a:r>
              <a:rPr lang="en-US" sz="2400" dirty="0" err="1"/>
              <a:t>Phong</a:t>
            </a:r>
            <a:r>
              <a:rPr lang="en-US" sz="2400" dirty="0"/>
              <a:t>?                </a:t>
            </a:r>
            <a:endParaRPr lang="en-US" sz="2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62246" y="5675924"/>
            <a:ext cx="231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No, he (read)</a:t>
            </a:r>
            <a:endParaRPr lang="en-US" sz="2400" i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169515" y="600558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61759" y="54076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2166159" y="1477476"/>
            <a:ext cx="58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E45E12-B84B-4482-A71B-74E7511285F0}"/>
              </a:ext>
            </a:extLst>
          </p:cNvPr>
          <p:cNvSpPr txBox="1"/>
          <p:nvPr/>
        </p:nvSpPr>
        <p:spPr>
          <a:xfrm>
            <a:off x="2437995" y="2134699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am writing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‘m writing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401767-8508-4BD3-BB8D-E8FD4DB06462}"/>
              </a:ext>
            </a:extLst>
          </p:cNvPr>
          <p:cNvSpPr txBox="1"/>
          <p:nvPr/>
        </p:nvSpPr>
        <p:spPr>
          <a:xfrm>
            <a:off x="3839570" y="146654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F06DA7-161A-4D3E-8776-7471A3E850F4}"/>
              </a:ext>
            </a:extLst>
          </p:cNvPr>
          <p:cNvSpPr txBox="1"/>
          <p:nvPr/>
        </p:nvSpPr>
        <p:spPr>
          <a:xfrm>
            <a:off x="3375255" y="2131622"/>
            <a:ext cx="304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ADFB16-DA14-4B01-AC64-E52E33B357E7}"/>
              </a:ext>
            </a:extLst>
          </p:cNvPr>
          <p:cNvSpPr txBox="1"/>
          <p:nvPr/>
        </p:nvSpPr>
        <p:spPr>
          <a:xfrm>
            <a:off x="5347217" y="2134699"/>
            <a:ext cx="304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690BCC-642E-4AD2-A899-F2ED0607F13A}"/>
              </a:ext>
            </a:extLst>
          </p:cNvPr>
          <p:cNvSpPr txBox="1"/>
          <p:nvPr/>
        </p:nvSpPr>
        <p:spPr>
          <a:xfrm>
            <a:off x="3815120" y="3145652"/>
            <a:ext cx="92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cycles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687B4B-C82A-4FEC-B3CB-8B127C839CF2}"/>
              </a:ext>
            </a:extLst>
          </p:cNvPr>
          <p:cNvSpPr txBox="1"/>
          <p:nvPr/>
        </p:nvSpPr>
        <p:spPr>
          <a:xfrm>
            <a:off x="2538912" y="4344817"/>
            <a:ext cx="75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walk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44512A-33A7-431E-92D7-C8E13A00F05C}"/>
              </a:ext>
            </a:extLst>
          </p:cNvPr>
          <p:cNvSpPr txBox="1"/>
          <p:nvPr/>
        </p:nvSpPr>
        <p:spPr>
          <a:xfrm>
            <a:off x="4710290" y="3897487"/>
            <a:ext cx="377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3813367" y="3874412"/>
            <a:ext cx="161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cycle</a:t>
            </a:r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DE0D51-D032-43C0-A0F2-0C6A4D872E9C}"/>
              </a:ext>
            </a:extLst>
          </p:cNvPr>
          <p:cNvSpPr txBox="1"/>
          <p:nvPr/>
        </p:nvSpPr>
        <p:spPr>
          <a:xfrm>
            <a:off x="3099937" y="5673212"/>
            <a:ext cx="278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reading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‘s reading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5DCA44-10AC-47D3-A0C0-1689AE803172}"/>
              </a:ext>
            </a:extLst>
          </p:cNvPr>
          <p:cNvSpPr txBox="1"/>
          <p:nvPr/>
        </p:nvSpPr>
        <p:spPr>
          <a:xfrm>
            <a:off x="4021341" y="5673213"/>
            <a:ext cx="337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in the living room.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BCF049-823D-4230-9B60-A3BC39448DD2}"/>
              </a:ext>
            </a:extLst>
          </p:cNvPr>
          <p:cNvSpPr txBox="1"/>
          <p:nvPr/>
        </p:nvSpPr>
        <p:spPr>
          <a:xfrm>
            <a:off x="5751030" y="5673213"/>
            <a:ext cx="337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in the living room.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0ADB34-1F60-4D31-965C-FDCE59B5E6B2}"/>
              </a:ext>
            </a:extLst>
          </p:cNvPr>
          <p:cNvSpPr txBox="1"/>
          <p:nvPr/>
        </p:nvSpPr>
        <p:spPr>
          <a:xfrm>
            <a:off x="4945187" y="508945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D97ED8-C8D1-4419-80E5-84F70669F66F}"/>
              </a:ext>
            </a:extLst>
          </p:cNvPr>
          <p:cNvSpPr txBox="1"/>
          <p:nvPr/>
        </p:nvSpPr>
        <p:spPr>
          <a:xfrm>
            <a:off x="3568498" y="5098108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4BFB72B-CC86-47E7-936A-190A9F774C31}"/>
              </a:ext>
            </a:extLst>
          </p:cNvPr>
          <p:cNvGrpSpPr/>
          <p:nvPr/>
        </p:nvGrpSpPr>
        <p:grpSpPr>
          <a:xfrm>
            <a:off x="3065546" y="1477476"/>
            <a:ext cx="2491623" cy="461665"/>
            <a:chOff x="3065546" y="1477476"/>
            <a:chExt cx="2491623" cy="46166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33259" y="1809794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9321EA6-6B31-48EB-A678-4A1D997C67E5}"/>
                </a:ext>
              </a:extLst>
            </p:cNvPr>
            <p:cNvSpPr txBox="1"/>
            <p:nvPr/>
          </p:nvSpPr>
          <p:spPr>
            <a:xfrm>
              <a:off x="3065546" y="1477476"/>
              <a:ext cx="24916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you (do)              ?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D728CFB-EC80-453B-99EA-555F3C0D3DAB}"/>
              </a:ext>
            </a:extLst>
          </p:cNvPr>
          <p:cNvCxnSpPr/>
          <p:nvPr/>
        </p:nvCxnSpPr>
        <p:spPr>
          <a:xfrm>
            <a:off x="3847804" y="18103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E6ECE7-5ED7-4525-9B19-E828AE89D884}"/>
              </a:ext>
            </a:extLst>
          </p:cNvPr>
          <p:cNvGrpSpPr/>
          <p:nvPr/>
        </p:nvGrpSpPr>
        <p:grpSpPr>
          <a:xfrm>
            <a:off x="4572000" y="5078782"/>
            <a:ext cx="4114800" cy="461665"/>
            <a:chOff x="4572000" y="5078782"/>
            <a:chExt cx="4114800" cy="461665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5627505" y="5407683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D4A379-D5A3-481D-8D32-31E38E838E0B}"/>
                </a:ext>
              </a:extLst>
            </p:cNvPr>
            <p:cNvSpPr txBox="1"/>
            <p:nvPr/>
          </p:nvSpPr>
          <p:spPr>
            <a:xfrm>
              <a:off x="4572000" y="5078782"/>
              <a:ext cx="4114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he (do)                his homework?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FDDBF44-3EBF-4735-AB05-D92FE59D20BB}"/>
              </a:ext>
            </a:extLst>
          </p:cNvPr>
          <p:cNvCxnSpPr/>
          <p:nvPr/>
        </p:nvCxnSpPr>
        <p:spPr>
          <a:xfrm>
            <a:off x="4910820" y="541835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6" grpId="0"/>
      <p:bldP spid="9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50565" y="3308141"/>
            <a:ext cx="4488842" cy="1208982"/>
            <a:chOff x="363373" y="1262747"/>
            <a:chExt cx="4488842" cy="1208982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4" y="1271400"/>
              <a:ext cx="41049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Stick a photo / drawing of the friend sitting next to you on a large sheet of paper.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3586" y="4548222"/>
            <a:ext cx="4519884" cy="1578313"/>
            <a:chOff x="363373" y="1262747"/>
            <a:chExt cx="4519884" cy="1578313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734" y="1271400"/>
              <a:ext cx="41245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Interview your friend to find out about him / her (e.g. favourite subjects, favourite books, what he / she likes, etc.).</a:t>
              </a:r>
              <a:endParaRPr lang="en-US" sz="2400" i="1" spc="-50"/>
            </a:p>
          </p:txBody>
        </p:sp>
      </p:grp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50565" y="3182411"/>
            <a:ext cx="4452906" cy="1947645"/>
            <a:chOff x="363373" y="1262747"/>
            <a:chExt cx="4452906" cy="1947645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5" y="1271400"/>
              <a:ext cx="406897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Write a short description of your friend. describe his / her appearance and personality. add some information you have from the interview.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3312" y="5167601"/>
            <a:ext cx="4519884" cy="839650"/>
            <a:chOff x="363373" y="1262747"/>
            <a:chExt cx="4519884" cy="839650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734" y="1271400"/>
              <a:ext cx="41245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 Decorate the page. Show it to your class and talk about it.</a:t>
              </a:r>
              <a:endParaRPr lang="en-US" sz="2400" i="1" spc="-50"/>
            </a:p>
          </p:txBody>
        </p:sp>
      </p:grpSp>
    </p:spTree>
    <p:extLst>
      <p:ext uri="{BB962C8B-B14F-4D97-AF65-F5344CB8AC3E}">
        <p14:creationId xmlns:p14="http://schemas.microsoft.com/office/powerpoint/2010/main" val="356272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96872" y="3563283"/>
            <a:ext cx="3821938" cy="839650"/>
            <a:chOff x="363373" y="1262747"/>
            <a:chExt cx="3821938" cy="839650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5" y="1271400"/>
              <a:ext cx="3438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Together make a class yearbook.</a:t>
              </a:r>
              <a:endParaRPr lang="en-US" sz="2400" i="1"/>
            </a:p>
          </p:txBody>
        </p:sp>
      </p:grpSp>
    </p:spTree>
    <p:extLst>
      <p:ext uri="{BB962C8B-B14F-4D97-AF65-F5344CB8AC3E}">
        <p14:creationId xmlns:p14="http://schemas.microsoft.com/office/powerpoint/2010/main" val="3218204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098027"/>
              </p:ext>
            </p:extLst>
          </p:nvPr>
        </p:nvGraphicFramePr>
        <p:xfrm>
          <a:off x="0" y="911497"/>
          <a:ext cx="9144000" cy="50350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for body parts, appearance and personality.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/b/ and /p/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present continuous to talk about things happening now.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ask about appearance and personality.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friends and summer camps.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friends and summer camps.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best friends.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diary entry about my best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938683" y="1624084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1331" y="17464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6861" y="1624084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73045" y="1624084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81758" y="17590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5035" y="17464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1443" y="242880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09909" y="23652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0291" y="2422015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73045" y="2422015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73914" y="23814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2262" y="23633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46035" y="2890728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8683" y="30131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74213" y="2890728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80397" y="2890728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89110" y="30257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62387" y="30131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31443" y="368724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09909" y="362372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80291" y="3680451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173045" y="3680451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573914" y="363987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2262" y="36218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14949" y="4167879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86175" y="412072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37953" y="416675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97549" y="4166750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516406" y="41279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40826" y="41229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42373" y="461336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20839" y="45498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91221" y="4606577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183975" y="4606577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84844" y="456599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53192" y="454794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14949" y="5070871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886175" y="50237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37953" y="5069742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197549" y="5069742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516406" y="503097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40826" y="502590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59984" y="5556305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38450" y="549279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80257" y="55495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20636" y="5549514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573880" y="548988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9853" y="54908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907793"/>
            <a:ext cx="8892967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6616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5" y="4641830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82" y="3708423"/>
            <a:ext cx="369047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687132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338" y="4588430"/>
            <a:ext cx="374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Answer questions about your classmates.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6267" y="3681081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611146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569804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704293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23114" y="4641830"/>
            <a:ext cx="3913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2" y="775854"/>
            <a:ext cx="3073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laugh (v):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203246"/>
            <a:ext cx="78569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71844" y="1641300"/>
            <a:ext cx="2111832" cy="461665"/>
            <a:chOff x="1230086" y="1785257"/>
            <a:chExt cx="2111832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confident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78539" y="1634962"/>
            <a:ext cx="1796143" cy="461665"/>
            <a:chOff x="1230086" y="1785257"/>
            <a:chExt cx="1796143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funny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25201" y="1634962"/>
            <a:ext cx="2013849" cy="461665"/>
            <a:chOff x="1230086" y="1785257"/>
            <a:chExt cx="2013849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37164" y="2197453"/>
            <a:ext cx="7180427" cy="830997"/>
            <a:chOff x="363373" y="2525685"/>
            <a:chExt cx="7180427" cy="8309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3373" y="2525685"/>
              <a:ext cx="7180427" cy="830997"/>
              <a:chOff x="369902" y="2142097"/>
              <a:chExt cx="7180427" cy="83099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44733" y="2142097"/>
                <a:ext cx="6705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sister always does her homework before class.</a:t>
                </a:r>
              </a:p>
              <a:p>
                <a:r>
                  <a:rPr lang="en-US" sz="2400"/>
                  <a:t>She’s very             .</a:t>
                </a: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2124688" y="3226032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182731" y="2984121"/>
            <a:ext cx="2340436" cy="461665"/>
            <a:chOff x="1230086" y="1785257"/>
            <a:chExt cx="2340436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75273" y="2977783"/>
            <a:ext cx="1796143" cy="461665"/>
            <a:chOff x="1230086" y="1785257"/>
            <a:chExt cx="1796143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44795" y="2977783"/>
            <a:ext cx="2841162" cy="461665"/>
            <a:chOff x="1230086" y="1785257"/>
            <a:chExt cx="2841162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careful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37164" y="351795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Mi is                . She helps me with my homework.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2041079" y="399559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150072" y="4062314"/>
            <a:ext cx="3374583" cy="461665"/>
            <a:chOff x="1230086" y="1785257"/>
            <a:chExt cx="337458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437170" y="4055976"/>
            <a:ext cx="3002378" cy="461665"/>
            <a:chOff x="1230086" y="1785257"/>
            <a:chExt cx="3002378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636293" y="4047323"/>
            <a:ext cx="2333698" cy="461665"/>
            <a:chOff x="1230086" y="1785257"/>
            <a:chExt cx="2333698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kind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248050" y="4659231"/>
            <a:ext cx="6869272" cy="470318"/>
            <a:chOff x="685414" y="6027003"/>
            <a:chExt cx="6869272" cy="470318"/>
          </a:xfrm>
        </p:grpSpPr>
        <p:grpSp>
          <p:nvGrpSpPr>
            <p:cNvPr id="72" name="Group 7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 is a                person. He cares about everybody.</a:t>
                </a:r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 flipV="1">
              <a:off x="209702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156815" y="5159851"/>
            <a:ext cx="2688784" cy="461665"/>
            <a:chOff x="1230086" y="1785257"/>
            <a:chExt cx="2688784" cy="461665"/>
          </a:xfrm>
        </p:grpSpPr>
        <p:sp>
          <p:nvSpPr>
            <p:cNvPr id="77" name="TextBox 7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caring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439515" y="5142889"/>
            <a:ext cx="1711122" cy="461665"/>
            <a:chOff x="1230086" y="1785257"/>
            <a:chExt cx="1711122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644895" y="5159850"/>
            <a:ext cx="1544574" cy="461665"/>
            <a:chOff x="1230086" y="1785257"/>
            <a:chExt cx="1544574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204506" y="1184031"/>
            <a:ext cx="6973597" cy="470318"/>
            <a:chOff x="794659" y="707494"/>
            <a:chExt cx="6973597" cy="470318"/>
          </a:xfrm>
        </p:grpSpPr>
        <p:grpSp>
          <p:nvGrpSpPr>
            <p:cNvPr id="86" name="Group 85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Nick is very              . He makes everyone laugh!</a:t>
                </a:r>
                <a:endParaRPr lang="en-US" sz="2400" i="1"/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27486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258936" y="5747803"/>
            <a:ext cx="7747904" cy="470318"/>
            <a:chOff x="685414" y="6027003"/>
            <a:chExt cx="7747904" cy="470318"/>
          </a:xfrm>
        </p:grpSpPr>
        <p:grpSp>
          <p:nvGrpSpPr>
            <p:cNvPr id="91" name="Group 90"/>
            <p:cNvGrpSpPr/>
            <p:nvPr/>
          </p:nvGrpSpPr>
          <p:grpSpPr>
            <a:xfrm>
              <a:off x="685414" y="6027003"/>
              <a:ext cx="7747904" cy="470318"/>
              <a:chOff x="363373" y="3312302"/>
              <a:chExt cx="7747904" cy="470318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838203" y="3312302"/>
                <a:ext cx="7273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best friend is very               . She likes doing activities.</a:t>
                </a:r>
              </a:p>
            </p:txBody>
          </p:sp>
        </p:grpSp>
        <p:cxnSp>
          <p:nvCxnSpPr>
            <p:cNvPr id="92" name="Straight Connector 91"/>
            <p:cNvCxnSpPr/>
            <p:nvPr/>
          </p:nvCxnSpPr>
          <p:spPr>
            <a:xfrm flipV="1">
              <a:off x="392636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1167701" y="6248423"/>
            <a:ext cx="2688784" cy="461665"/>
            <a:chOff x="1230086" y="1785257"/>
            <a:chExt cx="2688784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450401" y="6231461"/>
            <a:ext cx="1935314" cy="461665"/>
            <a:chOff x="1230086" y="1785257"/>
            <a:chExt cx="1935314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655781" y="6248422"/>
            <a:ext cx="2222770" cy="461665"/>
            <a:chOff x="1230086" y="1785257"/>
            <a:chExt cx="2222770" cy="461665"/>
          </a:xfrm>
        </p:grpSpPr>
        <p:sp>
          <p:nvSpPr>
            <p:cNvPr id="102" name="TextBox 10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A84EE26-FA62-411D-A63B-5A3AE450E4DA}"/>
              </a:ext>
            </a:extLst>
          </p:cNvPr>
          <p:cNvSpPr/>
          <p:nvPr/>
        </p:nvSpPr>
        <p:spPr>
          <a:xfrm>
            <a:off x="3474007" y="165434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400A248-451B-434C-AEF7-E59E5E011529}"/>
              </a:ext>
            </a:extLst>
          </p:cNvPr>
          <p:cNvSpPr/>
          <p:nvPr/>
        </p:nvSpPr>
        <p:spPr>
          <a:xfrm>
            <a:off x="1182731" y="300297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388042-A815-4C86-9865-84B563102101}"/>
              </a:ext>
            </a:extLst>
          </p:cNvPr>
          <p:cNvSpPr/>
          <p:nvPr/>
        </p:nvSpPr>
        <p:spPr>
          <a:xfrm>
            <a:off x="5636117" y="405488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D272129-045E-4CCB-9AB5-A5B8652C3785}"/>
              </a:ext>
            </a:extLst>
          </p:cNvPr>
          <p:cNvSpPr/>
          <p:nvPr/>
        </p:nvSpPr>
        <p:spPr>
          <a:xfrm>
            <a:off x="1157869" y="516689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9C927A8-D030-463E-BB99-DFED43E2CCB0}"/>
              </a:ext>
            </a:extLst>
          </p:cNvPr>
          <p:cNvSpPr/>
          <p:nvPr/>
        </p:nvSpPr>
        <p:spPr>
          <a:xfrm>
            <a:off x="5653021" y="625842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4" grpId="0" animBg="1"/>
      <p:bldP spid="109" grpId="0" animBg="1"/>
      <p:bldP spid="110" grpId="0" animBg="1"/>
      <p:bldP spid="1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232809"/>
            <a:ext cx="7608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questions about your classmates.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50" name="Rounded Rectangle 4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36117" y="1788127"/>
            <a:ext cx="5728817" cy="470318"/>
            <a:chOff x="363373" y="1262747"/>
            <a:chExt cx="5728817" cy="470318"/>
          </a:xfrm>
        </p:grpSpPr>
        <p:sp>
          <p:nvSpPr>
            <p:cNvPr id="54" name="TextBox 5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long hair in your class?</a:t>
              </a:r>
              <a:endParaRPr lang="en-US" sz="2400" i="1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336117" y="2785146"/>
            <a:ext cx="6471767" cy="461665"/>
            <a:chOff x="369902" y="2142097"/>
            <a:chExt cx="6471767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a small nose?</a:t>
              </a:r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36117" y="3773512"/>
            <a:ext cx="4368647" cy="470318"/>
            <a:chOff x="363373" y="4026312"/>
            <a:chExt cx="4368647" cy="470318"/>
          </a:xfrm>
        </p:grpSpPr>
        <p:sp>
          <p:nvSpPr>
            <p:cNvPr id="60" name="TextBox 5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a round face?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36117" y="4761878"/>
            <a:ext cx="6471767" cy="470318"/>
            <a:chOff x="363373" y="3312302"/>
            <a:chExt cx="6471767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the classmate next to you have long hair?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36117" y="5767550"/>
            <a:ext cx="6471767" cy="470318"/>
            <a:chOff x="363373" y="5669935"/>
            <a:chExt cx="6471767" cy="470318"/>
          </a:xfrm>
        </p:grpSpPr>
        <p:sp>
          <p:nvSpPr>
            <p:cNvPr id="66" name="TextBox 6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the classmate next to you have big eyes?</a:t>
              </a:r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V="1">
            <a:off x="1607505" y="26263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607505" y="36931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611630" y="47007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611630" y="5767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1630" y="667433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347547" y="24917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347547" y="35928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347547" y="454152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347547" y="56426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347547" y="654939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486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table with the words in the box. Some words may belong to more than one column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329527"/>
              </p:ext>
            </p:extLst>
          </p:nvPr>
        </p:nvGraphicFramePr>
        <p:xfrm>
          <a:off x="110836" y="1108970"/>
          <a:ext cx="6096000" cy="4093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728">
                  <a:extLst>
                    <a:ext uri="{9D8B030D-6E8A-4147-A177-3AD203B41FA5}">
                      <a16:colId xmlns:a16="http://schemas.microsoft.com/office/drawing/2014/main" val="1457752221"/>
                    </a:ext>
                  </a:extLst>
                </a:gridCol>
                <a:gridCol w="1847272">
                  <a:extLst>
                    <a:ext uri="{9D8B030D-6E8A-4147-A177-3AD203B41FA5}">
                      <a16:colId xmlns:a16="http://schemas.microsoft.com/office/drawing/2014/main" val="373232422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48897510"/>
                    </a:ext>
                  </a:extLst>
                </a:gridCol>
              </a:tblGrid>
              <a:tr h="539721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has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Is </a:t>
                      </a:r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259194"/>
                  </a:ext>
                </a:extLst>
              </a:tr>
              <a:tr h="85898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Describing parts of the body (1)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Parts of the body (2) 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Describing the person (3)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294652"/>
                  </a:ext>
                </a:extLst>
              </a:tr>
              <a:tr h="2694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</a:t>
                      </a:r>
                      <a:endParaRPr lang="vi-VN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arms</a:t>
                      </a:r>
                      <a:endParaRPr lang="vi-VN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</a:t>
                      </a:r>
                      <a:endParaRPr lang="vi-VN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59585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06836" y="1123431"/>
            <a:ext cx="30636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   big       legs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   shoulders  small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ands    eyes        fast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hort   cute      strong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eak     smart     feet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      tall        hair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ead     slim      sporty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9675" y="2924638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legs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572" y="2924638"/>
            <a:ext cx="790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long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92946" y="3339422"/>
            <a:ext cx="1476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shoulders</a:t>
            </a:r>
            <a:endParaRPr lang="vi-VN" sz="2400" dirty="0"/>
          </a:p>
        </p:txBody>
      </p:sp>
      <p:sp>
        <p:nvSpPr>
          <p:cNvPr id="11" name="Rectangle 10"/>
          <p:cNvSpPr/>
          <p:nvPr/>
        </p:nvSpPr>
        <p:spPr>
          <a:xfrm>
            <a:off x="899572" y="3359116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009" y="2832355"/>
            <a:ext cx="999831" cy="6462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68069" y="3784159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hands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2942421" y="4140662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  <a:endParaRPr lang="vi-V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23002" y="3280637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0254" y="3801087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endParaRPr lang="vi-VN" sz="2400" dirty="0"/>
          </a:p>
        </p:txBody>
      </p:sp>
      <p:sp>
        <p:nvSpPr>
          <p:cNvPr id="17" name="Rectangle 16"/>
          <p:cNvSpPr/>
          <p:nvPr/>
        </p:nvSpPr>
        <p:spPr>
          <a:xfrm>
            <a:off x="4858881" y="3665692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endParaRPr lang="vi-VN" sz="2400" dirty="0"/>
          </a:p>
        </p:txBody>
      </p:sp>
      <p:sp>
        <p:nvSpPr>
          <p:cNvPr id="18" name="Rectangle 17"/>
          <p:cNvSpPr/>
          <p:nvPr/>
        </p:nvSpPr>
        <p:spPr>
          <a:xfrm>
            <a:off x="4891763" y="4023042"/>
            <a:ext cx="1054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cute </a:t>
            </a:r>
            <a:endParaRPr lang="vi-VN" sz="2400" dirty="0"/>
          </a:p>
        </p:txBody>
      </p:sp>
      <p:sp>
        <p:nvSpPr>
          <p:cNvPr id="19" name="Rectangle 18"/>
          <p:cNvSpPr/>
          <p:nvPr/>
        </p:nvSpPr>
        <p:spPr>
          <a:xfrm>
            <a:off x="4820487" y="4339995"/>
            <a:ext cx="103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43514" y="4684658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</a:t>
            </a:r>
            <a:endParaRPr lang="vi-VN" sz="2400" dirty="0"/>
          </a:p>
        </p:txBody>
      </p:sp>
      <p:sp>
        <p:nvSpPr>
          <p:cNvPr id="21" name="Rectangle 20"/>
          <p:cNvSpPr/>
          <p:nvPr/>
        </p:nvSpPr>
        <p:spPr>
          <a:xfrm>
            <a:off x="4875574" y="5110860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endParaRPr lang="vi-VN" sz="2400" dirty="0"/>
          </a:p>
        </p:txBody>
      </p:sp>
      <p:sp>
        <p:nvSpPr>
          <p:cNvPr id="22" name="Rectangle 21"/>
          <p:cNvSpPr/>
          <p:nvPr/>
        </p:nvSpPr>
        <p:spPr>
          <a:xfrm>
            <a:off x="3020622" y="4509994"/>
            <a:ext cx="644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52486" y="4866497"/>
            <a:ext cx="756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ears </a:t>
            </a:r>
            <a:endParaRPr lang="vi-VN" sz="2400" dirty="0"/>
          </a:p>
        </p:txBody>
      </p:sp>
      <p:sp>
        <p:nvSpPr>
          <p:cNvPr id="24" name="Rectangle 23"/>
          <p:cNvSpPr/>
          <p:nvPr/>
        </p:nvSpPr>
        <p:spPr>
          <a:xfrm>
            <a:off x="4955723" y="5460221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 </a:t>
            </a:r>
            <a:endParaRPr lang="vi-VN" sz="2400" dirty="0"/>
          </a:p>
        </p:txBody>
      </p:sp>
      <p:sp>
        <p:nvSpPr>
          <p:cNvPr id="25" name="Rectangle 24"/>
          <p:cNvSpPr/>
          <p:nvPr/>
        </p:nvSpPr>
        <p:spPr>
          <a:xfrm>
            <a:off x="3061844" y="5303867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88397" y="5829553"/>
            <a:ext cx="790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slim </a:t>
            </a:r>
            <a:endParaRPr lang="vi-VN" sz="2400" dirty="0"/>
          </a:p>
        </p:txBody>
      </p:sp>
      <p:sp>
        <p:nvSpPr>
          <p:cNvPr id="27" name="Rectangle 26"/>
          <p:cNvSpPr/>
          <p:nvPr/>
        </p:nvSpPr>
        <p:spPr>
          <a:xfrm>
            <a:off x="4811454" y="6156080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sporty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1509</TotalTime>
  <Words>863</Words>
  <Application>Microsoft Office PowerPoint</Application>
  <PresentationFormat>On-screen Show (4:3)</PresentationFormat>
  <Paragraphs>201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.VnCooper</vt:lpstr>
      <vt:lpstr>Arial</vt:lpstr>
      <vt:lpstr>Calibri</vt:lpstr>
      <vt:lpstr>Calibri Light</vt:lpstr>
      <vt:lpstr>Cambria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140</cp:revision>
  <dcterms:created xsi:type="dcterms:W3CDTF">2020-12-09T02:04:09Z</dcterms:created>
  <dcterms:modified xsi:type="dcterms:W3CDTF">2021-10-25T08:04:06Z</dcterms:modified>
</cp:coreProperties>
</file>