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280" r:id="rId3"/>
    <p:sldId id="257" r:id="rId4"/>
    <p:sldId id="276" r:id="rId5"/>
    <p:sldId id="258" r:id="rId6"/>
    <p:sldId id="281" r:id="rId7"/>
    <p:sldId id="282" r:id="rId8"/>
    <p:sldId id="283" r:id="rId9"/>
    <p:sldId id="260" r:id="rId10"/>
    <p:sldId id="285" r:id="rId11"/>
    <p:sldId id="261" r:id="rId12"/>
    <p:sldId id="273" r:id="rId13"/>
    <p:sldId id="277" r:id="rId14"/>
    <p:sldId id="262" r:id="rId15"/>
    <p:sldId id="284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FB7BD"/>
    <a:srgbClr val="A67BB7"/>
    <a:srgbClr val="008000"/>
    <a:srgbClr val="F47A69"/>
    <a:srgbClr val="A3E7FF"/>
    <a:srgbClr val="0088EE"/>
    <a:srgbClr val="EDE4BC"/>
    <a:srgbClr val="EF00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5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6A</a:t>
            </a:r>
            <a:r>
              <a:rPr lang="en-US" sz="2400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black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mouth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big</a:t>
            </a:r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kind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6D0F81-2CB0-4638-B9D1-E841BD181B02}"/>
              </a:ext>
            </a:extLst>
          </p:cNvPr>
          <p:cNvSpPr txBox="1"/>
          <p:nvPr/>
        </p:nvSpPr>
        <p:spPr>
          <a:xfrm>
            <a:off x="2768026" y="4874161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909" y="521044"/>
            <a:ext cx="487363" cy="487363"/>
          </a:xfrm>
          <a:prstGeom prst="rect">
            <a:avLst/>
          </a:prstGeom>
        </p:spPr>
      </p:pic>
      <p:sp>
        <p:nvSpPr>
          <p:cNvPr id="49" name="Rounded Rectangle 48">
            <a:hlinkClick r:id="rId7" action="ppaction://hlinksldjump"/>
          </p:cNvPr>
          <p:cNvSpPr/>
          <p:nvPr/>
        </p:nvSpPr>
        <p:spPr>
          <a:xfrm>
            <a:off x="3794160" y="6350489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4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8757" y="1275607"/>
            <a:ext cx="9022673" cy="5711057"/>
            <a:chOff x="193701" y="1590291"/>
            <a:chExt cx="8653859" cy="5137079"/>
          </a:xfrm>
        </p:grpSpPr>
        <p:sp>
          <p:nvSpPr>
            <p:cNvPr id="22" name="Rounded Rectangle 2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6117" y="2169130"/>
            <a:ext cx="5728817" cy="470318"/>
            <a:chOff x="363373" y="1262747"/>
            <a:chExt cx="5728817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his / her name?</a:t>
              </a:r>
              <a:endParaRPr lang="en-US" sz="2400" i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6117" y="3166149"/>
            <a:ext cx="6471767" cy="461665"/>
            <a:chOff x="369902" y="2142097"/>
            <a:chExt cx="647176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does he / she look like?</a:t>
              </a:r>
              <a:endParaRPr lang="en-US" sz="2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36117" y="4154515"/>
            <a:ext cx="6471767" cy="470318"/>
            <a:chOff x="363373" y="4026312"/>
            <a:chExt cx="6471767" cy="470318"/>
          </a:xfrm>
        </p:grpSpPr>
        <p:sp>
          <p:nvSpPr>
            <p:cNvPr id="35" name="TextBox 3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he / she like?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36117" y="5142881"/>
            <a:ext cx="6471767" cy="470318"/>
            <a:chOff x="363373" y="3312302"/>
            <a:chExt cx="6471767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Why do you like him / her?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1607505" y="30073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607505" y="4074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11630" y="50817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11630" y="61485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347547" y="28727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347547" y="397383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347547" y="492252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347547" y="602361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74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1632854"/>
            <a:ext cx="6498771" cy="52493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68569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3985568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191251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964787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673958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3939268"/>
            <a:ext cx="391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5147588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1" y="5955748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196" y="5944013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62782" y="1062577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2602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3847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playing football.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1" y="5122079"/>
            <a:ext cx="274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2800" dirty="0">
                <a:solidFill>
                  <a:srgbClr val="00B050"/>
                </a:solidFill>
              </a:rPr>
              <a:t>w</a:t>
            </a:r>
            <a:r>
              <a:rPr lang="en-US" sz="2800" b="0" i="0" dirty="0">
                <a:solidFill>
                  <a:srgbClr val="00B050"/>
                </a:solidFill>
                <a:effectLst/>
              </a:rPr>
              <a:t>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3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36" y="1304345"/>
            <a:ext cx="3870928" cy="5719405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798" y="81642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4572000" y="2875094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4572000" y="4251175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257401" y="1992365"/>
            <a:ext cx="707245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3222530" y="1632857"/>
            <a:ext cx="655949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Chi</a:t>
            </a:r>
          </a:p>
        </p:txBody>
      </p:sp>
      <p:sp>
        <p:nvSpPr>
          <p:cNvPr id="12" name="Rounded Rectangle 48">
            <a:hlinkClick r:id="rId8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7497942" y="6419901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1163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585</Words>
  <Application>Microsoft Office PowerPoint</Application>
  <PresentationFormat>On-screen Show (4:3)</PresentationFormat>
  <Paragraphs>68</Paragraphs>
  <Slides>16</Slides>
  <Notes>1</Notes>
  <HiddenSlides>2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MyriadPro-It</vt:lpstr>
      <vt:lpstr>MyriadPro-Regular</vt:lpstr>
      <vt:lpstr>MyriadPro-Regular-Identity-H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96</cp:revision>
  <dcterms:created xsi:type="dcterms:W3CDTF">2020-12-09T02:04:09Z</dcterms:created>
  <dcterms:modified xsi:type="dcterms:W3CDTF">2021-08-02T05:29:49Z</dcterms:modified>
</cp:coreProperties>
</file>