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66" r:id="rId4"/>
    <p:sldId id="267" r:id="rId5"/>
    <p:sldId id="286" r:id="rId6"/>
    <p:sldId id="287" r:id="rId7"/>
    <p:sldId id="258" r:id="rId8"/>
    <p:sldId id="260" r:id="rId9"/>
    <p:sldId id="259" r:id="rId10"/>
    <p:sldId id="269" r:id="rId11"/>
    <p:sldId id="270" r:id="rId12"/>
    <p:sldId id="272" r:id="rId13"/>
    <p:sldId id="264" r:id="rId14"/>
    <p:sldId id="288" r:id="rId15"/>
    <p:sldId id="275" r:id="rId16"/>
    <p:sldId id="274" r:id="rId17"/>
    <p:sldId id="261" r:id="rId18"/>
    <p:sldId id="290" r:id="rId19"/>
    <p:sldId id="276" r:id="rId20"/>
    <p:sldId id="289" r:id="rId21"/>
    <p:sldId id="262" r:id="rId22"/>
    <p:sldId id="291" r:id="rId23"/>
    <p:sldId id="280" r:id="rId24"/>
    <p:sldId id="282" r:id="rId25"/>
    <p:sldId id="263" r:id="rId26"/>
    <p:sldId id="283" r:id="rId27"/>
    <p:sldId id="284" r:id="rId28"/>
    <p:sldId id="265" r:id="rId29"/>
  </p:sldIdLst>
  <p:sldSz cx="18288000" cy="10287000"/>
  <p:notesSz cx="6858000" cy="9144000"/>
  <p:embeddedFontLst>
    <p:embeddedFont>
      <p:font typeface="Lazydog" panose="020B0604020202020204" charset="0"/>
      <p:regular r:id="rId30"/>
    </p:embeddedFont>
    <p:embeddedFont>
      <p:font typeface="Calibri" panose="020F0502020204030204" pitchFamily="34" charset="0"/>
      <p:regular r:id="rId31"/>
      <p:bold r:id="rId32"/>
      <p:italic r:id="rId33"/>
      <p:boldItalic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5045"/>
    <a:srgbClr val="006E5E"/>
    <a:srgbClr val="46B29E"/>
    <a:srgbClr val="FFBBAB"/>
    <a:srgbClr val="5D6C4C"/>
    <a:srgbClr val="FFDDDD"/>
    <a:srgbClr val="FFD5D5"/>
    <a:srgbClr val="DC6A5B"/>
    <a:srgbClr val="667753"/>
    <a:srgbClr val="73C8B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2" d="100"/>
          <a:sy n="52" d="100"/>
        </p:scale>
        <p:origin x="678" y="3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DDDD"/>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9/17/2023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svg"/><Relationship Id="rId2" Type="http://schemas.openxmlformats.org/officeDocument/2006/relationships/image" Target="../media/image1.png"/><Relationship Id="rId16"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6.pn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8.svg"/><Relationship Id="rId14"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72.svg"/><Relationship Id="rId7" Type="http://schemas.openxmlformats.org/officeDocument/2006/relationships/image" Target="../media/image41.png"/><Relationship Id="rId2" Type="http://schemas.openxmlformats.org/officeDocument/2006/relationships/image" Target="../media/image42.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40.png"/><Relationship Id="rId10" Type="http://schemas.openxmlformats.org/officeDocument/2006/relationships/image" Target="../media/image74.svg"/><Relationship Id="rId4" Type="http://schemas.openxmlformats.org/officeDocument/2006/relationships/image" Target="../media/image39.png"/><Relationship Id="rId9" Type="http://schemas.openxmlformats.org/officeDocument/2006/relationships/image" Target="../media/image43.png"/></Relationships>
</file>

<file path=ppt/slides/_rels/slide11.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9.svg"/><Relationship Id="rId7" Type="http://schemas.openxmlformats.org/officeDocument/2006/relationships/image" Target="../media/image78.sv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76.svg"/><Relationship Id="rId4" Type="http://schemas.openxmlformats.org/officeDocument/2006/relationships/image" Target="../media/image44.png"/><Relationship Id="rId9" Type="http://schemas.openxmlformats.org/officeDocument/2006/relationships/image" Target="../media/image80.svg"/></Relationships>
</file>

<file path=ppt/slides/_rels/slide12.xml.rels><?xml version="1.0" encoding="UTF-8" standalone="yes"?>
<Relationships xmlns="http://schemas.openxmlformats.org/package/2006/relationships"><Relationship Id="rId8" Type="http://schemas.openxmlformats.org/officeDocument/2006/relationships/image" Target="../media/image85.svg"/><Relationship Id="rId3" Type="http://schemas.openxmlformats.org/officeDocument/2006/relationships/image" Target="../media/image49.svg"/><Relationship Id="rId7" Type="http://schemas.openxmlformats.org/officeDocument/2006/relationships/image" Target="../media/image50.png"/><Relationship Id="rId12" Type="http://schemas.openxmlformats.org/officeDocument/2006/relationships/image" Target="../media/image89.sv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49.png"/><Relationship Id="rId11" Type="http://schemas.openxmlformats.org/officeDocument/2006/relationships/image" Target="../media/image52.png"/><Relationship Id="rId5" Type="http://schemas.openxmlformats.org/officeDocument/2006/relationships/image" Target="../media/image48.png"/><Relationship Id="rId10" Type="http://schemas.openxmlformats.org/officeDocument/2006/relationships/image" Target="../media/image87.svg"/><Relationship Id="rId4" Type="http://schemas.openxmlformats.org/officeDocument/2006/relationships/image" Target="../media/image47.jpeg"/><Relationship Id="rId9" Type="http://schemas.openxmlformats.org/officeDocument/2006/relationships/image" Target="../media/image51.png"/></Relationships>
</file>

<file path=ppt/slides/_rels/slide13.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55.png"/><Relationship Id="rId18" Type="http://schemas.openxmlformats.org/officeDocument/2006/relationships/image" Target="../media/image58.png"/><Relationship Id="rId3" Type="http://schemas.openxmlformats.org/officeDocument/2006/relationships/image" Target="../media/image49.svg"/><Relationship Id="rId7" Type="http://schemas.openxmlformats.org/officeDocument/2006/relationships/image" Target="../media/image17.svg"/><Relationship Id="rId12" Type="http://schemas.openxmlformats.org/officeDocument/2006/relationships/image" Target="../media/image54.png"/><Relationship Id="rId17" Type="http://schemas.openxmlformats.org/officeDocument/2006/relationships/image" Target="../media/image97.svg"/><Relationship Id="rId2" Type="http://schemas.openxmlformats.org/officeDocument/2006/relationships/image" Target="../media/image28.png"/><Relationship Id="rId16"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59.svg"/><Relationship Id="rId5" Type="http://schemas.openxmlformats.org/officeDocument/2006/relationships/image" Target="../media/image91.svg"/><Relationship Id="rId15" Type="http://schemas.openxmlformats.org/officeDocument/2006/relationships/image" Target="../media/image56.png"/><Relationship Id="rId10" Type="http://schemas.openxmlformats.org/officeDocument/2006/relationships/image" Target="../media/image33.png"/><Relationship Id="rId4" Type="http://schemas.openxmlformats.org/officeDocument/2006/relationships/image" Target="../media/image53.png"/><Relationship Id="rId9" Type="http://schemas.openxmlformats.org/officeDocument/2006/relationships/image" Target="../media/image57.svg"/><Relationship Id="rId14" Type="http://schemas.openxmlformats.org/officeDocument/2006/relationships/image" Target="../media/image94.svg"/></Relationships>
</file>

<file path=ppt/slides/_rels/slide14.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55.png"/><Relationship Id="rId18" Type="http://schemas.openxmlformats.org/officeDocument/2006/relationships/image" Target="../media/image58.png"/><Relationship Id="rId3" Type="http://schemas.openxmlformats.org/officeDocument/2006/relationships/image" Target="../media/image49.svg"/><Relationship Id="rId7" Type="http://schemas.openxmlformats.org/officeDocument/2006/relationships/image" Target="../media/image17.svg"/><Relationship Id="rId12" Type="http://schemas.openxmlformats.org/officeDocument/2006/relationships/image" Target="../media/image54.png"/><Relationship Id="rId17" Type="http://schemas.openxmlformats.org/officeDocument/2006/relationships/image" Target="../media/image97.svg"/><Relationship Id="rId2" Type="http://schemas.openxmlformats.org/officeDocument/2006/relationships/image" Target="../media/image28.png"/><Relationship Id="rId16"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59.svg"/><Relationship Id="rId5" Type="http://schemas.openxmlformats.org/officeDocument/2006/relationships/image" Target="../media/image91.svg"/><Relationship Id="rId15" Type="http://schemas.openxmlformats.org/officeDocument/2006/relationships/image" Target="../media/image56.png"/><Relationship Id="rId10" Type="http://schemas.openxmlformats.org/officeDocument/2006/relationships/image" Target="../media/image33.png"/><Relationship Id="rId4" Type="http://schemas.openxmlformats.org/officeDocument/2006/relationships/image" Target="../media/image53.png"/><Relationship Id="rId9" Type="http://schemas.openxmlformats.org/officeDocument/2006/relationships/image" Target="../media/image57.svg"/><Relationship Id="rId14" Type="http://schemas.openxmlformats.org/officeDocument/2006/relationships/image" Target="../media/image94.svg"/></Relationships>
</file>

<file path=ppt/slides/_rels/slide15.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4.png"/><Relationship Id="rId3" Type="http://schemas.openxmlformats.org/officeDocument/2006/relationships/image" Target="../media/image49.svg"/><Relationship Id="rId7" Type="http://schemas.openxmlformats.org/officeDocument/2006/relationships/image" Target="../media/image102.svg"/><Relationship Id="rId12" Type="http://schemas.openxmlformats.org/officeDocument/2006/relationships/image" Target="../media/image107.svg"/><Relationship Id="rId2" Type="http://schemas.openxmlformats.org/officeDocument/2006/relationships/image" Target="../media/image28.png"/><Relationship Id="rId16" Type="http://schemas.openxmlformats.org/officeDocument/2006/relationships/image" Target="../media/image111.svg"/><Relationship Id="rId1" Type="http://schemas.openxmlformats.org/officeDocument/2006/relationships/slideLayout" Target="../slideLayouts/slideLayout7.xml"/><Relationship Id="rId6" Type="http://schemas.openxmlformats.org/officeDocument/2006/relationships/image" Target="../media/image60.png"/><Relationship Id="rId11" Type="http://schemas.openxmlformats.org/officeDocument/2006/relationships/image" Target="../media/image63.png"/><Relationship Id="rId5" Type="http://schemas.openxmlformats.org/officeDocument/2006/relationships/image" Target="../media/image100.svg"/><Relationship Id="rId15" Type="http://schemas.openxmlformats.org/officeDocument/2006/relationships/image" Target="../media/image65.png"/><Relationship Id="rId10" Type="http://schemas.openxmlformats.org/officeDocument/2006/relationships/image" Target="../media/image105.svg"/><Relationship Id="rId4" Type="http://schemas.openxmlformats.org/officeDocument/2006/relationships/image" Target="../media/image59.png"/><Relationship Id="rId9" Type="http://schemas.openxmlformats.org/officeDocument/2006/relationships/image" Target="../media/image62.png"/><Relationship Id="rId14" Type="http://schemas.openxmlformats.org/officeDocument/2006/relationships/image" Target="../media/image109.svg"/></Relationships>
</file>

<file path=ppt/slides/_rels/slide16.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102.svg"/><Relationship Id="rId3" Type="http://schemas.openxmlformats.org/officeDocument/2006/relationships/image" Target="../media/image49.svg"/><Relationship Id="rId7" Type="http://schemas.openxmlformats.org/officeDocument/2006/relationships/image" Target="../media/image107.svg"/><Relationship Id="rId12" Type="http://schemas.openxmlformats.org/officeDocument/2006/relationships/image" Target="../media/image60.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63.png"/><Relationship Id="rId11" Type="http://schemas.openxmlformats.org/officeDocument/2006/relationships/image" Target="../media/image100.svg"/><Relationship Id="rId5" Type="http://schemas.openxmlformats.org/officeDocument/2006/relationships/image" Target="../media/image111.svg"/><Relationship Id="rId10" Type="http://schemas.openxmlformats.org/officeDocument/2006/relationships/image" Target="../media/image59.png"/><Relationship Id="rId4" Type="http://schemas.openxmlformats.org/officeDocument/2006/relationships/image" Target="../media/image65.png"/><Relationship Id="rId9" Type="http://schemas.openxmlformats.org/officeDocument/2006/relationships/image" Target="../media/image109.svg"/></Relationships>
</file>

<file path=ppt/slides/_rels/slide17.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102.svg"/><Relationship Id="rId3" Type="http://schemas.openxmlformats.org/officeDocument/2006/relationships/image" Target="../media/image49.svg"/><Relationship Id="rId7" Type="http://schemas.openxmlformats.org/officeDocument/2006/relationships/image" Target="../media/image107.svg"/><Relationship Id="rId12" Type="http://schemas.openxmlformats.org/officeDocument/2006/relationships/image" Target="../media/image60.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63.png"/><Relationship Id="rId11" Type="http://schemas.openxmlformats.org/officeDocument/2006/relationships/image" Target="../media/image100.svg"/><Relationship Id="rId5" Type="http://schemas.openxmlformats.org/officeDocument/2006/relationships/image" Target="../media/image111.svg"/><Relationship Id="rId10" Type="http://schemas.openxmlformats.org/officeDocument/2006/relationships/image" Target="../media/image59.png"/><Relationship Id="rId4" Type="http://schemas.openxmlformats.org/officeDocument/2006/relationships/image" Target="../media/image65.png"/><Relationship Id="rId9" Type="http://schemas.openxmlformats.org/officeDocument/2006/relationships/image" Target="../media/image109.svg"/></Relationships>
</file>

<file path=ppt/slides/_rels/slide18.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115.svg"/><Relationship Id="rId3" Type="http://schemas.openxmlformats.org/officeDocument/2006/relationships/image" Target="../media/image49.svg"/><Relationship Id="rId7" Type="http://schemas.openxmlformats.org/officeDocument/2006/relationships/image" Target="../media/image111.svg"/><Relationship Id="rId12" Type="http://schemas.openxmlformats.org/officeDocument/2006/relationships/image" Target="../media/image67.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65.png"/><Relationship Id="rId11" Type="http://schemas.openxmlformats.org/officeDocument/2006/relationships/image" Target="../media/image102.svg"/><Relationship Id="rId5" Type="http://schemas.openxmlformats.org/officeDocument/2006/relationships/image" Target="../media/image113.svg"/><Relationship Id="rId15" Type="http://schemas.openxmlformats.org/officeDocument/2006/relationships/image" Target="../media/image100.svg"/><Relationship Id="rId10" Type="http://schemas.openxmlformats.org/officeDocument/2006/relationships/image" Target="../media/image60.png"/><Relationship Id="rId4" Type="http://schemas.openxmlformats.org/officeDocument/2006/relationships/image" Target="../media/image66.png"/><Relationship Id="rId9" Type="http://schemas.openxmlformats.org/officeDocument/2006/relationships/image" Target="../media/image109.svg"/><Relationship Id="rId14" Type="http://schemas.openxmlformats.org/officeDocument/2006/relationships/image" Target="../media/image59.png"/></Relationships>
</file>

<file path=ppt/slides/_rels/slide19.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115.svg"/><Relationship Id="rId3" Type="http://schemas.openxmlformats.org/officeDocument/2006/relationships/image" Target="../media/image49.svg"/><Relationship Id="rId7" Type="http://schemas.openxmlformats.org/officeDocument/2006/relationships/image" Target="../media/image111.svg"/><Relationship Id="rId12" Type="http://schemas.openxmlformats.org/officeDocument/2006/relationships/image" Target="../media/image67.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65.png"/><Relationship Id="rId11" Type="http://schemas.openxmlformats.org/officeDocument/2006/relationships/image" Target="../media/image102.svg"/><Relationship Id="rId5" Type="http://schemas.openxmlformats.org/officeDocument/2006/relationships/image" Target="../media/image113.svg"/><Relationship Id="rId15" Type="http://schemas.openxmlformats.org/officeDocument/2006/relationships/image" Target="../media/image100.svg"/><Relationship Id="rId10" Type="http://schemas.openxmlformats.org/officeDocument/2006/relationships/image" Target="../media/image60.png"/><Relationship Id="rId4" Type="http://schemas.openxmlformats.org/officeDocument/2006/relationships/image" Target="../media/image66.png"/><Relationship Id="rId9" Type="http://schemas.openxmlformats.org/officeDocument/2006/relationships/image" Target="../media/image109.svg"/><Relationship Id="rId14" Type="http://schemas.openxmlformats.org/officeDocument/2006/relationships/image" Target="../media/image59.pn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7.svg"/><Relationship Id="rId7" Type="http://schemas.openxmlformats.org/officeDocument/2006/relationships/image" Target="../media/image21.svg"/><Relationship Id="rId12" Type="http://schemas.openxmlformats.org/officeDocument/2006/relationships/image" Target="../media/image16.jpe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15.png"/><Relationship Id="rId5" Type="http://schemas.openxmlformats.org/officeDocument/2006/relationships/image" Target="../media/image19.svg"/><Relationship Id="rId10" Type="http://schemas.openxmlformats.org/officeDocument/2006/relationships/image" Target="../media/image14.jpeg"/><Relationship Id="rId4" Type="http://schemas.openxmlformats.org/officeDocument/2006/relationships/image" Target="../media/image11.png"/><Relationship Id="rId9" Type="http://schemas.openxmlformats.org/officeDocument/2006/relationships/image" Target="../media/image23.svg"/></Relationships>
</file>

<file path=ppt/slides/_rels/slide20.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115.svg"/><Relationship Id="rId3" Type="http://schemas.openxmlformats.org/officeDocument/2006/relationships/image" Target="../media/image49.svg"/><Relationship Id="rId7" Type="http://schemas.openxmlformats.org/officeDocument/2006/relationships/image" Target="../media/image111.svg"/><Relationship Id="rId12" Type="http://schemas.openxmlformats.org/officeDocument/2006/relationships/image" Target="../media/image67.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65.png"/><Relationship Id="rId11" Type="http://schemas.openxmlformats.org/officeDocument/2006/relationships/image" Target="../media/image102.svg"/><Relationship Id="rId5" Type="http://schemas.openxmlformats.org/officeDocument/2006/relationships/image" Target="../media/image113.svg"/><Relationship Id="rId15" Type="http://schemas.openxmlformats.org/officeDocument/2006/relationships/image" Target="../media/image100.svg"/><Relationship Id="rId10" Type="http://schemas.openxmlformats.org/officeDocument/2006/relationships/image" Target="../media/image60.png"/><Relationship Id="rId4" Type="http://schemas.openxmlformats.org/officeDocument/2006/relationships/image" Target="../media/image66.png"/><Relationship Id="rId9" Type="http://schemas.openxmlformats.org/officeDocument/2006/relationships/image" Target="../media/image109.svg"/><Relationship Id="rId14" Type="http://schemas.openxmlformats.org/officeDocument/2006/relationships/image" Target="../media/image59.png"/></Relationships>
</file>

<file path=ppt/slides/_rels/slide21.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49.svg"/><Relationship Id="rId7" Type="http://schemas.openxmlformats.org/officeDocument/2006/relationships/image" Target="../media/image119.svg"/><Relationship Id="rId12" Type="http://schemas.openxmlformats.org/officeDocument/2006/relationships/image" Target="../media/image5.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69.png"/><Relationship Id="rId11" Type="http://schemas.openxmlformats.org/officeDocument/2006/relationships/image" Target="../media/image72.png"/><Relationship Id="rId5" Type="http://schemas.openxmlformats.org/officeDocument/2006/relationships/image" Target="../media/image117.svg"/><Relationship Id="rId10" Type="http://schemas.openxmlformats.org/officeDocument/2006/relationships/image" Target="../media/image71.png"/><Relationship Id="rId4" Type="http://schemas.openxmlformats.org/officeDocument/2006/relationships/image" Target="../media/image68.png"/><Relationship Id="rId9" Type="http://schemas.openxmlformats.org/officeDocument/2006/relationships/image" Target="../media/image121.svg"/></Relationships>
</file>

<file path=ppt/slides/_rels/slide22.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49.svg"/><Relationship Id="rId7" Type="http://schemas.openxmlformats.org/officeDocument/2006/relationships/image" Target="../media/image119.svg"/><Relationship Id="rId12" Type="http://schemas.openxmlformats.org/officeDocument/2006/relationships/image" Target="../media/image5.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69.png"/><Relationship Id="rId11" Type="http://schemas.openxmlformats.org/officeDocument/2006/relationships/image" Target="../media/image72.png"/><Relationship Id="rId5" Type="http://schemas.openxmlformats.org/officeDocument/2006/relationships/image" Target="../media/image117.svg"/><Relationship Id="rId10" Type="http://schemas.openxmlformats.org/officeDocument/2006/relationships/image" Target="../media/image71.png"/><Relationship Id="rId4" Type="http://schemas.openxmlformats.org/officeDocument/2006/relationships/image" Target="../media/image68.png"/><Relationship Id="rId9" Type="http://schemas.openxmlformats.org/officeDocument/2006/relationships/image" Target="../media/image121.svg"/></Relationships>
</file>

<file path=ppt/slides/_rels/slide23.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127.svg"/><Relationship Id="rId3" Type="http://schemas.openxmlformats.org/officeDocument/2006/relationships/image" Target="../media/image49.svg"/><Relationship Id="rId7" Type="http://schemas.openxmlformats.org/officeDocument/2006/relationships/image" Target="../media/image119.svg"/><Relationship Id="rId12" Type="http://schemas.openxmlformats.org/officeDocument/2006/relationships/image" Target="../media/image75.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69.png"/><Relationship Id="rId11" Type="http://schemas.openxmlformats.org/officeDocument/2006/relationships/image" Target="../media/image74.png"/><Relationship Id="rId5" Type="http://schemas.openxmlformats.org/officeDocument/2006/relationships/image" Target="../media/image117.svg"/><Relationship Id="rId10" Type="http://schemas.openxmlformats.org/officeDocument/2006/relationships/image" Target="../media/image73.jpeg"/><Relationship Id="rId4" Type="http://schemas.openxmlformats.org/officeDocument/2006/relationships/image" Target="../media/image68.png"/><Relationship Id="rId9" Type="http://schemas.openxmlformats.org/officeDocument/2006/relationships/image" Target="../media/image121.svg"/></Relationships>
</file>

<file path=ppt/slides/_rels/slide24.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127.svg"/><Relationship Id="rId3" Type="http://schemas.openxmlformats.org/officeDocument/2006/relationships/image" Target="../media/image49.svg"/><Relationship Id="rId7" Type="http://schemas.openxmlformats.org/officeDocument/2006/relationships/image" Target="../media/image119.svg"/><Relationship Id="rId12" Type="http://schemas.openxmlformats.org/officeDocument/2006/relationships/image" Target="../media/image75.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69.png"/><Relationship Id="rId11" Type="http://schemas.openxmlformats.org/officeDocument/2006/relationships/image" Target="../media/image77.png"/><Relationship Id="rId5" Type="http://schemas.openxmlformats.org/officeDocument/2006/relationships/image" Target="../media/image117.svg"/><Relationship Id="rId10" Type="http://schemas.openxmlformats.org/officeDocument/2006/relationships/image" Target="../media/image76.png"/><Relationship Id="rId4" Type="http://schemas.openxmlformats.org/officeDocument/2006/relationships/image" Target="../media/image68.png"/><Relationship Id="rId9" Type="http://schemas.openxmlformats.org/officeDocument/2006/relationships/image" Target="../media/image121.svg"/></Relationships>
</file>

<file path=ppt/slides/_rels/slide25.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100.svg"/><Relationship Id="rId3" Type="http://schemas.openxmlformats.org/officeDocument/2006/relationships/image" Target="../media/image49.svg"/><Relationship Id="rId7" Type="http://schemas.openxmlformats.org/officeDocument/2006/relationships/image" Target="../media/image133.svg"/><Relationship Id="rId12" Type="http://schemas.openxmlformats.org/officeDocument/2006/relationships/image" Target="../media/image59.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79.png"/><Relationship Id="rId11" Type="http://schemas.openxmlformats.org/officeDocument/2006/relationships/image" Target="../media/image109.svg"/><Relationship Id="rId5" Type="http://schemas.openxmlformats.org/officeDocument/2006/relationships/image" Target="../media/image131.svg"/><Relationship Id="rId10" Type="http://schemas.openxmlformats.org/officeDocument/2006/relationships/image" Target="../media/image64.png"/><Relationship Id="rId4" Type="http://schemas.openxmlformats.org/officeDocument/2006/relationships/image" Target="../media/image78.png"/><Relationship Id="rId9" Type="http://schemas.openxmlformats.org/officeDocument/2006/relationships/image" Target="../media/image135.svg"/><Relationship Id="rId14" Type="http://schemas.openxmlformats.org/officeDocument/2006/relationships/image" Target="../media/image81.png"/></Relationships>
</file>

<file path=ppt/slides/_rels/slide26.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49.svg"/><Relationship Id="rId7" Type="http://schemas.microsoft.com/office/2007/relationships/hdphoto" Target="../media/hdphoto4.wdp"/><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 Id="rId9" Type="http://schemas.openxmlformats.org/officeDocument/2006/relationships/image" Target="../media/image86.png"/></Relationships>
</file>

<file path=ppt/slides/_rels/slide27.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49.svg"/><Relationship Id="rId7" Type="http://schemas.openxmlformats.org/officeDocument/2006/relationships/image" Target="../media/image12.png"/><Relationship Id="rId12" Type="http://schemas.openxmlformats.org/officeDocument/2006/relationships/image" Target="../media/image146.sv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87.png"/><Relationship Id="rId11" Type="http://schemas.openxmlformats.org/officeDocument/2006/relationships/image" Target="../media/image89.png"/><Relationship Id="rId5" Type="http://schemas.openxmlformats.org/officeDocument/2006/relationships/image" Target="../media/image17.svg"/><Relationship Id="rId10" Type="http://schemas.openxmlformats.org/officeDocument/2006/relationships/image" Target="../media/image144.svg"/><Relationship Id="rId4" Type="http://schemas.openxmlformats.org/officeDocument/2006/relationships/image" Target="../media/image10.png"/><Relationship Id="rId9" Type="http://schemas.openxmlformats.org/officeDocument/2006/relationships/image" Target="../media/image88.png"/></Relationships>
</file>

<file path=ppt/slides/_rels/slide28.xml.rels><?xml version="1.0" encoding="UTF-8" standalone="yes"?>
<Relationships xmlns="http://schemas.openxmlformats.org/package/2006/relationships"><Relationship Id="rId8" Type="http://schemas.openxmlformats.org/officeDocument/2006/relationships/image" Target="../media/image93.png"/><Relationship Id="rId13" Type="http://schemas.openxmlformats.org/officeDocument/2006/relationships/image" Target="../media/image156.svg"/><Relationship Id="rId3" Type="http://schemas.openxmlformats.org/officeDocument/2006/relationships/image" Target="../media/image148.svg"/><Relationship Id="rId7" Type="http://schemas.openxmlformats.org/officeDocument/2006/relationships/image" Target="../media/image152.svg"/><Relationship Id="rId12" Type="http://schemas.openxmlformats.org/officeDocument/2006/relationships/image" Target="../media/image94.png"/><Relationship Id="rId17" Type="http://schemas.openxmlformats.org/officeDocument/2006/relationships/image" Target="../media/image57.svg"/><Relationship Id="rId2" Type="http://schemas.openxmlformats.org/officeDocument/2006/relationships/image" Target="../media/image90.png"/><Relationship Id="rId16"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92.png"/><Relationship Id="rId11" Type="http://schemas.openxmlformats.org/officeDocument/2006/relationships/image" Target="../media/image45.svg"/><Relationship Id="rId5" Type="http://schemas.openxmlformats.org/officeDocument/2006/relationships/image" Target="../media/image150.svg"/><Relationship Id="rId15" Type="http://schemas.openxmlformats.org/officeDocument/2006/relationships/image" Target="../media/image59.svg"/><Relationship Id="rId10" Type="http://schemas.openxmlformats.org/officeDocument/2006/relationships/image" Target="../media/image26.png"/><Relationship Id="rId4" Type="http://schemas.openxmlformats.org/officeDocument/2006/relationships/image" Target="../media/image91.png"/><Relationship Id="rId9" Type="http://schemas.openxmlformats.org/officeDocument/2006/relationships/image" Target="../media/image154.svg"/><Relationship Id="rId14" Type="http://schemas.openxmlformats.org/officeDocument/2006/relationships/image" Target="../media/image33.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30.svg"/><Relationship Id="rId3" Type="http://schemas.openxmlformats.org/officeDocument/2006/relationships/image" Target="../media/image17.svg"/><Relationship Id="rId7" Type="http://schemas.openxmlformats.org/officeDocument/2006/relationships/image" Target="../media/image21.svg"/><Relationship Id="rId12" Type="http://schemas.openxmlformats.org/officeDocument/2006/relationships/image" Target="../media/image18.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28.svg"/><Relationship Id="rId5" Type="http://schemas.openxmlformats.org/officeDocument/2006/relationships/image" Target="../media/image19.sv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23.svg"/></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7.svg"/><Relationship Id="rId7" Type="http://schemas.openxmlformats.org/officeDocument/2006/relationships/image" Target="../media/image32.svg"/><Relationship Id="rId12" Type="http://schemas.openxmlformats.org/officeDocument/2006/relationships/image" Target="../media/image14.jpe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9.png"/><Relationship Id="rId11" Type="http://schemas.microsoft.com/office/2007/relationships/hdphoto" Target="../media/hdphoto1.wdp"/><Relationship Id="rId5" Type="http://schemas.openxmlformats.org/officeDocument/2006/relationships/image" Target="../media/image21.svg"/><Relationship Id="rId10" Type="http://schemas.openxmlformats.org/officeDocument/2006/relationships/image" Target="../media/image21.png"/><Relationship Id="rId4" Type="http://schemas.openxmlformats.org/officeDocument/2006/relationships/image" Target="../media/image12.png"/><Relationship Id="rId9" Type="http://schemas.openxmlformats.org/officeDocument/2006/relationships/image" Target="../media/image34.svg"/></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7.svg"/><Relationship Id="rId7" Type="http://schemas.openxmlformats.org/officeDocument/2006/relationships/image" Target="../media/image34.svg"/><Relationship Id="rId12" Type="http://schemas.openxmlformats.org/officeDocument/2006/relationships/image" Target="../media/image16.jpe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32.svg"/><Relationship Id="rId5" Type="http://schemas.openxmlformats.org/officeDocument/2006/relationships/image" Target="../media/image21.svg"/><Relationship Id="rId10" Type="http://schemas.openxmlformats.org/officeDocument/2006/relationships/image" Target="../media/image19.png"/><Relationship Id="rId4" Type="http://schemas.openxmlformats.org/officeDocument/2006/relationships/image" Target="../media/image12.png"/><Relationship Id="rId9" Type="http://schemas.microsoft.com/office/2007/relationships/hdphoto" Target="../media/hdphoto1.wdp"/></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7.svg"/><Relationship Id="rId7" Type="http://schemas.openxmlformats.org/officeDocument/2006/relationships/image" Target="../media/image34.svg"/><Relationship Id="rId12" Type="http://schemas.openxmlformats.org/officeDocument/2006/relationships/image" Target="../media/image32.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19.png"/><Relationship Id="rId5" Type="http://schemas.openxmlformats.org/officeDocument/2006/relationships/image" Target="../media/image21.svg"/><Relationship Id="rId10" Type="http://schemas.openxmlformats.org/officeDocument/2006/relationships/image" Target="../media/image15.png"/><Relationship Id="rId4" Type="http://schemas.openxmlformats.org/officeDocument/2006/relationships/image" Target="../media/image12.png"/><Relationship Id="rId9" Type="http://schemas.microsoft.com/office/2007/relationships/hdphoto" Target="../media/hdphoto1.wdp"/></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47.svg"/><Relationship Id="rId3" Type="http://schemas.openxmlformats.org/officeDocument/2006/relationships/image" Target="../media/image37.svg"/><Relationship Id="rId7" Type="http://schemas.openxmlformats.org/officeDocument/2006/relationships/image" Target="../media/image41.svg"/><Relationship Id="rId12"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45.svg"/><Relationship Id="rId5" Type="http://schemas.openxmlformats.org/officeDocument/2006/relationships/image" Target="../media/image39.svg"/><Relationship Id="rId10" Type="http://schemas.openxmlformats.org/officeDocument/2006/relationships/image" Target="../media/image26.png"/><Relationship Id="rId4" Type="http://schemas.openxmlformats.org/officeDocument/2006/relationships/image" Target="../media/image23.png"/><Relationship Id="rId9" Type="http://schemas.openxmlformats.org/officeDocument/2006/relationships/image" Target="../media/image43.svg"/></Relationships>
</file>

<file path=ppt/slides/_rels/slide8.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59.svg"/><Relationship Id="rId18" Type="http://schemas.openxmlformats.org/officeDocument/2006/relationships/image" Target="../media/image36.png"/><Relationship Id="rId3" Type="http://schemas.openxmlformats.org/officeDocument/2006/relationships/image" Target="../media/image49.svg"/><Relationship Id="rId7" Type="http://schemas.openxmlformats.org/officeDocument/2006/relationships/image" Target="../media/image53.svg"/><Relationship Id="rId12" Type="http://schemas.openxmlformats.org/officeDocument/2006/relationships/image" Target="../media/image33.png"/><Relationship Id="rId17" Type="http://schemas.openxmlformats.org/officeDocument/2006/relationships/image" Target="../media/image63.svg"/><Relationship Id="rId2" Type="http://schemas.openxmlformats.org/officeDocument/2006/relationships/image" Target="../media/image28.png"/><Relationship Id="rId16"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0.png"/><Relationship Id="rId11" Type="http://schemas.openxmlformats.org/officeDocument/2006/relationships/image" Target="../media/image57.svg"/><Relationship Id="rId5" Type="http://schemas.openxmlformats.org/officeDocument/2006/relationships/image" Target="../media/image51.svg"/><Relationship Id="rId15" Type="http://schemas.openxmlformats.org/officeDocument/2006/relationships/image" Target="../media/image61.svg"/><Relationship Id="rId10" Type="http://schemas.openxmlformats.org/officeDocument/2006/relationships/image" Target="../media/image32.png"/><Relationship Id="rId19" Type="http://schemas.openxmlformats.org/officeDocument/2006/relationships/image" Target="../media/image65.svg"/><Relationship Id="rId4" Type="http://schemas.openxmlformats.org/officeDocument/2006/relationships/image" Target="../media/image29.png"/><Relationship Id="rId9" Type="http://schemas.openxmlformats.org/officeDocument/2006/relationships/image" Target="../media/image55.svg"/><Relationship Id="rId14" Type="http://schemas.openxmlformats.org/officeDocument/2006/relationships/image" Target="../media/image34.png"/></Relationships>
</file>

<file path=ppt/slides/_rels/slide9.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8.png"/><Relationship Id="rId7" Type="http://schemas.openxmlformats.org/officeDocument/2006/relationships/image" Target="../media/image41.png"/><Relationship Id="rId2" Type="http://schemas.openxmlformats.org/officeDocument/2006/relationships/image" Target="../media/image37.jpe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40.png"/><Relationship Id="rId4"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0"/>
            <a:ext cx="3154428" cy="2275131"/>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472396" y="1550133"/>
            <a:ext cx="17145000" cy="7387295"/>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725159">
            <a:off x="-2091704" y="8104557"/>
            <a:ext cx="4950135" cy="4114800"/>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945860" y="2124925"/>
            <a:ext cx="16122940" cy="6339280"/>
          </a:xfrm>
          <a:prstGeom prst="rect">
            <a:avLst/>
          </a:prstGeom>
        </p:spPr>
      </p:pic>
      <p:pic>
        <p:nvPicPr>
          <p:cNvPr id="7" name="Picture 7"/>
          <p:cNvPicPr>
            <a:picLocks noChangeAspect="1"/>
          </p:cNvPicPr>
          <p:nvPr/>
        </p:nvPicPr>
        <p:blipFill>
          <a:blip r:embed="rId10"/>
          <a:srcRect/>
          <a:stretch>
            <a:fillRect/>
          </a:stretch>
        </p:blipFill>
        <p:spPr>
          <a:xfrm>
            <a:off x="15624364" y="7633582"/>
            <a:ext cx="3269872" cy="3249435"/>
          </a:xfrm>
          <a:prstGeom prst="rect">
            <a:avLst/>
          </a:prstGeom>
        </p:spPr>
      </p:pic>
      <p:pic>
        <p:nvPicPr>
          <p:cNvPr id="8" name="Picture 8"/>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489047">
            <a:off x="14732324" y="1025206"/>
            <a:ext cx="2224092" cy="2430701"/>
          </a:xfrm>
          <a:prstGeom prst="rect">
            <a:avLst/>
          </a:prstGeom>
        </p:spPr>
      </p:pic>
      <p:pic>
        <p:nvPicPr>
          <p:cNvPr id="10" name="Picture 10"/>
          <p:cNvPicPr>
            <a:picLocks noChangeAspect="1"/>
          </p:cNvPicPr>
          <p:nvPr/>
        </p:nvPicPr>
        <p:blipFill>
          <a:blip r:embed="rId13"/>
          <a:srcRect/>
          <a:stretch>
            <a:fillRect/>
          </a:stretch>
        </p:blipFill>
        <p:spPr>
          <a:xfrm>
            <a:off x="14235789" y="6688711"/>
            <a:ext cx="2916674" cy="3066148"/>
          </a:xfrm>
          <a:prstGeom prst="rect">
            <a:avLst/>
          </a:prstGeom>
        </p:spPr>
      </p:pic>
      <p:sp>
        <p:nvSpPr>
          <p:cNvPr id="11" name="TextBox 11"/>
          <p:cNvSpPr txBox="1"/>
          <p:nvPr/>
        </p:nvSpPr>
        <p:spPr>
          <a:xfrm>
            <a:off x="945860" y="3790482"/>
            <a:ext cx="15720642" cy="2898229"/>
          </a:xfrm>
          <a:prstGeom prst="rect">
            <a:avLst/>
          </a:prstGeom>
        </p:spPr>
        <p:txBody>
          <a:bodyPr wrap="square" lIns="0" tIns="0" rIns="0" bIns="0" rtlCol="0" anchor="t">
            <a:spAutoFit/>
          </a:bodyPr>
          <a:lstStyle/>
          <a:p>
            <a:pPr algn="ctr">
              <a:lnSpc>
                <a:spcPts val="11250"/>
              </a:lnSpc>
            </a:pPr>
            <a:r>
              <a:rPr lang="en-US" sz="8000" b="1" dirty="0">
                <a:solidFill>
                  <a:srgbClr val="667753"/>
                </a:solidFill>
                <a:latin typeface="Arial" panose="020B0604020202020204" pitchFamily="34" charset="0"/>
                <a:cs typeface="Arial" panose="020B0604020202020204" pitchFamily="34" charset="0"/>
              </a:rPr>
              <a:t>CHÀO MỪNG CÁC EM ĐẾN VỚI BUỔI HỌC NGÀY HÔM NAY</a:t>
            </a:r>
          </a:p>
        </p:txBody>
      </p:sp>
      <p:pic>
        <p:nvPicPr>
          <p:cNvPr id="13" name="Picture 13"/>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1995770">
            <a:off x="603815" y="1278134"/>
            <a:ext cx="2245974" cy="2123466"/>
          </a:xfrm>
          <a:prstGeom prst="rect">
            <a:avLst/>
          </a:prstGeom>
        </p:spPr>
      </p:pic>
      <p:pic>
        <p:nvPicPr>
          <p:cNvPr id="15" name="Picture 15"/>
          <p:cNvPicPr>
            <a:picLocks noChangeAspect="1"/>
          </p:cNvPicPr>
          <p:nvPr/>
        </p:nvPicPr>
        <p:blipFill>
          <a:blip r:embed="rId16"/>
          <a:srcRect/>
          <a:stretch>
            <a:fillRect/>
          </a:stretch>
        </p:blipFill>
        <p:spPr>
          <a:xfrm>
            <a:off x="12596425" y="912985"/>
            <a:ext cx="2055902" cy="1814333"/>
          </a:xfrm>
          <a:prstGeom prst="rect">
            <a:avLst/>
          </a:prstGeom>
        </p:spPr>
      </p:pic>
    </p:spTree>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2472409" y="2697780"/>
            <a:ext cx="13792419" cy="6712919"/>
            <a:chOff x="0" y="0"/>
            <a:chExt cx="4269600" cy="2203077"/>
          </a:xfrm>
        </p:grpSpPr>
        <p:sp>
          <p:nvSpPr>
            <p:cNvPr id="5" name="Freeform 5"/>
            <p:cNvSpPr/>
            <p:nvPr/>
          </p:nvSpPr>
          <p:spPr>
            <a:xfrm>
              <a:off x="0" y="0"/>
              <a:ext cx="4269600" cy="2203077"/>
            </a:xfrm>
            <a:custGeom>
              <a:avLst/>
              <a:gdLst/>
              <a:ahLst/>
              <a:cxnLst/>
              <a:rect l="l" t="t" r="r" b="b"/>
              <a:pathLst>
                <a:path w="4269600" h="2203077">
                  <a:moveTo>
                    <a:pt x="0" y="0"/>
                  </a:moveTo>
                  <a:lnTo>
                    <a:pt x="4269600" y="0"/>
                  </a:lnTo>
                  <a:lnTo>
                    <a:pt x="4269600" y="2203077"/>
                  </a:lnTo>
                  <a:lnTo>
                    <a:pt x="0" y="2203077"/>
                  </a:lnTo>
                  <a:close/>
                </a:path>
              </a:pathLst>
            </a:custGeom>
            <a:solidFill>
              <a:srgbClr val="FFFFFF"/>
            </a:solidFill>
          </p:spPr>
        </p:sp>
      </p:grpSp>
      <p:pic>
        <p:nvPicPr>
          <p:cNvPr id="14" name="Picture 1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7353929" y="8902473"/>
            <a:ext cx="3607369" cy="923948"/>
          </a:xfrm>
          <a:prstGeom prst="rect">
            <a:avLst/>
          </a:prstGeom>
        </p:spPr>
      </p:pic>
      <p:sp>
        <p:nvSpPr>
          <p:cNvPr id="17" name="Rectangle 16"/>
          <p:cNvSpPr/>
          <p:nvPr/>
        </p:nvSpPr>
        <p:spPr>
          <a:xfrm>
            <a:off x="2879062" y="3829080"/>
            <a:ext cx="13161148" cy="4653582"/>
          </a:xfrm>
          <a:prstGeom prst="rect">
            <a:avLst/>
          </a:prstGeom>
        </p:spPr>
        <p:txBody>
          <a:bodyPr wrap="square">
            <a:spAutoFit/>
          </a:bodyPr>
          <a:lstStyle/>
          <a:p>
            <a:pPr marL="571500" indent="-571500" algn="just">
              <a:lnSpc>
                <a:spcPct val="130000"/>
              </a:lnSpc>
              <a:buFont typeface="Arial" panose="020B0604020202020204" pitchFamily="34" charset="0"/>
              <a:buChar char="•"/>
            </a:pPr>
            <a:r>
              <a:rPr lang="vi-VN" sz="3800" dirty="0">
                <a:latin typeface="Arial" panose="020B0604020202020204" pitchFamily="34" charset="0"/>
                <a:cs typeface="Arial" panose="020B0604020202020204" pitchFamily="34" charset="0"/>
              </a:rPr>
              <a:t>Hình ảnh trong tranh cổ động được thể hiện như thế nào?</a:t>
            </a:r>
          </a:p>
          <a:p>
            <a:pPr marL="571500" indent="-571500" algn="just">
              <a:lnSpc>
                <a:spcPct val="130000"/>
              </a:lnSpc>
              <a:buFont typeface="Arial" panose="020B0604020202020204" pitchFamily="34" charset="0"/>
              <a:buChar char="•"/>
            </a:pPr>
            <a:r>
              <a:rPr lang="vi-VN" sz="3800" dirty="0">
                <a:latin typeface="Arial" panose="020B0604020202020204" pitchFamily="34" charset="0"/>
                <a:cs typeface="Arial" panose="020B0604020202020204" pitchFamily="34" charset="0"/>
              </a:rPr>
              <a:t>Màu sắc trong tranh cổ động có đặc điểm nào?</a:t>
            </a:r>
          </a:p>
          <a:p>
            <a:pPr marL="571500" indent="-571500" algn="just">
              <a:lnSpc>
                <a:spcPct val="130000"/>
              </a:lnSpc>
              <a:buFont typeface="Arial" panose="020B0604020202020204" pitchFamily="34" charset="0"/>
              <a:buChar char="•"/>
            </a:pPr>
            <a:r>
              <a:rPr lang="vi-VN" sz="3800" dirty="0">
                <a:latin typeface="Arial" panose="020B0604020202020204" pitchFamily="34" charset="0"/>
                <a:cs typeface="Arial" panose="020B0604020202020204" pitchFamily="34" charset="0"/>
              </a:rPr>
              <a:t>Chữ trong tranh cổ động có nội dung gì? Nội dung chữ và hình có mỗi liên hệ như thế nào?</a:t>
            </a:r>
          </a:p>
          <a:p>
            <a:pPr marL="571500" indent="-571500" algn="just">
              <a:lnSpc>
                <a:spcPct val="130000"/>
              </a:lnSpc>
              <a:buFont typeface="Arial" panose="020B0604020202020204" pitchFamily="34" charset="0"/>
              <a:buChar char="•"/>
            </a:pPr>
            <a:r>
              <a:rPr lang="vi-VN" sz="3800" dirty="0">
                <a:latin typeface="Arial" panose="020B0604020202020204" pitchFamily="34" charset="0"/>
                <a:cs typeface="Arial" panose="020B0604020202020204" pitchFamily="34" charset="0"/>
              </a:rPr>
              <a:t>Hình thức thể hiện tạo hình ngôi nhà là gì? (mảng bẹt, vờn khối,…)</a:t>
            </a:r>
            <a:r>
              <a:rPr lang="en-US" sz="3800" dirty="0">
                <a:latin typeface="Arial" panose="020B0604020202020204" pitchFamily="34" charset="0"/>
                <a:cs typeface="Arial" panose="020B0604020202020204" pitchFamily="34" charset="0"/>
              </a:rPr>
              <a:t>.</a:t>
            </a:r>
            <a:endParaRPr lang="vi-VN" sz="3800" dirty="0">
              <a:latin typeface="Arial" panose="020B0604020202020204" pitchFamily="34" charset="0"/>
              <a:cs typeface="Arial" panose="020B0604020202020204" pitchFamily="34" charset="0"/>
            </a:endParaRPr>
          </a:p>
        </p:txBody>
      </p:sp>
      <p:sp>
        <p:nvSpPr>
          <p:cNvPr id="6" name="Rounded Rectangle 5"/>
          <p:cNvSpPr/>
          <p:nvPr/>
        </p:nvSpPr>
        <p:spPr>
          <a:xfrm>
            <a:off x="5900012" y="2113869"/>
            <a:ext cx="7119248" cy="1295400"/>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sz="4400" b="1" dirty="0">
                <a:solidFill>
                  <a:schemeClr val="bg1"/>
                </a:solidFill>
                <a:latin typeface="Arial" panose="020B0604020202020204" pitchFamily="34" charset="0"/>
                <a:cs typeface="Arial" panose="020B0604020202020204" pitchFamily="34" charset="0"/>
              </a:rPr>
              <a:t>HOẠT ĐỘNG NHÓM</a:t>
            </a:r>
          </a:p>
        </p:txBody>
      </p:sp>
      <p:pic>
        <p:nvPicPr>
          <p:cNvPr id="15" name="Picture 7"/>
          <p:cNvPicPr>
            <a:picLocks noChangeAspect="1"/>
          </p:cNvPicPr>
          <p:nvPr/>
        </p:nvPicPr>
        <p:blipFill>
          <a:blip r:embed="rId4">
            <a:duotone>
              <a:prstClr val="black"/>
              <a:schemeClr val="accent6">
                <a:tint val="45000"/>
                <a:satMod val="400000"/>
              </a:schemeClr>
            </a:duotone>
          </a:blip>
          <a:srcRect/>
          <a:stretch>
            <a:fillRect/>
          </a:stretch>
        </p:blipFill>
        <p:spPr>
          <a:xfrm>
            <a:off x="-1676400" y="266700"/>
            <a:ext cx="4270154" cy="2097772"/>
          </a:xfrm>
          <a:prstGeom prst="rect">
            <a:avLst/>
          </a:prstGeom>
        </p:spPr>
      </p:pic>
      <p:pic>
        <p:nvPicPr>
          <p:cNvPr id="19" name="Picture 10"/>
          <p:cNvPicPr>
            <a:picLocks noChangeAspect="1"/>
          </p:cNvPicPr>
          <p:nvPr/>
        </p:nvPicPr>
        <p:blipFill>
          <a:blip r:embed="rId5">
            <a:duotone>
              <a:prstClr val="black"/>
              <a:schemeClr val="accent2">
                <a:tint val="45000"/>
                <a:satMod val="400000"/>
              </a:schemeClr>
            </a:duotone>
            <a:extLst>
              <a:ext uri="{BEBA8EAE-BF5A-486C-A8C5-ECC9F3942E4B}">
                <a14:imgProps xmlns:a14="http://schemas.microsoft.com/office/drawing/2010/main">
                  <a14:imgLayer r:embed="rId6">
                    <a14:imgEffect>
                      <a14:artisticPencilSketch/>
                    </a14:imgEffect>
                  </a14:imgLayer>
                </a14:imgProps>
              </a:ext>
            </a:extLst>
          </a:blip>
          <a:srcRect/>
          <a:stretch>
            <a:fillRect/>
          </a:stretch>
        </p:blipFill>
        <p:spPr>
          <a:xfrm>
            <a:off x="16153644" y="194478"/>
            <a:ext cx="1681029" cy="1946199"/>
          </a:xfrm>
          <a:prstGeom prst="rect">
            <a:avLst/>
          </a:prstGeom>
        </p:spPr>
      </p:pic>
      <p:pic>
        <p:nvPicPr>
          <p:cNvPr id="20" name="Picture 11"/>
          <p:cNvPicPr>
            <a:picLocks noChangeAspect="1"/>
          </p:cNvPicPr>
          <p:nvPr/>
        </p:nvPicPr>
        <p:blipFill>
          <a:blip r:embed="rId7">
            <a:duotone>
              <a:schemeClr val="accent5">
                <a:shade val="45000"/>
                <a:satMod val="135000"/>
              </a:schemeClr>
              <a:prstClr val="white"/>
            </a:duotone>
            <a:extLst>
              <a:ext uri="{BEBA8EAE-BF5A-486C-A8C5-ECC9F3942E4B}">
                <a14:imgProps xmlns:a14="http://schemas.microsoft.com/office/drawing/2010/main">
                  <a14:imgLayer r:embed="rId8">
                    <a14:imgEffect>
                      <a14:brightnessContrast bright="-40000" contrast="-20000"/>
                    </a14:imgEffect>
                  </a14:imgLayer>
                </a14:imgProps>
              </a:ext>
            </a:extLst>
          </a:blip>
          <a:srcRect/>
          <a:stretch>
            <a:fillRect/>
          </a:stretch>
        </p:blipFill>
        <p:spPr>
          <a:xfrm rot="1166626">
            <a:off x="-683857" y="8262446"/>
            <a:ext cx="2165349" cy="1913627"/>
          </a:xfrm>
          <a:prstGeom prst="rect">
            <a:avLst/>
          </a:prstGeom>
        </p:spPr>
      </p:pic>
      <p:sp>
        <p:nvSpPr>
          <p:cNvPr id="21" name="TextBox 20"/>
          <p:cNvSpPr txBox="1"/>
          <p:nvPr/>
        </p:nvSpPr>
        <p:spPr>
          <a:xfrm>
            <a:off x="4691756" y="686549"/>
            <a:ext cx="9353726" cy="962058"/>
          </a:xfrm>
          <a:prstGeom prst="rect">
            <a:avLst/>
          </a:prstGeom>
        </p:spPr>
        <p:txBody>
          <a:bodyPr lIns="0" tIns="0" rIns="0" bIns="0" rtlCol="0" anchor="t">
            <a:spAutoFit/>
          </a:bodyPr>
          <a:lstStyle/>
          <a:p>
            <a:pPr algn="ctr">
              <a:lnSpc>
                <a:spcPts val="8000"/>
              </a:lnSpc>
            </a:pPr>
            <a:r>
              <a:rPr lang="en-US" sz="6600" b="1" dirty="0">
                <a:solidFill>
                  <a:schemeClr val="accent2"/>
                </a:solidFill>
                <a:latin typeface="Arial" panose="020B0604020202020204" pitchFamily="34" charset="0"/>
                <a:cs typeface="Arial" panose="020B0604020202020204" pitchFamily="34" charset="0"/>
              </a:rPr>
              <a:t>1. </a:t>
            </a:r>
            <a:r>
              <a:rPr lang="en-US" sz="6600" b="1" dirty="0" err="1">
                <a:solidFill>
                  <a:schemeClr val="accent2"/>
                </a:solidFill>
                <a:latin typeface="Arial" panose="020B0604020202020204" pitchFamily="34" charset="0"/>
                <a:cs typeface="Arial" panose="020B0604020202020204" pitchFamily="34" charset="0"/>
              </a:rPr>
              <a:t>Quan</a:t>
            </a:r>
            <a:r>
              <a:rPr lang="en-US" sz="6600" b="1" dirty="0">
                <a:solidFill>
                  <a:schemeClr val="accent2"/>
                </a:solidFill>
                <a:latin typeface="Arial" panose="020B0604020202020204" pitchFamily="34" charset="0"/>
                <a:cs typeface="Arial" panose="020B0604020202020204" pitchFamily="34" charset="0"/>
              </a:rPr>
              <a:t> </a:t>
            </a:r>
            <a:r>
              <a:rPr lang="en-US" sz="6600" b="1" dirty="0" err="1">
                <a:solidFill>
                  <a:schemeClr val="accent2"/>
                </a:solidFill>
                <a:latin typeface="Arial" panose="020B0604020202020204" pitchFamily="34" charset="0"/>
                <a:cs typeface="Arial" panose="020B0604020202020204" pitchFamily="34" charset="0"/>
              </a:rPr>
              <a:t>sát</a:t>
            </a:r>
            <a:endParaRPr lang="en-US" sz="6600" b="1" dirty="0">
              <a:solidFill>
                <a:schemeClr val="accent2"/>
              </a:solidFill>
              <a:latin typeface="Arial" panose="020B0604020202020204" pitchFamily="34" charset="0"/>
              <a:cs typeface="Arial" panose="020B0604020202020204" pitchFamily="34" charset="0"/>
            </a:endParaRPr>
          </a:p>
        </p:txBody>
      </p:sp>
      <p:pic>
        <p:nvPicPr>
          <p:cNvPr id="22" name="Picture 7"/>
          <p:cNvPicPr>
            <a:picLocks noChangeAspect="1"/>
          </p:cNvPicPr>
          <p:nvPr/>
        </p:nvPicPr>
        <p:blipFill>
          <a:blip r:embed="rId4">
            <a:duotone>
              <a:prstClr val="black"/>
              <a:schemeClr val="accent4">
                <a:tint val="45000"/>
                <a:satMod val="400000"/>
              </a:schemeClr>
            </a:duotone>
          </a:blip>
          <a:srcRect/>
          <a:stretch>
            <a:fillRect/>
          </a:stretch>
        </p:blipFill>
        <p:spPr>
          <a:xfrm>
            <a:off x="16687800" y="7823360"/>
            <a:ext cx="4270154" cy="2097772"/>
          </a:xfrm>
          <a:prstGeom prst="rect">
            <a:avLst/>
          </a:prstGeom>
        </p:spPr>
      </p:pic>
      <p:pic>
        <p:nvPicPr>
          <p:cNvPr id="25" name="Picture 10"/>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flipH="1">
            <a:off x="15818353" y="5378357"/>
            <a:ext cx="2334159" cy="4442170"/>
          </a:xfrm>
          <a:prstGeom prst="rect">
            <a:avLst/>
          </a:prstGeom>
        </p:spPr>
      </p:pic>
    </p:spTree>
    <p:extLst>
      <p:ext uri="{BB962C8B-B14F-4D97-AF65-F5344CB8AC3E}">
        <p14:creationId xmlns:p14="http://schemas.microsoft.com/office/powerpoint/2010/main" val="403663164"/>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17">
                                            <p:txEl>
                                              <p:pRg st="0" end="0"/>
                                            </p:txEl>
                                          </p:spTgt>
                                        </p:tgtEl>
                                        <p:attrNameLst>
                                          <p:attrName>style.visibility</p:attrName>
                                        </p:attrNameLst>
                                      </p:cBhvr>
                                      <p:to>
                                        <p:strVal val="visible"/>
                                      </p:to>
                                    </p:set>
                                    <p:animEffect transition="in" filter="randombar(horizontal)">
                                      <p:cBhvr>
                                        <p:cTn id="18" dur="500"/>
                                        <p:tgtEl>
                                          <p:spTgt spid="17">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7">
                                            <p:txEl>
                                              <p:pRg st="1" end="1"/>
                                            </p:txEl>
                                          </p:spTgt>
                                        </p:tgtEl>
                                        <p:attrNameLst>
                                          <p:attrName>style.visibility</p:attrName>
                                        </p:attrNameLst>
                                      </p:cBhvr>
                                      <p:to>
                                        <p:strVal val="visible"/>
                                      </p:to>
                                    </p:set>
                                    <p:animEffect transition="in" filter="randombar(horizontal)">
                                      <p:cBhvr>
                                        <p:cTn id="23" dur="500"/>
                                        <p:tgtEl>
                                          <p:spTgt spid="17">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17">
                                            <p:txEl>
                                              <p:pRg st="2" end="2"/>
                                            </p:txEl>
                                          </p:spTgt>
                                        </p:tgtEl>
                                        <p:attrNameLst>
                                          <p:attrName>style.visibility</p:attrName>
                                        </p:attrNameLst>
                                      </p:cBhvr>
                                      <p:to>
                                        <p:strVal val="visible"/>
                                      </p:to>
                                    </p:set>
                                    <p:animEffect transition="in" filter="randombar(horizontal)">
                                      <p:cBhvr>
                                        <p:cTn id="28" dur="500"/>
                                        <p:tgtEl>
                                          <p:spTgt spid="17">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17">
                                            <p:txEl>
                                              <p:pRg st="3" end="3"/>
                                            </p:txEl>
                                          </p:spTgt>
                                        </p:tgtEl>
                                        <p:attrNameLst>
                                          <p:attrName>style.visibility</p:attrName>
                                        </p:attrNameLst>
                                      </p:cBhvr>
                                      <p:to>
                                        <p:strVal val="visible"/>
                                      </p:to>
                                    </p:set>
                                    <p:animEffect transition="in" filter="randombar(horizontal)">
                                      <p:cBhvr>
                                        <p:cTn id="33" dur="500"/>
                                        <p:tgtEl>
                                          <p:spTgt spid="1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509798" y="1028700"/>
            <a:ext cx="8388726" cy="8388726"/>
          </a:xfrm>
          <a:prstGeom prst="rect">
            <a:avLst/>
          </a:prstGeom>
        </p:spPr>
      </p:pic>
      <p:pic>
        <p:nvPicPr>
          <p:cNvPr id="24"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8389476" y="1028700"/>
            <a:ext cx="8388726" cy="8388726"/>
          </a:xfrm>
          <a:prstGeom prst="rect">
            <a:avLst/>
          </a:prstGeom>
        </p:spPr>
      </p:pic>
      <p:sp>
        <p:nvSpPr>
          <p:cNvPr id="7" name="Rounded Rectangle 6"/>
          <p:cNvSpPr/>
          <p:nvPr/>
        </p:nvSpPr>
        <p:spPr>
          <a:xfrm>
            <a:off x="838200" y="2736543"/>
            <a:ext cx="11277600" cy="5943600"/>
          </a:xfrm>
          <a:prstGeom prst="roundRect">
            <a:avLst/>
          </a:prstGeom>
          <a:ln>
            <a:no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6" name="Rounded Rectangle 5"/>
          <p:cNvSpPr/>
          <p:nvPr/>
        </p:nvSpPr>
        <p:spPr>
          <a:xfrm>
            <a:off x="1295400" y="3136401"/>
            <a:ext cx="11277600" cy="5905883"/>
          </a:xfrm>
          <a:prstGeom prst="roundRect">
            <a:avLst/>
          </a:prstGeom>
          <a:solidFill>
            <a:srgbClr val="46B29E"/>
          </a:solidFill>
          <a:ln w="38100">
            <a:solidFill>
              <a:schemeClr val="accent5">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just">
              <a:lnSpc>
                <a:spcPct val="130000"/>
              </a:lnSpc>
            </a:pPr>
            <a:r>
              <a:rPr lang="en-US" sz="3800" dirty="0" err="1">
                <a:solidFill>
                  <a:schemeClr val="bg1"/>
                </a:solidFill>
                <a:latin typeface="Arial" panose="020B0604020202020204" pitchFamily="34" charset="0"/>
                <a:cs typeface="Arial" panose="020B0604020202020204" pitchFamily="34" charset="0"/>
              </a:rPr>
              <a:t>Trong</a:t>
            </a:r>
            <a:r>
              <a:rPr lang="en-US" sz="3800" dirty="0">
                <a:solidFill>
                  <a:schemeClr val="bg1"/>
                </a:solidFill>
                <a:latin typeface="Arial" panose="020B0604020202020204" pitchFamily="34" charset="0"/>
                <a:cs typeface="Arial" panose="020B0604020202020204" pitchFamily="34" charset="0"/>
              </a:rPr>
              <a:t> </a:t>
            </a:r>
            <a:r>
              <a:rPr lang="en-US" sz="3800" dirty="0" err="1">
                <a:solidFill>
                  <a:schemeClr val="bg1"/>
                </a:solidFill>
                <a:latin typeface="Arial" panose="020B0604020202020204" pitchFamily="34" charset="0"/>
                <a:cs typeface="Arial" panose="020B0604020202020204" pitchFamily="34" charset="0"/>
              </a:rPr>
              <a:t>tranh</a:t>
            </a:r>
            <a:r>
              <a:rPr lang="en-US" sz="3800" dirty="0">
                <a:solidFill>
                  <a:schemeClr val="bg1"/>
                </a:solidFill>
                <a:latin typeface="Arial" panose="020B0604020202020204" pitchFamily="34" charset="0"/>
                <a:cs typeface="Arial" panose="020B0604020202020204" pitchFamily="34" charset="0"/>
              </a:rPr>
              <a:t> </a:t>
            </a:r>
            <a:r>
              <a:rPr lang="en-US" sz="3800" dirty="0" err="1">
                <a:solidFill>
                  <a:schemeClr val="bg1"/>
                </a:solidFill>
                <a:latin typeface="Arial" panose="020B0604020202020204" pitchFamily="34" charset="0"/>
                <a:cs typeface="Arial" panose="020B0604020202020204" pitchFamily="34" charset="0"/>
              </a:rPr>
              <a:t>cổ</a:t>
            </a:r>
            <a:r>
              <a:rPr lang="en-US" sz="3800" dirty="0">
                <a:solidFill>
                  <a:schemeClr val="bg1"/>
                </a:solidFill>
                <a:latin typeface="Arial" panose="020B0604020202020204" pitchFamily="34" charset="0"/>
                <a:cs typeface="Arial" panose="020B0604020202020204" pitchFamily="34" charset="0"/>
              </a:rPr>
              <a:t> </a:t>
            </a:r>
            <a:r>
              <a:rPr lang="en-US" sz="3800" dirty="0" err="1">
                <a:solidFill>
                  <a:schemeClr val="bg1"/>
                </a:solidFill>
                <a:latin typeface="Arial" panose="020B0604020202020204" pitchFamily="34" charset="0"/>
                <a:cs typeface="Arial" panose="020B0604020202020204" pitchFamily="34" charset="0"/>
              </a:rPr>
              <a:t>động</a:t>
            </a:r>
            <a:r>
              <a:rPr lang="en-US" sz="3800" dirty="0">
                <a:solidFill>
                  <a:schemeClr val="bg1"/>
                </a:solidFill>
                <a:latin typeface="Arial" panose="020B0604020202020204" pitchFamily="34" charset="0"/>
                <a:cs typeface="Arial" panose="020B0604020202020204" pitchFamily="34" charset="0"/>
              </a:rPr>
              <a:t>:</a:t>
            </a:r>
          </a:p>
          <a:p>
            <a:pPr marL="571500" indent="-571500" algn="just">
              <a:lnSpc>
                <a:spcPct val="130000"/>
              </a:lnSpc>
              <a:buFont typeface="Arial" panose="020B0604020202020204" pitchFamily="34" charset="0"/>
              <a:buChar char="•"/>
            </a:pPr>
            <a:r>
              <a:rPr lang="vi-VN" sz="3800" dirty="0">
                <a:solidFill>
                  <a:schemeClr val="bg1"/>
                </a:solidFill>
                <a:cs typeface="Arial" panose="020B0604020202020204" pitchFamily="34" charset="0"/>
              </a:rPr>
              <a:t>Hình ảnh</a:t>
            </a:r>
            <a:r>
              <a:rPr lang="en-US" sz="3800" dirty="0">
                <a:solidFill>
                  <a:schemeClr val="bg1"/>
                </a:solidFill>
                <a:cs typeface="Arial" panose="020B0604020202020204" pitchFamily="34" charset="0"/>
              </a:rPr>
              <a:t>:</a:t>
            </a:r>
            <a:r>
              <a:rPr lang="vi-VN" sz="3800" dirty="0">
                <a:solidFill>
                  <a:schemeClr val="bg1"/>
                </a:solidFill>
                <a:cs typeface="Arial" panose="020B0604020202020204" pitchFamily="34" charset="0"/>
              </a:rPr>
              <a:t> có tính tượng trưng cao, tạo ấn tượng mạnh cho người xem.</a:t>
            </a:r>
          </a:p>
          <a:p>
            <a:pPr marL="571500" indent="-571500" algn="just">
              <a:lnSpc>
                <a:spcPct val="130000"/>
              </a:lnSpc>
              <a:buFont typeface="Arial" panose="020B0604020202020204" pitchFamily="34" charset="0"/>
              <a:buChar char="•"/>
            </a:pPr>
            <a:r>
              <a:rPr lang="vi-VN" sz="3800" dirty="0">
                <a:solidFill>
                  <a:schemeClr val="bg1"/>
                </a:solidFill>
                <a:cs typeface="Arial" panose="020B0604020202020204" pitchFamily="34" charset="0"/>
              </a:rPr>
              <a:t>Màu sắc</a:t>
            </a:r>
            <a:r>
              <a:rPr lang="en-US" sz="3800" dirty="0">
                <a:solidFill>
                  <a:schemeClr val="bg1"/>
                </a:solidFill>
                <a:cs typeface="Arial" panose="020B0604020202020204" pitchFamily="34" charset="0"/>
              </a:rPr>
              <a:t>: </a:t>
            </a:r>
            <a:r>
              <a:rPr lang="vi-VN" sz="3800" dirty="0">
                <a:solidFill>
                  <a:schemeClr val="bg1"/>
                </a:solidFill>
                <a:cs typeface="Arial" panose="020B0604020202020204" pitchFamily="34" charset="0"/>
              </a:rPr>
              <a:t>thường là những gam màu tươi sáng, rực rỡ, thu hút sự chú ý của người xem.</a:t>
            </a:r>
            <a:endParaRPr lang="en-US" sz="3800" dirty="0">
              <a:solidFill>
                <a:schemeClr val="bg1"/>
              </a:solidFill>
              <a:cs typeface="Arial" panose="020B0604020202020204" pitchFamily="34" charset="0"/>
            </a:endParaRPr>
          </a:p>
          <a:p>
            <a:pPr marL="571500" indent="-571500" algn="just">
              <a:lnSpc>
                <a:spcPct val="130000"/>
              </a:lnSpc>
              <a:buFont typeface="Arial" panose="020B0604020202020204" pitchFamily="34" charset="0"/>
              <a:buChar char="•"/>
            </a:pPr>
            <a:r>
              <a:rPr lang="vi-VN" sz="3800" dirty="0">
                <a:solidFill>
                  <a:schemeClr val="bg1"/>
                </a:solidFill>
                <a:cs typeface="Arial" panose="020B0604020202020204" pitchFamily="34" charset="0"/>
              </a:rPr>
              <a:t>Chữ</a:t>
            </a:r>
            <a:r>
              <a:rPr lang="en-US" sz="3800" dirty="0">
                <a:solidFill>
                  <a:schemeClr val="bg1"/>
                </a:solidFill>
                <a:cs typeface="Arial" panose="020B0604020202020204" pitchFamily="34" charset="0"/>
              </a:rPr>
              <a:t>: </a:t>
            </a:r>
            <a:r>
              <a:rPr lang="vi-VN" sz="3800" dirty="0">
                <a:solidFill>
                  <a:schemeClr val="bg1"/>
                </a:solidFill>
                <a:cs typeface="Arial" panose="020B0604020202020204" pitchFamily="34" charset="0"/>
              </a:rPr>
              <a:t>có nội dung thông tin ngắn gọn, dễ hiểu, dễ nhớ. Kiểu chữ đơn giản, dễ đọc.</a:t>
            </a:r>
            <a:endParaRPr lang="en-US" sz="3800" dirty="0">
              <a:solidFill>
                <a:schemeClr val="bg1"/>
              </a:solidFill>
              <a:cs typeface="Arial" panose="020B0604020202020204" pitchFamily="34" charset="0"/>
            </a:endParaRPr>
          </a:p>
        </p:txBody>
      </p:sp>
      <p:pic>
        <p:nvPicPr>
          <p:cNvPr id="13" name="Picture 1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13030200" y="3257359"/>
            <a:ext cx="4298788" cy="5422784"/>
          </a:xfrm>
          <a:prstGeom prst="rect">
            <a:avLst/>
          </a:prstGeom>
        </p:spPr>
      </p:pic>
      <p:sp>
        <p:nvSpPr>
          <p:cNvPr id="14" name="TextBox 13"/>
          <p:cNvSpPr txBox="1"/>
          <p:nvPr/>
        </p:nvSpPr>
        <p:spPr>
          <a:xfrm>
            <a:off x="4691756" y="686549"/>
            <a:ext cx="9353726" cy="962058"/>
          </a:xfrm>
          <a:prstGeom prst="rect">
            <a:avLst/>
          </a:prstGeom>
        </p:spPr>
        <p:txBody>
          <a:bodyPr lIns="0" tIns="0" rIns="0" bIns="0" rtlCol="0" anchor="t">
            <a:spAutoFit/>
          </a:bodyPr>
          <a:lstStyle/>
          <a:p>
            <a:pPr algn="ctr">
              <a:lnSpc>
                <a:spcPts val="8000"/>
              </a:lnSpc>
            </a:pPr>
            <a:r>
              <a:rPr lang="en-US" sz="6600" b="1" dirty="0">
                <a:solidFill>
                  <a:schemeClr val="accent2"/>
                </a:solidFill>
                <a:latin typeface="Arial" panose="020B0604020202020204" pitchFamily="34" charset="0"/>
                <a:cs typeface="Arial" panose="020B0604020202020204" pitchFamily="34" charset="0"/>
              </a:rPr>
              <a:t>1. </a:t>
            </a:r>
            <a:r>
              <a:rPr lang="en-US" sz="6600" b="1" dirty="0" err="1">
                <a:solidFill>
                  <a:schemeClr val="accent2"/>
                </a:solidFill>
                <a:latin typeface="Arial" panose="020B0604020202020204" pitchFamily="34" charset="0"/>
                <a:cs typeface="Arial" panose="020B0604020202020204" pitchFamily="34" charset="0"/>
              </a:rPr>
              <a:t>Quan</a:t>
            </a:r>
            <a:r>
              <a:rPr lang="en-US" sz="6600" b="1" dirty="0">
                <a:solidFill>
                  <a:schemeClr val="accent2"/>
                </a:solidFill>
                <a:latin typeface="Arial" panose="020B0604020202020204" pitchFamily="34" charset="0"/>
                <a:cs typeface="Arial" panose="020B0604020202020204" pitchFamily="34" charset="0"/>
              </a:rPr>
              <a:t> </a:t>
            </a:r>
            <a:r>
              <a:rPr lang="en-US" sz="6600" b="1" dirty="0" err="1">
                <a:solidFill>
                  <a:schemeClr val="accent2"/>
                </a:solidFill>
                <a:latin typeface="Arial" panose="020B0604020202020204" pitchFamily="34" charset="0"/>
                <a:cs typeface="Arial" panose="020B0604020202020204" pitchFamily="34" charset="0"/>
              </a:rPr>
              <a:t>sát</a:t>
            </a:r>
            <a:endParaRPr lang="en-US" sz="6600" b="1" dirty="0">
              <a:solidFill>
                <a:schemeClr val="accent2"/>
              </a:solidFill>
              <a:latin typeface="Arial" panose="020B0604020202020204" pitchFamily="34" charset="0"/>
              <a:cs typeface="Arial" panose="020B0604020202020204" pitchFamily="34" charset="0"/>
            </a:endParaRPr>
          </a:p>
        </p:txBody>
      </p:sp>
      <p:pic>
        <p:nvPicPr>
          <p:cNvPr id="18" name="Picture 1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6033588" y="306223"/>
            <a:ext cx="2590800" cy="2684767"/>
          </a:xfrm>
          <a:prstGeom prst="rect">
            <a:avLst/>
          </a:prstGeom>
        </p:spPr>
      </p:pic>
      <p:pic>
        <p:nvPicPr>
          <p:cNvPr id="21"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3075952" flipH="1">
            <a:off x="211081" y="-740614"/>
            <a:ext cx="1641521" cy="3044552"/>
          </a:xfrm>
          <a:prstGeom prst="rect">
            <a:avLst/>
          </a:prstGeom>
        </p:spPr>
      </p:pic>
    </p:spTree>
    <p:extLst>
      <p:ext uri="{BB962C8B-B14F-4D97-AF65-F5344CB8AC3E}">
        <p14:creationId xmlns:p14="http://schemas.microsoft.com/office/powerpoint/2010/main" val="3505711492"/>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6">
                                            <p:txEl>
                                              <p:pRg st="0" end="0"/>
                                            </p:txEl>
                                          </p:spTgt>
                                        </p:tgtEl>
                                        <p:attrNameLst>
                                          <p:attrName>style.visibility</p:attrName>
                                        </p:attrNameLst>
                                      </p:cBhvr>
                                      <p:to>
                                        <p:strVal val="visible"/>
                                      </p:to>
                                    </p:set>
                                    <p:animEffect transition="in" filter="wipe(down)">
                                      <p:cBhvr>
                                        <p:cTn id="18" dur="500"/>
                                        <p:tgtEl>
                                          <p:spTgt spid="6">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6">
                                            <p:txEl>
                                              <p:pRg st="1" end="1"/>
                                            </p:txEl>
                                          </p:spTgt>
                                        </p:tgtEl>
                                        <p:attrNameLst>
                                          <p:attrName>style.visibility</p:attrName>
                                        </p:attrNameLst>
                                      </p:cBhvr>
                                      <p:to>
                                        <p:strVal val="visible"/>
                                      </p:to>
                                    </p:set>
                                    <p:animEffect transition="in" filter="fade">
                                      <p:cBhvr>
                                        <p:cTn id="23" dur="500"/>
                                        <p:tgtEl>
                                          <p:spTgt spid="6">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6">
                                            <p:txEl>
                                              <p:pRg st="2" end="2"/>
                                            </p:txEl>
                                          </p:spTgt>
                                        </p:tgtEl>
                                        <p:attrNameLst>
                                          <p:attrName>style.visibility</p:attrName>
                                        </p:attrNameLst>
                                      </p:cBhvr>
                                      <p:to>
                                        <p:strVal val="visible"/>
                                      </p:to>
                                    </p:set>
                                    <p:animEffect transition="in" filter="fade">
                                      <p:cBhvr>
                                        <p:cTn id="28" dur="500"/>
                                        <p:tgtEl>
                                          <p:spTgt spid="6">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6">
                                            <p:txEl>
                                              <p:pRg st="3" end="3"/>
                                            </p:txEl>
                                          </p:spTgt>
                                        </p:tgtEl>
                                        <p:attrNameLst>
                                          <p:attrName>style.visibility</p:attrName>
                                        </p:attrNameLst>
                                      </p:cBhvr>
                                      <p:to>
                                        <p:strVal val="visible"/>
                                      </p:to>
                                    </p:set>
                                    <p:animEffect transition="in" filter="fade">
                                      <p:cBhvr>
                                        <p:cTn id="33"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509798" y="1028700"/>
            <a:ext cx="8388726" cy="8388726"/>
          </a:xfrm>
          <a:prstGeom prst="rect">
            <a:avLst/>
          </a:prstGeom>
        </p:spPr>
      </p:pic>
      <p:pic>
        <p:nvPicPr>
          <p:cNvPr id="2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8389476" y="1028700"/>
            <a:ext cx="8388726" cy="8388726"/>
          </a:xfrm>
          <a:prstGeom prst="rect">
            <a:avLst/>
          </a:prstGeom>
        </p:spPr>
      </p:pic>
      <p:pic>
        <p:nvPicPr>
          <p:cNvPr id="12" name="Picture 11"/>
          <p:cNvPicPr/>
          <p:nvPr/>
        </p:nvPicPr>
        <p:blipFill>
          <a:blip r:embed="rId4" cstate="print">
            <a:extLst>
              <a:ext uri="{28A0092B-C50C-407E-A947-70E740481C1C}">
                <a14:useLocalDpi xmlns:a14="http://schemas.microsoft.com/office/drawing/2010/main" val="0"/>
              </a:ext>
            </a:extLst>
          </a:blip>
          <a:stretch>
            <a:fillRect/>
          </a:stretch>
        </p:blipFill>
        <p:spPr>
          <a:xfrm>
            <a:off x="2701228" y="1083826"/>
            <a:ext cx="7079665" cy="4807867"/>
          </a:xfrm>
          <a:prstGeom prst="rect">
            <a:avLst/>
          </a:prstGeom>
        </p:spPr>
      </p:pic>
      <p:pic>
        <p:nvPicPr>
          <p:cNvPr id="13" name="Picture 12"/>
          <p:cNvPicPr/>
          <p:nvPr/>
        </p:nvPicPr>
        <p:blipFill>
          <a:blip r:embed="rId5" cstate="print">
            <a:extLst>
              <a:ext uri="{28A0092B-C50C-407E-A947-70E740481C1C}">
                <a14:useLocalDpi xmlns:a14="http://schemas.microsoft.com/office/drawing/2010/main" val="0"/>
              </a:ext>
            </a:extLst>
          </a:blip>
          <a:stretch>
            <a:fillRect/>
          </a:stretch>
        </p:blipFill>
        <p:spPr>
          <a:xfrm>
            <a:off x="2701227" y="6051498"/>
            <a:ext cx="7079665" cy="4121202"/>
          </a:xfrm>
          <a:prstGeom prst="rect">
            <a:avLst/>
          </a:prstGeom>
        </p:spPr>
      </p:pic>
      <p:pic>
        <p:nvPicPr>
          <p:cNvPr id="14" name="Picture 13"/>
          <p:cNvPicPr/>
          <p:nvPr/>
        </p:nvPicPr>
        <p:blipFill>
          <a:blip r:embed="rId6">
            <a:extLst>
              <a:ext uri="{28A0092B-C50C-407E-A947-70E740481C1C}">
                <a14:useLocalDpi xmlns:a14="http://schemas.microsoft.com/office/drawing/2010/main" val="0"/>
              </a:ext>
            </a:extLst>
          </a:blip>
          <a:stretch>
            <a:fillRect/>
          </a:stretch>
        </p:blipFill>
        <p:spPr>
          <a:xfrm>
            <a:off x="10181085" y="1582420"/>
            <a:ext cx="5942193" cy="8500274"/>
          </a:xfrm>
          <a:prstGeom prst="rect">
            <a:avLst/>
          </a:prstGeom>
        </p:spPr>
      </p:pic>
      <p:sp>
        <p:nvSpPr>
          <p:cNvPr id="15" name="Rectangle 14"/>
          <p:cNvSpPr/>
          <p:nvPr/>
        </p:nvSpPr>
        <p:spPr>
          <a:xfrm>
            <a:off x="-97523" y="60066"/>
            <a:ext cx="18288000" cy="938719"/>
          </a:xfrm>
          <a:prstGeom prst="rect">
            <a:avLst/>
          </a:prstGeom>
        </p:spPr>
        <p:txBody>
          <a:bodyPr wrap="square">
            <a:spAutoFit/>
          </a:bodyPr>
          <a:lstStyle/>
          <a:p>
            <a:pPr algn="ctr">
              <a:spcBef>
                <a:spcPts val="300"/>
              </a:spcBef>
              <a:spcAft>
                <a:spcPts val="300"/>
              </a:spcAft>
            </a:pPr>
            <a:r>
              <a:rPr lang="nl-NL" sz="5500" b="1" u="sng" dirty="0">
                <a:solidFill>
                  <a:schemeClr val="accent6"/>
                </a:solidFill>
                <a:latin typeface="Arial" panose="020B0604020202020204" pitchFamily="34" charset="0"/>
                <a:ea typeface="Calibri" panose="020F0502020204030204" pitchFamily="34" charset="0"/>
                <a:cs typeface="Arial" panose="020B0604020202020204" pitchFamily="34" charset="0"/>
              </a:rPr>
              <a:t>Một số bức tranh cổ động khác</a:t>
            </a:r>
            <a:endParaRPr lang="en-US" sz="5500" b="1" u="sng" dirty="0">
              <a:solidFill>
                <a:schemeClr val="accent6"/>
              </a:solidFill>
              <a:latin typeface="Arial" panose="020B0604020202020204" pitchFamily="34" charset="0"/>
              <a:ea typeface="Calibri" panose="020F0502020204030204" pitchFamily="34" charset="0"/>
              <a:cs typeface="Arial" panose="020B0604020202020204" pitchFamily="34" charset="0"/>
            </a:endParaRPr>
          </a:p>
        </p:txBody>
      </p:sp>
      <p:pic>
        <p:nvPicPr>
          <p:cNvPr id="16" name="Picture 9"/>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l="4307" t="5308"/>
          <a:stretch>
            <a:fillRect/>
          </a:stretch>
        </p:blipFill>
        <p:spPr>
          <a:xfrm>
            <a:off x="0" y="0"/>
            <a:ext cx="3673770" cy="2247293"/>
          </a:xfrm>
          <a:prstGeom prst="rect">
            <a:avLst/>
          </a:prstGeom>
        </p:spPr>
      </p:pic>
      <p:pic>
        <p:nvPicPr>
          <p:cNvPr id="17"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l="4307" t="5308"/>
          <a:stretch>
            <a:fillRect/>
          </a:stretch>
        </p:blipFill>
        <p:spPr>
          <a:xfrm flipH="1">
            <a:off x="14614230" y="0"/>
            <a:ext cx="3673770" cy="2247293"/>
          </a:xfrm>
          <a:prstGeom prst="rect">
            <a:avLst/>
          </a:prstGeom>
        </p:spPr>
      </p:pic>
      <p:pic>
        <p:nvPicPr>
          <p:cNvPr id="18" name="Picture 2"/>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405766" y="5095240"/>
            <a:ext cx="3150373" cy="4917656"/>
          </a:xfrm>
          <a:prstGeom prst="rect">
            <a:avLst/>
          </a:prstGeom>
        </p:spPr>
      </p:pic>
      <p:pic>
        <p:nvPicPr>
          <p:cNvPr id="21" name="Picture 18"/>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flipH="1">
            <a:off x="14989419" y="7554068"/>
            <a:ext cx="2923391" cy="2203506"/>
          </a:xfrm>
          <a:prstGeom prst="rect">
            <a:avLst/>
          </a:prstGeom>
        </p:spPr>
      </p:pic>
    </p:spTree>
    <p:extLst>
      <p:ext uri="{BB962C8B-B14F-4D97-AF65-F5344CB8AC3E}">
        <p14:creationId xmlns:p14="http://schemas.microsoft.com/office/powerpoint/2010/main" val="28352729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heel(1)">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31" presetClass="entr" presetSubtype="0"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p:cTn id="24" dur="500" fill="hold"/>
                                        <p:tgtEl>
                                          <p:spTgt spid="14"/>
                                        </p:tgtEl>
                                        <p:attrNameLst>
                                          <p:attrName>ppt_w</p:attrName>
                                        </p:attrNameLst>
                                      </p:cBhvr>
                                      <p:tavLst>
                                        <p:tav tm="0">
                                          <p:val>
                                            <p:fltVal val="0"/>
                                          </p:val>
                                        </p:tav>
                                        <p:tav tm="100000">
                                          <p:val>
                                            <p:strVal val="#ppt_w"/>
                                          </p:val>
                                        </p:tav>
                                      </p:tavLst>
                                    </p:anim>
                                    <p:anim calcmode="lin" valueType="num">
                                      <p:cBhvr>
                                        <p:cTn id="25" dur="500" fill="hold"/>
                                        <p:tgtEl>
                                          <p:spTgt spid="14"/>
                                        </p:tgtEl>
                                        <p:attrNameLst>
                                          <p:attrName>ppt_h</p:attrName>
                                        </p:attrNameLst>
                                      </p:cBhvr>
                                      <p:tavLst>
                                        <p:tav tm="0">
                                          <p:val>
                                            <p:fltVal val="0"/>
                                          </p:val>
                                        </p:tav>
                                        <p:tav tm="100000">
                                          <p:val>
                                            <p:strVal val="#ppt_h"/>
                                          </p:val>
                                        </p:tav>
                                      </p:tavLst>
                                    </p:anim>
                                    <p:anim calcmode="lin" valueType="num">
                                      <p:cBhvr>
                                        <p:cTn id="26" dur="500" fill="hold"/>
                                        <p:tgtEl>
                                          <p:spTgt spid="14"/>
                                        </p:tgtEl>
                                        <p:attrNameLst>
                                          <p:attrName>style.rotation</p:attrName>
                                        </p:attrNameLst>
                                      </p:cBhvr>
                                      <p:tavLst>
                                        <p:tav tm="0">
                                          <p:val>
                                            <p:fltVal val="90"/>
                                          </p:val>
                                        </p:tav>
                                        <p:tav tm="100000">
                                          <p:val>
                                            <p:fltVal val="0"/>
                                          </p:val>
                                        </p:tav>
                                      </p:tavLst>
                                    </p:anim>
                                    <p:animEffect transition="in" filter="fade">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509798" y="1045234"/>
            <a:ext cx="8388726" cy="8388726"/>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8389476" y="1045234"/>
            <a:ext cx="8388726" cy="8388726"/>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509798" y="2166136"/>
            <a:ext cx="15268404" cy="6839416"/>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2438400" y="2673559"/>
            <a:ext cx="13356752" cy="5824571"/>
          </a:xfrm>
          <a:prstGeom prst="rect">
            <a:avLst/>
          </a:prstGeom>
        </p:spPr>
      </p:pic>
      <p:pic>
        <p:nvPicPr>
          <p:cNvPr id="11"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3070223">
            <a:off x="-934329" y="-696599"/>
            <a:ext cx="3199234" cy="3151246"/>
          </a:xfrm>
          <a:prstGeom prst="rect">
            <a:avLst/>
          </a:prstGeom>
        </p:spPr>
      </p:pic>
      <p:pic>
        <p:nvPicPr>
          <p:cNvPr id="12" name="Picture 12"/>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1797627">
            <a:off x="15789499" y="7850119"/>
            <a:ext cx="3199234" cy="3151246"/>
          </a:xfrm>
          <a:prstGeom prst="rect">
            <a:avLst/>
          </a:prstGeom>
        </p:spPr>
      </p:pic>
      <p:pic>
        <p:nvPicPr>
          <p:cNvPr id="5" name="Picture 5"/>
          <p:cNvPicPr>
            <a:picLocks noChangeAspect="1"/>
          </p:cNvPicPr>
          <p:nvPr/>
        </p:nvPicPr>
        <p:blipFill>
          <a:blip r:embed="rId12"/>
          <a:srcRect/>
          <a:stretch>
            <a:fillRect/>
          </a:stretch>
        </p:blipFill>
        <p:spPr>
          <a:xfrm rot="1184672">
            <a:off x="14613469" y="1349296"/>
            <a:ext cx="2422783" cy="2510656"/>
          </a:xfrm>
          <a:prstGeom prst="rect">
            <a:avLst/>
          </a:prstGeom>
        </p:spPr>
      </p:pic>
      <p:pic>
        <p:nvPicPr>
          <p:cNvPr id="13" name="Picture 13"/>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15233504" y="-762465"/>
            <a:ext cx="4140929" cy="3440736"/>
          </a:xfrm>
          <a:prstGeom prst="rect">
            <a:avLst/>
          </a:prstGeom>
        </p:spPr>
      </p:pic>
      <p:pic>
        <p:nvPicPr>
          <p:cNvPr id="7" name="Picture 7"/>
          <p:cNvPicPr>
            <a:picLocks noChangeAspect="1"/>
          </p:cNvPicPr>
          <p:nvPr/>
        </p:nvPicPr>
        <p:blipFill>
          <a:blip r:embed="rId15"/>
          <a:srcRect/>
          <a:stretch>
            <a:fillRect/>
          </a:stretch>
        </p:blipFill>
        <p:spPr>
          <a:xfrm>
            <a:off x="1483398" y="1471901"/>
            <a:ext cx="1715784" cy="1895894"/>
          </a:xfrm>
          <a:prstGeom prst="rect">
            <a:avLst/>
          </a:prstGeom>
        </p:spPr>
      </p:pic>
      <p:pic>
        <p:nvPicPr>
          <p:cNvPr id="14" name="Picture 14"/>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flipH="1" flipV="1">
            <a:off x="-1008545" y="7857609"/>
            <a:ext cx="4117572" cy="3421328"/>
          </a:xfrm>
          <a:prstGeom prst="rect">
            <a:avLst/>
          </a:prstGeom>
        </p:spPr>
      </p:pic>
      <p:sp>
        <p:nvSpPr>
          <p:cNvPr id="15" name="TextBox 14"/>
          <p:cNvSpPr txBox="1"/>
          <p:nvPr/>
        </p:nvSpPr>
        <p:spPr>
          <a:xfrm>
            <a:off x="4344223" y="726202"/>
            <a:ext cx="9353726" cy="962058"/>
          </a:xfrm>
          <a:prstGeom prst="rect">
            <a:avLst/>
          </a:prstGeom>
        </p:spPr>
        <p:txBody>
          <a:bodyPr lIns="0" tIns="0" rIns="0" bIns="0" rtlCol="0" anchor="t">
            <a:spAutoFit/>
          </a:bodyPr>
          <a:lstStyle/>
          <a:p>
            <a:pPr algn="ctr">
              <a:lnSpc>
                <a:spcPts val="8000"/>
              </a:lnSpc>
            </a:pPr>
            <a:r>
              <a:rPr lang="en-US" sz="6600" b="1" dirty="0" err="1">
                <a:solidFill>
                  <a:schemeClr val="accent6"/>
                </a:solidFill>
                <a:latin typeface="Arial" panose="020B0604020202020204" pitchFamily="34" charset="0"/>
                <a:cs typeface="Arial" panose="020B0604020202020204" pitchFamily="34" charset="0"/>
              </a:rPr>
              <a:t>Nhận</a:t>
            </a:r>
            <a:r>
              <a:rPr lang="en-US" sz="6600" b="1" dirty="0">
                <a:solidFill>
                  <a:schemeClr val="accent6"/>
                </a:solidFill>
                <a:latin typeface="Arial" panose="020B0604020202020204" pitchFamily="34" charset="0"/>
                <a:cs typeface="Arial" panose="020B0604020202020204" pitchFamily="34" charset="0"/>
              </a:rPr>
              <a:t> </a:t>
            </a:r>
            <a:r>
              <a:rPr lang="en-US" sz="6600" b="1" dirty="0" err="1">
                <a:solidFill>
                  <a:schemeClr val="accent6"/>
                </a:solidFill>
                <a:latin typeface="Arial" panose="020B0604020202020204" pitchFamily="34" charset="0"/>
                <a:cs typeface="Arial" panose="020B0604020202020204" pitchFamily="34" charset="0"/>
              </a:rPr>
              <a:t>xét</a:t>
            </a:r>
            <a:endParaRPr lang="en-US" sz="6600" b="1" dirty="0">
              <a:solidFill>
                <a:schemeClr val="accent6"/>
              </a:solidFill>
              <a:latin typeface="Arial" panose="020B0604020202020204" pitchFamily="34" charset="0"/>
              <a:cs typeface="Arial" panose="020B0604020202020204" pitchFamily="34" charset="0"/>
            </a:endParaRPr>
          </a:p>
        </p:txBody>
      </p:sp>
      <p:sp>
        <p:nvSpPr>
          <p:cNvPr id="16" name="Rectangle 15"/>
          <p:cNvSpPr/>
          <p:nvPr/>
        </p:nvSpPr>
        <p:spPr>
          <a:xfrm>
            <a:off x="2895691" y="3567646"/>
            <a:ext cx="12337813" cy="4240263"/>
          </a:xfrm>
          <a:prstGeom prst="rect">
            <a:avLst/>
          </a:prstGeom>
        </p:spPr>
        <p:txBody>
          <a:bodyPr wrap="square">
            <a:spAutoFit/>
          </a:bodyPr>
          <a:lstStyle/>
          <a:p>
            <a:pPr marL="571500" indent="-571500" algn="just">
              <a:lnSpc>
                <a:spcPct val="130000"/>
              </a:lnSpc>
              <a:buFont typeface="Arial" panose="020B0604020202020204" pitchFamily="34" charset="0"/>
              <a:buChar char="•"/>
            </a:pPr>
            <a:r>
              <a:rPr lang="vi-VN" sz="4000" i="1" dirty="0"/>
              <a:t>Nội dung, mục đích của tranh cổ động là tranh có tính tuyên truyền, sử dụng kết hợp hình ảnh và chữ với hình thức đơn giản, rõ ràng, có tính tượng cao.</a:t>
            </a:r>
            <a:endParaRPr lang="en-US" sz="4000" i="1" dirty="0"/>
          </a:p>
          <a:p>
            <a:pPr marL="571500" indent="-571500" algn="just">
              <a:lnSpc>
                <a:spcPct val="150000"/>
              </a:lnSpc>
              <a:buFont typeface="Arial" panose="020B0604020202020204" pitchFamily="34" charset="0"/>
              <a:buChar char="•"/>
            </a:pPr>
            <a:r>
              <a:rPr lang="vi-VN" sz="4000" i="1" dirty="0"/>
              <a:t>Ngày nay, tranh cổ động có thể được kết hợp giữa ảnh chụp, hình vẽ và ch</a:t>
            </a:r>
            <a:r>
              <a:rPr lang="en-US" sz="4000" i="1" dirty="0"/>
              <a:t>ữ.</a:t>
            </a:r>
            <a:endParaRPr lang="en-US" i="1" dirty="0"/>
          </a:p>
        </p:txBody>
      </p:sp>
      <p:pic>
        <p:nvPicPr>
          <p:cNvPr id="6" name="Picture 6"/>
          <p:cNvPicPr>
            <a:picLocks noChangeAspect="1"/>
          </p:cNvPicPr>
          <p:nvPr/>
        </p:nvPicPr>
        <p:blipFill>
          <a:blip r:embed="rId18"/>
          <a:srcRect/>
          <a:stretch>
            <a:fillRect/>
          </a:stretch>
        </p:blipFill>
        <p:spPr>
          <a:xfrm rot="-631101">
            <a:off x="858555" y="7426812"/>
            <a:ext cx="1899711" cy="2292261"/>
          </a:xfrm>
          <a:prstGeom prst="rect">
            <a:avLst/>
          </a:prstGeom>
        </p:spPr>
      </p:pic>
    </p:spTree>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anim calcmode="lin" valueType="num">
                                      <p:cBhvr>
                                        <p:cTn id="18" dur="500" fill="hold"/>
                                        <p:tgtEl>
                                          <p:spTgt spid="7"/>
                                        </p:tgtEl>
                                        <p:attrNameLst>
                                          <p:attrName>ppt_x</p:attrName>
                                        </p:attrNameLst>
                                      </p:cBhvr>
                                      <p:tavLst>
                                        <p:tav tm="0">
                                          <p:val>
                                            <p:strVal val="#ppt_x"/>
                                          </p:val>
                                        </p:tav>
                                        <p:tav tm="100000">
                                          <p:val>
                                            <p:strVal val="#ppt_x"/>
                                          </p:val>
                                        </p:tav>
                                      </p:tavLst>
                                    </p:anim>
                                    <p:anim calcmode="lin" valueType="num">
                                      <p:cBhvr>
                                        <p:cTn id="19" dur="5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anim calcmode="lin" valueType="num">
                                      <p:cBhvr>
                                        <p:cTn id="23" dur="500" fill="hold"/>
                                        <p:tgtEl>
                                          <p:spTgt spid="9"/>
                                        </p:tgtEl>
                                        <p:attrNameLst>
                                          <p:attrName>ppt_x</p:attrName>
                                        </p:attrNameLst>
                                      </p:cBhvr>
                                      <p:tavLst>
                                        <p:tav tm="0">
                                          <p:val>
                                            <p:strVal val="#ppt_x"/>
                                          </p:val>
                                        </p:tav>
                                        <p:tav tm="100000">
                                          <p:val>
                                            <p:strVal val="#ppt_x"/>
                                          </p:val>
                                        </p:tav>
                                      </p:tavLst>
                                    </p:anim>
                                    <p:anim calcmode="lin" valueType="num">
                                      <p:cBhvr>
                                        <p:cTn id="24" dur="500" fill="hold"/>
                                        <p:tgtEl>
                                          <p:spTgt spid="9"/>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anim calcmode="lin" valueType="num">
                                      <p:cBhvr>
                                        <p:cTn id="28" dur="500" fill="hold"/>
                                        <p:tgtEl>
                                          <p:spTgt spid="5"/>
                                        </p:tgtEl>
                                        <p:attrNameLst>
                                          <p:attrName>ppt_x</p:attrName>
                                        </p:attrNameLst>
                                      </p:cBhvr>
                                      <p:tavLst>
                                        <p:tav tm="0">
                                          <p:val>
                                            <p:strVal val="#ppt_x"/>
                                          </p:val>
                                        </p:tav>
                                        <p:tav tm="100000">
                                          <p:val>
                                            <p:strVal val="#ppt_x"/>
                                          </p:val>
                                        </p:tav>
                                      </p:tavLst>
                                    </p:anim>
                                    <p:anim calcmode="lin" valueType="num">
                                      <p:cBhvr>
                                        <p:cTn id="29" dur="500" fill="hold"/>
                                        <p:tgtEl>
                                          <p:spTgt spid="5"/>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anim calcmode="lin" valueType="num">
                                      <p:cBhvr>
                                        <p:cTn id="33" dur="500" fill="hold"/>
                                        <p:tgtEl>
                                          <p:spTgt spid="6"/>
                                        </p:tgtEl>
                                        <p:attrNameLst>
                                          <p:attrName>ppt_x</p:attrName>
                                        </p:attrNameLst>
                                      </p:cBhvr>
                                      <p:tavLst>
                                        <p:tav tm="0">
                                          <p:val>
                                            <p:strVal val="#ppt_x"/>
                                          </p:val>
                                        </p:tav>
                                        <p:tav tm="100000">
                                          <p:val>
                                            <p:strVal val="#ppt_x"/>
                                          </p:val>
                                        </p:tav>
                                      </p:tavLst>
                                    </p:anim>
                                    <p:anim calcmode="lin" valueType="num">
                                      <p:cBhvr>
                                        <p:cTn id="34"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6">
                                            <p:txEl>
                                              <p:pRg st="0" end="0"/>
                                            </p:txEl>
                                          </p:spTgt>
                                        </p:tgtEl>
                                        <p:attrNameLst>
                                          <p:attrName>style.visibility</p:attrName>
                                        </p:attrNameLst>
                                      </p:cBhvr>
                                      <p:to>
                                        <p:strVal val="visible"/>
                                      </p:to>
                                    </p:set>
                                    <p:animEffect transition="in" filter="fade">
                                      <p:cBhvr>
                                        <p:cTn id="39" dur="500"/>
                                        <p:tgtEl>
                                          <p:spTgt spid="16">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6">
                                            <p:txEl>
                                              <p:pRg st="1" end="1"/>
                                            </p:txEl>
                                          </p:spTgt>
                                        </p:tgtEl>
                                        <p:attrNameLst>
                                          <p:attrName>style.visibility</p:attrName>
                                        </p:attrNameLst>
                                      </p:cBhvr>
                                      <p:to>
                                        <p:strVal val="visible"/>
                                      </p:to>
                                    </p:set>
                                    <p:animEffect transition="in" filter="fade">
                                      <p:cBhvr>
                                        <p:cTn id="44" dur="500"/>
                                        <p:tgtEl>
                                          <p:spTgt spid="1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509798" y="1045234"/>
            <a:ext cx="8388726" cy="8388726"/>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8389476" y="1045234"/>
            <a:ext cx="8388726" cy="8388726"/>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509798" y="2166136"/>
            <a:ext cx="15268404" cy="6839416"/>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2438400" y="2673559"/>
            <a:ext cx="13356752" cy="5824571"/>
          </a:xfrm>
          <a:prstGeom prst="rect">
            <a:avLst/>
          </a:prstGeom>
        </p:spPr>
      </p:pic>
      <p:pic>
        <p:nvPicPr>
          <p:cNvPr id="11"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3070223">
            <a:off x="-934329" y="-696599"/>
            <a:ext cx="3199234" cy="3151246"/>
          </a:xfrm>
          <a:prstGeom prst="rect">
            <a:avLst/>
          </a:prstGeom>
        </p:spPr>
      </p:pic>
      <p:pic>
        <p:nvPicPr>
          <p:cNvPr id="12" name="Picture 12"/>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1797627">
            <a:off x="15789499" y="7850119"/>
            <a:ext cx="3199234" cy="3151246"/>
          </a:xfrm>
          <a:prstGeom prst="rect">
            <a:avLst/>
          </a:prstGeom>
        </p:spPr>
      </p:pic>
      <p:pic>
        <p:nvPicPr>
          <p:cNvPr id="5" name="Picture 5"/>
          <p:cNvPicPr>
            <a:picLocks noChangeAspect="1"/>
          </p:cNvPicPr>
          <p:nvPr/>
        </p:nvPicPr>
        <p:blipFill>
          <a:blip r:embed="rId12"/>
          <a:srcRect/>
          <a:stretch>
            <a:fillRect/>
          </a:stretch>
        </p:blipFill>
        <p:spPr>
          <a:xfrm rot="1184672">
            <a:off x="14613469" y="1349296"/>
            <a:ext cx="2422783" cy="2510656"/>
          </a:xfrm>
          <a:prstGeom prst="rect">
            <a:avLst/>
          </a:prstGeom>
        </p:spPr>
      </p:pic>
      <p:pic>
        <p:nvPicPr>
          <p:cNvPr id="13" name="Picture 13"/>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15233504" y="-762465"/>
            <a:ext cx="4140929" cy="3440736"/>
          </a:xfrm>
          <a:prstGeom prst="rect">
            <a:avLst/>
          </a:prstGeom>
        </p:spPr>
      </p:pic>
      <p:pic>
        <p:nvPicPr>
          <p:cNvPr id="7" name="Picture 7"/>
          <p:cNvPicPr>
            <a:picLocks noChangeAspect="1"/>
          </p:cNvPicPr>
          <p:nvPr/>
        </p:nvPicPr>
        <p:blipFill>
          <a:blip r:embed="rId15"/>
          <a:srcRect/>
          <a:stretch>
            <a:fillRect/>
          </a:stretch>
        </p:blipFill>
        <p:spPr>
          <a:xfrm>
            <a:off x="1483398" y="1471901"/>
            <a:ext cx="1715784" cy="1895894"/>
          </a:xfrm>
          <a:prstGeom prst="rect">
            <a:avLst/>
          </a:prstGeom>
        </p:spPr>
      </p:pic>
      <p:pic>
        <p:nvPicPr>
          <p:cNvPr id="14" name="Picture 14"/>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flipH="1" flipV="1">
            <a:off x="-1008545" y="7857609"/>
            <a:ext cx="4117572" cy="3421328"/>
          </a:xfrm>
          <a:prstGeom prst="rect">
            <a:avLst/>
          </a:prstGeom>
        </p:spPr>
      </p:pic>
      <p:sp>
        <p:nvSpPr>
          <p:cNvPr id="15" name="TextBox 14"/>
          <p:cNvSpPr txBox="1"/>
          <p:nvPr/>
        </p:nvSpPr>
        <p:spPr>
          <a:xfrm>
            <a:off x="4344223" y="726202"/>
            <a:ext cx="9353726" cy="962058"/>
          </a:xfrm>
          <a:prstGeom prst="rect">
            <a:avLst/>
          </a:prstGeom>
        </p:spPr>
        <p:txBody>
          <a:bodyPr lIns="0" tIns="0" rIns="0" bIns="0" rtlCol="0" anchor="t">
            <a:spAutoFit/>
          </a:bodyPr>
          <a:lstStyle/>
          <a:p>
            <a:pPr algn="ctr">
              <a:lnSpc>
                <a:spcPts val="8000"/>
              </a:lnSpc>
            </a:pPr>
            <a:r>
              <a:rPr lang="en-US" sz="6600" b="1" dirty="0" err="1">
                <a:solidFill>
                  <a:schemeClr val="accent6"/>
                </a:solidFill>
                <a:latin typeface="Arial" panose="020B0604020202020204" pitchFamily="34" charset="0"/>
                <a:cs typeface="Arial" panose="020B0604020202020204" pitchFamily="34" charset="0"/>
              </a:rPr>
              <a:t>Nhận</a:t>
            </a:r>
            <a:r>
              <a:rPr lang="en-US" sz="6600" b="1" dirty="0">
                <a:solidFill>
                  <a:schemeClr val="accent6"/>
                </a:solidFill>
                <a:latin typeface="Arial" panose="020B0604020202020204" pitchFamily="34" charset="0"/>
                <a:cs typeface="Arial" panose="020B0604020202020204" pitchFamily="34" charset="0"/>
              </a:rPr>
              <a:t> </a:t>
            </a:r>
            <a:r>
              <a:rPr lang="en-US" sz="6600" b="1" dirty="0" err="1">
                <a:solidFill>
                  <a:schemeClr val="accent6"/>
                </a:solidFill>
                <a:latin typeface="Arial" panose="020B0604020202020204" pitchFamily="34" charset="0"/>
                <a:cs typeface="Arial" panose="020B0604020202020204" pitchFamily="34" charset="0"/>
              </a:rPr>
              <a:t>xét</a:t>
            </a:r>
            <a:endParaRPr lang="en-US" sz="6600" b="1" dirty="0">
              <a:solidFill>
                <a:schemeClr val="accent6"/>
              </a:solidFill>
              <a:latin typeface="Arial" panose="020B0604020202020204" pitchFamily="34" charset="0"/>
              <a:cs typeface="Arial" panose="020B0604020202020204" pitchFamily="34" charset="0"/>
            </a:endParaRPr>
          </a:p>
        </p:txBody>
      </p:sp>
      <p:sp>
        <p:nvSpPr>
          <p:cNvPr id="16" name="Rectangle 15"/>
          <p:cNvSpPr/>
          <p:nvPr/>
        </p:nvSpPr>
        <p:spPr>
          <a:xfrm>
            <a:off x="2852179" y="3608534"/>
            <a:ext cx="12337813" cy="4010137"/>
          </a:xfrm>
          <a:prstGeom prst="rect">
            <a:avLst/>
          </a:prstGeom>
        </p:spPr>
        <p:txBody>
          <a:bodyPr wrap="square">
            <a:spAutoFit/>
          </a:bodyPr>
          <a:lstStyle/>
          <a:p>
            <a:pPr marL="571500" indent="-571500" algn="just">
              <a:lnSpc>
                <a:spcPct val="130000"/>
              </a:lnSpc>
              <a:buFont typeface="Arial" panose="020B0604020202020204" pitchFamily="34" charset="0"/>
              <a:buChar char="•"/>
            </a:pPr>
            <a:r>
              <a:rPr lang="vi-VN" sz="4000" i="1" dirty="0">
                <a:cs typeface="Arial" panose="020B0604020202020204" pitchFamily="34" charset="0"/>
              </a:rPr>
              <a:t>Những đặc điểm của tranh cổ động: </a:t>
            </a:r>
          </a:p>
          <a:p>
            <a:pPr marL="1028700" lvl="1" indent="-571500" algn="just">
              <a:lnSpc>
                <a:spcPct val="130000"/>
              </a:lnSpc>
              <a:buFont typeface="Wingdings" panose="05000000000000000000" pitchFamily="2" charset="2"/>
              <a:buChar char="ü"/>
            </a:pPr>
            <a:r>
              <a:rPr lang="vi-VN" sz="4000" i="1" dirty="0">
                <a:cs typeface="Arial" panose="020B0604020202020204" pitchFamily="34" charset="0"/>
              </a:rPr>
              <a:t>Hình ảnh có tính trừu tượng cao, tạo ấn tượng mạnh cho người xem.</a:t>
            </a:r>
          </a:p>
          <a:p>
            <a:pPr marL="1028700" lvl="1" indent="-571500" algn="just">
              <a:lnSpc>
                <a:spcPct val="130000"/>
              </a:lnSpc>
              <a:buFont typeface="Wingdings" panose="05000000000000000000" pitchFamily="2" charset="2"/>
              <a:buChar char="ü"/>
            </a:pPr>
            <a:r>
              <a:rPr lang="vi-VN" sz="4000" i="1" dirty="0">
                <a:cs typeface="Arial" panose="020B0604020202020204" pitchFamily="34" charset="0"/>
              </a:rPr>
              <a:t>Nội dung thông tin ngắn gọn, dễ hiểu, dễ nhớ, kiểu chữ đơn giản. </a:t>
            </a:r>
          </a:p>
        </p:txBody>
      </p:sp>
      <p:pic>
        <p:nvPicPr>
          <p:cNvPr id="6" name="Picture 6"/>
          <p:cNvPicPr>
            <a:picLocks noChangeAspect="1"/>
          </p:cNvPicPr>
          <p:nvPr/>
        </p:nvPicPr>
        <p:blipFill>
          <a:blip r:embed="rId18"/>
          <a:srcRect/>
          <a:stretch>
            <a:fillRect/>
          </a:stretch>
        </p:blipFill>
        <p:spPr>
          <a:xfrm rot="-631101">
            <a:off x="858555" y="7426812"/>
            <a:ext cx="1899711" cy="2292261"/>
          </a:xfrm>
          <a:prstGeom prst="rect">
            <a:avLst/>
          </a:prstGeom>
        </p:spPr>
      </p:pic>
    </p:spTree>
    <p:extLst>
      <p:ext uri="{BB962C8B-B14F-4D97-AF65-F5344CB8AC3E}">
        <p14:creationId xmlns:p14="http://schemas.microsoft.com/office/powerpoint/2010/main" val="30507330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randombar(horizontal)">
                                      <p:cBhvr>
                                        <p:cTn id="12" dur="500"/>
                                        <p:tgtEl>
                                          <p:spTgt spid="1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6">
                                            <p:txEl>
                                              <p:pRg st="2" end="2"/>
                                            </p:txEl>
                                          </p:spTgt>
                                        </p:tgtEl>
                                        <p:attrNameLst>
                                          <p:attrName>style.visibility</p:attrName>
                                        </p:attrNameLst>
                                      </p:cBhvr>
                                      <p:to>
                                        <p:strVal val="visible"/>
                                      </p:to>
                                    </p:set>
                                    <p:animEffect transition="in" filter="randombar(horizontal)">
                                      <p:cBhvr>
                                        <p:cTn id="17" dur="500"/>
                                        <p:tgtEl>
                                          <p:spTgt spid="1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509798" y="1028700"/>
            <a:ext cx="8388726" cy="8388726"/>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8389476" y="1028700"/>
            <a:ext cx="8388726" cy="8388726"/>
          </a:xfrm>
          <a:prstGeom prst="rect">
            <a:avLst/>
          </a:prstGeom>
        </p:spPr>
      </p:pic>
      <p:pic>
        <p:nvPicPr>
          <p:cNvPr id="18" name="Picture 1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060915" flipV="1">
            <a:off x="15878536" y="8107614"/>
            <a:ext cx="2843381" cy="2688288"/>
          </a:xfrm>
          <a:prstGeom prst="rect">
            <a:avLst/>
          </a:prstGeom>
        </p:spPr>
      </p:pic>
      <p:pic>
        <p:nvPicPr>
          <p:cNvPr id="19" name="Picture 1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2236157" y="680503"/>
            <a:ext cx="1027882" cy="984897"/>
          </a:xfrm>
          <a:prstGeom prst="rect">
            <a:avLst/>
          </a:prstGeom>
        </p:spPr>
      </p:pic>
      <p:sp>
        <p:nvSpPr>
          <p:cNvPr id="23" name="TextBox 22"/>
          <p:cNvSpPr txBox="1"/>
          <p:nvPr/>
        </p:nvSpPr>
        <p:spPr>
          <a:xfrm>
            <a:off x="4344223" y="726202"/>
            <a:ext cx="9353726" cy="962058"/>
          </a:xfrm>
          <a:prstGeom prst="rect">
            <a:avLst/>
          </a:prstGeom>
        </p:spPr>
        <p:txBody>
          <a:bodyPr lIns="0" tIns="0" rIns="0" bIns="0" rtlCol="0" anchor="t">
            <a:spAutoFit/>
          </a:bodyPr>
          <a:lstStyle/>
          <a:p>
            <a:pPr algn="ctr">
              <a:lnSpc>
                <a:spcPts val="8000"/>
              </a:lnSpc>
            </a:pPr>
            <a:r>
              <a:rPr lang="en-US" sz="6600" b="1" dirty="0">
                <a:solidFill>
                  <a:schemeClr val="accent2">
                    <a:lumMod val="75000"/>
                  </a:schemeClr>
                </a:solidFill>
                <a:latin typeface="Arial" panose="020B0604020202020204" pitchFamily="34" charset="0"/>
                <a:cs typeface="Arial" panose="020B0604020202020204" pitchFamily="34" charset="0"/>
              </a:rPr>
              <a:t>2. THỂ HIỆN</a:t>
            </a:r>
          </a:p>
        </p:txBody>
      </p:sp>
      <p:pic>
        <p:nvPicPr>
          <p:cNvPr id="6" name="Picture 5"/>
          <p:cNvPicPr>
            <a:picLocks noChangeAspect="1"/>
          </p:cNvPicPr>
          <p:nvPr/>
        </p:nvPicPr>
        <p:blipFill>
          <a:blip r:embed="rId8"/>
          <a:stretch>
            <a:fillRect/>
          </a:stretch>
        </p:blipFill>
        <p:spPr>
          <a:xfrm>
            <a:off x="404012" y="1921760"/>
            <a:ext cx="11948796" cy="8146486"/>
          </a:xfrm>
          <a:prstGeom prst="rect">
            <a:avLst/>
          </a:prstGeom>
        </p:spPr>
      </p:pic>
      <p:pic>
        <p:nvPicPr>
          <p:cNvPr id="27" name="Picture 19"/>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5162373" y="3936797"/>
            <a:ext cx="3204112" cy="4919940"/>
          </a:xfrm>
          <a:prstGeom prst="rect">
            <a:avLst/>
          </a:prstGeom>
        </p:spPr>
      </p:pic>
      <p:sp>
        <p:nvSpPr>
          <p:cNvPr id="7" name="Line Callout 1 6"/>
          <p:cNvSpPr/>
          <p:nvPr/>
        </p:nvSpPr>
        <p:spPr>
          <a:xfrm>
            <a:off x="12462497" y="1368466"/>
            <a:ext cx="5724632" cy="2619131"/>
          </a:xfrm>
          <a:prstGeom prst="borderCallout1">
            <a:avLst>
              <a:gd name="adj1" fmla="val 82280"/>
              <a:gd name="adj2" fmla="val -15820"/>
              <a:gd name="adj3" fmla="val 50132"/>
              <a:gd name="adj4" fmla="val 274"/>
            </a:avLst>
          </a:prstGeom>
          <a:solidFill>
            <a:srgbClr val="006E5E"/>
          </a:solidFill>
          <a:ln w="38100">
            <a:solidFill>
              <a:srgbClr val="0050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r>
              <a:rPr lang="en-US" sz="4000" dirty="0" err="1">
                <a:latin typeface="Arial" panose="020B0604020202020204" pitchFamily="34" charset="0"/>
                <a:cs typeface="Arial" panose="020B0604020202020204" pitchFamily="34" charset="0"/>
              </a:rPr>
              <a:t>Quan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sát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hãy</a:t>
            </a:r>
            <a:r>
              <a:rPr lang="en-US" sz="4000" dirty="0">
                <a:latin typeface="Arial" panose="020B0604020202020204" pitchFamily="34" charset="0"/>
                <a:cs typeface="Arial" panose="020B0604020202020204" pitchFamily="34" charset="0"/>
              </a:rPr>
              <a:t> </a:t>
            </a:r>
            <a:r>
              <a:rPr lang="vi-VN" sz="4000" dirty="0"/>
              <a:t>nêu các bước vẽ tranh cổ độn</a:t>
            </a:r>
            <a:r>
              <a:rPr lang="en-US" sz="4000" dirty="0">
                <a:latin typeface="Arial" panose="020B0604020202020204" pitchFamily="34" charset="0"/>
                <a:cs typeface="Arial" panose="020B0604020202020204" pitchFamily="34" charset="0"/>
              </a:rPr>
              <a:t>g?</a:t>
            </a:r>
            <a:endParaRPr lang="vi-VN" sz="4000" dirty="0">
              <a:latin typeface="Arial" panose="020B0604020202020204" pitchFamily="34" charset="0"/>
              <a:cs typeface="Arial" panose="020B0604020202020204" pitchFamily="34" charset="0"/>
            </a:endParaRPr>
          </a:p>
        </p:txBody>
      </p:sp>
      <p:pic>
        <p:nvPicPr>
          <p:cNvPr id="5" name="Picture 5"/>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598877" y="7701201"/>
            <a:ext cx="1630712" cy="2562546"/>
          </a:xfrm>
          <a:prstGeom prst="rect">
            <a:avLst/>
          </a:prstGeom>
        </p:spPr>
      </p:pic>
      <p:pic>
        <p:nvPicPr>
          <p:cNvPr id="17" name="Picture 17"/>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607223" y="-307628"/>
            <a:ext cx="2843380" cy="2688287"/>
          </a:xfrm>
          <a:prstGeom prst="rect">
            <a:avLst/>
          </a:prstGeom>
        </p:spPr>
      </p:pic>
      <p:pic>
        <p:nvPicPr>
          <p:cNvPr id="4" name="Picture 4"/>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rot="563374">
            <a:off x="15326654" y="-705617"/>
            <a:ext cx="2412493" cy="2561527"/>
          </a:xfrm>
          <a:prstGeom prst="rect">
            <a:avLst/>
          </a:prstGeom>
        </p:spPr>
      </p:pic>
    </p:spTree>
    <p:extLst>
      <p:ext uri="{BB962C8B-B14F-4D97-AF65-F5344CB8AC3E}">
        <p14:creationId xmlns:p14="http://schemas.microsoft.com/office/powerpoint/2010/main" val="3730770320"/>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par>
                                <p:cTn id="18" presetID="10" presetClass="entr" presetSubtype="0" fill="hold" nodeType="with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fade">
                                      <p:cBhvr>
                                        <p:cTn id="2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509798" y="1028700"/>
            <a:ext cx="8388726" cy="8388726"/>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8415816" y="959972"/>
            <a:ext cx="8388726" cy="8388726"/>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563374">
            <a:off x="15861998" y="-127994"/>
            <a:ext cx="2412493" cy="2561527"/>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04800" y="7599914"/>
            <a:ext cx="1630712" cy="2562546"/>
          </a:xfrm>
          <a:prstGeom prst="rect">
            <a:avLst/>
          </a:prstGeom>
        </p:spPr>
      </p:pic>
      <p:pic>
        <p:nvPicPr>
          <p:cNvPr id="17" name="Picture 1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607223" y="-307628"/>
            <a:ext cx="2843380" cy="2688287"/>
          </a:xfrm>
          <a:prstGeom prst="rect">
            <a:avLst/>
          </a:prstGeom>
        </p:spPr>
      </p:pic>
      <p:pic>
        <p:nvPicPr>
          <p:cNvPr id="18" name="Picture 1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1060915" flipV="1">
            <a:off x="15878536" y="8107614"/>
            <a:ext cx="2843381" cy="2688288"/>
          </a:xfrm>
          <a:prstGeom prst="rect">
            <a:avLst/>
          </a:prstGeom>
        </p:spPr>
      </p:pic>
      <p:pic>
        <p:nvPicPr>
          <p:cNvPr id="19" name="Picture 19"/>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6532111" y="3963530"/>
            <a:ext cx="925664" cy="886954"/>
          </a:xfrm>
          <a:prstGeom prst="rect">
            <a:avLst/>
          </a:prstGeom>
        </p:spPr>
      </p:pic>
      <p:sp>
        <p:nvSpPr>
          <p:cNvPr id="25" name="Oval 24"/>
          <p:cNvSpPr/>
          <p:nvPr/>
        </p:nvSpPr>
        <p:spPr>
          <a:xfrm>
            <a:off x="2475325" y="3719008"/>
            <a:ext cx="1295400" cy="1169240"/>
          </a:xfrm>
          <a:prstGeom prst="ellipse">
            <a:avLst/>
          </a:prstGeom>
          <a:ln w="76200"/>
        </p:spPr>
        <p:style>
          <a:lnRef idx="2">
            <a:schemeClr val="accent2"/>
          </a:lnRef>
          <a:fillRef idx="1">
            <a:schemeClr val="lt1"/>
          </a:fillRef>
          <a:effectRef idx="0">
            <a:schemeClr val="accent2"/>
          </a:effectRef>
          <a:fontRef idx="minor">
            <a:schemeClr val="dk1"/>
          </a:fontRef>
        </p:style>
        <p:txBody>
          <a:bodyPr rtlCol="0" anchor="ctr"/>
          <a:lstStyle/>
          <a:p>
            <a:pPr algn="ctr"/>
            <a:r>
              <a:rPr lang="en-US" sz="4000" dirty="0">
                <a:solidFill>
                  <a:schemeClr val="accent2">
                    <a:lumMod val="75000"/>
                  </a:schemeClr>
                </a:solidFill>
                <a:latin typeface="Arial" panose="020B0604020202020204" pitchFamily="34" charset="0"/>
                <a:cs typeface="Arial" panose="020B0604020202020204" pitchFamily="34" charset="0"/>
              </a:rPr>
              <a:t>B1</a:t>
            </a:r>
          </a:p>
        </p:txBody>
      </p:sp>
      <p:sp>
        <p:nvSpPr>
          <p:cNvPr id="26" name="Oval 25"/>
          <p:cNvSpPr/>
          <p:nvPr/>
        </p:nvSpPr>
        <p:spPr>
          <a:xfrm>
            <a:off x="2475325" y="7154680"/>
            <a:ext cx="1295400" cy="1169240"/>
          </a:xfrm>
          <a:prstGeom prst="ellipse">
            <a:avLst/>
          </a:prstGeom>
          <a:ln w="76200"/>
        </p:spPr>
        <p:style>
          <a:lnRef idx="2">
            <a:schemeClr val="accent2"/>
          </a:lnRef>
          <a:fillRef idx="1">
            <a:schemeClr val="lt1"/>
          </a:fillRef>
          <a:effectRef idx="0">
            <a:schemeClr val="accent2"/>
          </a:effectRef>
          <a:fontRef idx="minor">
            <a:schemeClr val="dk1"/>
          </a:fontRef>
        </p:style>
        <p:txBody>
          <a:bodyPr rtlCol="0" anchor="ctr"/>
          <a:lstStyle/>
          <a:p>
            <a:pPr algn="ctr"/>
            <a:r>
              <a:rPr lang="en-US" sz="4000" dirty="0">
                <a:solidFill>
                  <a:schemeClr val="accent2">
                    <a:lumMod val="75000"/>
                  </a:schemeClr>
                </a:solidFill>
                <a:latin typeface="Arial" panose="020B0604020202020204" pitchFamily="34" charset="0"/>
                <a:cs typeface="Arial" panose="020B0604020202020204" pitchFamily="34" charset="0"/>
              </a:rPr>
              <a:t>B2</a:t>
            </a:r>
          </a:p>
        </p:txBody>
      </p:sp>
      <p:grpSp>
        <p:nvGrpSpPr>
          <p:cNvPr id="27" name="Group 7"/>
          <p:cNvGrpSpPr/>
          <p:nvPr/>
        </p:nvGrpSpPr>
        <p:grpSpPr>
          <a:xfrm rot="5400000">
            <a:off x="8240354" y="-1182773"/>
            <a:ext cx="3367478" cy="10972803"/>
            <a:chOff x="0" y="-460714"/>
            <a:chExt cx="2570532" cy="9528307"/>
          </a:xfrm>
        </p:grpSpPr>
        <p:sp>
          <p:nvSpPr>
            <p:cNvPr id="28" name="Freeform 8"/>
            <p:cNvSpPr/>
            <p:nvPr/>
          </p:nvSpPr>
          <p:spPr>
            <a:xfrm>
              <a:off x="0" y="-460714"/>
              <a:ext cx="2570532" cy="9528307"/>
            </a:xfrm>
            <a:custGeom>
              <a:avLst/>
              <a:gdLst/>
              <a:ahLst/>
              <a:cxnLst/>
              <a:rect l="l" t="t" r="r" b="b"/>
              <a:pathLst>
                <a:path w="2570532" h="8255757">
                  <a:moveTo>
                    <a:pt x="2564839" y="1112592"/>
                  </a:moveTo>
                  <a:cubicBezTo>
                    <a:pt x="2559147" y="1453591"/>
                    <a:pt x="2550356" y="7810569"/>
                    <a:pt x="2550356" y="7810569"/>
                  </a:cubicBezTo>
                  <a:cubicBezTo>
                    <a:pt x="2550356" y="7960164"/>
                    <a:pt x="2413790" y="8119264"/>
                    <a:pt x="2211012" y="8119264"/>
                  </a:cubicBezTo>
                  <a:cubicBezTo>
                    <a:pt x="2211012" y="8119264"/>
                    <a:pt x="1747503" y="8126705"/>
                    <a:pt x="1379264" y="8125954"/>
                  </a:cubicBezTo>
                  <a:cubicBezTo>
                    <a:pt x="1358627" y="8154560"/>
                    <a:pt x="1338570" y="8181427"/>
                    <a:pt x="1332046" y="8187157"/>
                  </a:cubicBezTo>
                  <a:cubicBezTo>
                    <a:pt x="1323228" y="8194901"/>
                    <a:pt x="1304780" y="8221063"/>
                    <a:pt x="1291002" y="8241419"/>
                  </a:cubicBezTo>
                  <a:cubicBezTo>
                    <a:pt x="1282101" y="8254572"/>
                    <a:pt x="1263230" y="8255757"/>
                    <a:pt x="1252736" y="8243835"/>
                  </a:cubicBezTo>
                  <a:cubicBezTo>
                    <a:pt x="1231200" y="8219370"/>
                    <a:pt x="1199001" y="8181336"/>
                    <a:pt x="1184913" y="8157317"/>
                  </a:cubicBezTo>
                  <a:cubicBezTo>
                    <a:pt x="1178494" y="8146375"/>
                    <a:pt x="1172538" y="8135175"/>
                    <a:pt x="1167084" y="8124282"/>
                  </a:cubicBezTo>
                  <a:cubicBezTo>
                    <a:pt x="1137061" y="8123806"/>
                    <a:pt x="1109055" y="8123220"/>
                    <a:pt x="1083678" y="8122507"/>
                  </a:cubicBezTo>
                  <a:cubicBezTo>
                    <a:pt x="769588" y="8113672"/>
                    <a:pt x="324392" y="8109807"/>
                    <a:pt x="324392" y="8109807"/>
                  </a:cubicBezTo>
                  <a:cubicBezTo>
                    <a:pt x="25400" y="8119264"/>
                    <a:pt x="49183" y="8009211"/>
                    <a:pt x="22788" y="7829486"/>
                  </a:cubicBezTo>
                  <a:cubicBezTo>
                    <a:pt x="22788" y="7829486"/>
                    <a:pt x="0" y="7662563"/>
                    <a:pt x="0" y="7413577"/>
                  </a:cubicBezTo>
                  <a:cubicBezTo>
                    <a:pt x="0" y="1429588"/>
                    <a:pt x="12668" y="1433308"/>
                    <a:pt x="32875" y="299237"/>
                  </a:cubicBezTo>
                  <a:cubicBezTo>
                    <a:pt x="33835" y="113086"/>
                    <a:pt x="185010" y="0"/>
                    <a:pt x="344568" y="0"/>
                  </a:cubicBezTo>
                  <a:lnTo>
                    <a:pt x="2241274" y="19670"/>
                  </a:lnTo>
                  <a:cubicBezTo>
                    <a:pt x="2400832" y="19670"/>
                    <a:pt x="2538339" y="175058"/>
                    <a:pt x="2540267" y="384358"/>
                  </a:cubicBezTo>
                  <a:cubicBezTo>
                    <a:pt x="2540268" y="384357"/>
                    <a:pt x="2570532" y="771594"/>
                    <a:pt x="2564839" y="1112592"/>
                  </a:cubicBezTo>
                  <a:close/>
                </a:path>
              </a:pathLst>
            </a:custGeom>
          </p:spPr>
          <p:style>
            <a:lnRef idx="2">
              <a:schemeClr val="accent2">
                <a:shade val="50000"/>
              </a:schemeClr>
            </a:lnRef>
            <a:fillRef idx="1">
              <a:schemeClr val="accent2"/>
            </a:fillRef>
            <a:effectRef idx="0">
              <a:schemeClr val="accent2"/>
            </a:effectRef>
            <a:fontRef idx="minor">
              <a:schemeClr val="lt1"/>
            </a:fontRef>
          </p:style>
        </p:sp>
      </p:grpSp>
      <p:sp>
        <p:nvSpPr>
          <p:cNvPr id="30" name="Rectangle 29"/>
          <p:cNvSpPr/>
          <p:nvPr/>
        </p:nvSpPr>
        <p:spPr>
          <a:xfrm>
            <a:off x="4792313" y="2780134"/>
            <a:ext cx="10263461" cy="3046988"/>
          </a:xfrm>
          <a:prstGeom prst="rect">
            <a:avLst/>
          </a:prstGeom>
        </p:spPr>
        <p:txBody>
          <a:bodyPr wrap="square">
            <a:spAutoFit/>
          </a:bodyPr>
          <a:lstStyle/>
          <a:p>
            <a:pPr algn="just">
              <a:lnSpc>
                <a:spcPct val="120000"/>
              </a:lnSpc>
            </a:pPr>
            <a:r>
              <a:rPr lang="vi-VN" sz="4000" dirty="0">
                <a:solidFill>
                  <a:schemeClr val="bg1"/>
                </a:solidFill>
              </a:rPr>
              <a:t>Tìm hiểu nội dung và mục đích của tranh cổ động để tìm hình tượng thể hiện. Xác định hình ảnh cần thể hiện, nội dung chữ và phác hình, mảng chính cho tranh. </a:t>
            </a:r>
            <a:endParaRPr lang="en-US" sz="4000" dirty="0">
              <a:solidFill>
                <a:schemeClr val="bg1"/>
              </a:solidFill>
            </a:endParaRPr>
          </a:p>
        </p:txBody>
      </p:sp>
      <p:grpSp>
        <p:nvGrpSpPr>
          <p:cNvPr id="31" name="Group 7"/>
          <p:cNvGrpSpPr/>
          <p:nvPr/>
        </p:nvGrpSpPr>
        <p:grpSpPr>
          <a:xfrm rot="5400000">
            <a:off x="8914857" y="2252899"/>
            <a:ext cx="2018471" cy="10972803"/>
            <a:chOff x="0" y="-460714"/>
            <a:chExt cx="2570532" cy="9528307"/>
          </a:xfrm>
        </p:grpSpPr>
        <p:sp>
          <p:nvSpPr>
            <p:cNvPr id="32" name="Freeform 8"/>
            <p:cNvSpPr/>
            <p:nvPr/>
          </p:nvSpPr>
          <p:spPr>
            <a:xfrm>
              <a:off x="0" y="-460714"/>
              <a:ext cx="2570532" cy="9528307"/>
            </a:xfrm>
            <a:custGeom>
              <a:avLst/>
              <a:gdLst/>
              <a:ahLst/>
              <a:cxnLst/>
              <a:rect l="l" t="t" r="r" b="b"/>
              <a:pathLst>
                <a:path w="2570532" h="8255757">
                  <a:moveTo>
                    <a:pt x="2564839" y="1112592"/>
                  </a:moveTo>
                  <a:cubicBezTo>
                    <a:pt x="2559147" y="1453591"/>
                    <a:pt x="2550356" y="7810569"/>
                    <a:pt x="2550356" y="7810569"/>
                  </a:cubicBezTo>
                  <a:cubicBezTo>
                    <a:pt x="2550356" y="7960164"/>
                    <a:pt x="2413790" y="8119264"/>
                    <a:pt x="2211012" y="8119264"/>
                  </a:cubicBezTo>
                  <a:cubicBezTo>
                    <a:pt x="2211012" y="8119264"/>
                    <a:pt x="1747503" y="8126705"/>
                    <a:pt x="1379264" y="8125954"/>
                  </a:cubicBezTo>
                  <a:cubicBezTo>
                    <a:pt x="1358627" y="8154560"/>
                    <a:pt x="1338570" y="8181427"/>
                    <a:pt x="1332046" y="8187157"/>
                  </a:cubicBezTo>
                  <a:cubicBezTo>
                    <a:pt x="1323228" y="8194901"/>
                    <a:pt x="1304780" y="8221063"/>
                    <a:pt x="1291002" y="8241419"/>
                  </a:cubicBezTo>
                  <a:cubicBezTo>
                    <a:pt x="1282101" y="8254572"/>
                    <a:pt x="1263230" y="8255757"/>
                    <a:pt x="1252736" y="8243835"/>
                  </a:cubicBezTo>
                  <a:cubicBezTo>
                    <a:pt x="1231200" y="8219370"/>
                    <a:pt x="1199001" y="8181336"/>
                    <a:pt x="1184913" y="8157317"/>
                  </a:cubicBezTo>
                  <a:cubicBezTo>
                    <a:pt x="1178494" y="8146375"/>
                    <a:pt x="1172538" y="8135175"/>
                    <a:pt x="1167084" y="8124282"/>
                  </a:cubicBezTo>
                  <a:cubicBezTo>
                    <a:pt x="1137061" y="8123806"/>
                    <a:pt x="1109055" y="8123220"/>
                    <a:pt x="1083678" y="8122507"/>
                  </a:cubicBezTo>
                  <a:cubicBezTo>
                    <a:pt x="769588" y="8113672"/>
                    <a:pt x="324392" y="8109807"/>
                    <a:pt x="324392" y="8109807"/>
                  </a:cubicBezTo>
                  <a:cubicBezTo>
                    <a:pt x="25400" y="8119264"/>
                    <a:pt x="49183" y="8009211"/>
                    <a:pt x="22788" y="7829486"/>
                  </a:cubicBezTo>
                  <a:cubicBezTo>
                    <a:pt x="22788" y="7829486"/>
                    <a:pt x="0" y="7662563"/>
                    <a:pt x="0" y="7413577"/>
                  </a:cubicBezTo>
                  <a:cubicBezTo>
                    <a:pt x="0" y="1429588"/>
                    <a:pt x="12668" y="1433308"/>
                    <a:pt x="32875" y="299237"/>
                  </a:cubicBezTo>
                  <a:cubicBezTo>
                    <a:pt x="33835" y="113086"/>
                    <a:pt x="185010" y="0"/>
                    <a:pt x="344568" y="0"/>
                  </a:cubicBezTo>
                  <a:lnTo>
                    <a:pt x="2241274" y="19670"/>
                  </a:lnTo>
                  <a:cubicBezTo>
                    <a:pt x="2400832" y="19670"/>
                    <a:pt x="2538339" y="175058"/>
                    <a:pt x="2540267" y="384358"/>
                  </a:cubicBezTo>
                  <a:cubicBezTo>
                    <a:pt x="2540268" y="384357"/>
                    <a:pt x="2570532" y="771594"/>
                    <a:pt x="2564839" y="1112592"/>
                  </a:cubicBezTo>
                  <a:close/>
                </a:path>
              </a:pathLst>
            </a:custGeom>
          </p:spPr>
          <p:style>
            <a:lnRef idx="2">
              <a:schemeClr val="accent2">
                <a:shade val="50000"/>
              </a:schemeClr>
            </a:lnRef>
            <a:fillRef idx="1">
              <a:schemeClr val="accent2"/>
            </a:fillRef>
            <a:effectRef idx="0">
              <a:schemeClr val="accent2"/>
            </a:effectRef>
            <a:fontRef idx="minor">
              <a:schemeClr val="lt1"/>
            </a:fontRef>
          </p:style>
        </p:sp>
      </p:grpSp>
      <p:sp>
        <p:nvSpPr>
          <p:cNvPr id="33" name="Rectangle 32"/>
          <p:cNvSpPr/>
          <p:nvPr/>
        </p:nvSpPr>
        <p:spPr>
          <a:xfrm>
            <a:off x="4792312" y="6988421"/>
            <a:ext cx="10263461" cy="1501758"/>
          </a:xfrm>
          <a:prstGeom prst="rect">
            <a:avLst/>
          </a:prstGeom>
        </p:spPr>
        <p:txBody>
          <a:bodyPr wrap="square">
            <a:spAutoFit/>
          </a:bodyPr>
          <a:lstStyle/>
          <a:p>
            <a:pPr algn="just">
              <a:lnSpc>
                <a:spcPct val="120000"/>
              </a:lnSpc>
            </a:pPr>
            <a:r>
              <a:rPr lang="en-US" sz="4000" dirty="0" err="1">
                <a:solidFill>
                  <a:schemeClr val="bg1"/>
                </a:solidFill>
                <a:latin typeface="Arial" panose="020B0604020202020204" pitchFamily="34" charset="0"/>
                <a:cs typeface="Arial" panose="020B0604020202020204" pitchFamily="34" charset="0"/>
              </a:rPr>
              <a:t>Vẽ</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phác</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phần</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hình</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và</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vị</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trí</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chữ</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để</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xây</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dựng</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bố</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cục</a:t>
            </a:r>
            <a:r>
              <a:rPr lang="en-US" sz="4000" dirty="0">
                <a:solidFill>
                  <a:schemeClr val="bg1"/>
                </a:solidFill>
                <a:latin typeface="Arial" panose="020B0604020202020204" pitchFamily="34" charset="0"/>
                <a:cs typeface="Arial" panose="020B0604020202020204" pitchFamily="34" charset="0"/>
              </a:rPr>
              <a:t>.</a:t>
            </a:r>
          </a:p>
        </p:txBody>
      </p:sp>
      <p:sp>
        <p:nvSpPr>
          <p:cNvPr id="21" name="Rectangle 20"/>
          <p:cNvSpPr/>
          <p:nvPr/>
        </p:nvSpPr>
        <p:spPr>
          <a:xfrm>
            <a:off x="1676400" y="647700"/>
            <a:ext cx="14554200" cy="1052596"/>
          </a:xfrm>
          <a:prstGeom prst="rect">
            <a:avLst/>
          </a:prstGeom>
        </p:spPr>
        <p:txBody>
          <a:bodyPr wrap="square">
            <a:spAutoFit/>
          </a:bodyPr>
          <a:lstStyle/>
          <a:p>
            <a:pPr algn="ctr">
              <a:lnSpc>
                <a:spcPct val="120000"/>
              </a:lnSpc>
              <a:spcBef>
                <a:spcPts val="300"/>
              </a:spcBef>
              <a:spcAft>
                <a:spcPts val="300"/>
              </a:spcAft>
            </a:pPr>
            <a:r>
              <a:rPr lang="nl-NL" sz="5500" b="1" i="1" dirty="0">
                <a:solidFill>
                  <a:schemeClr val="accent6">
                    <a:lumMod val="50000"/>
                  </a:schemeClr>
                </a:solidFill>
                <a:latin typeface="Arial" panose="020B0604020202020204" pitchFamily="34" charset="0"/>
                <a:ea typeface="Calibri" panose="020F0502020204030204" pitchFamily="34" charset="0"/>
                <a:cs typeface="Arial" panose="020B0604020202020204" pitchFamily="34" charset="0"/>
              </a:rPr>
              <a:t>Tìm hiểu các bước vẽ tranh cổ động</a:t>
            </a:r>
            <a:endParaRPr lang="en-US" sz="5500" b="1" i="1" dirty="0">
              <a:solidFill>
                <a:schemeClr val="accent6">
                  <a:lumMod val="50000"/>
                </a:schemeClr>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747895224"/>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barn(inVertical)">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wipe(left)">
                                      <p:cBhvr>
                                        <p:cTn id="17" dur="500"/>
                                        <p:tgtEl>
                                          <p:spTgt spid="27"/>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wipe(left)">
                                      <p:cBhvr>
                                        <p:cTn id="20" dur="500"/>
                                        <p:tgtEl>
                                          <p:spTgt spid="30"/>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barn(inVertical)">
                                      <p:cBhvr>
                                        <p:cTn id="25" dur="500"/>
                                        <p:tgtEl>
                                          <p:spTgt spid="2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wipe(left)">
                                      <p:cBhvr>
                                        <p:cTn id="30" dur="500"/>
                                        <p:tgtEl>
                                          <p:spTgt spid="33"/>
                                        </p:tgtEl>
                                      </p:cBhvr>
                                    </p:animEffect>
                                  </p:childTnLst>
                                </p:cTn>
                              </p:par>
                              <p:par>
                                <p:cTn id="31" presetID="22" presetClass="entr" presetSubtype="8" fill="hold" nodeType="with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wipe(left)">
                                      <p:cBhvr>
                                        <p:cTn id="33"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30" grpId="0"/>
      <p:bldP spid="33" grpId="0"/>
      <p:bldP spid="2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509798" y="1028700"/>
            <a:ext cx="8388726" cy="8388726"/>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8426100" y="853496"/>
            <a:ext cx="8388726" cy="8388726"/>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563374">
            <a:off x="15861998" y="-127994"/>
            <a:ext cx="2412493" cy="2561527"/>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04800" y="7599914"/>
            <a:ext cx="1630712" cy="2562546"/>
          </a:xfrm>
          <a:prstGeom prst="rect">
            <a:avLst/>
          </a:prstGeom>
        </p:spPr>
      </p:pic>
      <p:pic>
        <p:nvPicPr>
          <p:cNvPr id="17" name="Picture 1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607223" y="-307628"/>
            <a:ext cx="2843380" cy="2688287"/>
          </a:xfrm>
          <a:prstGeom prst="rect">
            <a:avLst/>
          </a:prstGeom>
        </p:spPr>
      </p:pic>
      <p:pic>
        <p:nvPicPr>
          <p:cNvPr id="18" name="Picture 1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1060915" flipV="1">
            <a:off x="15878536" y="8107614"/>
            <a:ext cx="2843381" cy="2688288"/>
          </a:xfrm>
          <a:prstGeom prst="rect">
            <a:avLst/>
          </a:prstGeom>
        </p:spPr>
      </p:pic>
      <p:sp>
        <p:nvSpPr>
          <p:cNvPr id="25" name="Oval 24"/>
          <p:cNvSpPr/>
          <p:nvPr/>
        </p:nvSpPr>
        <p:spPr>
          <a:xfrm>
            <a:off x="2424463" y="2992934"/>
            <a:ext cx="1295400" cy="1169240"/>
          </a:xfrm>
          <a:prstGeom prst="ellipse">
            <a:avLst/>
          </a:prstGeom>
          <a:ln w="76200"/>
        </p:spPr>
        <p:style>
          <a:lnRef idx="2">
            <a:schemeClr val="accent2"/>
          </a:lnRef>
          <a:fillRef idx="1">
            <a:schemeClr val="lt1"/>
          </a:fillRef>
          <a:effectRef idx="0">
            <a:schemeClr val="accent2"/>
          </a:effectRef>
          <a:fontRef idx="minor">
            <a:schemeClr val="dk1"/>
          </a:fontRef>
        </p:style>
        <p:txBody>
          <a:bodyPr rtlCol="0" anchor="ctr"/>
          <a:lstStyle/>
          <a:p>
            <a:pPr algn="ctr"/>
            <a:r>
              <a:rPr lang="en-US" sz="4000" dirty="0">
                <a:solidFill>
                  <a:schemeClr val="accent2">
                    <a:lumMod val="75000"/>
                  </a:schemeClr>
                </a:solidFill>
                <a:latin typeface="Arial" panose="020B0604020202020204" pitchFamily="34" charset="0"/>
                <a:cs typeface="Arial" panose="020B0604020202020204" pitchFamily="34" charset="0"/>
              </a:rPr>
              <a:t>B3</a:t>
            </a:r>
          </a:p>
        </p:txBody>
      </p:sp>
      <p:sp>
        <p:nvSpPr>
          <p:cNvPr id="26" name="Oval 25"/>
          <p:cNvSpPr/>
          <p:nvPr/>
        </p:nvSpPr>
        <p:spPr>
          <a:xfrm>
            <a:off x="2424463" y="5323299"/>
            <a:ext cx="1295400" cy="1169240"/>
          </a:xfrm>
          <a:prstGeom prst="ellipse">
            <a:avLst/>
          </a:prstGeom>
          <a:ln w="76200"/>
        </p:spPr>
        <p:style>
          <a:lnRef idx="2">
            <a:schemeClr val="accent2"/>
          </a:lnRef>
          <a:fillRef idx="1">
            <a:schemeClr val="lt1"/>
          </a:fillRef>
          <a:effectRef idx="0">
            <a:schemeClr val="accent2"/>
          </a:effectRef>
          <a:fontRef idx="minor">
            <a:schemeClr val="dk1"/>
          </a:fontRef>
        </p:style>
        <p:txBody>
          <a:bodyPr rtlCol="0" anchor="ctr"/>
          <a:lstStyle/>
          <a:p>
            <a:pPr algn="ctr"/>
            <a:r>
              <a:rPr lang="en-US" sz="4000" dirty="0">
                <a:solidFill>
                  <a:schemeClr val="accent2">
                    <a:lumMod val="75000"/>
                  </a:schemeClr>
                </a:solidFill>
                <a:latin typeface="Arial" panose="020B0604020202020204" pitchFamily="34" charset="0"/>
                <a:cs typeface="Arial" panose="020B0604020202020204" pitchFamily="34" charset="0"/>
              </a:rPr>
              <a:t>B4</a:t>
            </a:r>
          </a:p>
        </p:txBody>
      </p:sp>
      <p:grpSp>
        <p:nvGrpSpPr>
          <p:cNvPr id="31" name="Group 7"/>
          <p:cNvGrpSpPr/>
          <p:nvPr/>
        </p:nvGrpSpPr>
        <p:grpSpPr>
          <a:xfrm rot="5400000">
            <a:off x="8883693" y="-1852689"/>
            <a:ext cx="1996934" cy="10972803"/>
            <a:chOff x="0" y="-460714"/>
            <a:chExt cx="2570532" cy="9528307"/>
          </a:xfrm>
        </p:grpSpPr>
        <p:sp>
          <p:nvSpPr>
            <p:cNvPr id="32" name="Freeform 8"/>
            <p:cNvSpPr/>
            <p:nvPr/>
          </p:nvSpPr>
          <p:spPr>
            <a:xfrm>
              <a:off x="0" y="-460714"/>
              <a:ext cx="2570532" cy="9528307"/>
            </a:xfrm>
            <a:custGeom>
              <a:avLst/>
              <a:gdLst/>
              <a:ahLst/>
              <a:cxnLst/>
              <a:rect l="l" t="t" r="r" b="b"/>
              <a:pathLst>
                <a:path w="2570532" h="8255757">
                  <a:moveTo>
                    <a:pt x="2564839" y="1112592"/>
                  </a:moveTo>
                  <a:cubicBezTo>
                    <a:pt x="2559147" y="1453591"/>
                    <a:pt x="2550356" y="7810569"/>
                    <a:pt x="2550356" y="7810569"/>
                  </a:cubicBezTo>
                  <a:cubicBezTo>
                    <a:pt x="2550356" y="7960164"/>
                    <a:pt x="2413790" y="8119264"/>
                    <a:pt x="2211012" y="8119264"/>
                  </a:cubicBezTo>
                  <a:cubicBezTo>
                    <a:pt x="2211012" y="8119264"/>
                    <a:pt x="1747503" y="8126705"/>
                    <a:pt x="1379264" y="8125954"/>
                  </a:cubicBezTo>
                  <a:cubicBezTo>
                    <a:pt x="1358627" y="8154560"/>
                    <a:pt x="1338570" y="8181427"/>
                    <a:pt x="1332046" y="8187157"/>
                  </a:cubicBezTo>
                  <a:cubicBezTo>
                    <a:pt x="1323228" y="8194901"/>
                    <a:pt x="1304780" y="8221063"/>
                    <a:pt x="1291002" y="8241419"/>
                  </a:cubicBezTo>
                  <a:cubicBezTo>
                    <a:pt x="1282101" y="8254572"/>
                    <a:pt x="1263230" y="8255757"/>
                    <a:pt x="1252736" y="8243835"/>
                  </a:cubicBezTo>
                  <a:cubicBezTo>
                    <a:pt x="1231200" y="8219370"/>
                    <a:pt x="1199001" y="8181336"/>
                    <a:pt x="1184913" y="8157317"/>
                  </a:cubicBezTo>
                  <a:cubicBezTo>
                    <a:pt x="1178494" y="8146375"/>
                    <a:pt x="1172538" y="8135175"/>
                    <a:pt x="1167084" y="8124282"/>
                  </a:cubicBezTo>
                  <a:cubicBezTo>
                    <a:pt x="1137061" y="8123806"/>
                    <a:pt x="1109055" y="8123220"/>
                    <a:pt x="1083678" y="8122507"/>
                  </a:cubicBezTo>
                  <a:cubicBezTo>
                    <a:pt x="769588" y="8113672"/>
                    <a:pt x="324392" y="8109807"/>
                    <a:pt x="324392" y="8109807"/>
                  </a:cubicBezTo>
                  <a:cubicBezTo>
                    <a:pt x="25400" y="8119264"/>
                    <a:pt x="49183" y="8009211"/>
                    <a:pt x="22788" y="7829486"/>
                  </a:cubicBezTo>
                  <a:cubicBezTo>
                    <a:pt x="22788" y="7829486"/>
                    <a:pt x="0" y="7662563"/>
                    <a:pt x="0" y="7413577"/>
                  </a:cubicBezTo>
                  <a:cubicBezTo>
                    <a:pt x="0" y="1429588"/>
                    <a:pt x="12668" y="1433308"/>
                    <a:pt x="32875" y="299237"/>
                  </a:cubicBezTo>
                  <a:cubicBezTo>
                    <a:pt x="33835" y="113086"/>
                    <a:pt x="185010" y="0"/>
                    <a:pt x="344568" y="0"/>
                  </a:cubicBezTo>
                  <a:lnTo>
                    <a:pt x="2241274" y="19670"/>
                  </a:lnTo>
                  <a:cubicBezTo>
                    <a:pt x="2400832" y="19670"/>
                    <a:pt x="2538339" y="175058"/>
                    <a:pt x="2540267" y="384358"/>
                  </a:cubicBezTo>
                  <a:cubicBezTo>
                    <a:pt x="2540268" y="384357"/>
                    <a:pt x="2570532" y="771594"/>
                    <a:pt x="2564839" y="1112592"/>
                  </a:cubicBezTo>
                  <a:close/>
                </a:path>
              </a:pathLst>
            </a:custGeom>
          </p:spPr>
          <p:style>
            <a:lnRef idx="2">
              <a:schemeClr val="accent2">
                <a:shade val="50000"/>
              </a:schemeClr>
            </a:lnRef>
            <a:fillRef idx="1">
              <a:schemeClr val="accent2"/>
            </a:fillRef>
            <a:effectRef idx="0">
              <a:schemeClr val="accent2"/>
            </a:effectRef>
            <a:fontRef idx="minor">
              <a:schemeClr val="lt1"/>
            </a:fontRef>
          </p:style>
        </p:sp>
      </p:grpSp>
      <p:sp>
        <p:nvSpPr>
          <p:cNvPr id="33" name="Rectangle 32"/>
          <p:cNvSpPr/>
          <p:nvPr/>
        </p:nvSpPr>
        <p:spPr>
          <a:xfrm>
            <a:off x="4714795" y="2883499"/>
            <a:ext cx="10524847" cy="1569660"/>
          </a:xfrm>
          <a:prstGeom prst="rect">
            <a:avLst/>
          </a:prstGeom>
        </p:spPr>
        <p:txBody>
          <a:bodyPr wrap="square">
            <a:spAutoFit/>
          </a:bodyPr>
          <a:lstStyle/>
          <a:p>
            <a:pPr algn="just">
              <a:lnSpc>
                <a:spcPct val="120000"/>
              </a:lnSpc>
            </a:pPr>
            <a:r>
              <a:rPr lang="en-US" sz="4000" dirty="0" err="1">
                <a:solidFill>
                  <a:schemeClr val="bg1"/>
                </a:solidFill>
                <a:latin typeface="Arial" panose="020B0604020202020204" pitchFamily="34" charset="0"/>
                <a:cs typeface="Arial" panose="020B0604020202020204" pitchFamily="34" charset="0"/>
              </a:rPr>
              <a:t>Thể</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hiện</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phần</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hình</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màu</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có</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sắc</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độ</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mạnh</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để</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tạo</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điểm</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nhấn</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trong</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tranh</a:t>
            </a:r>
            <a:r>
              <a:rPr lang="en-US" sz="4000" dirty="0">
                <a:solidFill>
                  <a:schemeClr val="bg1"/>
                </a:solidFill>
                <a:latin typeface="Arial" panose="020B0604020202020204" pitchFamily="34" charset="0"/>
                <a:cs typeface="Arial" panose="020B0604020202020204" pitchFamily="34" charset="0"/>
              </a:rPr>
              <a:t>.</a:t>
            </a:r>
          </a:p>
        </p:txBody>
      </p:sp>
      <p:grpSp>
        <p:nvGrpSpPr>
          <p:cNvPr id="34" name="Group 7"/>
          <p:cNvGrpSpPr/>
          <p:nvPr/>
        </p:nvGrpSpPr>
        <p:grpSpPr>
          <a:xfrm rot="5400000">
            <a:off x="8820851" y="440941"/>
            <a:ext cx="2003685" cy="11091737"/>
            <a:chOff x="0" y="-460714"/>
            <a:chExt cx="2570532" cy="9528307"/>
          </a:xfrm>
        </p:grpSpPr>
        <p:sp>
          <p:nvSpPr>
            <p:cNvPr id="35" name="Freeform 8"/>
            <p:cNvSpPr/>
            <p:nvPr/>
          </p:nvSpPr>
          <p:spPr>
            <a:xfrm>
              <a:off x="0" y="-460714"/>
              <a:ext cx="2570532" cy="9528307"/>
            </a:xfrm>
            <a:custGeom>
              <a:avLst/>
              <a:gdLst/>
              <a:ahLst/>
              <a:cxnLst/>
              <a:rect l="l" t="t" r="r" b="b"/>
              <a:pathLst>
                <a:path w="2570532" h="8255757">
                  <a:moveTo>
                    <a:pt x="2564839" y="1112592"/>
                  </a:moveTo>
                  <a:cubicBezTo>
                    <a:pt x="2559147" y="1453591"/>
                    <a:pt x="2550356" y="7810569"/>
                    <a:pt x="2550356" y="7810569"/>
                  </a:cubicBezTo>
                  <a:cubicBezTo>
                    <a:pt x="2550356" y="7960164"/>
                    <a:pt x="2413790" y="8119264"/>
                    <a:pt x="2211012" y="8119264"/>
                  </a:cubicBezTo>
                  <a:cubicBezTo>
                    <a:pt x="2211012" y="8119264"/>
                    <a:pt x="1747503" y="8126705"/>
                    <a:pt x="1379264" y="8125954"/>
                  </a:cubicBezTo>
                  <a:cubicBezTo>
                    <a:pt x="1358627" y="8154560"/>
                    <a:pt x="1338570" y="8181427"/>
                    <a:pt x="1332046" y="8187157"/>
                  </a:cubicBezTo>
                  <a:cubicBezTo>
                    <a:pt x="1323228" y="8194901"/>
                    <a:pt x="1304780" y="8221063"/>
                    <a:pt x="1291002" y="8241419"/>
                  </a:cubicBezTo>
                  <a:cubicBezTo>
                    <a:pt x="1282101" y="8254572"/>
                    <a:pt x="1263230" y="8255757"/>
                    <a:pt x="1252736" y="8243835"/>
                  </a:cubicBezTo>
                  <a:cubicBezTo>
                    <a:pt x="1231200" y="8219370"/>
                    <a:pt x="1199001" y="8181336"/>
                    <a:pt x="1184913" y="8157317"/>
                  </a:cubicBezTo>
                  <a:cubicBezTo>
                    <a:pt x="1178494" y="8146375"/>
                    <a:pt x="1172538" y="8135175"/>
                    <a:pt x="1167084" y="8124282"/>
                  </a:cubicBezTo>
                  <a:cubicBezTo>
                    <a:pt x="1137061" y="8123806"/>
                    <a:pt x="1109055" y="8123220"/>
                    <a:pt x="1083678" y="8122507"/>
                  </a:cubicBezTo>
                  <a:cubicBezTo>
                    <a:pt x="769588" y="8113672"/>
                    <a:pt x="324392" y="8109807"/>
                    <a:pt x="324392" y="8109807"/>
                  </a:cubicBezTo>
                  <a:cubicBezTo>
                    <a:pt x="25400" y="8119264"/>
                    <a:pt x="49183" y="8009211"/>
                    <a:pt x="22788" y="7829486"/>
                  </a:cubicBezTo>
                  <a:cubicBezTo>
                    <a:pt x="22788" y="7829486"/>
                    <a:pt x="0" y="7662563"/>
                    <a:pt x="0" y="7413577"/>
                  </a:cubicBezTo>
                  <a:cubicBezTo>
                    <a:pt x="0" y="1429588"/>
                    <a:pt x="12668" y="1433308"/>
                    <a:pt x="32875" y="299237"/>
                  </a:cubicBezTo>
                  <a:cubicBezTo>
                    <a:pt x="33835" y="113086"/>
                    <a:pt x="185010" y="0"/>
                    <a:pt x="344568" y="0"/>
                  </a:cubicBezTo>
                  <a:lnTo>
                    <a:pt x="2241274" y="19670"/>
                  </a:lnTo>
                  <a:cubicBezTo>
                    <a:pt x="2400832" y="19670"/>
                    <a:pt x="2538339" y="175058"/>
                    <a:pt x="2540267" y="384358"/>
                  </a:cubicBezTo>
                  <a:cubicBezTo>
                    <a:pt x="2540268" y="384357"/>
                    <a:pt x="2570532" y="771594"/>
                    <a:pt x="2564839" y="1112592"/>
                  </a:cubicBezTo>
                  <a:close/>
                </a:path>
              </a:pathLst>
            </a:custGeom>
          </p:spPr>
          <p:style>
            <a:lnRef idx="2">
              <a:schemeClr val="accent2">
                <a:shade val="50000"/>
              </a:schemeClr>
            </a:lnRef>
            <a:fillRef idx="1">
              <a:schemeClr val="accent2"/>
            </a:fillRef>
            <a:effectRef idx="0">
              <a:schemeClr val="accent2"/>
            </a:effectRef>
            <a:fontRef idx="minor">
              <a:schemeClr val="lt1"/>
            </a:fontRef>
          </p:style>
        </p:sp>
      </p:grpSp>
      <p:grpSp>
        <p:nvGrpSpPr>
          <p:cNvPr id="36" name="Group 7"/>
          <p:cNvGrpSpPr/>
          <p:nvPr/>
        </p:nvGrpSpPr>
        <p:grpSpPr>
          <a:xfrm rot="5400000">
            <a:off x="8905468" y="2712797"/>
            <a:ext cx="1834452" cy="11091737"/>
            <a:chOff x="0" y="-460714"/>
            <a:chExt cx="2570532" cy="9528307"/>
          </a:xfrm>
        </p:grpSpPr>
        <p:sp>
          <p:nvSpPr>
            <p:cNvPr id="37" name="Freeform 8"/>
            <p:cNvSpPr/>
            <p:nvPr/>
          </p:nvSpPr>
          <p:spPr>
            <a:xfrm>
              <a:off x="0" y="-460714"/>
              <a:ext cx="2570532" cy="9528307"/>
            </a:xfrm>
            <a:custGeom>
              <a:avLst/>
              <a:gdLst/>
              <a:ahLst/>
              <a:cxnLst/>
              <a:rect l="l" t="t" r="r" b="b"/>
              <a:pathLst>
                <a:path w="2570532" h="8255757">
                  <a:moveTo>
                    <a:pt x="2564839" y="1112592"/>
                  </a:moveTo>
                  <a:cubicBezTo>
                    <a:pt x="2559147" y="1453591"/>
                    <a:pt x="2550356" y="7810569"/>
                    <a:pt x="2550356" y="7810569"/>
                  </a:cubicBezTo>
                  <a:cubicBezTo>
                    <a:pt x="2550356" y="7960164"/>
                    <a:pt x="2413790" y="8119264"/>
                    <a:pt x="2211012" y="8119264"/>
                  </a:cubicBezTo>
                  <a:cubicBezTo>
                    <a:pt x="2211012" y="8119264"/>
                    <a:pt x="1747503" y="8126705"/>
                    <a:pt x="1379264" y="8125954"/>
                  </a:cubicBezTo>
                  <a:cubicBezTo>
                    <a:pt x="1358627" y="8154560"/>
                    <a:pt x="1338570" y="8181427"/>
                    <a:pt x="1332046" y="8187157"/>
                  </a:cubicBezTo>
                  <a:cubicBezTo>
                    <a:pt x="1323228" y="8194901"/>
                    <a:pt x="1304780" y="8221063"/>
                    <a:pt x="1291002" y="8241419"/>
                  </a:cubicBezTo>
                  <a:cubicBezTo>
                    <a:pt x="1282101" y="8254572"/>
                    <a:pt x="1263230" y="8255757"/>
                    <a:pt x="1252736" y="8243835"/>
                  </a:cubicBezTo>
                  <a:cubicBezTo>
                    <a:pt x="1231200" y="8219370"/>
                    <a:pt x="1199001" y="8181336"/>
                    <a:pt x="1184913" y="8157317"/>
                  </a:cubicBezTo>
                  <a:cubicBezTo>
                    <a:pt x="1178494" y="8146375"/>
                    <a:pt x="1172538" y="8135175"/>
                    <a:pt x="1167084" y="8124282"/>
                  </a:cubicBezTo>
                  <a:cubicBezTo>
                    <a:pt x="1137061" y="8123806"/>
                    <a:pt x="1109055" y="8123220"/>
                    <a:pt x="1083678" y="8122507"/>
                  </a:cubicBezTo>
                  <a:cubicBezTo>
                    <a:pt x="769588" y="8113672"/>
                    <a:pt x="324392" y="8109807"/>
                    <a:pt x="324392" y="8109807"/>
                  </a:cubicBezTo>
                  <a:cubicBezTo>
                    <a:pt x="25400" y="8119264"/>
                    <a:pt x="49183" y="8009211"/>
                    <a:pt x="22788" y="7829486"/>
                  </a:cubicBezTo>
                  <a:cubicBezTo>
                    <a:pt x="22788" y="7829486"/>
                    <a:pt x="0" y="7662563"/>
                    <a:pt x="0" y="7413577"/>
                  </a:cubicBezTo>
                  <a:cubicBezTo>
                    <a:pt x="0" y="1429588"/>
                    <a:pt x="12668" y="1433308"/>
                    <a:pt x="32875" y="299237"/>
                  </a:cubicBezTo>
                  <a:cubicBezTo>
                    <a:pt x="33835" y="113086"/>
                    <a:pt x="185010" y="0"/>
                    <a:pt x="344568" y="0"/>
                  </a:cubicBezTo>
                  <a:lnTo>
                    <a:pt x="2241274" y="19670"/>
                  </a:lnTo>
                  <a:cubicBezTo>
                    <a:pt x="2400832" y="19670"/>
                    <a:pt x="2538339" y="175058"/>
                    <a:pt x="2540267" y="384358"/>
                  </a:cubicBezTo>
                  <a:cubicBezTo>
                    <a:pt x="2540268" y="384357"/>
                    <a:pt x="2570532" y="771594"/>
                    <a:pt x="2564839" y="1112592"/>
                  </a:cubicBezTo>
                  <a:close/>
                </a:path>
              </a:pathLst>
            </a:custGeom>
          </p:spPr>
          <p:style>
            <a:lnRef idx="2">
              <a:schemeClr val="accent2">
                <a:shade val="50000"/>
              </a:schemeClr>
            </a:lnRef>
            <a:fillRef idx="1">
              <a:schemeClr val="accent2"/>
            </a:fillRef>
            <a:effectRef idx="0">
              <a:schemeClr val="accent2"/>
            </a:effectRef>
            <a:fontRef idx="minor">
              <a:schemeClr val="lt1"/>
            </a:fontRef>
          </p:style>
        </p:sp>
      </p:grpSp>
      <p:sp>
        <p:nvSpPr>
          <p:cNvPr id="38" name="Oval 37"/>
          <p:cNvSpPr/>
          <p:nvPr/>
        </p:nvSpPr>
        <p:spPr>
          <a:xfrm>
            <a:off x="2460208" y="7674045"/>
            <a:ext cx="1295400" cy="1169240"/>
          </a:xfrm>
          <a:prstGeom prst="ellipse">
            <a:avLst/>
          </a:prstGeom>
          <a:ln w="76200"/>
        </p:spPr>
        <p:style>
          <a:lnRef idx="2">
            <a:schemeClr val="accent2"/>
          </a:lnRef>
          <a:fillRef idx="1">
            <a:schemeClr val="lt1"/>
          </a:fillRef>
          <a:effectRef idx="0">
            <a:schemeClr val="accent2"/>
          </a:effectRef>
          <a:fontRef idx="minor">
            <a:schemeClr val="dk1"/>
          </a:fontRef>
        </p:style>
        <p:txBody>
          <a:bodyPr rtlCol="0" anchor="ctr"/>
          <a:lstStyle/>
          <a:p>
            <a:pPr algn="ctr"/>
            <a:r>
              <a:rPr lang="en-US" sz="4000" dirty="0">
                <a:solidFill>
                  <a:schemeClr val="accent2">
                    <a:lumMod val="75000"/>
                  </a:schemeClr>
                </a:solidFill>
                <a:latin typeface="Arial" panose="020B0604020202020204" pitchFamily="34" charset="0"/>
                <a:cs typeface="Arial" panose="020B0604020202020204" pitchFamily="34" charset="0"/>
              </a:rPr>
              <a:t>B5</a:t>
            </a:r>
          </a:p>
        </p:txBody>
      </p:sp>
      <p:sp>
        <p:nvSpPr>
          <p:cNvPr id="39" name="Rectangle 38"/>
          <p:cNvSpPr/>
          <p:nvPr/>
        </p:nvSpPr>
        <p:spPr>
          <a:xfrm>
            <a:off x="4714795" y="5644634"/>
            <a:ext cx="10340030" cy="707886"/>
          </a:xfrm>
          <a:prstGeom prst="rect">
            <a:avLst/>
          </a:prstGeom>
        </p:spPr>
        <p:txBody>
          <a:bodyPr wrap="square">
            <a:spAutoFit/>
          </a:bodyPr>
          <a:lstStyle/>
          <a:p>
            <a:pPr algn="just"/>
            <a:r>
              <a:rPr lang="nl-NL" sz="4000" dirty="0">
                <a:solidFill>
                  <a:schemeClr val="bg1"/>
                </a:solidFill>
                <a:latin typeface="Arial" panose="020B0604020202020204" pitchFamily="34" charset="0"/>
                <a:cs typeface="Arial" panose="020B0604020202020204" pitchFamily="34" charset="0"/>
              </a:rPr>
              <a:t>Kẻ chữ, thể hiện đúng nội dung cần thể hiện. </a:t>
            </a:r>
            <a:endParaRPr lang="en-US" sz="4000" dirty="0">
              <a:solidFill>
                <a:schemeClr val="bg1"/>
              </a:solidFill>
              <a:latin typeface="Arial" panose="020B0604020202020204" pitchFamily="34" charset="0"/>
              <a:cs typeface="Arial" panose="020B0604020202020204" pitchFamily="34" charset="0"/>
            </a:endParaRPr>
          </a:p>
        </p:txBody>
      </p:sp>
      <p:sp>
        <p:nvSpPr>
          <p:cNvPr id="40" name="Rectangle 39"/>
          <p:cNvSpPr/>
          <p:nvPr/>
        </p:nvSpPr>
        <p:spPr>
          <a:xfrm>
            <a:off x="4844697" y="7904722"/>
            <a:ext cx="5291833" cy="707886"/>
          </a:xfrm>
          <a:prstGeom prst="rect">
            <a:avLst/>
          </a:prstGeom>
        </p:spPr>
        <p:txBody>
          <a:bodyPr wrap="none">
            <a:spAutoFit/>
          </a:bodyPr>
          <a:lstStyle/>
          <a:p>
            <a:r>
              <a:rPr lang="en-US" sz="4000" dirty="0" err="1">
                <a:solidFill>
                  <a:schemeClr val="bg1"/>
                </a:solidFill>
                <a:latin typeface="Arial" panose="020B0604020202020204" pitchFamily="34" charset="0"/>
                <a:cs typeface="Arial" panose="020B0604020202020204" pitchFamily="34" charset="0"/>
              </a:rPr>
              <a:t>Hoàn</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thiện</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bức</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tranh</a:t>
            </a:r>
            <a:r>
              <a:rPr lang="en-US" sz="4000" dirty="0">
                <a:solidFill>
                  <a:schemeClr val="bg1"/>
                </a:solidFill>
                <a:latin typeface="Arial" panose="020B0604020202020204" pitchFamily="34" charset="0"/>
                <a:cs typeface="Arial" panose="020B0604020202020204" pitchFamily="34" charset="0"/>
              </a:rPr>
              <a:t>. </a:t>
            </a:r>
          </a:p>
        </p:txBody>
      </p:sp>
      <p:sp>
        <p:nvSpPr>
          <p:cNvPr id="24" name="Rectangle 23"/>
          <p:cNvSpPr/>
          <p:nvPr/>
        </p:nvSpPr>
        <p:spPr>
          <a:xfrm>
            <a:off x="1676400" y="647700"/>
            <a:ext cx="14554200" cy="1052596"/>
          </a:xfrm>
          <a:prstGeom prst="rect">
            <a:avLst/>
          </a:prstGeom>
        </p:spPr>
        <p:txBody>
          <a:bodyPr wrap="square">
            <a:spAutoFit/>
          </a:bodyPr>
          <a:lstStyle/>
          <a:p>
            <a:pPr algn="ctr">
              <a:lnSpc>
                <a:spcPct val="120000"/>
              </a:lnSpc>
              <a:spcBef>
                <a:spcPts val="300"/>
              </a:spcBef>
              <a:spcAft>
                <a:spcPts val="300"/>
              </a:spcAft>
            </a:pPr>
            <a:r>
              <a:rPr lang="nl-NL" sz="5500" b="1" i="1" dirty="0">
                <a:solidFill>
                  <a:schemeClr val="accent6">
                    <a:lumMod val="50000"/>
                  </a:schemeClr>
                </a:solidFill>
                <a:latin typeface="Arial" panose="020B0604020202020204" pitchFamily="34" charset="0"/>
                <a:ea typeface="Calibri" panose="020F0502020204030204" pitchFamily="34" charset="0"/>
                <a:cs typeface="Arial" panose="020B0604020202020204" pitchFamily="34" charset="0"/>
              </a:rPr>
              <a:t>Tìm hiểu các bước vẽ tranh cổ động</a:t>
            </a:r>
            <a:endParaRPr lang="en-US" sz="5500" b="1" i="1" dirty="0">
              <a:solidFill>
                <a:schemeClr val="accent6">
                  <a:lumMod val="50000"/>
                </a:schemeClr>
              </a:solidFill>
              <a:latin typeface="Arial" panose="020B0604020202020204" pitchFamily="34" charset="0"/>
              <a:ea typeface="Calibri" panose="020F0502020204030204" pitchFamily="34" charset="0"/>
              <a:cs typeface="Arial" panose="020B0604020202020204" pitchFamily="34" charset="0"/>
            </a:endParaRPr>
          </a:p>
        </p:txBody>
      </p:sp>
      <p:pic>
        <p:nvPicPr>
          <p:cNvPr id="27" name="Picture 19"/>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6532111" y="3963530"/>
            <a:ext cx="925664" cy="886954"/>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wipe(left)">
                                      <p:cBhvr>
                                        <p:cTn id="12" dur="500"/>
                                        <p:tgtEl>
                                          <p:spTgt spid="33"/>
                                        </p:tgtEl>
                                      </p:cBhvr>
                                    </p:animEffect>
                                  </p:childTnLst>
                                </p:cTn>
                              </p:par>
                              <p:par>
                                <p:cTn id="13" presetID="22" presetClass="entr" presetSubtype="8"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wipe(left)">
                                      <p:cBhvr>
                                        <p:cTn id="15" dur="500"/>
                                        <p:tgtEl>
                                          <p:spTgt spid="3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barn(inVertical)">
                                      <p:cBhvr>
                                        <p:cTn id="20" dur="500"/>
                                        <p:tgtEl>
                                          <p:spTgt spid="2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wipe(left)">
                                      <p:cBhvr>
                                        <p:cTn id="25" dur="500"/>
                                        <p:tgtEl>
                                          <p:spTgt spid="39"/>
                                        </p:tgtEl>
                                      </p:cBhvr>
                                    </p:animEffect>
                                  </p:childTnLst>
                                </p:cTn>
                              </p:par>
                              <p:par>
                                <p:cTn id="26" presetID="22" presetClass="entr" presetSubtype="8" fill="hold" nodeType="with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wipe(left)">
                                      <p:cBhvr>
                                        <p:cTn id="28" dur="500"/>
                                        <p:tgtEl>
                                          <p:spTgt spid="34"/>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38"/>
                                        </p:tgtEl>
                                        <p:attrNameLst>
                                          <p:attrName>style.visibility</p:attrName>
                                        </p:attrNameLst>
                                      </p:cBhvr>
                                      <p:to>
                                        <p:strVal val="visible"/>
                                      </p:to>
                                    </p:set>
                                    <p:animEffect transition="in" filter="barn(inVertical)">
                                      <p:cBhvr>
                                        <p:cTn id="33" dur="500"/>
                                        <p:tgtEl>
                                          <p:spTgt spid="38"/>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40"/>
                                        </p:tgtEl>
                                        <p:attrNameLst>
                                          <p:attrName>style.visibility</p:attrName>
                                        </p:attrNameLst>
                                      </p:cBhvr>
                                      <p:to>
                                        <p:strVal val="visible"/>
                                      </p:to>
                                    </p:set>
                                    <p:animEffect transition="in" filter="wipe(left)">
                                      <p:cBhvr>
                                        <p:cTn id="38" dur="500"/>
                                        <p:tgtEl>
                                          <p:spTgt spid="40"/>
                                        </p:tgtEl>
                                      </p:cBhvr>
                                    </p:animEffect>
                                  </p:childTnLst>
                                </p:cTn>
                              </p:par>
                              <p:par>
                                <p:cTn id="39" presetID="22" presetClass="entr" presetSubtype="8" fill="hold" nodeType="withEffect">
                                  <p:stCondLst>
                                    <p:cond delay="0"/>
                                  </p:stCondLst>
                                  <p:childTnLst>
                                    <p:set>
                                      <p:cBhvr>
                                        <p:cTn id="40" dur="1" fill="hold">
                                          <p:stCondLst>
                                            <p:cond delay="0"/>
                                          </p:stCondLst>
                                        </p:cTn>
                                        <p:tgtEl>
                                          <p:spTgt spid="36"/>
                                        </p:tgtEl>
                                        <p:attrNameLst>
                                          <p:attrName>style.visibility</p:attrName>
                                        </p:attrNameLst>
                                      </p:cBhvr>
                                      <p:to>
                                        <p:strVal val="visible"/>
                                      </p:to>
                                    </p:set>
                                    <p:animEffect transition="in" filter="wipe(left)">
                                      <p:cBhvr>
                                        <p:cTn id="41"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33" grpId="0"/>
      <p:bldP spid="38" grpId="0" animBg="1"/>
      <p:bldP spid="39" grpId="0"/>
      <p:bldP spid="4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8389476" y="1028700"/>
            <a:ext cx="8388726" cy="8388726"/>
          </a:xfrm>
          <a:prstGeom prst="rect">
            <a:avLst/>
          </a:prstGeom>
        </p:spPr>
      </p:pic>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509798" y="1028700"/>
            <a:ext cx="8388726" cy="8388726"/>
          </a:xfrm>
          <a:prstGeom prst="rect">
            <a:avLst/>
          </a:prstGeom>
        </p:spPr>
      </p:pic>
      <p:pic>
        <p:nvPicPr>
          <p:cNvPr id="13"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6550513" y="4352130"/>
            <a:ext cx="10090073" cy="5157112"/>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563374">
            <a:off x="15861998" y="-127994"/>
            <a:ext cx="2412493" cy="2561527"/>
          </a:xfrm>
          <a:prstGeom prst="rect">
            <a:avLst/>
          </a:prstGeom>
        </p:spPr>
      </p:pic>
      <p:pic>
        <p:nvPicPr>
          <p:cNvPr id="17" name="Picture 1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607223" y="-307628"/>
            <a:ext cx="2843380" cy="2688287"/>
          </a:xfrm>
          <a:prstGeom prst="rect">
            <a:avLst/>
          </a:prstGeom>
        </p:spPr>
      </p:pic>
      <p:pic>
        <p:nvPicPr>
          <p:cNvPr id="19" name="Picture 19"/>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2236157" y="680503"/>
            <a:ext cx="1027882" cy="984897"/>
          </a:xfrm>
          <a:prstGeom prst="rect">
            <a:avLst/>
          </a:prstGeom>
        </p:spPr>
      </p:pic>
      <p:sp>
        <p:nvSpPr>
          <p:cNvPr id="23" name="TextBox 22"/>
          <p:cNvSpPr txBox="1"/>
          <p:nvPr/>
        </p:nvSpPr>
        <p:spPr>
          <a:xfrm>
            <a:off x="4344223" y="726202"/>
            <a:ext cx="9353726" cy="962058"/>
          </a:xfrm>
          <a:prstGeom prst="rect">
            <a:avLst/>
          </a:prstGeom>
        </p:spPr>
        <p:txBody>
          <a:bodyPr lIns="0" tIns="0" rIns="0" bIns="0" rtlCol="0" anchor="t">
            <a:spAutoFit/>
          </a:bodyPr>
          <a:lstStyle/>
          <a:p>
            <a:pPr algn="ctr">
              <a:lnSpc>
                <a:spcPts val="8000"/>
              </a:lnSpc>
            </a:pPr>
            <a:r>
              <a:rPr lang="en-US" sz="6600" b="1" dirty="0">
                <a:solidFill>
                  <a:schemeClr val="accent2">
                    <a:lumMod val="75000"/>
                  </a:schemeClr>
                </a:solidFill>
                <a:latin typeface="Arial" panose="020B0604020202020204" pitchFamily="34" charset="0"/>
                <a:cs typeface="Arial" panose="020B0604020202020204" pitchFamily="34" charset="0"/>
              </a:rPr>
              <a:t>2. THỂ HIỆN</a:t>
            </a:r>
          </a:p>
        </p:txBody>
      </p:sp>
      <p:sp>
        <p:nvSpPr>
          <p:cNvPr id="7" name="Rounded Rectangle 6"/>
          <p:cNvSpPr/>
          <p:nvPr/>
        </p:nvSpPr>
        <p:spPr>
          <a:xfrm>
            <a:off x="2977552" y="2181103"/>
            <a:ext cx="12580208" cy="1466568"/>
          </a:xfrm>
          <a:prstGeom prst="roundRect">
            <a:avLst/>
          </a:prstGeom>
          <a:solidFill>
            <a:srgbClr val="73C8B1"/>
          </a:solidFill>
          <a:ln w="38100">
            <a:solidFill>
              <a:srgbClr val="0050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4000" b="1" dirty="0">
                <a:latin typeface="Arial" panose="020B0604020202020204" pitchFamily="34" charset="0"/>
                <a:cs typeface="Arial" panose="020B0604020202020204" pitchFamily="34" charset="0"/>
              </a:rPr>
              <a:t>Vẽ tranh cổ động về bảo vệ tài nguyên môi trường</a:t>
            </a:r>
            <a:endParaRPr lang="en-US" sz="4000" dirty="0">
              <a:latin typeface="Arial" panose="020B0604020202020204" pitchFamily="34" charset="0"/>
              <a:cs typeface="Arial" panose="020B0604020202020204" pitchFamily="34" charset="0"/>
            </a:endParaRPr>
          </a:p>
        </p:txBody>
      </p:sp>
      <p:pic>
        <p:nvPicPr>
          <p:cNvPr id="27" name="Picture 5"/>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842050" y="4140514"/>
            <a:ext cx="4519991" cy="4847175"/>
          </a:xfrm>
          <a:prstGeom prst="rect">
            <a:avLst/>
          </a:prstGeom>
        </p:spPr>
      </p:pic>
      <p:sp>
        <p:nvSpPr>
          <p:cNvPr id="8" name="Rectangle 7"/>
          <p:cNvSpPr/>
          <p:nvPr/>
        </p:nvSpPr>
        <p:spPr>
          <a:xfrm>
            <a:off x="6988681" y="4983999"/>
            <a:ext cx="9213739" cy="3893374"/>
          </a:xfrm>
          <a:prstGeom prst="rect">
            <a:avLst/>
          </a:prstGeom>
        </p:spPr>
        <p:txBody>
          <a:bodyPr wrap="square">
            <a:spAutoFit/>
          </a:bodyPr>
          <a:lstStyle/>
          <a:p>
            <a:pPr algn="just">
              <a:lnSpc>
                <a:spcPct val="130000"/>
              </a:lnSpc>
            </a:pPr>
            <a:r>
              <a:rPr lang="vi-VN" sz="3800" b="1" i="1" dirty="0"/>
              <a:t>Về ý tưởng: </a:t>
            </a:r>
            <a:endParaRPr lang="en-US" sz="3800" b="1" i="1" dirty="0"/>
          </a:p>
          <a:p>
            <a:pPr algn="just">
              <a:lnSpc>
                <a:spcPct val="130000"/>
              </a:lnSpc>
            </a:pPr>
            <a:r>
              <a:rPr lang="vi-VN" sz="3800" dirty="0"/>
              <a:t>Tranh cổ động sẽ thể hiện nội dung bảo vệ môi trường nào gắn với hình ảnh ngôi nhà</a:t>
            </a:r>
            <a:r>
              <a:rPr lang="en-US" sz="3800" dirty="0"/>
              <a:t> </a:t>
            </a:r>
            <a:r>
              <a:rPr lang="nl-NL" sz="3800" dirty="0">
                <a:latin typeface="Arial" panose="020B0604020202020204" pitchFamily="34" charset="0"/>
                <a:cs typeface="Arial" panose="020B0604020202020204" pitchFamily="34" charset="0"/>
              </a:rPr>
              <a:t>(bảo vệ khỏi ô nhiễm khí thải, bảo vệ việc vứt rác không đúng nơi quy định,...).</a:t>
            </a:r>
            <a:endParaRPr lang="en-US" sz="3800" dirty="0">
              <a:latin typeface="Arial" panose="020B0604020202020204" pitchFamily="34" charset="0"/>
              <a:cs typeface="Arial" panose="020B0604020202020204" pitchFamily="34" charset="0"/>
            </a:endParaRPr>
          </a:p>
        </p:txBody>
      </p:sp>
      <p:pic>
        <p:nvPicPr>
          <p:cNvPr id="18" name="Picture 18"/>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1060915" flipV="1">
            <a:off x="15878536" y="8107614"/>
            <a:ext cx="2843381" cy="2688288"/>
          </a:xfrm>
          <a:prstGeom prst="rect">
            <a:avLst/>
          </a:prstGeom>
        </p:spPr>
      </p:pic>
    </p:spTree>
    <p:extLst>
      <p:ext uri="{BB962C8B-B14F-4D97-AF65-F5344CB8AC3E}">
        <p14:creationId xmlns:p14="http://schemas.microsoft.com/office/powerpoint/2010/main" val="224804766"/>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par>
                                <p:cTn id="13" presetID="10"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8">
                                            <p:txEl>
                                              <p:pRg st="0" end="0"/>
                                            </p:txEl>
                                          </p:spTgt>
                                        </p:tgtEl>
                                        <p:attrNameLst>
                                          <p:attrName>style.visibility</p:attrName>
                                        </p:attrNameLst>
                                      </p:cBhvr>
                                      <p:to>
                                        <p:strVal val="visible"/>
                                      </p:to>
                                    </p:set>
                                    <p:animEffect transition="in" filter="wipe(down)">
                                      <p:cBhvr>
                                        <p:cTn id="20" dur="500"/>
                                        <p:tgtEl>
                                          <p:spTgt spid="8">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8">
                                            <p:txEl>
                                              <p:pRg st="1" end="1"/>
                                            </p:txEl>
                                          </p:spTgt>
                                        </p:tgtEl>
                                        <p:attrNameLst>
                                          <p:attrName>style.visibility</p:attrName>
                                        </p:attrNameLst>
                                      </p:cBhvr>
                                      <p:to>
                                        <p:strVal val="visible"/>
                                      </p:to>
                                    </p:set>
                                    <p:animEffect transition="in" filter="fade">
                                      <p:cBhvr>
                                        <p:cTn id="25"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509798" y="1028700"/>
            <a:ext cx="8388726" cy="8388726"/>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8389476" y="1028700"/>
            <a:ext cx="8388726" cy="8388726"/>
          </a:xfrm>
          <a:prstGeom prst="rect">
            <a:avLst/>
          </a:prstGeom>
        </p:spPr>
      </p:pic>
      <p:pic>
        <p:nvPicPr>
          <p:cNvPr id="13"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6550513" y="4352130"/>
            <a:ext cx="10090073" cy="5157112"/>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563374">
            <a:off x="15861998" y="-127994"/>
            <a:ext cx="2412493" cy="2561527"/>
          </a:xfrm>
          <a:prstGeom prst="rect">
            <a:avLst/>
          </a:prstGeom>
        </p:spPr>
      </p:pic>
      <p:pic>
        <p:nvPicPr>
          <p:cNvPr id="17" name="Picture 1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607223" y="-307628"/>
            <a:ext cx="2843380" cy="2688287"/>
          </a:xfrm>
          <a:prstGeom prst="rect">
            <a:avLst/>
          </a:prstGeom>
        </p:spPr>
      </p:pic>
      <p:pic>
        <p:nvPicPr>
          <p:cNvPr id="19" name="Picture 19"/>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2236157" y="680503"/>
            <a:ext cx="1027882" cy="984897"/>
          </a:xfrm>
          <a:prstGeom prst="rect">
            <a:avLst/>
          </a:prstGeom>
        </p:spPr>
      </p:pic>
      <p:sp>
        <p:nvSpPr>
          <p:cNvPr id="23" name="TextBox 22"/>
          <p:cNvSpPr txBox="1"/>
          <p:nvPr/>
        </p:nvSpPr>
        <p:spPr>
          <a:xfrm>
            <a:off x="4344223" y="726202"/>
            <a:ext cx="9353726" cy="962058"/>
          </a:xfrm>
          <a:prstGeom prst="rect">
            <a:avLst/>
          </a:prstGeom>
        </p:spPr>
        <p:txBody>
          <a:bodyPr lIns="0" tIns="0" rIns="0" bIns="0" rtlCol="0" anchor="t">
            <a:spAutoFit/>
          </a:bodyPr>
          <a:lstStyle/>
          <a:p>
            <a:pPr algn="ctr">
              <a:lnSpc>
                <a:spcPts val="8000"/>
              </a:lnSpc>
            </a:pPr>
            <a:r>
              <a:rPr lang="en-US" sz="6600" b="1" dirty="0">
                <a:solidFill>
                  <a:schemeClr val="accent2">
                    <a:lumMod val="75000"/>
                  </a:schemeClr>
                </a:solidFill>
                <a:latin typeface="Arial" panose="020B0604020202020204" pitchFamily="34" charset="0"/>
                <a:cs typeface="Arial" panose="020B0604020202020204" pitchFamily="34" charset="0"/>
              </a:rPr>
              <a:t>2. THỂ HIỆN</a:t>
            </a:r>
          </a:p>
        </p:txBody>
      </p:sp>
      <p:sp>
        <p:nvSpPr>
          <p:cNvPr id="7" name="Rounded Rectangle 6"/>
          <p:cNvSpPr/>
          <p:nvPr/>
        </p:nvSpPr>
        <p:spPr>
          <a:xfrm>
            <a:off x="2977552" y="2181103"/>
            <a:ext cx="12580208" cy="1466568"/>
          </a:xfrm>
          <a:prstGeom prst="roundRect">
            <a:avLst/>
          </a:prstGeom>
          <a:solidFill>
            <a:srgbClr val="73C8B1"/>
          </a:solidFill>
          <a:ln w="38100">
            <a:solidFill>
              <a:srgbClr val="0050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4000" b="1" dirty="0">
                <a:latin typeface="Arial" panose="020B0604020202020204" pitchFamily="34" charset="0"/>
                <a:cs typeface="Arial" panose="020B0604020202020204" pitchFamily="34" charset="0"/>
              </a:rPr>
              <a:t>Vẽ tranh cổ động về bảo vệ tài nguyên môi trường</a:t>
            </a:r>
            <a:endParaRPr lang="en-US" sz="4000" dirty="0">
              <a:latin typeface="Arial" panose="020B0604020202020204" pitchFamily="34" charset="0"/>
              <a:cs typeface="Arial" panose="020B0604020202020204" pitchFamily="34" charset="0"/>
            </a:endParaRPr>
          </a:p>
        </p:txBody>
      </p:sp>
      <p:pic>
        <p:nvPicPr>
          <p:cNvPr id="27" name="Picture 5"/>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842050" y="4140514"/>
            <a:ext cx="4519991" cy="4847175"/>
          </a:xfrm>
          <a:prstGeom prst="rect">
            <a:avLst/>
          </a:prstGeom>
        </p:spPr>
      </p:pic>
      <p:sp>
        <p:nvSpPr>
          <p:cNvPr id="8" name="Rectangle 7"/>
          <p:cNvSpPr/>
          <p:nvPr/>
        </p:nvSpPr>
        <p:spPr>
          <a:xfrm>
            <a:off x="6936490" y="5023561"/>
            <a:ext cx="9318118" cy="3814249"/>
          </a:xfrm>
          <a:prstGeom prst="rect">
            <a:avLst/>
          </a:prstGeom>
        </p:spPr>
        <p:txBody>
          <a:bodyPr wrap="square">
            <a:spAutoFit/>
          </a:bodyPr>
          <a:lstStyle/>
          <a:p>
            <a:pPr algn="just">
              <a:lnSpc>
                <a:spcPct val="130000"/>
              </a:lnSpc>
            </a:pPr>
            <a:r>
              <a:rPr lang="nl-NL" sz="3800" b="1" i="1" dirty="0">
                <a:latin typeface="Arial" panose="020B0604020202020204" pitchFamily="34" charset="0"/>
                <a:cs typeface="Arial" panose="020B0604020202020204" pitchFamily="34" charset="0"/>
              </a:rPr>
              <a:t>Cụ thể hóa ý tưởng: </a:t>
            </a:r>
            <a:endParaRPr lang="en-US" sz="3800" b="1" i="1" dirty="0">
              <a:latin typeface="Arial" panose="020B0604020202020204" pitchFamily="34" charset="0"/>
              <a:cs typeface="Arial" panose="020B0604020202020204" pitchFamily="34" charset="0"/>
            </a:endParaRPr>
          </a:p>
          <a:p>
            <a:pPr marL="571500" indent="-571500" algn="just">
              <a:lnSpc>
                <a:spcPct val="130000"/>
              </a:lnSpc>
              <a:buFont typeface="Arial" panose="020B0604020202020204" pitchFamily="34" charset="0"/>
              <a:buChar char="•"/>
            </a:pPr>
            <a:r>
              <a:rPr lang="nl-NL" sz="3800" dirty="0">
                <a:latin typeface="Arial" panose="020B0604020202020204" pitchFamily="34" charset="0"/>
                <a:cs typeface="Arial" panose="020B0604020202020204" pitchFamily="34" charset="0"/>
              </a:rPr>
              <a:t>Ngôi nhà - đại diện cho nơi em ở sẽ có vị trí gì.</a:t>
            </a:r>
            <a:endParaRPr lang="en-US" sz="3800" dirty="0">
              <a:latin typeface="Arial" panose="020B0604020202020204" pitchFamily="34" charset="0"/>
              <a:cs typeface="Arial" panose="020B0604020202020204" pitchFamily="34" charset="0"/>
            </a:endParaRPr>
          </a:p>
          <a:p>
            <a:pPr marL="571500" indent="-571500" algn="just">
              <a:lnSpc>
                <a:spcPct val="130000"/>
              </a:lnSpc>
              <a:buFont typeface="Arial" panose="020B0604020202020204" pitchFamily="34" charset="0"/>
              <a:buChar char="•"/>
            </a:pPr>
            <a:r>
              <a:rPr lang="nl-NL" sz="3800" dirty="0">
                <a:latin typeface="Arial" panose="020B0604020202020204" pitchFamily="34" charset="0"/>
                <a:cs typeface="Arial" panose="020B0604020202020204" pitchFamily="34" charset="0"/>
              </a:rPr>
              <a:t>Ngôi nhà là trung tâm hay nền để thể hiện ý tưởng. </a:t>
            </a:r>
            <a:endParaRPr lang="en-US" sz="3800" dirty="0">
              <a:latin typeface="Arial" panose="020B0604020202020204" pitchFamily="34" charset="0"/>
              <a:cs typeface="Arial" panose="020B0604020202020204" pitchFamily="34" charset="0"/>
            </a:endParaRPr>
          </a:p>
        </p:txBody>
      </p:sp>
      <p:pic>
        <p:nvPicPr>
          <p:cNvPr id="18" name="Picture 18"/>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1060915" flipV="1">
            <a:off x="15878536" y="8107614"/>
            <a:ext cx="2843381" cy="2688288"/>
          </a:xfrm>
          <a:prstGeom prst="rect">
            <a:avLst/>
          </a:prstGeom>
        </p:spPr>
      </p:pic>
    </p:spTree>
    <p:extLst>
      <p:ext uri="{BB962C8B-B14F-4D97-AF65-F5344CB8AC3E}">
        <p14:creationId xmlns:p14="http://schemas.microsoft.com/office/powerpoint/2010/main" val="3031899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down)">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85800" y="1551579"/>
            <a:ext cx="16611600" cy="8400495"/>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4914405" y="241940"/>
            <a:ext cx="3016185" cy="2231977"/>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flipV="1">
            <a:off x="0" y="8396623"/>
            <a:ext cx="2590365" cy="1868301"/>
          </a:xfrm>
          <a:prstGeom prst="rect">
            <a:avLst/>
          </a:prstGeom>
        </p:spPr>
      </p:pic>
      <p:pic>
        <p:nvPicPr>
          <p:cNvPr id="14" name="Picture 1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930391">
            <a:off x="-294077" y="313402"/>
            <a:ext cx="3066812" cy="1895848"/>
          </a:xfrm>
          <a:prstGeom prst="rect">
            <a:avLst/>
          </a:prstGeom>
        </p:spPr>
      </p:pic>
      <p:sp>
        <p:nvSpPr>
          <p:cNvPr id="15" name="TextBox 15"/>
          <p:cNvSpPr txBox="1"/>
          <p:nvPr/>
        </p:nvSpPr>
        <p:spPr>
          <a:xfrm>
            <a:off x="4691751" y="589521"/>
            <a:ext cx="9353726" cy="962058"/>
          </a:xfrm>
          <a:prstGeom prst="rect">
            <a:avLst/>
          </a:prstGeom>
        </p:spPr>
        <p:txBody>
          <a:bodyPr lIns="0" tIns="0" rIns="0" bIns="0" rtlCol="0" anchor="t">
            <a:spAutoFit/>
          </a:bodyPr>
          <a:lstStyle/>
          <a:p>
            <a:pPr algn="ctr">
              <a:lnSpc>
                <a:spcPts val="8000"/>
              </a:lnSpc>
            </a:pPr>
            <a:r>
              <a:rPr lang="en-US" sz="6500" b="1" dirty="0">
                <a:solidFill>
                  <a:srgbClr val="8C4842"/>
                </a:solidFill>
                <a:latin typeface="Arial" panose="020B0604020202020204" pitchFamily="34" charset="0"/>
                <a:cs typeface="Arial" panose="020B0604020202020204" pitchFamily="34" charset="0"/>
              </a:rPr>
              <a:t>KHỞI ĐỘNG</a:t>
            </a:r>
          </a:p>
        </p:txBody>
      </p:sp>
      <p:sp>
        <p:nvSpPr>
          <p:cNvPr id="17" name="TextBox 16"/>
          <p:cNvSpPr txBox="1"/>
          <p:nvPr/>
        </p:nvSpPr>
        <p:spPr>
          <a:xfrm>
            <a:off x="3199297" y="2323998"/>
            <a:ext cx="12338634" cy="707886"/>
          </a:xfrm>
          <a:prstGeom prst="rect">
            <a:avLst/>
          </a:prstGeom>
          <a:noFill/>
        </p:spPr>
        <p:txBody>
          <a:bodyPr wrap="none" rtlCol="0">
            <a:spAutoFit/>
          </a:bodyPr>
          <a:lstStyle/>
          <a:p>
            <a:pPr marL="571500" indent="-571500" algn="ctr">
              <a:buFont typeface="Wingdings" panose="05000000000000000000" pitchFamily="2" charset="2"/>
              <a:buChar char="Ø"/>
            </a:pPr>
            <a:r>
              <a:rPr lang="en-US" sz="4000" dirty="0" err="1">
                <a:latin typeface="Arial" panose="020B0604020202020204" pitchFamily="34" charset="0"/>
                <a:cs typeface="Arial" panose="020B0604020202020204" pitchFamily="34" charset="0"/>
              </a:rPr>
              <a:t>Quan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sát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ảnh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tranh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cổ</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lời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câu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hỏi</a:t>
            </a:r>
            <a:r>
              <a:rPr lang="en-US" sz="4000" dirty="0">
                <a:latin typeface="Arial" panose="020B0604020202020204" pitchFamily="34" charset="0"/>
                <a:cs typeface="Arial" panose="020B0604020202020204" pitchFamily="34" charset="0"/>
              </a:rPr>
              <a:t>:</a:t>
            </a:r>
          </a:p>
        </p:txBody>
      </p:sp>
      <p:pic>
        <p:nvPicPr>
          <p:cNvPr id="18" name="Picture 17" descr="A picture containing text&#10;&#10;Description automatically generated"/>
          <p:cNvPicPr/>
          <p:nvPr/>
        </p:nvPicPr>
        <p:blipFill>
          <a:blip r:embed="rId10" cstate="print">
            <a:extLst>
              <a:ext uri="{28A0092B-C50C-407E-A947-70E740481C1C}">
                <a14:useLocalDpi xmlns:a14="http://schemas.microsoft.com/office/drawing/2010/main" val="0"/>
              </a:ext>
            </a:extLst>
          </a:blip>
          <a:stretch>
            <a:fillRect/>
          </a:stretch>
        </p:blipFill>
        <p:spPr>
          <a:xfrm>
            <a:off x="464877" y="3546757"/>
            <a:ext cx="4099447" cy="5889031"/>
          </a:xfrm>
          <a:prstGeom prst="rect">
            <a:avLst/>
          </a:prstGeom>
        </p:spPr>
      </p:pic>
      <p:pic>
        <p:nvPicPr>
          <p:cNvPr id="20" name="Picture 19" descr="Text&#10;&#10;Description automatically generated"/>
          <p:cNvPicPr/>
          <p:nvPr/>
        </p:nvPicPr>
        <p:blipFill>
          <a:blip r:embed="rId11">
            <a:extLst>
              <a:ext uri="{28A0092B-C50C-407E-A947-70E740481C1C}">
                <a14:useLocalDpi xmlns:a14="http://schemas.microsoft.com/office/drawing/2010/main" val="0"/>
              </a:ext>
            </a:extLst>
          </a:blip>
          <a:stretch>
            <a:fillRect/>
          </a:stretch>
        </p:blipFill>
        <p:spPr>
          <a:xfrm>
            <a:off x="13495827" y="3578231"/>
            <a:ext cx="4084207" cy="5889030"/>
          </a:xfrm>
          <a:prstGeom prst="rect">
            <a:avLst/>
          </a:prstGeom>
        </p:spPr>
      </p:pic>
      <p:pic>
        <p:nvPicPr>
          <p:cNvPr id="11" name="Picture 2" descr="MÔ HÌNH 5-P TRONG QUẢN TRỊ NHÂN SỰ - Công ty TNHH Tư vấn Quản lý OD Click">
            <a:extLst>
              <a:ext uri="{FF2B5EF4-FFF2-40B4-BE49-F238E27FC236}">
                <a16:creationId xmlns:a16="http://schemas.microsoft.com/office/drawing/2014/main" id="{A977FF18-515F-4F50-A687-4499B487906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776127" y="3330745"/>
            <a:ext cx="8547652" cy="632105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left)">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circle(in)">
                                      <p:cBhvr>
                                        <p:cTn id="29" dur="5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31" presetClass="entr" presetSubtype="0" fill="hold" nodeType="clickEffect">
                                  <p:stCondLst>
                                    <p:cond delay="0"/>
                                  </p:stCondLst>
                                  <p:childTnLst>
                                    <p:set>
                                      <p:cBhvr>
                                        <p:cTn id="33" dur="1" fill="hold">
                                          <p:stCondLst>
                                            <p:cond delay="0"/>
                                          </p:stCondLst>
                                        </p:cTn>
                                        <p:tgtEl>
                                          <p:spTgt spid="20"/>
                                        </p:tgtEl>
                                        <p:attrNameLst>
                                          <p:attrName>style.visibility</p:attrName>
                                        </p:attrNameLst>
                                      </p:cBhvr>
                                      <p:to>
                                        <p:strVal val="visible"/>
                                      </p:to>
                                    </p:set>
                                    <p:anim calcmode="lin" valueType="num">
                                      <p:cBhvr>
                                        <p:cTn id="34" dur="500" fill="hold"/>
                                        <p:tgtEl>
                                          <p:spTgt spid="20"/>
                                        </p:tgtEl>
                                        <p:attrNameLst>
                                          <p:attrName>ppt_w</p:attrName>
                                        </p:attrNameLst>
                                      </p:cBhvr>
                                      <p:tavLst>
                                        <p:tav tm="0">
                                          <p:val>
                                            <p:fltVal val="0"/>
                                          </p:val>
                                        </p:tav>
                                        <p:tav tm="100000">
                                          <p:val>
                                            <p:strVal val="#ppt_w"/>
                                          </p:val>
                                        </p:tav>
                                      </p:tavLst>
                                    </p:anim>
                                    <p:anim calcmode="lin" valueType="num">
                                      <p:cBhvr>
                                        <p:cTn id="35" dur="500" fill="hold"/>
                                        <p:tgtEl>
                                          <p:spTgt spid="20"/>
                                        </p:tgtEl>
                                        <p:attrNameLst>
                                          <p:attrName>ppt_h</p:attrName>
                                        </p:attrNameLst>
                                      </p:cBhvr>
                                      <p:tavLst>
                                        <p:tav tm="0">
                                          <p:val>
                                            <p:fltVal val="0"/>
                                          </p:val>
                                        </p:tav>
                                        <p:tav tm="100000">
                                          <p:val>
                                            <p:strVal val="#ppt_h"/>
                                          </p:val>
                                        </p:tav>
                                      </p:tavLst>
                                    </p:anim>
                                    <p:anim calcmode="lin" valueType="num">
                                      <p:cBhvr>
                                        <p:cTn id="36" dur="500" fill="hold"/>
                                        <p:tgtEl>
                                          <p:spTgt spid="20"/>
                                        </p:tgtEl>
                                        <p:attrNameLst>
                                          <p:attrName>style.rotation</p:attrName>
                                        </p:attrNameLst>
                                      </p:cBhvr>
                                      <p:tavLst>
                                        <p:tav tm="0">
                                          <p:val>
                                            <p:fltVal val="90"/>
                                          </p:val>
                                        </p:tav>
                                        <p:tav tm="100000">
                                          <p:val>
                                            <p:fltVal val="0"/>
                                          </p:val>
                                        </p:tav>
                                      </p:tavLst>
                                    </p:anim>
                                    <p:animEffect transition="in" filter="fade">
                                      <p:cBhvr>
                                        <p:cTn id="3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509798" y="1028700"/>
            <a:ext cx="8388726" cy="8388726"/>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8389476" y="1028700"/>
            <a:ext cx="8388726" cy="8388726"/>
          </a:xfrm>
          <a:prstGeom prst="rect">
            <a:avLst/>
          </a:prstGeom>
        </p:spPr>
      </p:pic>
      <p:pic>
        <p:nvPicPr>
          <p:cNvPr id="13"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6550513" y="4352130"/>
            <a:ext cx="10090073" cy="5157112"/>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563374">
            <a:off x="15861998" y="-127994"/>
            <a:ext cx="2412493" cy="2561527"/>
          </a:xfrm>
          <a:prstGeom prst="rect">
            <a:avLst/>
          </a:prstGeom>
        </p:spPr>
      </p:pic>
      <p:pic>
        <p:nvPicPr>
          <p:cNvPr id="17" name="Picture 1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607223" y="-307628"/>
            <a:ext cx="2843380" cy="2688287"/>
          </a:xfrm>
          <a:prstGeom prst="rect">
            <a:avLst/>
          </a:prstGeom>
        </p:spPr>
      </p:pic>
      <p:pic>
        <p:nvPicPr>
          <p:cNvPr id="19" name="Picture 19"/>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2236157" y="680503"/>
            <a:ext cx="1027882" cy="984897"/>
          </a:xfrm>
          <a:prstGeom prst="rect">
            <a:avLst/>
          </a:prstGeom>
        </p:spPr>
      </p:pic>
      <p:sp>
        <p:nvSpPr>
          <p:cNvPr id="23" name="TextBox 22"/>
          <p:cNvSpPr txBox="1"/>
          <p:nvPr/>
        </p:nvSpPr>
        <p:spPr>
          <a:xfrm>
            <a:off x="4344223" y="726202"/>
            <a:ext cx="9353726" cy="962058"/>
          </a:xfrm>
          <a:prstGeom prst="rect">
            <a:avLst/>
          </a:prstGeom>
        </p:spPr>
        <p:txBody>
          <a:bodyPr lIns="0" tIns="0" rIns="0" bIns="0" rtlCol="0" anchor="t">
            <a:spAutoFit/>
          </a:bodyPr>
          <a:lstStyle/>
          <a:p>
            <a:pPr algn="ctr">
              <a:lnSpc>
                <a:spcPts val="8000"/>
              </a:lnSpc>
            </a:pPr>
            <a:r>
              <a:rPr lang="en-US" sz="6600" b="1" dirty="0">
                <a:solidFill>
                  <a:schemeClr val="accent2">
                    <a:lumMod val="75000"/>
                  </a:schemeClr>
                </a:solidFill>
                <a:latin typeface="Arial" panose="020B0604020202020204" pitchFamily="34" charset="0"/>
                <a:cs typeface="Arial" panose="020B0604020202020204" pitchFamily="34" charset="0"/>
              </a:rPr>
              <a:t>2. THỂ HIỆN</a:t>
            </a:r>
          </a:p>
        </p:txBody>
      </p:sp>
      <p:sp>
        <p:nvSpPr>
          <p:cNvPr id="7" name="Rounded Rectangle 6"/>
          <p:cNvSpPr/>
          <p:nvPr/>
        </p:nvSpPr>
        <p:spPr>
          <a:xfrm>
            <a:off x="2977552" y="2181103"/>
            <a:ext cx="12580208" cy="1466568"/>
          </a:xfrm>
          <a:prstGeom prst="roundRect">
            <a:avLst/>
          </a:prstGeom>
          <a:solidFill>
            <a:srgbClr val="73C8B1"/>
          </a:solidFill>
          <a:ln w="38100">
            <a:solidFill>
              <a:srgbClr val="0050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4000" b="1" dirty="0">
                <a:latin typeface="Arial" panose="020B0604020202020204" pitchFamily="34" charset="0"/>
                <a:cs typeface="Arial" panose="020B0604020202020204" pitchFamily="34" charset="0"/>
              </a:rPr>
              <a:t>Vẽ tranh cổ động về bảo vệ tài nguyên môi trường</a:t>
            </a:r>
            <a:endParaRPr lang="en-US" sz="4000" dirty="0">
              <a:latin typeface="Arial" panose="020B0604020202020204" pitchFamily="34" charset="0"/>
              <a:cs typeface="Arial" panose="020B0604020202020204" pitchFamily="34" charset="0"/>
            </a:endParaRPr>
          </a:p>
        </p:txBody>
      </p:sp>
      <p:pic>
        <p:nvPicPr>
          <p:cNvPr id="27" name="Picture 5"/>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842050" y="4140514"/>
            <a:ext cx="4519991" cy="4847175"/>
          </a:xfrm>
          <a:prstGeom prst="rect">
            <a:avLst/>
          </a:prstGeom>
        </p:spPr>
      </p:pic>
      <p:sp>
        <p:nvSpPr>
          <p:cNvPr id="8" name="Rectangle 7"/>
          <p:cNvSpPr/>
          <p:nvPr/>
        </p:nvSpPr>
        <p:spPr>
          <a:xfrm>
            <a:off x="6777045" y="4703698"/>
            <a:ext cx="9637008" cy="4453976"/>
          </a:xfrm>
          <a:prstGeom prst="rect">
            <a:avLst/>
          </a:prstGeom>
        </p:spPr>
        <p:txBody>
          <a:bodyPr wrap="square">
            <a:spAutoFit/>
          </a:bodyPr>
          <a:lstStyle/>
          <a:p>
            <a:pPr algn="just">
              <a:lnSpc>
                <a:spcPct val="130000"/>
              </a:lnSpc>
              <a:spcBef>
                <a:spcPts val="300"/>
              </a:spcBef>
              <a:spcAft>
                <a:spcPts val="300"/>
              </a:spcAft>
            </a:pPr>
            <a:r>
              <a:rPr lang="nl-NL" sz="3600" b="1" i="1" dirty="0">
                <a:latin typeface="Arial" panose="020B0604020202020204" pitchFamily="34" charset="0"/>
                <a:ea typeface="Calibri" panose="020F0502020204030204" pitchFamily="34" charset="0"/>
                <a:cs typeface="Arial" panose="020B0604020202020204" pitchFamily="34" charset="0"/>
              </a:rPr>
              <a:t>Về cách thể hiện: </a:t>
            </a:r>
            <a:endParaRPr lang="en-US" sz="3600" b="1" i="1" dirty="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30000"/>
              </a:lnSpc>
              <a:spcBef>
                <a:spcPts val="300"/>
              </a:spcBef>
              <a:spcAft>
                <a:spcPts val="300"/>
              </a:spcAft>
              <a:buFont typeface="Arial" panose="020B0604020202020204" pitchFamily="34" charset="0"/>
              <a:buChar char="•"/>
            </a:pPr>
            <a:r>
              <a:rPr lang="nl-NL" sz="3600" dirty="0">
                <a:latin typeface="Arial" panose="020B0604020202020204" pitchFamily="34" charset="0"/>
                <a:ea typeface="Calibri" panose="020F0502020204030204" pitchFamily="34" charset="0"/>
                <a:cs typeface="Arial" panose="020B0604020202020204" pitchFamily="34" charset="0"/>
              </a:rPr>
              <a:t>Vẽ phác thảo thể hiện ý tưởng, lựa chọn màu sắc phù hợp với nội dung và có ý nghĩa liên quan. </a:t>
            </a:r>
            <a:endParaRPr lang="en-US" sz="3600" dirty="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30000"/>
              </a:lnSpc>
              <a:buFont typeface="Arial" panose="020B0604020202020204" pitchFamily="34" charset="0"/>
              <a:buChar char="•"/>
            </a:pPr>
            <a:r>
              <a:rPr lang="nl-NL" sz="3600" dirty="0">
                <a:latin typeface="Arial" panose="020B0604020202020204" pitchFamily="34" charset="0"/>
                <a:ea typeface="Calibri" panose="020F0502020204030204" pitchFamily="34" charset="0"/>
                <a:cs typeface="Arial" panose="020B0604020202020204" pitchFamily="34" charset="0"/>
              </a:rPr>
              <a:t>Mối quan hệ giữa vị trí đặt chữ và hình ảnh thể hiện nội dung. </a:t>
            </a:r>
            <a:endParaRPr lang="en-US" sz="3600" dirty="0">
              <a:latin typeface="Arial" panose="020B0604020202020204" pitchFamily="34" charset="0"/>
              <a:cs typeface="Arial" panose="020B0604020202020204" pitchFamily="34" charset="0"/>
            </a:endParaRPr>
          </a:p>
        </p:txBody>
      </p:sp>
      <p:pic>
        <p:nvPicPr>
          <p:cNvPr id="18" name="Picture 18"/>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1060915" flipV="1">
            <a:off x="15878536" y="8107614"/>
            <a:ext cx="2843381" cy="2688288"/>
          </a:xfrm>
          <a:prstGeom prst="rect">
            <a:avLst/>
          </a:prstGeom>
        </p:spPr>
      </p:pic>
    </p:spTree>
    <p:extLst>
      <p:ext uri="{BB962C8B-B14F-4D97-AF65-F5344CB8AC3E}">
        <p14:creationId xmlns:p14="http://schemas.microsoft.com/office/powerpoint/2010/main" val="21693847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down)">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229720" y="1045234"/>
            <a:ext cx="8388726" cy="8388726"/>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8109397" y="1045234"/>
            <a:ext cx="8388726" cy="8388726"/>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4952250" y="-499459"/>
            <a:ext cx="3685743" cy="3062517"/>
          </a:xfrm>
          <a:prstGeom prst="rect">
            <a:avLst/>
          </a:prstGeom>
        </p:spPr>
      </p:pic>
      <p:pic>
        <p:nvPicPr>
          <p:cNvPr id="15" name="Picture 1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561083">
            <a:off x="-662408" y="-106270"/>
            <a:ext cx="3784256" cy="1598848"/>
          </a:xfrm>
          <a:prstGeom prst="rect">
            <a:avLst/>
          </a:prstGeom>
        </p:spPr>
      </p:pic>
      <p:pic>
        <p:nvPicPr>
          <p:cNvPr id="17" name="Picture 1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flipH="1" flipV="1">
            <a:off x="-505731" y="8209273"/>
            <a:ext cx="3715734" cy="3087437"/>
          </a:xfrm>
          <a:prstGeom prst="rect">
            <a:avLst/>
          </a:prstGeom>
        </p:spPr>
      </p:pic>
      <p:sp>
        <p:nvSpPr>
          <p:cNvPr id="19" name="TextBox 18"/>
          <p:cNvSpPr txBox="1"/>
          <p:nvPr/>
        </p:nvSpPr>
        <p:spPr>
          <a:xfrm>
            <a:off x="4344223" y="726202"/>
            <a:ext cx="9353726" cy="962058"/>
          </a:xfrm>
          <a:prstGeom prst="rect">
            <a:avLst/>
          </a:prstGeom>
        </p:spPr>
        <p:txBody>
          <a:bodyPr lIns="0" tIns="0" rIns="0" bIns="0" rtlCol="0" anchor="t">
            <a:spAutoFit/>
          </a:bodyPr>
          <a:lstStyle/>
          <a:p>
            <a:pPr algn="ctr">
              <a:lnSpc>
                <a:spcPts val="8000"/>
              </a:lnSpc>
            </a:pPr>
            <a:r>
              <a:rPr lang="en-US" sz="6600" b="1" dirty="0">
                <a:solidFill>
                  <a:srgbClr val="667753"/>
                </a:solidFill>
                <a:latin typeface="Arial" panose="020B0604020202020204" pitchFamily="34" charset="0"/>
                <a:cs typeface="Arial" panose="020B0604020202020204" pitchFamily="34" charset="0"/>
              </a:rPr>
              <a:t>3. </a:t>
            </a:r>
            <a:r>
              <a:rPr lang="en-US" sz="6600" b="1" dirty="0" err="1">
                <a:solidFill>
                  <a:srgbClr val="667753"/>
                </a:solidFill>
                <a:latin typeface="Arial" panose="020B0604020202020204" pitchFamily="34" charset="0"/>
                <a:cs typeface="Arial" panose="020B0604020202020204" pitchFamily="34" charset="0"/>
              </a:rPr>
              <a:t>Thảo</a:t>
            </a:r>
            <a:r>
              <a:rPr lang="en-US" sz="6600" b="1" dirty="0">
                <a:solidFill>
                  <a:srgbClr val="667753"/>
                </a:solidFill>
                <a:latin typeface="Arial" panose="020B0604020202020204" pitchFamily="34" charset="0"/>
                <a:cs typeface="Arial" panose="020B0604020202020204" pitchFamily="34" charset="0"/>
              </a:rPr>
              <a:t> </a:t>
            </a:r>
            <a:r>
              <a:rPr lang="en-US" sz="6600" b="1" dirty="0" err="1">
                <a:solidFill>
                  <a:srgbClr val="667753"/>
                </a:solidFill>
                <a:latin typeface="Arial" panose="020B0604020202020204" pitchFamily="34" charset="0"/>
                <a:cs typeface="Arial" panose="020B0604020202020204" pitchFamily="34" charset="0"/>
              </a:rPr>
              <a:t>luận</a:t>
            </a:r>
            <a:endParaRPr lang="en-US" sz="6600" b="1" dirty="0">
              <a:solidFill>
                <a:srgbClr val="667753"/>
              </a:solidFill>
              <a:latin typeface="Arial" panose="020B0604020202020204" pitchFamily="34" charset="0"/>
              <a:cs typeface="Arial" panose="020B0604020202020204" pitchFamily="34" charset="0"/>
            </a:endParaRPr>
          </a:p>
        </p:txBody>
      </p:sp>
      <p:pic>
        <p:nvPicPr>
          <p:cNvPr id="24" name="Picture 23"/>
          <p:cNvPicPr>
            <a:picLocks noChangeAspect="1"/>
          </p:cNvPicPr>
          <p:nvPr/>
        </p:nvPicPr>
        <p:blipFill>
          <a:blip r:embed="rId10"/>
          <a:stretch>
            <a:fillRect/>
          </a:stretch>
        </p:blipFill>
        <p:spPr>
          <a:xfrm>
            <a:off x="2106107" y="2163924"/>
            <a:ext cx="14020800" cy="7378409"/>
          </a:xfrm>
          <a:prstGeom prst="rect">
            <a:avLst/>
          </a:prstGeom>
        </p:spPr>
      </p:pic>
      <p:pic>
        <p:nvPicPr>
          <p:cNvPr id="6" name="Picture 6"/>
          <p:cNvPicPr>
            <a:picLocks noChangeAspect="1"/>
          </p:cNvPicPr>
          <p:nvPr/>
        </p:nvPicPr>
        <p:blipFill>
          <a:blip r:embed="rId11"/>
          <a:srcRect b="19666"/>
          <a:stretch>
            <a:fillRect/>
          </a:stretch>
        </p:blipFill>
        <p:spPr>
          <a:xfrm>
            <a:off x="14998984" y="6297747"/>
            <a:ext cx="3003810" cy="4013402"/>
          </a:xfrm>
          <a:prstGeom prst="rect">
            <a:avLst/>
          </a:prstGeom>
        </p:spPr>
      </p:pic>
      <p:pic>
        <p:nvPicPr>
          <p:cNvPr id="11" name="Picture 11"/>
          <p:cNvPicPr>
            <a:picLocks noChangeAspect="1"/>
          </p:cNvPicPr>
          <p:nvPr/>
        </p:nvPicPr>
        <p:blipFill>
          <a:blip r:embed="rId12"/>
          <a:srcRect/>
          <a:stretch>
            <a:fillRect/>
          </a:stretch>
        </p:blipFill>
        <p:spPr>
          <a:xfrm rot="119557">
            <a:off x="1445012" y="1085984"/>
            <a:ext cx="2385156" cy="2370249"/>
          </a:xfrm>
          <a:prstGeom prst="rect">
            <a:avLst/>
          </a:prstGeom>
        </p:spPr>
      </p:pic>
      <p:sp>
        <p:nvSpPr>
          <p:cNvPr id="25" name="Rectangle 24"/>
          <p:cNvSpPr/>
          <p:nvPr/>
        </p:nvSpPr>
        <p:spPr>
          <a:xfrm>
            <a:off x="2637429" y="3877197"/>
            <a:ext cx="12767313" cy="4653582"/>
          </a:xfrm>
          <a:prstGeom prst="rect">
            <a:avLst/>
          </a:prstGeom>
        </p:spPr>
        <p:txBody>
          <a:bodyPr wrap="square">
            <a:spAutoFit/>
          </a:bodyPr>
          <a:lstStyle/>
          <a:p>
            <a:pPr marL="571500" indent="-571500" algn="just">
              <a:lnSpc>
                <a:spcPct val="130000"/>
              </a:lnSpc>
              <a:buFont typeface="Arial" panose="020B0604020202020204" pitchFamily="34" charset="0"/>
              <a:buChar char="•"/>
            </a:pPr>
            <a:r>
              <a:rPr lang="fr-FR" sz="3800" dirty="0" err="1">
                <a:solidFill>
                  <a:schemeClr val="bg1"/>
                </a:solidFill>
                <a:latin typeface="Arial" panose="020B0604020202020204" pitchFamily="34" charset="0"/>
                <a:cs typeface="Arial" panose="020B0604020202020204" pitchFamily="34" charset="0"/>
              </a:rPr>
              <a:t>Các</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hình</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ảnh</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được</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thể</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hiện</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như</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thế</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nào</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trong</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tranh</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cổ</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động</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của</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bạn</a:t>
            </a:r>
            <a:r>
              <a:rPr lang="fr-FR" sz="3800" dirty="0">
                <a:solidFill>
                  <a:schemeClr val="bg1"/>
                </a:solidFill>
                <a:latin typeface="Arial" panose="020B0604020202020204" pitchFamily="34" charset="0"/>
                <a:cs typeface="Arial" panose="020B0604020202020204" pitchFamily="34" charset="0"/>
              </a:rPr>
              <a:t>?</a:t>
            </a:r>
            <a:endParaRPr lang="en-US" sz="3800" dirty="0">
              <a:solidFill>
                <a:schemeClr val="bg1"/>
              </a:solidFill>
              <a:latin typeface="Arial" panose="020B0604020202020204" pitchFamily="34" charset="0"/>
              <a:cs typeface="Arial" panose="020B0604020202020204" pitchFamily="34" charset="0"/>
            </a:endParaRPr>
          </a:p>
          <a:p>
            <a:pPr marL="571500" indent="-571500" algn="just">
              <a:lnSpc>
                <a:spcPct val="130000"/>
              </a:lnSpc>
              <a:buFont typeface="Arial" panose="020B0604020202020204" pitchFamily="34" charset="0"/>
              <a:buChar char="•"/>
            </a:pPr>
            <a:r>
              <a:rPr lang="fr-FR" sz="3800" dirty="0" err="1">
                <a:solidFill>
                  <a:schemeClr val="bg1"/>
                </a:solidFill>
                <a:latin typeface="Arial" panose="020B0604020202020204" pitchFamily="34" charset="0"/>
                <a:cs typeface="Arial" panose="020B0604020202020204" pitchFamily="34" charset="0"/>
              </a:rPr>
              <a:t>Sắp</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xếp</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hình</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chữ</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trong</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tranh</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cổ</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động</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của</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bạn</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như</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thế</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nào</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Đâu</a:t>
            </a:r>
            <a:r>
              <a:rPr lang="fr-FR" sz="3800" dirty="0">
                <a:solidFill>
                  <a:schemeClr val="bg1"/>
                </a:solidFill>
                <a:latin typeface="Arial" panose="020B0604020202020204" pitchFamily="34" charset="0"/>
                <a:cs typeface="Arial" panose="020B0604020202020204" pitchFamily="34" charset="0"/>
              </a:rPr>
              <a:t> là </a:t>
            </a:r>
            <a:r>
              <a:rPr lang="fr-FR" sz="3800" dirty="0" err="1">
                <a:solidFill>
                  <a:schemeClr val="bg1"/>
                </a:solidFill>
                <a:latin typeface="Arial" panose="020B0604020202020204" pitchFamily="34" charset="0"/>
                <a:cs typeface="Arial" panose="020B0604020202020204" pitchFamily="34" charset="0"/>
              </a:rPr>
              <a:t>hình</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ảnh</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chính</a:t>
            </a:r>
            <a:r>
              <a:rPr lang="fr-FR" sz="3800" dirty="0">
                <a:solidFill>
                  <a:schemeClr val="bg1"/>
                </a:solidFill>
                <a:latin typeface="Arial" panose="020B0604020202020204" pitchFamily="34" charset="0"/>
                <a:cs typeface="Arial" panose="020B0604020202020204" pitchFamily="34" charset="0"/>
              </a:rPr>
              <a:t>?</a:t>
            </a:r>
            <a:endParaRPr lang="en-US" sz="3800" dirty="0">
              <a:solidFill>
                <a:schemeClr val="bg1"/>
              </a:solidFill>
              <a:latin typeface="Arial" panose="020B0604020202020204" pitchFamily="34" charset="0"/>
              <a:cs typeface="Arial" panose="020B0604020202020204" pitchFamily="34" charset="0"/>
            </a:endParaRPr>
          </a:p>
          <a:p>
            <a:pPr marL="571500" indent="-571500" algn="just">
              <a:lnSpc>
                <a:spcPct val="130000"/>
              </a:lnSpc>
              <a:buFont typeface="Arial" panose="020B0604020202020204" pitchFamily="34" charset="0"/>
              <a:buChar char="•"/>
            </a:pPr>
            <a:r>
              <a:rPr lang="fr-FR" sz="3800" dirty="0" err="1">
                <a:solidFill>
                  <a:schemeClr val="bg1"/>
                </a:solidFill>
                <a:latin typeface="Arial" panose="020B0604020202020204" pitchFamily="34" charset="0"/>
                <a:cs typeface="Arial" panose="020B0604020202020204" pitchFamily="34" charset="0"/>
              </a:rPr>
              <a:t>Trao</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đổi</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về</a:t>
            </a:r>
            <a:r>
              <a:rPr lang="fr-FR" sz="3800" dirty="0">
                <a:solidFill>
                  <a:schemeClr val="bg1"/>
                </a:solidFill>
                <a:latin typeface="Arial" panose="020B0604020202020204" pitchFamily="34" charset="0"/>
                <a:cs typeface="Arial" panose="020B0604020202020204" pitchFamily="34" charset="0"/>
              </a:rPr>
              <a:t> ý </a:t>
            </a:r>
            <a:r>
              <a:rPr lang="fr-FR" sz="3800" dirty="0" err="1">
                <a:solidFill>
                  <a:schemeClr val="bg1"/>
                </a:solidFill>
                <a:latin typeface="Arial" panose="020B0604020202020204" pitchFamily="34" charset="0"/>
                <a:cs typeface="Arial" panose="020B0604020202020204" pitchFamily="34" charset="0"/>
              </a:rPr>
              <a:t>tưởng</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cách</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thể</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hiện</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tranh</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cổ</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động</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tuyên</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truyền</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bảo</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vệ</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môi</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trường</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với</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thành</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viên</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trong</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nhóm</a:t>
            </a:r>
            <a:r>
              <a:rPr lang="fr-FR" sz="3800" dirty="0">
                <a:solidFill>
                  <a:schemeClr val="bg1"/>
                </a:solidFill>
                <a:latin typeface="Arial" panose="020B0604020202020204" pitchFamily="34" charset="0"/>
                <a:cs typeface="Arial" panose="020B0604020202020204" pitchFamily="34" charset="0"/>
              </a:rPr>
              <a:t>. </a:t>
            </a:r>
            <a:endParaRPr lang="en-US" sz="3800" dirty="0">
              <a:solidFill>
                <a:schemeClr val="bg1"/>
              </a:solidFill>
              <a:latin typeface="Arial" panose="020B0604020202020204" pitchFamily="34" charset="0"/>
              <a:cs typeface="Arial" panose="020B0604020202020204" pitchFamily="34" charset="0"/>
            </a:endParaRPr>
          </a:p>
        </p:txBody>
      </p:sp>
      <p:sp>
        <p:nvSpPr>
          <p:cNvPr id="26" name="TextBox 25"/>
          <p:cNvSpPr txBox="1"/>
          <p:nvPr/>
        </p:nvSpPr>
        <p:spPr>
          <a:xfrm>
            <a:off x="6359983" y="2730281"/>
            <a:ext cx="5513048" cy="769441"/>
          </a:xfrm>
          <a:prstGeom prst="rect">
            <a:avLst/>
          </a:prstGeom>
          <a:noFill/>
        </p:spPr>
        <p:txBody>
          <a:bodyPr wrap="none" rtlCol="0">
            <a:spAutoFit/>
          </a:bodyPr>
          <a:lstStyle/>
          <a:p>
            <a:pPr algn="ctr"/>
            <a:r>
              <a:rPr lang="en-US" sz="4400" b="1" dirty="0">
                <a:solidFill>
                  <a:schemeClr val="bg1"/>
                </a:solidFill>
                <a:latin typeface="Arial" panose="020B0604020202020204" pitchFamily="34" charset="0"/>
                <a:cs typeface="Arial" panose="020B0604020202020204" pitchFamily="34" charset="0"/>
              </a:rPr>
              <a:t>HOẠT ĐỘNG NHÓM</a:t>
            </a:r>
          </a:p>
        </p:txBody>
      </p:sp>
    </p:spTree>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anim calcmode="lin" valueType="num">
                                      <p:cBhvr>
                                        <p:cTn id="13" dur="500" fill="hold"/>
                                        <p:tgtEl>
                                          <p:spTgt spid="11"/>
                                        </p:tgtEl>
                                        <p:attrNameLst>
                                          <p:attrName>ppt_x</p:attrName>
                                        </p:attrNameLst>
                                      </p:cBhvr>
                                      <p:tavLst>
                                        <p:tav tm="0">
                                          <p:val>
                                            <p:strVal val="#ppt_x"/>
                                          </p:val>
                                        </p:tav>
                                        <p:tav tm="100000">
                                          <p:val>
                                            <p:strVal val="#ppt_x"/>
                                          </p:val>
                                        </p:tav>
                                      </p:tavLst>
                                    </p:anim>
                                    <p:anim calcmode="lin" valueType="num">
                                      <p:cBhvr>
                                        <p:cTn id="14" dur="5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anim calcmode="lin" valueType="num">
                                      <p:cBhvr>
                                        <p:cTn id="18" dur="500" fill="hold"/>
                                        <p:tgtEl>
                                          <p:spTgt spid="24"/>
                                        </p:tgtEl>
                                        <p:attrNameLst>
                                          <p:attrName>ppt_x</p:attrName>
                                        </p:attrNameLst>
                                      </p:cBhvr>
                                      <p:tavLst>
                                        <p:tav tm="0">
                                          <p:val>
                                            <p:strVal val="#ppt_x"/>
                                          </p:val>
                                        </p:tav>
                                        <p:tav tm="100000">
                                          <p:val>
                                            <p:strVal val="#ppt_x"/>
                                          </p:val>
                                        </p:tav>
                                      </p:tavLst>
                                    </p:anim>
                                    <p:anim calcmode="lin" valueType="num">
                                      <p:cBhvr>
                                        <p:cTn id="19" dur="500" fill="hold"/>
                                        <p:tgtEl>
                                          <p:spTgt spid="2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wipe(down)">
                                      <p:cBhvr>
                                        <p:cTn id="29" dur="500"/>
                                        <p:tgtEl>
                                          <p:spTgt spid="26"/>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34" dur="500"/>
                                        <p:tgtEl>
                                          <p:spTgt spid="25">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39" dur="500"/>
                                        <p:tgtEl>
                                          <p:spTgt spid="25">
                                            <p:txEl>
                                              <p:pRg st="1" end="1"/>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25">
                                            <p:txEl>
                                              <p:pRg st="2" end="2"/>
                                            </p:txEl>
                                          </p:spTgt>
                                        </p:tgtEl>
                                        <p:attrNameLst>
                                          <p:attrName>style.visibility</p:attrName>
                                        </p:attrNameLst>
                                      </p:cBhvr>
                                      <p:to>
                                        <p:strVal val="visible"/>
                                      </p:to>
                                    </p:set>
                                    <p:animEffect transition="in" filter="randombar(horizontal)">
                                      <p:cBhvr>
                                        <p:cTn id="44" dur="500"/>
                                        <p:tgtEl>
                                          <p:spTgt spid="2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229720" y="1045234"/>
            <a:ext cx="8388726" cy="8388726"/>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8109397" y="1045234"/>
            <a:ext cx="8388726" cy="8388726"/>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4952250" y="-499459"/>
            <a:ext cx="3685743" cy="3062517"/>
          </a:xfrm>
          <a:prstGeom prst="rect">
            <a:avLst/>
          </a:prstGeom>
        </p:spPr>
      </p:pic>
      <p:pic>
        <p:nvPicPr>
          <p:cNvPr id="15" name="Picture 1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561083">
            <a:off x="-662408" y="-106270"/>
            <a:ext cx="3784256" cy="1598848"/>
          </a:xfrm>
          <a:prstGeom prst="rect">
            <a:avLst/>
          </a:prstGeom>
        </p:spPr>
      </p:pic>
      <p:pic>
        <p:nvPicPr>
          <p:cNvPr id="17" name="Picture 1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flipH="1" flipV="1">
            <a:off x="-505731" y="8209273"/>
            <a:ext cx="3715734" cy="3087437"/>
          </a:xfrm>
          <a:prstGeom prst="rect">
            <a:avLst/>
          </a:prstGeom>
        </p:spPr>
      </p:pic>
      <p:sp>
        <p:nvSpPr>
          <p:cNvPr id="19" name="TextBox 18"/>
          <p:cNvSpPr txBox="1"/>
          <p:nvPr/>
        </p:nvSpPr>
        <p:spPr>
          <a:xfrm>
            <a:off x="4344223" y="726202"/>
            <a:ext cx="9353726" cy="962058"/>
          </a:xfrm>
          <a:prstGeom prst="rect">
            <a:avLst/>
          </a:prstGeom>
        </p:spPr>
        <p:txBody>
          <a:bodyPr lIns="0" tIns="0" rIns="0" bIns="0" rtlCol="0" anchor="t">
            <a:spAutoFit/>
          </a:bodyPr>
          <a:lstStyle/>
          <a:p>
            <a:pPr algn="ctr">
              <a:lnSpc>
                <a:spcPts val="8000"/>
              </a:lnSpc>
            </a:pPr>
            <a:r>
              <a:rPr lang="en-US" sz="6600" b="1" dirty="0">
                <a:solidFill>
                  <a:srgbClr val="667753"/>
                </a:solidFill>
                <a:latin typeface="Arial" panose="020B0604020202020204" pitchFamily="34" charset="0"/>
                <a:cs typeface="Arial" panose="020B0604020202020204" pitchFamily="34" charset="0"/>
              </a:rPr>
              <a:t>3. </a:t>
            </a:r>
            <a:r>
              <a:rPr lang="en-US" sz="6600" b="1" dirty="0" err="1">
                <a:solidFill>
                  <a:srgbClr val="667753"/>
                </a:solidFill>
                <a:latin typeface="Arial" panose="020B0604020202020204" pitchFamily="34" charset="0"/>
                <a:cs typeface="Arial" panose="020B0604020202020204" pitchFamily="34" charset="0"/>
              </a:rPr>
              <a:t>Thảo</a:t>
            </a:r>
            <a:r>
              <a:rPr lang="en-US" sz="6600" b="1" dirty="0">
                <a:solidFill>
                  <a:srgbClr val="667753"/>
                </a:solidFill>
                <a:latin typeface="Arial" panose="020B0604020202020204" pitchFamily="34" charset="0"/>
                <a:cs typeface="Arial" panose="020B0604020202020204" pitchFamily="34" charset="0"/>
              </a:rPr>
              <a:t> </a:t>
            </a:r>
            <a:r>
              <a:rPr lang="en-US" sz="6600" b="1" dirty="0" err="1">
                <a:solidFill>
                  <a:srgbClr val="667753"/>
                </a:solidFill>
                <a:latin typeface="Arial" panose="020B0604020202020204" pitchFamily="34" charset="0"/>
                <a:cs typeface="Arial" panose="020B0604020202020204" pitchFamily="34" charset="0"/>
              </a:rPr>
              <a:t>luận</a:t>
            </a:r>
            <a:endParaRPr lang="en-US" sz="6600" b="1" dirty="0">
              <a:solidFill>
                <a:srgbClr val="667753"/>
              </a:solidFill>
              <a:latin typeface="Arial" panose="020B0604020202020204" pitchFamily="34" charset="0"/>
              <a:cs typeface="Arial" panose="020B0604020202020204" pitchFamily="34" charset="0"/>
            </a:endParaRPr>
          </a:p>
        </p:txBody>
      </p:sp>
      <p:pic>
        <p:nvPicPr>
          <p:cNvPr id="24" name="Picture 23"/>
          <p:cNvPicPr>
            <a:picLocks noChangeAspect="1"/>
          </p:cNvPicPr>
          <p:nvPr/>
        </p:nvPicPr>
        <p:blipFill>
          <a:blip r:embed="rId10"/>
          <a:stretch>
            <a:fillRect/>
          </a:stretch>
        </p:blipFill>
        <p:spPr>
          <a:xfrm>
            <a:off x="2106107" y="2163924"/>
            <a:ext cx="14020800" cy="7378409"/>
          </a:xfrm>
          <a:prstGeom prst="rect">
            <a:avLst/>
          </a:prstGeom>
        </p:spPr>
      </p:pic>
      <p:pic>
        <p:nvPicPr>
          <p:cNvPr id="6" name="Picture 6"/>
          <p:cNvPicPr>
            <a:picLocks noChangeAspect="1"/>
          </p:cNvPicPr>
          <p:nvPr/>
        </p:nvPicPr>
        <p:blipFill>
          <a:blip r:embed="rId11"/>
          <a:srcRect b="19666"/>
          <a:stretch>
            <a:fillRect/>
          </a:stretch>
        </p:blipFill>
        <p:spPr>
          <a:xfrm>
            <a:off x="14998984" y="6297747"/>
            <a:ext cx="3003810" cy="4013402"/>
          </a:xfrm>
          <a:prstGeom prst="rect">
            <a:avLst/>
          </a:prstGeom>
        </p:spPr>
      </p:pic>
      <p:pic>
        <p:nvPicPr>
          <p:cNvPr id="11" name="Picture 11"/>
          <p:cNvPicPr>
            <a:picLocks noChangeAspect="1"/>
          </p:cNvPicPr>
          <p:nvPr/>
        </p:nvPicPr>
        <p:blipFill>
          <a:blip r:embed="rId12"/>
          <a:srcRect/>
          <a:stretch>
            <a:fillRect/>
          </a:stretch>
        </p:blipFill>
        <p:spPr>
          <a:xfrm rot="119557">
            <a:off x="1445012" y="1085984"/>
            <a:ext cx="2385156" cy="2370249"/>
          </a:xfrm>
          <a:prstGeom prst="rect">
            <a:avLst/>
          </a:prstGeom>
        </p:spPr>
      </p:pic>
      <p:sp>
        <p:nvSpPr>
          <p:cNvPr id="25" name="Rectangle 24"/>
          <p:cNvSpPr/>
          <p:nvPr/>
        </p:nvSpPr>
        <p:spPr>
          <a:xfrm>
            <a:off x="2923350" y="3877197"/>
            <a:ext cx="12386313" cy="4653582"/>
          </a:xfrm>
          <a:prstGeom prst="rect">
            <a:avLst/>
          </a:prstGeom>
        </p:spPr>
        <p:txBody>
          <a:bodyPr wrap="square">
            <a:spAutoFit/>
          </a:bodyPr>
          <a:lstStyle/>
          <a:p>
            <a:pPr marL="571500" indent="-571500" algn="just">
              <a:lnSpc>
                <a:spcPct val="130000"/>
              </a:lnSpc>
              <a:buFont typeface="Arial" panose="020B0604020202020204" pitchFamily="34" charset="0"/>
              <a:buChar char="•"/>
            </a:pPr>
            <a:r>
              <a:rPr lang="fr-FR" sz="3800" dirty="0" err="1">
                <a:solidFill>
                  <a:schemeClr val="bg1"/>
                </a:solidFill>
                <a:latin typeface="Arial" panose="020B0604020202020204" pitchFamily="34" charset="0"/>
                <a:cs typeface="Arial" panose="020B0604020202020204" pitchFamily="34" charset="0"/>
              </a:rPr>
              <a:t>Tìm</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hiểu</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cách</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sắp</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xếp</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hình</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và</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chữ</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trong</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những</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tranh</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cổ</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động</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sau</a:t>
            </a:r>
            <a:r>
              <a:rPr lang="fr-FR" sz="3800" dirty="0">
                <a:solidFill>
                  <a:schemeClr val="bg1"/>
                </a:solidFill>
                <a:latin typeface="Arial" panose="020B0604020202020204" pitchFamily="34" charset="0"/>
                <a:cs typeface="Arial" panose="020B0604020202020204" pitchFamily="34" charset="0"/>
              </a:rPr>
              <a:t>:</a:t>
            </a:r>
            <a:endParaRPr lang="en-US" sz="3800" dirty="0">
              <a:solidFill>
                <a:schemeClr val="bg1"/>
              </a:solidFill>
              <a:latin typeface="Arial" panose="020B0604020202020204" pitchFamily="34" charset="0"/>
              <a:cs typeface="Arial" panose="020B0604020202020204" pitchFamily="34" charset="0"/>
            </a:endParaRPr>
          </a:p>
          <a:p>
            <a:pPr marL="1028700" lvl="1" indent="-571500" algn="just">
              <a:lnSpc>
                <a:spcPct val="130000"/>
              </a:lnSpc>
              <a:buFont typeface="Wingdings" panose="05000000000000000000" pitchFamily="2" charset="2"/>
              <a:buChar char="ü"/>
            </a:pPr>
            <a:r>
              <a:rPr lang="fr-FR" sz="3800" dirty="0" err="1">
                <a:solidFill>
                  <a:schemeClr val="bg1"/>
                </a:solidFill>
                <a:latin typeface="Arial" panose="020B0604020202020204" pitchFamily="34" charset="0"/>
                <a:cs typeface="Arial" panose="020B0604020202020204" pitchFamily="34" charset="0"/>
              </a:rPr>
              <a:t>Hình</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ảnh</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trong</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tranh</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cổ</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động</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có</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tính</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tượng</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trưng</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như</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thế</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nào</a:t>
            </a:r>
            <a:r>
              <a:rPr lang="fr-FR" sz="3800" dirty="0">
                <a:solidFill>
                  <a:schemeClr val="bg1"/>
                </a:solidFill>
                <a:latin typeface="Arial" panose="020B0604020202020204" pitchFamily="34" charset="0"/>
                <a:cs typeface="Arial" panose="020B0604020202020204" pitchFamily="34" charset="0"/>
              </a:rPr>
              <a:t>? </a:t>
            </a:r>
            <a:endParaRPr lang="en-US" sz="3800" dirty="0">
              <a:solidFill>
                <a:schemeClr val="bg1"/>
              </a:solidFill>
              <a:latin typeface="Arial" panose="020B0604020202020204" pitchFamily="34" charset="0"/>
              <a:cs typeface="Arial" panose="020B0604020202020204" pitchFamily="34" charset="0"/>
            </a:endParaRPr>
          </a:p>
          <a:p>
            <a:pPr marL="1028700" lvl="1" indent="-571500" algn="just">
              <a:lnSpc>
                <a:spcPct val="130000"/>
              </a:lnSpc>
              <a:buFont typeface="Wingdings" panose="05000000000000000000" pitchFamily="2" charset="2"/>
              <a:buChar char="ü"/>
            </a:pPr>
            <a:r>
              <a:rPr lang="fr-FR" sz="3800" dirty="0" err="1">
                <a:solidFill>
                  <a:schemeClr val="bg1"/>
                </a:solidFill>
                <a:latin typeface="Arial" panose="020B0604020202020204" pitchFamily="34" charset="0"/>
                <a:cs typeface="Arial" panose="020B0604020202020204" pitchFamily="34" charset="0"/>
              </a:rPr>
              <a:t>Màu</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sắc</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trong</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tranh</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có</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điểm</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gì</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khác</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với</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hội</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họa</a:t>
            </a:r>
            <a:r>
              <a:rPr lang="fr-FR" sz="3800" dirty="0">
                <a:solidFill>
                  <a:schemeClr val="bg1"/>
                </a:solidFill>
                <a:latin typeface="Arial" panose="020B0604020202020204" pitchFamily="34" charset="0"/>
                <a:cs typeface="Arial" panose="020B0604020202020204" pitchFamily="34" charset="0"/>
              </a:rPr>
              <a:t>?</a:t>
            </a:r>
            <a:endParaRPr lang="en-US" sz="3800" dirty="0">
              <a:solidFill>
                <a:schemeClr val="bg1"/>
              </a:solidFill>
              <a:latin typeface="Arial" panose="020B0604020202020204" pitchFamily="34" charset="0"/>
              <a:cs typeface="Arial" panose="020B0604020202020204" pitchFamily="34" charset="0"/>
            </a:endParaRPr>
          </a:p>
          <a:p>
            <a:pPr marL="1028700" lvl="1" indent="-571500" algn="just">
              <a:lnSpc>
                <a:spcPct val="130000"/>
              </a:lnSpc>
              <a:buFont typeface="Wingdings" panose="05000000000000000000" pitchFamily="2" charset="2"/>
              <a:buChar char="ü"/>
            </a:pPr>
            <a:r>
              <a:rPr lang="fr-FR" sz="3800" dirty="0" err="1">
                <a:solidFill>
                  <a:schemeClr val="bg1"/>
                </a:solidFill>
                <a:latin typeface="Arial" panose="020B0604020202020204" pitchFamily="34" charset="0"/>
                <a:cs typeface="Arial" panose="020B0604020202020204" pitchFamily="34" charset="0"/>
              </a:rPr>
              <a:t>Nội</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dung</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chữ</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trong</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tranh</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có</a:t>
            </a:r>
            <a:r>
              <a:rPr lang="fr-FR" sz="3800" dirty="0">
                <a:solidFill>
                  <a:schemeClr val="bg1"/>
                </a:solidFill>
                <a:latin typeface="Arial" panose="020B0604020202020204" pitchFamily="34" charset="0"/>
                <a:cs typeface="Arial" panose="020B0604020202020204" pitchFamily="34" charset="0"/>
              </a:rPr>
              <a:t> ý </a:t>
            </a:r>
            <a:r>
              <a:rPr lang="fr-FR" sz="3800" dirty="0" err="1">
                <a:solidFill>
                  <a:schemeClr val="bg1"/>
                </a:solidFill>
                <a:latin typeface="Arial" panose="020B0604020202020204" pitchFamily="34" charset="0"/>
                <a:cs typeface="Arial" panose="020B0604020202020204" pitchFamily="34" charset="0"/>
              </a:rPr>
              <a:t>nghĩa</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gì</a:t>
            </a:r>
            <a:r>
              <a:rPr lang="fr-FR" sz="3800" dirty="0">
                <a:solidFill>
                  <a:schemeClr val="bg1"/>
                </a:solidFill>
                <a:latin typeface="Arial" panose="020B0604020202020204" pitchFamily="34" charset="0"/>
                <a:cs typeface="Arial" panose="020B0604020202020204" pitchFamily="34" charset="0"/>
              </a:rPr>
              <a:t>?</a:t>
            </a:r>
            <a:endParaRPr lang="en-US" sz="3800" dirty="0">
              <a:solidFill>
                <a:schemeClr val="bg1"/>
              </a:solidFill>
              <a:latin typeface="Arial" panose="020B0604020202020204" pitchFamily="34" charset="0"/>
              <a:cs typeface="Arial" panose="020B0604020202020204" pitchFamily="34" charset="0"/>
            </a:endParaRPr>
          </a:p>
        </p:txBody>
      </p:sp>
      <p:sp>
        <p:nvSpPr>
          <p:cNvPr id="26" name="TextBox 25"/>
          <p:cNvSpPr txBox="1"/>
          <p:nvPr/>
        </p:nvSpPr>
        <p:spPr>
          <a:xfrm>
            <a:off x="6359983" y="2730281"/>
            <a:ext cx="5513048" cy="769441"/>
          </a:xfrm>
          <a:prstGeom prst="rect">
            <a:avLst/>
          </a:prstGeom>
          <a:noFill/>
        </p:spPr>
        <p:txBody>
          <a:bodyPr wrap="none" rtlCol="0">
            <a:spAutoFit/>
          </a:bodyPr>
          <a:lstStyle/>
          <a:p>
            <a:pPr algn="ctr"/>
            <a:r>
              <a:rPr lang="en-US" sz="4400" b="1" dirty="0">
                <a:solidFill>
                  <a:schemeClr val="bg1"/>
                </a:solidFill>
                <a:latin typeface="Arial" panose="020B0604020202020204" pitchFamily="34" charset="0"/>
                <a:cs typeface="Arial" panose="020B0604020202020204" pitchFamily="34" charset="0"/>
              </a:rPr>
              <a:t>HOẠT ĐỘNG NHÓM</a:t>
            </a:r>
          </a:p>
        </p:txBody>
      </p:sp>
    </p:spTree>
    <p:extLst>
      <p:ext uri="{BB962C8B-B14F-4D97-AF65-F5344CB8AC3E}">
        <p14:creationId xmlns:p14="http://schemas.microsoft.com/office/powerpoint/2010/main" val="231676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7" dur="500"/>
                                        <p:tgtEl>
                                          <p:spTgt spid="2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
                                            <p:txEl>
                                              <p:pRg st="1" end="1"/>
                                            </p:txEl>
                                          </p:spTgt>
                                        </p:tgtEl>
                                        <p:attrNameLst>
                                          <p:attrName>style.visibility</p:attrName>
                                        </p:attrNameLst>
                                      </p:cBhvr>
                                      <p:to>
                                        <p:strVal val="visible"/>
                                      </p:to>
                                    </p:set>
                                    <p:animEffect transition="in" filter="fade">
                                      <p:cBhvr>
                                        <p:cTn id="12" dur="500"/>
                                        <p:tgtEl>
                                          <p:spTgt spid="2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5">
                                            <p:txEl>
                                              <p:pRg st="2" end="2"/>
                                            </p:txEl>
                                          </p:spTgt>
                                        </p:tgtEl>
                                        <p:attrNameLst>
                                          <p:attrName>style.visibility</p:attrName>
                                        </p:attrNameLst>
                                      </p:cBhvr>
                                      <p:to>
                                        <p:strVal val="visible"/>
                                      </p:to>
                                    </p:set>
                                    <p:animEffect transition="in" filter="fade">
                                      <p:cBhvr>
                                        <p:cTn id="17" dur="500"/>
                                        <p:tgtEl>
                                          <p:spTgt spid="2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5">
                                            <p:txEl>
                                              <p:pRg st="3" end="3"/>
                                            </p:txEl>
                                          </p:spTgt>
                                        </p:tgtEl>
                                        <p:attrNameLst>
                                          <p:attrName>style.visibility</p:attrName>
                                        </p:attrNameLst>
                                      </p:cBhvr>
                                      <p:to>
                                        <p:strVal val="visible"/>
                                      </p:to>
                                    </p:set>
                                    <p:animEffect transition="in" filter="fade">
                                      <p:cBhvr>
                                        <p:cTn id="22" dur="500"/>
                                        <p:tgtEl>
                                          <p:spTgt spid="2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229720" y="1045234"/>
            <a:ext cx="8388726" cy="8388726"/>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8109397" y="1045234"/>
            <a:ext cx="8388726" cy="8388726"/>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4952250" y="-499459"/>
            <a:ext cx="3685743" cy="3062517"/>
          </a:xfrm>
          <a:prstGeom prst="rect">
            <a:avLst/>
          </a:prstGeom>
        </p:spPr>
      </p:pic>
      <p:pic>
        <p:nvPicPr>
          <p:cNvPr id="15" name="Picture 1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561083">
            <a:off x="-662408" y="-106270"/>
            <a:ext cx="3784256" cy="1598848"/>
          </a:xfrm>
          <a:prstGeom prst="rect">
            <a:avLst/>
          </a:prstGeom>
        </p:spPr>
      </p:pic>
      <p:pic>
        <p:nvPicPr>
          <p:cNvPr id="17" name="Picture 1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flipH="1" flipV="1">
            <a:off x="-628147" y="8219061"/>
            <a:ext cx="3715734" cy="3087437"/>
          </a:xfrm>
          <a:prstGeom prst="rect">
            <a:avLst/>
          </a:prstGeom>
        </p:spPr>
      </p:pic>
      <p:pic>
        <p:nvPicPr>
          <p:cNvPr id="18" name="Picture 17"/>
          <p:cNvPicPr/>
          <p:nvPr/>
        </p:nvPicPr>
        <p:blipFill>
          <a:blip r:embed="rId10" cstate="print">
            <a:extLst>
              <a:ext uri="{28A0092B-C50C-407E-A947-70E740481C1C}">
                <a14:useLocalDpi xmlns:a14="http://schemas.microsoft.com/office/drawing/2010/main" val="0"/>
              </a:ext>
            </a:extLst>
          </a:blip>
          <a:stretch>
            <a:fillRect/>
          </a:stretch>
        </p:blipFill>
        <p:spPr>
          <a:xfrm>
            <a:off x="1662459" y="2925972"/>
            <a:ext cx="6905071" cy="5293089"/>
          </a:xfrm>
          <a:prstGeom prst="rect">
            <a:avLst/>
          </a:prstGeom>
        </p:spPr>
      </p:pic>
      <p:pic>
        <p:nvPicPr>
          <p:cNvPr id="16" name="Picture 15"/>
          <p:cNvPicPr/>
          <p:nvPr/>
        </p:nvPicPr>
        <p:blipFill>
          <a:blip r:embed="rId11">
            <a:extLst>
              <a:ext uri="{28A0092B-C50C-407E-A947-70E740481C1C}">
                <a14:useLocalDpi xmlns:a14="http://schemas.microsoft.com/office/drawing/2010/main" val="0"/>
              </a:ext>
            </a:extLst>
          </a:blip>
          <a:stretch>
            <a:fillRect/>
          </a:stretch>
        </p:blipFill>
        <p:spPr>
          <a:xfrm>
            <a:off x="9593052" y="2925972"/>
            <a:ext cx="6905071" cy="5293089"/>
          </a:xfrm>
          <a:prstGeom prst="rect">
            <a:avLst/>
          </a:prstGeom>
        </p:spPr>
      </p:pic>
      <p:sp>
        <p:nvSpPr>
          <p:cNvPr id="10" name="Rectangle 9"/>
          <p:cNvSpPr/>
          <p:nvPr/>
        </p:nvSpPr>
        <p:spPr>
          <a:xfrm>
            <a:off x="0" y="647700"/>
            <a:ext cx="18288000" cy="938719"/>
          </a:xfrm>
          <a:prstGeom prst="rect">
            <a:avLst/>
          </a:prstGeom>
        </p:spPr>
        <p:txBody>
          <a:bodyPr wrap="square">
            <a:spAutoFit/>
          </a:bodyPr>
          <a:lstStyle/>
          <a:p>
            <a:pPr algn="ctr">
              <a:spcBef>
                <a:spcPts val="300"/>
              </a:spcBef>
              <a:spcAft>
                <a:spcPts val="300"/>
              </a:spcAft>
            </a:pPr>
            <a:r>
              <a:rPr lang="nl-NL" sz="5500" b="1" u="sng" dirty="0">
                <a:solidFill>
                  <a:schemeClr val="accent6"/>
                </a:solidFill>
                <a:latin typeface="Arial" panose="020B0604020202020204" pitchFamily="34" charset="0"/>
                <a:ea typeface="Calibri" panose="020F0502020204030204" pitchFamily="34" charset="0"/>
                <a:cs typeface="Arial" panose="020B0604020202020204" pitchFamily="34" charset="0"/>
              </a:rPr>
              <a:t>Một số sản phẩm mĩ thuật của học sinh</a:t>
            </a:r>
            <a:endParaRPr lang="en-US" sz="5500" b="1" u="sng" dirty="0">
              <a:solidFill>
                <a:schemeClr val="accent6"/>
              </a:solidFill>
              <a:latin typeface="Arial" panose="020B0604020202020204" pitchFamily="34" charset="0"/>
              <a:ea typeface="Calibri" panose="020F0502020204030204" pitchFamily="34" charset="0"/>
              <a:cs typeface="Arial" panose="020B0604020202020204" pitchFamily="34" charset="0"/>
            </a:endParaRPr>
          </a:p>
        </p:txBody>
      </p:sp>
      <p:pic>
        <p:nvPicPr>
          <p:cNvPr id="13" name="Picture 6"/>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7348974" y="6441830"/>
            <a:ext cx="3124200" cy="3845170"/>
          </a:xfrm>
          <a:prstGeom prst="rect">
            <a:avLst/>
          </a:prstGeom>
        </p:spPr>
      </p:pic>
    </p:spTree>
    <p:extLst>
      <p:ext uri="{BB962C8B-B14F-4D97-AF65-F5344CB8AC3E}">
        <p14:creationId xmlns:p14="http://schemas.microsoft.com/office/powerpoint/2010/main" val="122391288"/>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circle(in)">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randombar(horizontal)">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229720" y="1045234"/>
            <a:ext cx="8388726" cy="8388726"/>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8109397" y="1045234"/>
            <a:ext cx="8388726" cy="8388726"/>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4952250" y="-499459"/>
            <a:ext cx="3685743" cy="3062517"/>
          </a:xfrm>
          <a:prstGeom prst="rect">
            <a:avLst/>
          </a:prstGeom>
        </p:spPr>
      </p:pic>
      <p:pic>
        <p:nvPicPr>
          <p:cNvPr id="15" name="Picture 1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561083">
            <a:off x="-662408" y="-106270"/>
            <a:ext cx="3784256" cy="1598848"/>
          </a:xfrm>
          <a:prstGeom prst="rect">
            <a:avLst/>
          </a:prstGeom>
        </p:spPr>
      </p:pic>
      <p:pic>
        <p:nvPicPr>
          <p:cNvPr id="17" name="Picture 1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flipH="1" flipV="1">
            <a:off x="-628147" y="8219061"/>
            <a:ext cx="3715734" cy="3087437"/>
          </a:xfrm>
          <a:prstGeom prst="rect">
            <a:avLst/>
          </a:prstGeom>
        </p:spPr>
      </p:pic>
      <p:pic>
        <p:nvPicPr>
          <p:cNvPr id="10" name="Picture 9"/>
          <p:cNvPicPr/>
          <p:nvPr/>
        </p:nvPicPr>
        <p:blipFill>
          <a:blip r:embed="rId10">
            <a:extLst>
              <a:ext uri="{28A0092B-C50C-407E-A947-70E740481C1C}">
                <a14:useLocalDpi xmlns:a14="http://schemas.microsoft.com/office/drawing/2010/main" val="0"/>
              </a:ext>
            </a:extLst>
          </a:blip>
          <a:stretch>
            <a:fillRect/>
          </a:stretch>
        </p:blipFill>
        <p:spPr>
          <a:xfrm>
            <a:off x="1635136" y="2684356"/>
            <a:ext cx="6978660" cy="6043084"/>
          </a:xfrm>
          <a:prstGeom prst="rect">
            <a:avLst/>
          </a:prstGeom>
        </p:spPr>
      </p:pic>
      <p:pic>
        <p:nvPicPr>
          <p:cNvPr id="11" name="Picture 10"/>
          <p:cNvPicPr/>
          <p:nvPr/>
        </p:nvPicPr>
        <p:blipFill>
          <a:blip r:embed="rId11">
            <a:extLst>
              <a:ext uri="{28A0092B-C50C-407E-A947-70E740481C1C}">
                <a14:useLocalDpi xmlns:a14="http://schemas.microsoft.com/office/drawing/2010/main" val="0"/>
              </a:ext>
            </a:extLst>
          </a:blip>
          <a:stretch>
            <a:fillRect/>
          </a:stretch>
        </p:blipFill>
        <p:spPr>
          <a:xfrm>
            <a:off x="9530486" y="2684356"/>
            <a:ext cx="6967637" cy="6011968"/>
          </a:xfrm>
          <a:prstGeom prst="rect">
            <a:avLst/>
          </a:prstGeom>
        </p:spPr>
      </p:pic>
      <p:sp>
        <p:nvSpPr>
          <p:cNvPr id="13" name="Rectangle 12"/>
          <p:cNvSpPr/>
          <p:nvPr/>
        </p:nvSpPr>
        <p:spPr>
          <a:xfrm>
            <a:off x="0" y="647700"/>
            <a:ext cx="18288000" cy="938719"/>
          </a:xfrm>
          <a:prstGeom prst="rect">
            <a:avLst/>
          </a:prstGeom>
        </p:spPr>
        <p:txBody>
          <a:bodyPr wrap="square">
            <a:spAutoFit/>
          </a:bodyPr>
          <a:lstStyle/>
          <a:p>
            <a:pPr algn="ctr">
              <a:spcBef>
                <a:spcPts val="300"/>
              </a:spcBef>
              <a:spcAft>
                <a:spcPts val="300"/>
              </a:spcAft>
            </a:pPr>
            <a:r>
              <a:rPr lang="nl-NL" sz="5500" b="1" u="sng" dirty="0">
                <a:solidFill>
                  <a:schemeClr val="accent6"/>
                </a:solidFill>
                <a:latin typeface="Arial" panose="020B0604020202020204" pitchFamily="34" charset="0"/>
                <a:ea typeface="Calibri" panose="020F0502020204030204" pitchFamily="34" charset="0"/>
                <a:cs typeface="Arial" panose="020B0604020202020204" pitchFamily="34" charset="0"/>
              </a:rPr>
              <a:t>Một số sản phẩm mĩ thuật của học sinh</a:t>
            </a:r>
            <a:endParaRPr lang="en-US" sz="5500" b="1" u="sng" dirty="0">
              <a:solidFill>
                <a:schemeClr val="accent6"/>
              </a:solidFill>
              <a:latin typeface="Arial" panose="020B0604020202020204" pitchFamily="34" charset="0"/>
              <a:ea typeface="Calibri" panose="020F0502020204030204" pitchFamily="34" charset="0"/>
              <a:cs typeface="Arial" panose="020B0604020202020204" pitchFamily="34" charset="0"/>
            </a:endParaRPr>
          </a:p>
        </p:txBody>
      </p:sp>
      <p:pic>
        <p:nvPicPr>
          <p:cNvPr id="16" name="Picture 6"/>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7348974" y="6441830"/>
            <a:ext cx="3124200" cy="3845170"/>
          </a:xfrm>
          <a:prstGeom prst="rect">
            <a:avLst/>
          </a:prstGeom>
        </p:spPr>
      </p:pic>
    </p:spTree>
    <p:extLst>
      <p:ext uri="{BB962C8B-B14F-4D97-AF65-F5344CB8AC3E}">
        <p14:creationId xmlns:p14="http://schemas.microsoft.com/office/powerpoint/2010/main" val="21089888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 calcmode="lin" valueType="num">
                                      <p:cBhvr>
                                        <p:cTn id="9" dur="500" fill="hold"/>
                                        <p:tgtEl>
                                          <p:spTgt spid="10"/>
                                        </p:tgtEl>
                                        <p:attrNameLst>
                                          <p:attrName>style.rotation</p:attrName>
                                        </p:attrNameLst>
                                      </p:cBhvr>
                                      <p:tavLst>
                                        <p:tav tm="0">
                                          <p:val>
                                            <p:fltVal val="90"/>
                                          </p:val>
                                        </p:tav>
                                        <p:tav tm="100000">
                                          <p:val>
                                            <p:fltVal val="0"/>
                                          </p:val>
                                        </p:tav>
                                      </p:tavLst>
                                    </p:anim>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heel(1)">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229720" y="1045234"/>
            <a:ext cx="8388726" cy="8388726"/>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8109397" y="1045234"/>
            <a:ext cx="8388726" cy="8388726"/>
          </a:xfrm>
          <a:prstGeom prst="rect">
            <a:avLst/>
          </a:prstGeom>
        </p:spPr>
      </p:pic>
      <p:pic>
        <p:nvPicPr>
          <p:cNvPr id="18" name="Picture 1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4686421" flipV="1">
            <a:off x="4689209" y="3211662"/>
            <a:ext cx="1080956" cy="2308913"/>
          </a:xfrm>
          <a:prstGeom prst="rect">
            <a:avLst/>
          </a:prstGeom>
        </p:spPr>
      </p:pic>
      <p:pic>
        <p:nvPicPr>
          <p:cNvPr id="20" name="Picture 2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960395">
            <a:off x="16786181" y="1014640"/>
            <a:ext cx="1538446" cy="1503714"/>
          </a:xfrm>
          <a:prstGeom prst="rect">
            <a:avLst/>
          </a:prstGeom>
        </p:spPr>
      </p:pic>
      <p:pic>
        <p:nvPicPr>
          <p:cNvPr id="21" name="Picture 2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1960395">
            <a:off x="15436686" y="-33508"/>
            <a:ext cx="1538446" cy="1503714"/>
          </a:xfrm>
          <a:prstGeom prst="rect">
            <a:avLst/>
          </a:prstGeom>
        </p:spPr>
      </p:pic>
      <p:pic>
        <p:nvPicPr>
          <p:cNvPr id="22" name="Picture 22"/>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8471221">
            <a:off x="-610128" y="8415061"/>
            <a:ext cx="1538446" cy="1503714"/>
          </a:xfrm>
          <a:prstGeom prst="rect">
            <a:avLst/>
          </a:prstGeom>
        </p:spPr>
      </p:pic>
      <p:pic>
        <p:nvPicPr>
          <p:cNvPr id="23" name="Picture 23"/>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8471221">
            <a:off x="1116927" y="9163872"/>
            <a:ext cx="1538446" cy="1503714"/>
          </a:xfrm>
          <a:prstGeom prst="rect">
            <a:avLst/>
          </a:prstGeom>
        </p:spPr>
      </p:pic>
      <p:pic>
        <p:nvPicPr>
          <p:cNvPr id="24" name="Picture 24"/>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590445" y="-113087"/>
            <a:ext cx="2811941" cy="2658562"/>
          </a:xfrm>
          <a:prstGeom prst="rect">
            <a:avLst/>
          </a:prstGeom>
        </p:spPr>
      </p:pic>
      <p:pic>
        <p:nvPicPr>
          <p:cNvPr id="25" name="Picture 25"/>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1060915" flipV="1">
            <a:off x="16051231" y="7845935"/>
            <a:ext cx="3008346" cy="2844255"/>
          </a:xfrm>
          <a:prstGeom prst="rect">
            <a:avLst/>
          </a:prstGeom>
        </p:spPr>
      </p:pic>
      <p:sp>
        <p:nvSpPr>
          <p:cNvPr id="28" name="TextBox 27"/>
          <p:cNvSpPr txBox="1"/>
          <p:nvPr/>
        </p:nvSpPr>
        <p:spPr>
          <a:xfrm>
            <a:off x="4344223" y="726202"/>
            <a:ext cx="9353726" cy="962058"/>
          </a:xfrm>
          <a:prstGeom prst="rect">
            <a:avLst/>
          </a:prstGeom>
        </p:spPr>
        <p:txBody>
          <a:bodyPr lIns="0" tIns="0" rIns="0" bIns="0" rtlCol="0" anchor="t">
            <a:spAutoFit/>
          </a:bodyPr>
          <a:lstStyle/>
          <a:p>
            <a:pPr algn="ctr">
              <a:lnSpc>
                <a:spcPts val="8000"/>
              </a:lnSpc>
            </a:pPr>
            <a:r>
              <a:rPr lang="en-US" sz="6600" b="1" dirty="0">
                <a:solidFill>
                  <a:srgbClr val="DC6A5B"/>
                </a:solidFill>
                <a:latin typeface="Arial" panose="020B0604020202020204" pitchFamily="34" charset="0"/>
                <a:cs typeface="Arial" panose="020B0604020202020204" pitchFamily="34" charset="0"/>
              </a:rPr>
              <a:t>VẬN DỤNG</a:t>
            </a:r>
          </a:p>
        </p:txBody>
      </p:sp>
      <p:pic>
        <p:nvPicPr>
          <p:cNvPr id="29" name="Picture 14"/>
          <p:cNvPicPr>
            <a:picLocks noChangeAspect="1"/>
          </p:cNvPicPr>
          <p:nvPr/>
        </p:nvPicPr>
        <p:blipFill>
          <a:blip r:embed="rId14"/>
          <a:srcRect/>
          <a:stretch>
            <a:fillRect/>
          </a:stretch>
        </p:blipFill>
        <p:spPr>
          <a:xfrm>
            <a:off x="1390563" y="4771384"/>
            <a:ext cx="3976668" cy="4293300"/>
          </a:xfrm>
          <a:prstGeom prst="rect">
            <a:avLst/>
          </a:prstGeom>
        </p:spPr>
      </p:pic>
      <p:sp>
        <p:nvSpPr>
          <p:cNvPr id="31" name="Cloud 30"/>
          <p:cNvSpPr/>
          <p:nvPr/>
        </p:nvSpPr>
        <p:spPr>
          <a:xfrm>
            <a:off x="6218911" y="2464837"/>
            <a:ext cx="10439400" cy="5341225"/>
          </a:xfrm>
          <a:prstGeom prst="cloud">
            <a:avLst/>
          </a:prstGeom>
        </p:spPr>
        <p:style>
          <a:lnRef idx="3">
            <a:schemeClr val="lt1"/>
          </a:lnRef>
          <a:fillRef idx="1">
            <a:schemeClr val="accent2"/>
          </a:fillRef>
          <a:effectRef idx="1">
            <a:schemeClr val="accent2"/>
          </a:effectRef>
          <a:fontRef idx="minor">
            <a:schemeClr val="lt1"/>
          </a:fontRef>
        </p:style>
        <p:txBody>
          <a:bodyPr rtlCol="0" anchor="ctr"/>
          <a:lstStyle/>
          <a:p>
            <a:pPr algn="ctr">
              <a:lnSpc>
                <a:spcPct val="150000"/>
              </a:lnSpc>
            </a:pPr>
            <a:r>
              <a:rPr lang="vi-VN" sz="4000" dirty="0">
                <a:solidFill>
                  <a:schemeClr val="bg1"/>
                </a:solidFill>
              </a:rPr>
              <a:t>Cùng nhóm bạn vẽ tranh cổ động về đề tài tuyên truyền, bỏ rác đúng nơi quy định </a:t>
            </a:r>
            <a:endParaRPr lang="en-US" sz="4000" dirty="0">
              <a:solidFill>
                <a:schemeClr val="bg1"/>
              </a:solidFill>
            </a:endParaRPr>
          </a:p>
          <a:p>
            <a:pPr algn="ctr"/>
            <a:endParaRPr lang="en-US" dirty="0"/>
          </a:p>
        </p:txBody>
      </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left)">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circle(in)">
                                      <p:cBhvr>
                                        <p:cTn id="2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229720" y="1045234"/>
            <a:ext cx="8388726" cy="8388726"/>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8109397" y="1045234"/>
            <a:ext cx="8388726" cy="8388726"/>
          </a:xfrm>
          <a:prstGeom prst="rect">
            <a:avLst/>
          </a:prstGeom>
        </p:spPr>
      </p:pic>
      <p:sp>
        <p:nvSpPr>
          <p:cNvPr id="4" name="Rectangle 3"/>
          <p:cNvSpPr/>
          <p:nvPr/>
        </p:nvSpPr>
        <p:spPr>
          <a:xfrm>
            <a:off x="3601393" y="8453521"/>
            <a:ext cx="11187921" cy="1569660"/>
          </a:xfrm>
          <a:prstGeom prst="rect">
            <a:avLst/>
          </a:prstGeom>
        </p:spPr>
        <p:txBody>
          <a:bodyPr wrap="square">
            <a:spAutoFit/>
          </a:bodyPr>
          <a:lstStyle/>
          <a:p>
            <a:pPr marL="571500" indent="-571500" algn="ctr">
              <a:lnSpc>
                <a:spcPct val="120000"/>
              </a:lnSpc>
              <a:buFont typeface="Wingdings" panose="05000000000000000000" pitchFamily="2" charset="2"/>
              <a:buChar char="Ø"/>
            </a:pPr>
            <a:r>
              <a:rPr lang="en-US" sz="4000" dirty="0">
                <a:latin typeface="Arial" panose="020B0604020202020204" pitchFamily="34" charset="0"/>
                <a:cs typeface="Arial" panose="020B0604020202020204" pitchFamily="34" charset="0"/>
              </a:rPr>
              <a:t>M</a:t>
            </a:r>
            <a:r>
              <a:rPr lang="vi-VN" sz="4000" dirty="0">
                <a:latin typeface="Arial" panose="020B0604020202020204" pitchFamily="34" charset="0"/>
                <a:cs typeface="Arial" panose="020B0604020202020204" pitchFamily="34" charset="0"/>
              </a:rPr>
              <a:t>ột số SPMT tranh cổ động về đề tài tuyên truyền, bỏ rác đúng nơi quy định</a:t>
            </a:r>
            <a:endParaRPr lang="en-US" sz="4000" dirty="0">
              <a:latin typeface="Arial" panose="020B0604020202020204" pitchFamily="34" charset="0"/>
              <a:cs typeface="Arial" panose="020B0604020202020204" pitchFamily="34" charset="0"/>
            </a:endParaRPr>
          </a:p>
        </p:txBody>
      </p:sp>
      <p:pic>
        <p:nvPicPr>
          <p:cNvPr id="16" name="Picture 15" descr="A picture containing text&#10;&#10;Description automatically generated"/>
          <p:cNvPicPr/>
          <p:nvPr/>
        </p:nvPicPr>
        <p:blipFill>
          <a:blip r:embed="rId4">
            <a:extLst>
              <a:ext uri="{28A0092B-C50C-407E-A947-70E740481C1C}">
                <a14:useLocalDpi xmlns:a14="http://schemas.microsoft.com/office/drawing/2010/main" val="0"/>
              </a:ext>
            </a:extLst>
          </a:blip>
          <a:stretch>
            <a:fillRect/>
          </a:stretch>
        </p:blipFill>
        <p:spPr>
          <a:xfrm>
            <a:off x="805365" y="1164369"/>
            <a:ext cx="5312513" cy="7028767"/>
          </a:xfrm>
          <a:prstGeom prst="rect">
            <a:avLst/>
          </a:prstGeom>
        </p:spPr>
      </p:pic>
      <p:pic>
        <p:nvPicPr>
          <p:cNvPr id="17" name="Picture 16" descr="A hand holding a globe&#10;&#10;Description automatically generated with low confidence"/>
          <p:cNvPicPr/>
          <p:nvPr/>
        </p:nvPicPr>
        <p:blipFill>
          <a:blip r:embed="rId5" cstate="print">
            <a:extLst>
              <a:ext uri="{28A0092B-C50C-407E-A947-70E740481C1C}">
                <a14:useLocalDpi xmlns:a14="http://schemas.microsoft.com/office/drawing/2010/main" val="0"/>
              </a:ext>
            </a:extLst>
          </a:blip>
          <a:stretch>
            <a:fillRect/>
          </a:stretch>
        </p:blipFill>
        <p:spPr>
          <a:xfrm>
            <a:off x="12267750" y="1158032"/>
            <a:ext cx="5345021" cy="7021642"/>
          </a:xfrm>
          <a:prstGeom prst="rect">
            <a:avLst/>
          </a:prstGeom>
        </p:spPr>
      </p:pic>
      <p:pic>
        <p:nvPicPr>
          <p:cNvPr id="25" name="Picture 25"/>
          <p:cNvPicPr>
            <a:picLocks noChangeAspect="1"/>
          </p:cNvPicPr>
          <p:nvPr/>
        </p:nvPicPr>
        <p:blipFill>
          <a:blip r:embed="rId6">
            <a:extLst>
              <a:ext uri="{BEBA8EAE-BF5A-486C-A8C5-ECC9F3942E4B}">
                <a14:imgProps xmlns:a14="http://schemas.microsoft.com/office/drawing/2010/main">
                  <a14:imgLayer r:embed="rId7">
                    <a14:imgEffect>
                      <a14:colorTemperature colorTemp="7200"/>
                    </a14:imgEffect>
                  </a14:imgLayer>
                </a14:imgProps>
              </a:ext>
              <a:ext uri="{28A0092B-C50C-407E-A947-70E740481C1C}">
                <a14:useLocalDpi xmlns:a14="http://schemas.microsoft.com/office/drawing/2010/main" val="0"/>
              </a:ext>
            </a:extLst>
          </a:blip>
          <a:srcRect/>
          <a:stretch>
            <a:fillRect/>
          </a:stretch>
        </p:blipFill>
        <p:spPr>
          <a:xfrm rot="-1060915" flipV="1">
            <a:off x="16083198" y="-376894"/>
            <a:ext cx="3008346" cy="2844255"/>
          </a:xfrm>
          <a:prstGeom prst="rect">
            <a:avLst/>
          </a:prstGeom>
        </p:spPr>
      </p:pic>
      <p:pic>
        <p:nvPicPr>
          <p:cNvPr id="14" name="Picture 12"/>
          <p:cNvPicPr>
            <a:picLocks noChangeAspect="1"/>
          </p:cNvPicPr>
          <p:nvPr/>
        </p:nvPicPr>
        <p:blipFill>
          <a:blip r:embed="rId8">
            <a:duotone>
              <a:prstClr val="black"/>
              <a:schemeClr val="tx2">
                <a:tint val="45000"/>
                <a:satMod val="400000"/>
              </a:schemeClr>
            </a:duotone>
          </a:blip>
          <a:srcRect/>
          <a:stretch>
            <a:fillRect/>
          </a:stretch>
        </p:blipFill>
        <p:spPr>
          <a:xfrm rot="537364">
            <a:off x="-443079" y="-617303"/>
            <a:ext cx="2072537" cy="1976682"/>
          </a:xfrm>
          <a:prstGeom prst="rect">
            <a:avLst/>
          </a:prstGeom>
        </p:spPr>
      </p:pic>
      <p:pic>
        <p:nvPicPr>
          <p:cNvPr id="18" name="Picture 17" descr="Background pattern&#10;&#10;Description automatically generated"/>
          <p:cNvPicPr/>
          <p:nvPr/>
        </p:nvPicPr>
        <p:blipFill>
          <a:blip r:embed="rId9">
            <a:extLst>
              <a:ext uri="{28A0092B-C50C-407E-A947-70E740481C1C}">
                <a14:useLocalDpi xmlns:a14="http://schemas.microsoft.com/office/drawing/2010/main" val="0"/>
              </a:ext>
            </a:extLst>
          </a:blip>
          <a:stretch>
            <a:fillRect/>
          </a:stretch>
        </p:blipFill>
        <p:spPr>
          <a:xfrm>
            <a:off x="6542233" y="1158032"/>
            <a:ext cx="5344967" cy="7035104"/>
          </a:xfrm>
          <a:prstGeom prst="rect">
            <a:avLst/>
          </a:prstGeom>
        </p:spPr>
      </p:pic>
    </p:spTree>
    <p:extLst>
      <p:ext uri="{BB962C8B-B14F-4D97-AF65-F5344CB8AC3E}">
        <p14:creationId xmlns:p14="http://schemas.microsoft.com/office/powerpoint/2010/main" val="415796604"/>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heel(1)">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circle(in)">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left)">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8109397" y="1045234"/>
            <a:ext cx="8388726" cy="8388726"/>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529389" y="1986913"/>
            <a:ext cx="15363604" cy="7426368"/>
          </a:xfrm>
          <a:prstGeom prst="rect">
            <a:avLst/>
          </a:prstGeom>
        </p:spPr>
      </p:pic>
      <p:pic>
        <p:nvPicPr>
          <p:cNvPr id="8" name="Picture 8"/>
          <p:cNvPicPr>
            <a:picLocks noChangeAspect="1"/>
          </p:cNvPicPr>
          <p:nvPr/>
        </p:nvPicPr>
        <p:blipFill>
          <a:blip r:embed="rId6"/>
          <a:srcRect/>
          <a:stretch>
            <a:fillRect/>
          </a:stretch>
        </p:blipFill>
        <p:spPr>
          <a:xfrm>
            <a:off x="7729417" y="9366079"/>
            <a:ext cx="2963548" cy="726069"/>
          </a:xfrm>
          <a:prstGeom prst="rect">
            <a:avLst/>
          </a:prstGeom>
        </p:spPr>
      </p:pic>
      <p:pic>
        <p:nvPicPr>
          <p:cNvPr id="10"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flipV="1">
            <a:off x="0" y="8396623"/>
            <a:ext cx="2590365" cy="1868301"/>
          </a:xfrm>
          <a:prstGeom prst="rect">
            <a:avLst/>
          </a:prstGeom>
        </p:spPr>
      </p:pic>
      <p:sp>
        <p:nvSpPr>
          <p:cNvPr id="15" name="TextBox 15"/>
          <p:cNvSpPr txBox="1"/>
          <p:nvPr/>
        </p:nvSpPr>
        <p:spPr>
          <a:xfrm>
            <a:off x="4691752" y="780297"/>
            <a:ext cx="9353726" cy="962058"/>
          </a:xfrm>
          <a:prstGeom prst="rect">
            <a:avLst/>
          </a:prstGeom>
        </p:spPr>
        <p:txBody>
          <a:bodyPr lIns="0" tIns="0" rIns="0" bIns="0" rtlCol="0" anchor="t">
            <a:spAutoFit/>
          </a:bodyPr>
          <a:lstStyle/>
          <a:p>
            <a:pPr algn="ctr">
              <a:lnSpc>
                <a:spcPts val="8000"/>
              </a:lnSpc>
            </a:pPr>
            <a:r>
              <a:rPr lang="en-US" sz="6600" b="1" dirty="0">
                <a:solidFill>
                  <a:srgbClr val="8C4842"/>
                </a:solidFill>
                <a:latin typeface="Arial" panose="020B0604020202020204" pitchFamily="34" charset="0"/>
                <a:cs typeface="Arial" panose="020B0604020202020204" pitchFamily="34" charset="0"/>
              </a:rPr>
              <a:t>HƯỚNG DẪN VỀ NHÀ</a:t>
            </a:r>
          </a:p>
        </p:txBody>
      </p:sp>
      <p:pic>
        <p:nvPicPr>
          <p:cNvPr id="16" name="Picture 3"/>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264720" y="12700"/>
            <a:ext cx="3574561" cy="3574561"/>
          </a:xfrm>
          <a:prstGeom prst="rect">
            <a:avLst/>
          </a:prstGeom>
        </p:spPr>
      </p:pic>
      <p:pic>
        <p:nvPicPr>
          <p:cNvPr id="21" name="Picture 3"/>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4425458" y="89455"/>
            <a:ext cx="3574561" cy="3574561"/>
          </a:xfrm>
          <a:prstGeom prst="rect">
            <a:avLst/>
          </a:prstGeom>
        </p:spPr>
      </p:pic>
      <p:sp>
        <p:nvSpPr>
          <p:cNvPr id="6" name="Rectangle 5"/>
          <p:cNvSpPr/>
          <p:nvPr/>
        </p:nvSpPr>
        <p:spPr>
          <a:xfrm>
            <a:off x="2275392" y="3482541"/>
            <a:ext cx="8992035" cy="4708981"/>
          </a:xfrm>
          <a:prstGeom prst="rect">
            <a:avLst/>
          </a:prstGeom>
        </p:spPr>
        <p:txBody>
          <a:bodyPr wrap="square">
            <a:spAutoFit/>
          </a:bodyPr>
          <a:lstStyle/>
          <a:p>
            <a:pPr marL="571500" indent="-571500" algn="just">
              <a:lnSpc>
                <a:spcPct val="150000"/>
              </a:lnSpc>
              <a:buFont typeface="Arial" panose="020B0604020202020204" pitchFamily="34" charset="0"/>
              <a:buChar char="•"/>
            </a:pPr>
            <a:r>
              <a:rPr lang="en-US" sz="4000" dirty="0"/>
              <a:t>Ô</a:t>
            </a:r>
            <a:r>
              <a:rPr lang="vi-VN" sz="4000" dirty="0"/>
              <a:t>n lại kiến thức đã học.</a:t>
            </a:r>
          </a:p>
          <a:p>
            <a:pPr marL="571500" indent="-571500" algn="just">
              <a:lnSpc>
                <a:spcPct val="150000"/>
              </a:lnSpc>
              <a:buFont typeface="Arial" panose="020B0604020202020204" pitchFamily="34" charset="0"/>
              <a:buChar char="•"/>
            </a:pPr>
            <a:r>
              <a:rPr lang="vi-VN" sz="4000" dirty="0"/>
              <a:t>Hoàn thành các bài tập của Bài 12, Sách bài tập Mĩ thuật 7.</a:t>
            </a:r>
          </a:p>
          <a:p>
            <a:pPr marL="571500" indent="-571500" algn="just">
              <a:lnSpc>
                <a:spcPct val="150000"/>
              </a:lnSpc>
              <a:buFont typeface="Arial" panose="020B0604020202020204" pitchFamily="34" charset="0"/>
              <a:buChar char="•"/>
            </a:pPr>
            <a:r>
              <a:rPr lang="vi-VN" sz="4000" dirty="0"/>
              <a:t>Đọc và tìm hiểu trước Bài 13 – Đề tài gia đình trong sáng tạo mĩ thuật. </a:t>
            </a:r>
          </a:p>
        </p:txBody>
      </p:sp>
      <p:pic>
        <p:nvPicPr>
          <p:cNvPr id="11" name="Picture 20"/>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1504805" y="3716568"/>
            <a:ext cx="4766572" cy="4385246"/>
          </a:xfrm>
          <a:prstGeom prst="rect">
            <a:avLst/>
          </a:prstGeom>
        </p:spPr>
      </p:pic>
    </p:spTree>
    <p:extLst>
      <p:ext uri="{BB962C8B-B14F-4D97-AF65-F5344CB8AC3E}">
        <p14:creationId xmlns:p14="http://schemas.microsoft.com/office/powerpoint/2010/main" val="242951429"/>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anim calcmode="lin" valueType="num">
                                      <p:cBhvr>
                                        <p:cTn id="13" dur="500" fill="hold"/>
                                        <p:tgtEl>
                                          <p:spTgt spid="11"/>
                                        </p:tgtEl>
                                        <p:attrNameLst>
                                          <p:attrName>ppt_x</p:attrName>
                                        </p:attrNameLst>
                                      </p:cBhvr>
                                      <p:tavLst>
                                        <p:tav tm="0">
                                          <p:val>
                                            <p:strVal val="#ppt_x"/>
                                          </p:val>
                                        </p:tav>
                                        <p:tav tm="100000">
                                          <p:val>
                                            <p:strVal val="#ppt_x"/>
                                          </p:val>
                                        </p:tav>
                                      </p:tavLst>
                                    </p:anim>
                                    <p:anim calcmode="lin" valueType="num">
                                      <p:cBhvr>
                                        <p:cTn id="14" dur="5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6">
                                            <p:txEl>
                                              <p:pRg st="0" end="0"/>
                                            </p:txEl>
                                          </p:spTgt>
                                        </p:tgtEl>
                                        <p:attrNameLst>
                                          <p:attrName>style.visibility</p:attrName>
                                        </p:attrNameLst>
                                      </p:cBhvr>
                                      <p:to>
                                        <p:strVal val="visible"/>
                                      </p:to>
                                    </p:set>
                                    <p:animEffect transition="in" filter="randombar(horizontal)">
                                      <p:cBhvr>
                                        <p:cTn id="24" dur="500"/>
                                        <p:tgtEl>
                                          <p:spTgt spid="6">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6">
                                            <p:txEl>
                                              <p:pRg st="1" end="1"/>
                                            </p:txEl>
                                          </p:spTgt>
                                        </p:tgtEl>
                                        <p:attrNameLst>
                                          <p:attrName>style.visibility</p:attrName>
                                        </p:attrNameLst>
                                      </p:cBhvr>
                                      <p:to>
                                        <p:strVal val="visible"/>
                                      </p:to>
                                    </p:set>
                                    <p:animEffect transition="in" filter="randombar(horizontal)">
                                      <p:cBhvr>
                                        <p:cTn id="29" dur="500"/>
                                        <p:tgtEl>
                                          <p:spTgt spid="6">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6">
                                            <p:txEl>
                                              <p:pRg st="2" end="2"/>
                                            </p:txEl>
                                          </p:spTgt>
                                        </p:tgtEl>
                                        <p:attrNameLst>
                                          <p:attrName>style.visibility</p:attrName>
                                        </p:attrNameLst>
                                      </p:cBhvr>
                                      <p:to>
                                        <p:strVal val="visible"/>
                                      </p:to>
                                    </p:set>
                                    <p:animEffect transition="in" filter="randombar(horizontal)">
                                      <p:cBhvr>
                                        <p:cTn id="34"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03166" y="2738721"/>
            <a:ext cx="17099034" cy="4809558"/>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4637594" y="7277099"/>
            <a:ext cx="2621705" cy="3783579"/>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016609">
            <a:off x="8244187" y="1894414"/>
            <a:ext cx="1799622" cy="1525179"/>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230479" y="3471553"/>
            <a:ext cx="1584170" cy="1671947"/>
          </a:xfrm>
          <a:prstGeom prst="rect">
            <a:avLst/>
          </a:prstGeom>
        </p:spPr>
      </p:pic>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580865" y="-293218"/>
            <a:ext cx="3206858" cy="3031939"/>
          </a:xfrm>
          <a:prstGeom prst="rect">
            <a:avLst/>
          </a:prstGeom>
        </p:spPr>
      </p:pic>
      <p:pic>
        <p:nvPicPr>
          <p:cNvPr id="7" name="Picture 7"/>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631203">
            <a:off x="13562968" y="1617249"/>
            <a:ext cx="3076325" cy="1997866"/>
          </a:xfrm>
          <a:prstGeom prst="rect">
            <a:avLst/>
          </a:prstGeom>
        </p:spPr>
      </p:pic>
      <p:sp>
        <p:nvSpPr>
          <p:cNvPr id="13" name="TextBox 13"/>
          <p:cNvSpPr txBox="1"/>
          <p:nvPr/>
        </p:nvSpPr>
        <p:spPr>
          <a:xfrm>
            <a:off x="1870359" y="3410910"/>
            <a:ext cx="14547277" cy="3465179"/>
          </a:xfrm>
          <a:prstGeom prst="rect">
            <a:avLst/>
          </a:prstGeom>
        </p:spPr>
        <p:txBody>
          <a:bodyPr wrap="square" lIns="0" tIns="0" rIns="0" bIns="0" rtlCol="0" anchor="t">
            <a:spAutoFit/>
          </a:bodyPr>
          <a:lstStyle/>
          <a:p>
            <a:pPr algn="ctr">
              <a:lnSpc>
                <a:spcPct val="150000"/>
              </a:lnSpc>
            </a:pPr>
            <a:r>
              <a:rPr lang="vi-VN" sz="8000" b="1" dirty="0">
                <a:solidFill>
                  <a:srgbClr val="202F5A"/>
                </a:solidFill>
              </a:rPr>
              <a:t>CẢM ƠN CÁC EM ĐÃ CHÚ Ý LẮNG NGHE BÀI GIẢNG</a:t>
            </a:r>
          </a:p>
        </p:txBody>
      </p:sp>
      <p:pic>
        <p:nvPicPr>
          <p:cNvPr id="14" name="Picture 8"/>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7460248">
            <a:off x="-580765" y="7633235"/>
            <a:ext cx="2833006" cy="2790511"/>
          </a:xfrm>
          <a:prstGeom prst="rect">
            <a:avLst/>
          </a:prstGeom>
        </p:spPr>
      </p:pic>
      <p:pic>
        <p:nvPicPr>
          <p:cNvPr id="15" name="Picture 7"/>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rot="7312315">
            <a:off x="15333167" y="-973443"/>
            <a:ext cx="2925310" cy="288143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85800" y="1551579"/>
            <a:ext cx="16611600" cy="8400495"/>
          </a:xfrm>
          <a:prstGeom prst="rect">
            <a:avLst/>
          </a:prstGeom>
        </p:spPr>
      </p:pic>
      <p:grpSp>
        <p:nvGrpSpPr>
          <p:cNvPr id="20" name="Group 6"/>
          <p:cNvGrpSpPr/>
          <p:nvPr/>
        </p:nvGrpSpPr>
        <p:grpSpPr>
          <a:xfrm flipH="1">
            <a:off x="5109045" y="2942800"/>
            <a:ext cx="11313452" cy="4758506"/>
            <a:chOff x="0" y="0"/>
            <a:chExt cx="2783350" cy="2115085"/>
          </a:xfrm>
          <a:solidFill>
            <a:schemeClr val="accent5">
              <a:lumMod val="75000"/>
            </a:schemeClr>
          </a:solidFill>
        </p:grpSpPr>
        <p:sp>
          <p:nvSpPr>
            <p:cNvPr id="24" name="Freeform 7"/>
            <p:cNvSpPr/>
            <p:nvPr/>
          </p:nvSpPr>
          <p:spPr>
            <a:xfrm>
              <a:off x="-1" y="0"/>
              <a:ext cx="2789621" cy="2119713"/>
            </a:xfrm>
            <a:custGeom>
              <a:avLst/>
              <a:gdLst/>
              <a:ahLst/>
              <a:cxnLst/>
              <a:rect l="l" t="t" r="r" b="b"/>
              <a:pathLst>
                <a:path w="2789621" h="2119713">
                  <a:moveTo>
                    <a:pt x="2751519" y="1514541"/>
                  </a:moveTo>
                  <a:cubicBezTo>
                    <a:pt x="2749093" y="1694565"/>
                    <a:pt x="2575977" y="1828218"/>
                    <a:pt x="2375102" y="1828218"/>
                  </a:cubicBezTo>
                  <a:cubicBezTo>
                    <a:pt x="2375102" y="1828218"/>
                    <a:pt x="2181122" y="1818249"/>
                    <a:pt x="1884714" y="1831693"/>
                  </a:cubicBezTo>
                  <a:cubicBezTo>
                    <a:pt x="1697539" y="1840183"/>
                    <a:pt x="1377928" y="1843310"/>
                    <a:pt x="908799" y="1844463"/>
                  </a:cubicBezTo>
                  <a:lnTo>
                    <a:pt x="940817" y="2097260"/>
                  </a:lnTo>
                  <a:cubicBezTo>
                    <a:pt x="942220" y="2110608"/>
                    <a:pt x="927684" y="2119713"/>
                    <a:pt x="916302" y="2112599"/>
                  </a:cubicBezTo>
                  <a:cubicBezTo>
                    <a:pt x="864324" y="2080114"/>
                    <a:pt x="793268" y="2038746"/>
                    <a:pt x="653873" y="1951299"/>
                  </a:cubicBezTo>
                  <a:cubicBezTo>
                    <a:pt x="595960" y="1914968"/>
                    <a:pt x="543807" y="1876085"/>
                    <a:pt x="504750" y="1845088"/>
                  </a:cubicBezTo>
                  <a:cubicBezTo>
                    <a:pt x="439719" y="1845136"/>
                    <a:pt x="401817" y="1845136"/>
                    <a:pt x="401817" y="1845136"/>
                  </a:cubicBezTo>
                  <a:cubicBezTo>
                    <a:pt x="200942" y="1845136"/>
                    <a:pt x="26610" y="1747868"/>
                    <a:pt x="25400" y="1587755"/>
                  </a:cubicBezTo>
                  <a:cubicBezTo>
                    <a:pt x="25400" y="1587755"/>
                    <a:pt x="0" y="821138"/>
                    <a:pt x="0" y="606979"/>
                  </a:cubicBezTo>
                  <a:cubicBezTo>
                    <a:pt x="0" y="392820"/>
                    <a:pt x="12700" y="249245"/>
                    <a:pt x="12700" y="249245"/>
                  </a:cubicBezTo>
                  <a:cubicBezTo>
                    <a:pt x="12701" y="120576"/>
                    <a:pt x="1" y="0"/>
                    <a:pt x="376419" y="8134"/>
                  </a:cubicBezTo>
                  <a:cubicBezTo>
                    <a:pt x="376419" y="8134"/>
                    <a:pt x="936900" y="28433"/>
                    <a:pt x="1332325" y="20834"/>
                  </a:cubicBezTo>
                  <a:cubicBezTo>
                    <a:pt x="1377928" y="12700"/>
                    <a:pt x="2337002" y="0"/>
                    <a:pt x="2337002" y="0"/>
                  </a:cubicBezTo>
                  <a:cubicBezTo>
                    <a:pt x="2592289" y="0"/>
                    <a:pt x="2783350" y="101068"/>
                    <a:pt x="2776919" y="303615"/>
                  </a:cubicBezTo>
                  <a:cubicBezTo>
                    <a:pt x="2776919" y="303615"/>
                    <a:pt x="2775285" y="802156"/>
                    <a:pt x="2782453" y="914526"/>
                  </a:cubicBezTo>
                  <a:cubicBezTo>
                    <a:pt x="2789621" y="1181471"/>
                    <a:pt x="2751519" y="1514541"/>
                    <a:pt x="2751519" y="1514541"/>
                  </a:cubicBezTo>
                  <a:close/>
                </a:path>
              </a:pathLst>
            </a:custGeom>
            <a:grpFill/>
          </p:spPr>
        </p:sp>
      </p:grpSp>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4914405" y="241940"/>
            <a:ext cx="3016185" cy="2231977"/>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flipV="1">
            <a:off x="0" y="8396623"/>
            <a:ext cx="2590365" cy="1868301"/>
          </a:xfrm>
          <a:prstGeom prst="rect">
            <a:avLst/>
          </a:prstGeom>
        </p:spPr>
      </p:pic>
      <p:pic>
        <p:nvPicPr>
          <p:cNvPr id="14" name="Picture 1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930391">
            <a:off x="-294077" y="313402"/>
            <a:ext cx="3066812" cy="1895848"/>
          </a:xfrm>
          <a:prstGeom prst="rect">
            <a:avLst/>
          </a:prstGeom>
        </p:spPr>
      </p:pic>
      <p:pic>
        <p:nvPicPr>
          <p:cNvPr id="21" name="Picture 1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642103" y="4202341"/>
            <a:ext cx="3148634" cy="5099001"/>
          </a:xfrm>
          <a:prstGeom prst="rect">
            <a:avLst/>
          </a:prstGeom>
        </p:spPr>
      </p:pic>
      <p:sp>
        <p:nvSpPr>
          <p:cNvPr id="6" name="Rectangle 5"/>
          <p:cNvSpPr/>
          <p:nvPr/>
        </p:nvSpPr>
        <p:spPr>
          <a:xfrm>
            <a:off x="5742395" y="3458632"/>
            <a:ext cx="10021270" cy="3293209"/>
          </a:xfrm>
          <a:prstGeom prst="rect">
            <a:avLst/>
          </a:prstGeom>
        </p:spPr>
        <p:txBody>
          <a:bodyPr wrap="square">
            <a:spAutoFit/>
          </a:bodyPr>
          <a:lstStyle/>
          <a:p>
            <a:pPr algn="just">
              <a:lnSpc>
                <a:spcPct val="130000"/>
              </a:lnSpc>
            </a:pPr>
            <a:r>
              <a:rPr lang="en-US" sz="4000" dirty="0">
                <a:solidFill>
                  <a:schemeClr val="bg1"/>
                </a:solidFill>
              </a:rPr>
              <a:t>-</a:t>
            </a:r>
            <a:r>
              <a:rPr lang="vi-VN" sz="4000" dirty="0">
                <a:solidFill>
                  <a:schemeClr val="bg1"/>
                </a:solidFill>
              </a:rPr>
              <a:t> Theo em, tranh cổ động thuộc thể loại gì?</a:t>
            </a:r>
          </a:p>
          <a:p>
            <a:pPr algn="just">
              <a:lnSpc>
                <a:spcPct val="130000"/>
              </a:lnSpc>
            </a:pPr>
            <a:r>
              <a:rPr lang="en-US" sz="4000" dirty="0">
                <a:solidFill>
                  <a:schemeClr val="bg1"/>
                </a:solidFill>
              </a:rPr>
              <a:t>-</a:t>
            </a:r>
            <a:r>
              <a:rPr lang="vi-VN" sz="4000" dirty="0">
                <a:solidFill>
                  <a:schemeClr val="bg1"/>
                </a:solidFill>
              </a:rPr>
              <a:t> Trong đời sống công nghiệp hóa, hiện đại hóa đất nước hiện nay, tranh cổ động có vai trò, ý nghĩa như thế nào?</a:t>
            </a:r>
          </a:p>
        </p:txBody>
      </p:sp>
      <p:sp>
        <p:nvSpPr>
          <p:cNvPr id="11" name="TextBox 15"/>
          <p:cNvSpPr txBox="1"/>
          <p:nvPr/>
        </p:nvSpPr>
        <p:spPr>
          <a:xfrm>
            <a:off x="4691751" y="589521"/>
            <a:ext cx="9353726" cy="962058"/>
          </a:xfrm>
          <a:prstGeom prst="rect">
            <a:avLst/>
          </a:prstGeom>
        </p:spPr>
        <p:txBody>
          <a:bodyPr lIns="0" tIns="0" rIns="0" bIns="0" rtlCol="0" anchor="t">
            <a:spAutoFit/>
          </a:bodyPr>
          <a:lstStyle/>
          <a:p>
            <a:pPr algn="ctr">
              <a:lnSpc>
                <a:spcPts val="8000"/>
              </a:lnSpc>
            </a:pPr>
            <a:r>
              <a:rPr lang="en-US" sz="6500" b="1" dirty="0">
                <a:solidFill>
                  <a:srgbClr val="8C4842"/>
                </a:solidFill>
                <a:latin typeface="Arial" panose="020B0604020202020204" pitchFamily="34" charset="0"/>
                <a:cs typeface="Arial" panose="020B0604020202020204" pitchFamily="34" charset="0"/>
              </a:rPr>
              <a:t>KHỞI ĐỘNG</a:t>
            </a:r>
          </a:p>
        </p:txBody>
      </p:sp>
      <p:pic>
        <p:nvPicPr>
          <p:cNvPr id="12" name="Picture 9"/>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1688860">
            <a:off x="14721970" y="7570256"/>
            <a:ext cx="2026284" cy="2326631"/>
          </a:xfrm>
          <a:prstGeom prst="rect">
            <a:avLst/>
          </a:prstGeom>
        </p:spPr>
      </p:pic>
    </p:spTree>
    <p:extLst>
      <p:ext uri="{BB962C8B-B14F-4D97-AF65-F5344CB8AC3E}">
        <p14:creationId xmlns:p14="http://schemas.microsoft.com/office/powerpoint/2010/main" val="3997874006"/>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down)">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fade">
                                      <p:cBhvr>
                                        <p:cTn id="22"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85799" y="266700"/>
            <a:ext cx="16611600" cy="9532975"/>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V="1">
            <a:off x="0" y="8396623"/>
            <a:ext cx="2590365" cy="1868301"/>
          </a:xfrm>
          <a:prstGeom prst="rect">
            <a:avLst/>
          </a:prstGeom>
        </p:spPr>
      </p:pic>
      <p:sp>
        <p:nvSpPr>
          <p:cNvPr id="6" name="Rectangle 5"/>
          <p:cNvSpPr/>
          <p:nvPr/>
        </p:nvSpPr>
        <p:spPr>
          <a:xfrm>
            <a:off x="2045622" y="1372919"/>
            <a:ext cx="13891953" cy="3133165"/>
          </a:xfrm>
          <a:prstGeom prst="rect">
            <a:avLst/>
          </a:prstGeom>
        </p:spPr>
        <p:txBody>
          <a:bodyPr wrap="square">
            <a:spAutoFit/>
          </a:bodyPr>
          <a:lstStyle/>
          <a:p>
            <a:pPr algn="just">
              <a:lnSpc>
                <a:spcPct val="130000"/>
              </a:lnSpc>
            </a:pPr>
            <a:r>
              <a:rPr lang="en-US" sz="3800" dirty="0">
                <a:latin typeface="Arial" panose="020B0604020202020204" pitchFamily="34" charset="0"/>
                <a:cs typeface="Arial" panose="020B0604020202020204" pitchFamily="34" charset="0"/>
              </a:rPr>
              <a:t>- </a:t>
            </a:r>
            <a:r>
              <a:rPr lang="vi-VN" sz="3800" dirty="0">
                <a:latin typeface="Arial" panose="020B0604020202020204" pitchFamily="34" charset="0"/>
                <a:cs typeface="Arial" panose="020B0604020202020204" pitchFamily="34" charset="0"/>
              </a:rPr>
              <a:t>Tranh cổ động là một trong những loại tranh thuộc thể loại nghệ thuật đồ họa.</a:t>
            </a:r>
          </a:p>
          <a:p>
            <a:pPr algn="just">
              <a:lnSpc>
                <a:spcPct val="130000"/>
              </a:lnSpc>
            </a:pPr>
            <a:r>
              <a:rPr lang="en-US" sz="3800" dirty="0">
                <a:latin typeface="Arial" panose="020B0604020202020204" pitchFamily="34" charset="0"/>
                <a:cs typeface="Arial" panose="020B0604020202020204" pitchFamily="34" charset="0"/>
              </a:rPr>
              <a:t>-</a:t>
            </a:r>
            <a:r>
              <a:rPr lang="vi-VN" sz="3800" dirty="0">
                <a:latin typeface="Arial" panose="020B0604020202020204" pitchFamily="34" charset="0"/>
                <a:cs typeface="Arial" panose="020B0604020202020204" pitchFamily="34" charset="0"/>
              </a:rPr>
              <a:t> Ý nghĩa, vai trò của tranh cổ động trong đời sống công nghiệp hóa, hiện đại hóa đất nước hiện nay:</a:t>
            </a:r>
          </a:p>
        </p:txBody>
      </p:sp>
      <p:pic>
        <p:nvPicPr>
          <p:cNvPr id="17"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6038367" y="7277100"/>
            <a:ext cx="1944833" cy="2707995"/>
          </a:xfrm>
          <a:prstGeom prst="rect">
            <a:avLst/>
          </a:prstGeom>
        </p:spPr>
      </p:pic>
      <p:pic>
        <p:nvPicPr>
          <p:cNvPr id="20" name="Picture 13">
            <a:extLst>
              <a:ext uri="{FF2B5EF4-FFF2-40B4-BE49-F238E27FC236}">
                <a16:creationId xmlns:a16="http://schemas.microsoft.com/office/drawing/2014/main" id="{77F5013E-F177-4F1A-8E58-6306C300A5C8}"/>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1322670">
            <a:off x="16040834" y="30180"/>
            <a:ext cx="1969689" cy="1862251"/>
          </a:xfrm>
          <a:prstGeom prst="rect">
            <a:avLst/>
          </a:prstGeom>
        </p:spPr>
      </p:pic>
      <p:pic>
        <p:nvPicPr>
          <p:cNvPr id="21" name="Picture 7"/>
          <p:cNvPicPr>
            <a:picLocks noChangeAspect="1"/>
          </p:cNvPicPr>
          <p:nvPr/>
        </p:nvPicPr>
        <p:blipFill>
          <a:blip r:embed="rId10">
            <a:duotone>
              <a:prstClr val="black"/>
              <a:schemeClr val="accent2">
                <a:tint val="45000"/>
                <a:satMod val="400000"/>
              </a:schemeClr>
            </a:duotone>
            <a:extLst>
              <a:ext uri="{BEBA8EAE-BF5A-486C-A8C5-ECC9F3942E4B}">
                <a14:imgProps xmlns:a14="http://schemas.microsoft.com/office/drawing/2010/main">
                  <a14:imgLayer r:embed="rId11">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a:xfrm rot="3070223">
            <a:off x="-1307788" y="-1013895"/>
            <a:ext cx="3199234" cy="3151246"/>
          </a:xfrm>
          <a:prstGeom prst="rect">
            <a:avLst/>
          </a:prstGeom>
        </p:spPr>
      </p:pic>
      <p:pic>
        <p:nvPicPr>
          <p:cNvPr id="22" name="Picture 21" descr="A picture containing text&#10;&#10;Description automatically generated"/>
          <p:cNvPicPr/>
          <p:nvPr/>
        </p:nvPicPr>
        <p:blipFill>
          <a:blip r:embed="rId12" cstate="print">
            <a:extLst>
              <a:ext uri="{28A0092B-C50C-407E-A947-70E740481C1C}">
                <a14:useLocalDpi xmlns:a14="http://schemas.microsoft.com/office/drawing/2010/main" val="0"/>
              </a:ext>
            </a:extLst>
          </a:blip>
          <a:stretch>
            <a:fillRect/>
          </a:stretch>
        </p:blipFill>
        <p:spPr>
          <a:xfrm>
            <a:off x="2209800" y="4670114"/>
            <a:ext cx="3936726" cy="4978232"/>
          </a:xfrm>
          <a:prstGeom prst="rect">
            <a:avLst/>
          </a:prstGeom>
        </p:spPr>
      </p:pic>
      <p:sp>
        <p:nvSpPr>
          <p:cNvPr id="7" name="Rectangle 6"/>
          <p:cNvSpPr/>
          <p:nvPr/>
        </p:nvSpPr>
        <p:spPr>
          <a:xfrm>
            <a:off x="6435300" y="5972751"/>
            <a:ext cx="9666453" cy="2372957"/>
          </a:xfrm>
          <a:prstGeom prst="rect">
            <a:avLst/>
          </a:prstGeom>
        </p:spPr>
        <p:txBody>
          <a:bodyPr wrap="square">
            <a:spAutoFit/>
          </a:bodyPr>
          <a:lstStyle/>
          <a:p>
            <a:pPr marL="571500" lvl="0" indent="-571500" algn="just">
              <a:lnSpc>
                <a:spcPct val="130000"/>
              </a:lnSpc>
              <a:buFont typeface="Wingdings" panose="05000000000000000000" pitchFamily="2" charset="2"/>
              <a:buChar char="Ø"/>
            </a:pPr>
            <a:r>
              <a:rPr lang="fr-FR" sz="3800" dirty="0" err="1">
                <a:latin typeface="Arial" panose="020B0604020202020204" pitchFamily="34" charset="0"/>
                <a:cs typeface="Arial" panose="020B0604020202020204" pitchFamily="34" charset="0"/>
              </a:rPr>
              <a:t>Tuyên</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truyền</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những</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đường</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lối</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tư</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tưởng</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chính</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sách</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của</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Đảng</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và</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Nhà</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nước</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cổ</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động</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những</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hoạt</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động</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về</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chính</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trị</a:t>
            </a:r>
            <a:r>
              <a:rPr lang="fr-FR" sz="3800" dirty="0">
                <a:latin typeface="Arial" panose="020B0604020202020204" pitchFamily="34" charset="0"/>
                <a:cs typeface="Arial" panose="020B0604020202020204" pitchFamily="34" charset="0"/>
              </a:rPr>
              <a:t>.</a:t>
            </a:r>
            <a:endParaRPr lang="en-US" sz="3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14930100"/>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anim calcmode="lin" valueType="num">
                                      <p:cBhvr>
                                        <p:cTn id="8"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500"/>
                                        <p:tgtEl>
                                          <p:spTgt spid="6">
                                            <p:txEl>
                                              <p:pRg st="1" end="1"/>
                                            </p:txEl>
                                          </p:spTgt>
                                        </p:tgtEl>
                                      </p:cBhvr>
                                    </p:animEffect>
                                    <p:anim calcmode="lin" valueType="num">
                                      <p:cBhvr>
                                        <p:cTn id="15"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6" dur="5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circle(in)">
                                      <p:cBhvr>
                                        <p:cTn id="21" dur="50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left)">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85799" y="266700"/>
            <a:ext cx="16611600" cy="9532975"/>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V="1">
            <a:off x="0" y="8396623"/>
            <a:ext cx="2590365" cy="1868301"/>
          </a:xfrm>
          <a:prstGeom prst="rect">
            <a:avLst/>
          </a:prstGeom>
        </p:spPr>
      </p:pic>
      <p:pic>
        <p:nvPicPr>
          <p:cNvPr id="20" name="Picture 13">
            <a:extLst>
              <a:ext uri="{FF2B5EF4-FFF2-40B4-BE49-F238E27FC236}">
                <a16:creationId xmlns:a16="http://schemas.microsoft.com/office/drawing/2014/main" id="{77F5013E-F177-4F1A-8E58-6306C300A5C8}"/>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322670">
            <a:off x="16040834" y="30180"/>
            <a:ext cx="1969689" cy="1862251"/>
          </a:xfrm>
          <a:prstGeom prst="rect">
            <a:avLst/>
          </a:prstGeom>
        </p:spPr>
      </p:pic>
      <p:pic>
        <p:nvPicPr>
          <p:cNvPr id="21" name="Picture 7"/>
          <p:cNvPicPr>
            <a:picLocks noChangeAspect="1"/>
          </p:cNvPicPr>
          <p:nvPr/>
        </p:nvPicPr>
        <p:blipFill>
          <a:blip r:embed="rId8">
            <a:duotone>
              <a:prstClr val="black"/>
              <a:schemeClr val="accent2">
                <a:tint val="45000"/>
                <a:satMod val="400000"/>
              </a:schemeClr>
            </a:duotone>
            <a:extLst>
              <a:ext uri="{BEBA8EAE-BF5A-486C-A8C5-ECC9F3942E4B}">
                <a14:imgProps xmlns:a14="http://schemas.microsoft.com/office/drawing/2010/main">
                  <a14:imgLayer r:embed="rId9">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a:xfrm rot="3070223">
            <a:off x="-1307788" y="-1013895"/>
            <a:ext cx="3199234" cy="3151246"/>
          </a:xfrm>
          <a:prstGeom prst="rect">
            <a:avLst/>
          </a:prstGeom>
        </p:spPr>
      </p:pic>
      <p:sp>
        <p:nvSpPr>
          <p:cNvPr id="7" name="Rectangle 6"/>
          <p:cNvSpPr/>
          <p:nvPr/>
        </p:nvSpPr>
        <p:spPr>
          <a:xfrm>
            <a:off x="8991598" y="3707279"/>
            <a:ext cx="8628783" cy="3054041"/>
          </a:xfrm>
          <a:prstGeom prst="rect">
            <a:avLst/>
          </a:prstGeom>
        </p:spPr>
        <p:txBody>
          <a:bodyPr wrap="square">
            <a:spAutoFit/>
          </a:bodyPr>
          <a:lstStyle/>
          <a:p>
            <a:pPr marL="571500" lvl="0" indent="-571500" algn="just">
              <a:lnSpc>
                <a:spcPct val="130000"/>
              </a:lnSpc>
              <a:buFont typeface="Wingdings" panose="05000000000000000000" pitchFamily="2" charset="2"/>
              <a:buChar char="Ø"/>
            </a:pPr>
            <a:r>
              <a:rPr lang="fr-FR" sz="3800">
                <a:latin typeface="Arial" panose="020B0604020202020204" pitchFamily="34" charset="0"/>
                <a:cs typeface="Arial" panose="020B0604020202020204" pitchFamily="34" charset="0"/>
              </a:rPr>
              <a:t>Cổ động, tuyên truyền hình </a:t>
            </a:r>
            <a:r>
              <a:rPr lang="fr-FR" sz="3800" dirty="0" err="1">
                <a:latin typeface="Arial" panose="020B0604020202020204" pitchFamily="34" charset="0"/>
                <a:cs typeface="Arial" panose="020B0604020202020204" pitchFamily="34" charset="0"/>
              </a:rPr>
              <a:t>ảnh</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doanh</a:t>
            </a:r>
            <a:r>
              <a:rPr lang="fr-FR" sz="3800" dirty="0">
                <a:latin typeface="Arial" panose="020B0604020202020204" pitchFamily="34" charset="0"/>
                <a:cs typeface="Arial" panose="020B0604020202020204" pitchFamily="34" charset="0"/>
              </a:rPr>
              <a:t> </a:t>
            </a:r>
            <a:r>
              <a:rPr lang="fr-FR" sz="3800" err="1">
                <a:latin typeface="Arial" panose="020B0604020202020204" pitchFamily="34" charset="0"/>
                <a:cs typeface="Arial" panose="020B0604020202020204" pitchFamily="34" charset="0"/>
              </a:rPr>
              <a:t>nghiệp</a:t>
            </a:r>
            <a:r>
              <a:rPr lang="fr-FR" sz="3800">
                <a:latin typeface="Arial" panose="020B0604020202020204" pitchFamily="34" charset="0"/>
                <a:cs typeface="Arial" panose="020B0604020202020204" pitchFamily="34" charset="0"/>
              </a:rPr>
              <a:t>, tư duy </a:t>
            </a:r>
            <a:r>
              <a:rPr lang="fr-FR" sz="3800" dirty="0" err="1">
                <a:latin typeface="Arial" panose="020B0604020202020204" pitchFamily="34" charset="0"/>
                <a:cs typeface="Arial" panose="020B0604020202020204" pitchFamily="34" charset="0"/>
              </a:rPr>
              <a:t>phù</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hợp</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với</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công</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ty</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có</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phong</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cách</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làm</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việc</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năng</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động</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trẻ</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trung</a:t>
            </a:r>
            <a:r>
              <a:rPr lang="fr-FR" sz="3800" dirty="0">
                <a:latin typeface="Arial" panose="020B0604020202020204" pitchFamily="34" charset="0"/>
                <a:cs typeface="Arial" panose="020B0604020202020204" pitchFamily="34" charset="0"/>
              </a:rPr>
              <a:t>.</a:t>
            </a:r>
            <a:endParaRPr lang="en-US" sz="3800" dirty="0">
              <a:latin typeface="Arial" panose="020B0604020202020204" pitchFamily="34" charset="0"/>
              <a:cs typeface="Arial" panose="020B0604020202020204" pitchFamily="34" charset="0"/>
            </a:endParaRPr>
          </a:p>
        </p:txBody>
      </p:sp>
      <p:pic>
        <p:nvPicPr>
          <p:cNvPr id="12"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6038367" y="7277100"/>
            <a:ext cx="1944833" cy="2707995"/>
          </a:xfrm>
          <a:prstGeom prst="rect">
            <a:avLst/>
          </a:prstGeom>
        </p:spPr>
      </p:pic>
      <p:sp>
        <p:nvSpPr>
          <p:cNvPr id="14" name="Rectangle 13"/>
          <p:cNvSpPr/>
          <p:nvPr/>
        </p:nvSpPr>
        <p:spPr>
          <a:xfrm>
            <a:off x="2045622" y="630686"/>
            <a:ext cx="13891953" cy="3133165"/>
          </a:xfrm>
          <a:prstGeom prst="rect">
            <a:avLst/>
          </a:prstGeom>
        </p:spPr>
        <p:txBody>
          <a:bodyPr wrap="square">
            <a:spAutoFit/>
          </a:bodyPr>
          <a:lstStyle/>
          <a:p>
            <a:pPr algn="just">
              <a:lnSpc>
                <a:spcPct val="130000"/>
              </a:lnSpc>
            </a:pPr>
            <a:r>
              <a:rPr lang="en-US" sz="3800" dirty="0">
                <a:latin typeface="Arial" panose="020B0604020202020204" pitchFamily="34" charset="0"/>
                <a:cs typeface="Arial" panose="020B0604020202020204" pitchFamily="34" charset="0"/>
              </a:rPr>
              <a:t>- </a:t>
            </a:r>
            <a:r>
              <a:rPr lang="vi-VN" sz="3800" dirty="0">
                <a:latin typeface="Arial" panose="020B0604020202020204" pitchFamily="34" charset="0"/>
                <a:cs typeface="Arial" panose="020B0604020202020204" pitchFamily="34" charset="0"/>
              </a:rPr>
              <a:t>Tranh cổ động là một trong những loại tranh thuộc thể loại nghệ thuật đồ họa.</a:t>
            </a:r>
          </a:p>
          <a:p>
            <a:pPr algn="just">
              <a:lnSpc>
                <a:spcPct val="130000"/>
              </a:lnSpc>
            </a:pPr>
            <a:r>
              <a:rPr lang="en-US" sz="3800" dirty="0">
                <a:latin typeface="Arial" panose="020B0604020202020204" pitchFamily="34" charset="0"/>
                <a:cs typeface="Arial" panose="020B0604020202020204" pitchFamily="34" charset="0"/>
              </a:rPr>
              <a:t>-</a:t>
            </a:r>
            <a:r>
              <a:rPr lang="vi-VN" sz="3800" dirty="0">
                <a:latin typeface="Arial" panose="020B0604020202020204" pitchFamily="34" charset="0"/>
                <a:cs typeface="Arial" panose="020B0604020202020204" pitchFamily="34" charset="0"/>
              </a:rPr>
              <a:t> Ý nghĩa, vai trò của tranh cổ động trong đời sống công nghiệp hóa, hiện đại hóa đất nước hiện nay:</a:t>
            </a:r>
          </a:p>
        </p:txBody>
      </p:sp>
      <p:pic>
        <p:nvPicPr>
          <p:cNvPr id="1026" name="Picture 2" descr="MÔ HÌNH 5-P TRONG QUẢN TRỊ NHÂN SỰ - Công ty TNHH Tư vấn Quản lý OD Click">
            <a:extLst>
              <a:ext uri="{FF2B5EF4-FFF2-40B4-BE49-F238E27FC236}">
                <a16:creationId xmlns:a16="http://schemas.microsoft.com/office/drawing/2014/main" id="{8C5F80CC-D948-4489-8F85-B1C22A3C1B3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91548" y="3699247"/>
            <a:ext cx="8547652" cy="63210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75537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85799" y="266700"/>
            <a:ext cx="16611600" cy="9532975"/>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V="1">
            <a:off x="0" y="8396623"/>
            <a:ext cx="2590365" cy="1868301"/>
          </a:xfrm>
          <a:prstGeom prst="rect">
            <a:avLst/>
          </a:prstGeom>
        </p:spPr>
      </p:pic>
      <p:pic>
        <p:nvPicPr>
          <p:cNvPr id="20" name="Picture 13">
            <a:extLst>
              <a:ext uri="{FF2B5EF4-FFF2-40B4-BE49-F238E27FC236}">
                <a16:creationId xmlns:a16="http://schemas.microsoft.com/office/drawing/2014/main" id="{77F5013E-F177-4F1A-8E58-6306C300A5C8}"/>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322670">
            <a:off x="16040834" y="30180"/>
            <a:ext cx="1969689" cy="1862251"/>
          </a:xfrm>
          <a:prstGeom prst="rect">
            <a:avLst/>
          </a:prstGeom>
        </p:spPr>
      </p:pic>
      <p:pic>
        <p:nvPicPr>
          <p:cNvPr id="21" name="Picture 7"/>
          <p:cNvPicPr>
            <a:picLocks noChangeAspect="1"/>
          </p:cNvPicPr>
          <p:nvPr/>
        </p:nvPicPr>
        <p:blipFill>
          <a:blip r:embed="rId8">
            <a:duotone>
              <a:prstClr val="black"/>
              <a:schemeClr val="accent2">
                <a:tint val="45000"/>
                <a:satMod val="400000"/>
              </a:schemeClr>
            </a:duotone>
            <a:extLst>
              <a:ext uri="{BEBA8EAE-BF5A-486C-A8C5-ECC9F3942E4B}">
                <a14:imgProps xmlns:a14="http://schemas.microsoft.com/office/drawing/2010/main">
                  <a14:imgLayer r:embed="rId9">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a:xfrm rot="3070223">
            <a:off x="-1307788" y="-1013895"/>
            <a:ext cx="3199234" cy="3151246"/>
          </a:xfrm>
          <a:prstGeom prst="rect">
            <a:avLst/>
          </a:prstGeom>
        </p:spPr>
      </p:pic>
      <p:sp>
        <p:nvSpPr>
          <p:cNvPr id="7" name="Rectangle 6"/>
          <p:cNvSpPr/>
          <p:nvPr/>
        </p:nvSpPr>
        <p:spPr>
          <a:xfrm>
            <a:off x="6172200" y="6210300"/>
            <a:ext cx="10328700" cy="1612749"/>
          </a:xfrm>
          <a:prstGeom prst="rect">
            <a:avLst/>
          </a:prstGeom>
        </p:spPr>
        <p:txBody>
          <a:bodyPr wrap="square">
            <a:spAutoFit/>
          </a:bodyPr>
          <a:lstStyle/>
          <a:p>
            <a:pPr marL="571500" lvl="0" indent="-571500" algn="just">
              <a:lnSpc>
                <a:spcPct val="130000"/>
              </a:lnSpc>
              <a:buFont typeface="Wingdings" panose="05000000000000000000" pitchFamily="2" charset="2"/>
              <a:buChar char="Ø"/>
            </a:pPr>
            <a:r>
              <a:rPr lang="fr-FR" sz="3800" dirty="0" err="1">
                <a:latin typeface="Arial" panose="020B0604020202020204" pitchFamily="34" charset="0"/>
                <a:cs typeface="Arial" panose="020B0604020202020204" pitchFamily="34" charset="0"/>
              </a:rPr>
              <a:t>Giúp</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không</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gian</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nhà</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hàng</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quán</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cà</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phê</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có</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điểm</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nhấn</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tạo</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ấn</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tượng</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với</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khách</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hàng</a:t>
            </a:r>
            <a:r>
              <a:rPr lang="fr-FR" sz="3800" dirty="0">
                <a:latin typeface="Arial" panose="020B0604020202020204" pitchFamily="34" charset="0"/>
                <a:cs typeface="Arial" panose="020B0604020202020204" pitchFamily="34" charset="0"/>
              </a:rPr>
              <a:t>.</a:t>
            </a:r>
            <a:endParaRPr lang="en-US" sz="3800" dirty="0">
              <a:latin typeface="Arial" panose="020B0604020202020204" pitchFamily="34" charset="0"/>
              <a:cs typeface="Arial" panose="020B0604020202020204" pitchFamily="34" charset="0"/>
            </a:endParaRPr>
          </a:p>
        </p:txBody>
      </p:sp>
      <p:pic>
        <p:nvPicPr>
          <p:cNvPr id="11" name="Picture 10" descr="Text&#10;&#10;Description automatically generated"/>
          <p:cNvPicPr/>
          <p:nvPr/>
        </p:nvPicPr>
        <p:blipFill>
          <a:blip r:embed="rId10">
            <a:extLst>
              <a:ext uri="{28A0092B-C50C-407E-A947-70E740481C1C}">
                <a14:useLocalDpi xmlns:a14="http://schemas.microsoft.com/office/drawing/2010/main" val="0"/>
              </a:ext>
            </a:extLst>
          </a:blip>
          <a:stretch>
            <a:fillRect/>
          </a:stretch>
        </p:blipFill>
        <p:spPr>
          <a:xfrm>
            <a:off x="2057400" y="4668287"/>
            <a:ext cx="3936726" cy="4981886"/>
          </a:xfrm>
          <a:prstGeom prst="rect">
            <a:avLst/>
          </a:prstGeom>
        </p:spPr>
      </p:pic>
      <p:pic>
        <p:nvPicPr>
          <p:cNvPr id="12" name="Picture 6"/>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6038367" y="7277100"/>
            <a:ext cx="1944833" cy="2707995"/>
          </a:xfrm>
          <a:prstGeom prst="rect">
            <a:avLst/>
          </a:prstGeom>
        </p:spPr>
      </p:pic>
      <p:sp>
        <p:nvSpPr>
          <p:cNvPr id="14" name="Rectangle 13"/>
          <p:cNvSpPr/>
          <p:nvPr/>
        </p:nvSpPr>
        <p:spPr>
          <a:xfrm>
            <a:off x="2045622" y="1372919"/>
            <a:ext cx="13891953" cy="3133165"/>
          </a:xfrm>
          <a:prstGeom prst="rect">
            <a:avLst/>
          </a:prstGeom>
        </p:spPr>
        <p:txBody>
          <a:bodyPr wrap="square">
            <a:spAutoFit/>
          </a:bodyPr>
          <a:lstStyle/>
          <a:p>
            <a:pPr algn="just">
              <a:lnSpc>
                <a:spcPct val="130000"/>
              </a:lnSpc>
            </a:pPr>
            <a:r>
              <a:rPr lang="en-US" sz="3800" dirty="0">
                <a:latin typeface="Arial" panose="020B0604020202020204" pitchFamily="34" charset="0"/>
                <a:cs typeface="Arial" panose="020B0604020202020204" pitchFamily="34" charset="0"/>
              </a:rPr>
              <a:t>- </a:t>
            </a:r>
            <a:r>
              <a:rPr lang="vi-VN" sz="3800" dirty="0">
                <a:latin typeface="Arial" panose="020B0604020202020204" pitchFamily="34" charset="0"/>
                <a:cs typeface="Arial" panose="020B0604020202020204" pitchFamily="34" charset="0"/>
              </a:rPr>
              <a:t>Tranh cổ động là một trong những loại tranh thuộc thể loại nghệ thuật đồ họa.</a:t>
            </a:r>
          </a:p>
          <a:p>
            <a:pPr algn="just">
              <a:lnSpc>
                <a:spcPct val="130000"/>
              </a:lnSpc>
            </a:pPr>
            <a:r>
              <a:rPr lang="en-US" sz="3800" dirty="0">
                <a:latin typeface="Arial" panose="020B0604020202020204" pitchFamily="34" charset="0"/>
                <a:cs typeface="Arial" panose="020B0604020202020204" pitchFamily="34" charset="0"/>
              </a:rPr>
              <a:t>-</a:t>
            </a:r>
            <a:r>
              <a:rPr lang="vi-VN" sz="3800" dirty="0">
                <a:latin typeface="Arial" panose="020B0604020202020204" pitchFamily="34" charset="0"/>
                <a:cs typeface="Arial" panose="020B0604020202020204" pitchFamily="34" charset="0"/>
              </a:rPr>
              <a:t> Ý nghĩa, vai trò của tranh cổ động trong đời sống công nghiệp hóa, hiện đại hóa đất nước hiện nay:</a:t>
            </a:r>
          </a:p>
        </p:txBody>
      </p:sp>
    </p:spTree>
    <p:extLst>
      <p:ext uri="{BB962C8B-B14F-4D97-AF65-F5344CB8AC3E}">
        <p14:creationId xmlns:p14="http://schemas.microsoft.com/office/powerpoint/2010/main" val="416720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255576" y="1416145"/>
            <a:ext cx="14126292" cy="7315546"/>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5749369" y="8007629"/>
            <a:ext cx="3598875" cy="3258617"/>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3782120">
            <a:off x="-1085083" y="-924999"/>
            <a:ext cx="3598875" cy="3258617"/>
          </a:xfrm>
          <a:prstGeom prst="rect">
            <a:avLst/>
          </a:prstGeom>
        </p:spPr>
      </p:pic>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420629" y="6661217"/>
            <a:ext cx="4542534" cy="5194166"/>
          </a:xfrm>
          <a:prstGeom prst="rect">
            <a:avLst/>
          </a:prstGeom>
        </p:spPr>
      </p:pic>
      <p:pic>
        <p:nvPicPr>
          <p:cNvPr id="9" name="Picture 9"/>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4446043" y="-332848"/>
            <a:ext cx="4104159" cy="3880296"/>
          </a:xfrm>
          <a:prstGeom prst="rect">
            <a:avLst/>
          </a:prstGeom>
        </p:spPr>
      </p:pic>
      <p:pic>
        <p:nvPicPr>
          <p:cNvPr id="10" name="Picture 10"/>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2027877">
            <a:off x="13780439" y="7349186"/>
            <a:ext cx="3618083" cy="598628"/>
          </a:xfrm>
          <a:prstGeom prst="rect">
            <a:avLst/>
          </a:prstGeom>
        </p:spPr>
      </p:pic>
      <p:sp>
        <p:nvSpPr>
          <p:cNvPr id="11" name="TextBox 11"/>
          <p:cNvSpPr txBox="1"/>
          <p:nvPr/>
        </p:nvSpPr>
        <p:spPr>
          <a:xfrm>
            <a:off x="6926134" y="2865207"/>
            <a:ext cx="8153140" cy="1079501"/>
          </a:xfrm>
          <a:prstGeom prst="rect">
            <a:avLst/>
          </a:prstGeom>
        </p:spPr>
        <p:txBody>
          <a:bodyPr lIns="0" tIns="0" rIns="0" bIns="0" rtlCol="0" anchor="t">
            <a:spAutoFit/>
          </a:bodyPr>
          <a:lstStyle/>
          <a:p>
            <a:pPr algn="ctr">
              <a:lnSpc>
                <a:spcPts val="8000"/>
              </a:lnSpc>
            </a:pPr>
            <a:r>
              <a:rPr lang="en-US" sz="8000" dirty="0">
                <a:solidFill>
                  <a:srgbClr val="FFFFFF"/>
                </a:solidFill>
                <a:latin typeface="Lazydog"/>
              </a:rPr>
              <a:t>About ME</a:t>
            </a:r>
          </a:p>
        </p:txBody>
      </p:sp>
      <p:sp>
        <p:nvSpPr>
          <p:cNvPr id="12" name="Rectangle 11"/>
          <p:cNvSpPr/>
          <p:nvPr/>
        </p:nvSpPr>
        <p:spPr>
          <a:xfrm>
            <a:off x="3558171" y="4473754"/>
            <a:ext cx="11521103" cy="1200329"/>
          </a:xfrm>
          <a:prstGeom prst="rect">
            <a:avLst/>
          </a:prstGeom>
        </p:spPr>
        <p:txBody>
          <a:bodyPr wrap="none">
            <a:spAutoFit/>
          </a:bodyPr>
          <a:lstStyle/>
          <a:p>
            <a:r>
              <a:rPr lang="en-US" sz="7200" b="1" dirty="0">
                <a:solidFill>
                  <a:schemeClr val="accent2">
                    <a:lumMod val="50000"/>
                  </a:schemeClr>
                </a:solidFill>
                <a:latin typeface="Arial" panose="020B0604020202020204" pitchFamily="34" charset="0"/>
                <a:cs typeface="Arial" panose="020B0604020202020204" pitchFamily="34" charset="0"/>
              </a:rPr>
              <a:t>BÀI 12: TRANH CỔ ĐỘNG</a:t>
            </a:r>
          </a:p>
        </p:txBody>
      </p:sp>
    </p:spTree>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509798" y="1028700"/>
            <a:ext cx="8388726" cy="8388726"/>
          </a:xfrm>
          <a:prstGeom prst="rect">
            <a:avLst/>
          </a:prstGeom>
        </p:spPr>
      </p:pic>
      <p:pic>
        <p:nvPicPr>
          <p:cNvPr id="29"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8389476" y="1028700"/>
            <a:ext cx="8388726" cy="8388726"/>
          </a:xfrm>
          <a:prstGeom prst="rect">
            <a:avLst/>
          </a:prstGeom>
        </p:spPr>
      </p:pic>
      <p:pic>
        <p:nvPicPr>
          <p:cNvPr id="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3057438" y="2536468"/>
            <a:ext cx="12327894" cy="6950432"/>
          </a:xfrm>
          <a:prstGeom prst="rect">
            <a:avLst/>
          </a:prstGeom>
        </p:spPr>
      </p:pic>
      <p:pic>
        <p:nvPicPr>
          <p:cNvPr id="3" name="Picture 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010536" y="7714198"/>
            <a:ext cx="3462012" cy="3298353"/>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5961179" y="-1206527"/>
            <a:ext cx="3462012" cy="3298353"/>
          </a:xfrm>
          <a:prstGeom prst="rect">
            <a:avLst/>
          </a:prstGeom>
        </p:spPr>
      </p:pic>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3070223">
            <a:off x="-1307788" y="-1013895"/>
            <a:ext cx="3199234" cy="3151246"/>
          </a:xfrm>
          <a:prstGeom prst="rect">
            <a:avLst/>
          </a:prstGeom>
        </p:spPr>
      </p:pic>
      <p:pic>
        <p:nvPicPr>
          <p:cNvPr id="8" name="Picture 8"/>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1797627">
            <a:off x="16368266" y="8445912"/>
            <a:ext cx="3199234" cy="3151246"/>
          </a:xfrm>
          <a:prstGeom prst="rect">
            <a:avLst/>
          </a:prstGeom>
        </p:spPr>
      </p:pic>
      <p:pic>
        <p:nvPicPr>
          <p:cNvPr id="9" name="Picture 9"/>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3252690">
            <a:off x="4076367" y="1056876"/>
            <a:ext cx="865572" cy="1451416"/>
          </a:xfrm>
          <a:prstGeom prst="rect">
            <a:avLst/>
          </a:prstGeom>
        </p:spPr>
      </p:pic>
      <p:pic>
        <p:nvPicPr>
          <p:cNvPr id="10" name="Picture 10"/>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flipH="1">
            <a:off x="13881060" y="1742355"/>
            <a:ext cx="1399247" cy="2582504"/>
          </a:xfrm>
          <a:prstGeom prst="rect">
            <a:avLst/>
          </a:prstGeom>
        </p:spPr>
      </p:pic>
      <p:sp>
        <p:nvSpPr>
          <p:cNvPr id="12" name="TextBox 15"/>
          <p:cNvSpPr txBox="1"/>
          <p:nvPr/>
        </p:nvSpPr>
        <p:spPr>
          <a:xfrm>
            <a:off x="4691752" y="780297"/>
            <a:ext cx="9353726" cy="962058"/>
          </a:xfrm>
          <a:prstGeom prst="rect">
            <a:avLst/>
          </a:prstGeom>
        </p:spPr>
        <p:txBody>
          <a:bodyPr lIns="0" tIns="0" rIns="0" bIns="0" rtlCol="0" anchor="t">
            <a:spAutoFit/>
          </a:bodyPr>
          <a:lstStyle/>
          <a:p>
            <a:pPr algn="ctr">
              <a:lnSpc>
                <a:spcPts val="8000"/>
              </a:lnSpc>
            </a:pPr>
            <a:r>
              <a:rPr lang="en-US" sz="6600" b="1" dirty="0">
                <a:solidFill>
                  <a:srgbClr val="5D6C4C"/>
                </a:solidFill>
                <a:latin typeface="Arial" panose="020B0604020202020204" pitchFamily="34" charset="0"/>
                <a:cs typeface="Arial" panose="020B0604020202020204" pitchFamily="34" charset="0"/>
              </a:rPr>
              <a:t>NỘI DUNG BÀI HỌC</a:t>
            </a:r>
          </a:p>
        </p:txBody>
      </p:sp>
      <p:sp>
        <p:nvSpPr>
          <p:cNvPr id="5" name="Flowchart: Process 4"/>
          <p:cNvSpPr/>
          <p:nvPr/>
        </p:nvSpPr>
        <p:spPr>
          <a:xfrm>
            <a:off x="4133929" y="3659040"/>
            <a:ext cx="10287000" cy="5410200"/>
          </a:xfrm>
          <a:prstGeom prst="flowChartProcess">
            <a:avLst/>
          </a:prstGeom>
          <a:solidFill>
            <a:srgbClr val="FFBB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ame 20"/>
          <p:cNvSpPr/>
          <p:nvPr/>
        </p:nvSpPr>
        <p:spPr>
          <a:xfrm>
            <a:off x="5944438" y="3848100"/>
            <a:ext cx="6848353" cy="1371600"/>
          </a:xfrm>
          <a:prstGeom prst="fra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500" b="1" dirty="0">
                <a:solidFill>
                  <a:schemeClr val="accent2"/>
                </a:solidFill>
                <a:latin typeface="Arial" panose="020B0604020202020204" pitchFamily="34" charset="0"/>
                <a:cs typeface="Arial" panose="020B0604020202020204" pitchFamily="34" charset="0"/>
              </a:rPr>
              <a:t>1. </a:t>
            </a:r>
            <a:r>
              <a:rPr lang="en-US" sz="5500" b="1" dirty="0" err="1">
                <a:solidFill>
                  <a:schemeClr val="accent2"/>
                </a:solidFill>
                <a:latin typeface="Arial" panose="020B0604020202020204" pitchFamily="34" charset="0"/>
                <a:cs typeface="Arial" panose="020B0604020202020204" pitchFamily="34" charset="0"/>
              </a:rPr>
              <a:t>Quan</a:t>
            </a:r>
            <a:r>
              <a:rPr lang="en-US" sz="5500" b="1" dirty="0">
                <a:solidFill>
                  <a:schemeClr val="accent2"/>
                </a:solidFill>
                <a:latin typeface="Arial" panose="020B0604020202020204" pitchFamily="34" charset="0"/>
                <a:cs typeface="Arial" panose="020B0604020202020204" pitchFamily="34" charset="0"/>
              </a:rPr>
              <a:t> </a:t>
            </a:r>
            <a:r>
              <a:rPr lang="en-US" sz="5500" b="1" dirty="0" err="1">
                <a:solidFill>
                  <a:schemeClr val="accent2"/>
                </a:solidFill>
                <a:latin typeface="Arial" panose="020B0604020202020204" pitchFamily="34" charset="0"/>
                <a:cs typeface="Arial" panose="020B0604020202020204" pitchFamily="34" charset="0"/>
              </a:rPr>
              <a:t>sát</a:t>
            </a:r>
            <a:endParaRPr lang="en-US" sz="5500" b="1" dirty="0">
              <a:solidFill>
                <a:schemeClr val="accent2"/>
              </a:solidFill>
              <a:latin typeface="Arial" panose="020B0604020202020204" pitchFamily="34" charset="0"/>
              <a:cs typeface="Arial" panose="020B0604020202020204" pitchFamily="34" charset="0"/>
            </a:endParaRPr>
          </a:p>
        </p:txBody>
      </p:sp>
      <p:sp>
        <p:nvSpPr>
          <p:cNvPr id="22" name="Frame 21"/>
          <p:cNvSpPr/>
          <p:nvPr/>
        </p:nvSpPr>
        <p:spPr>
          <a:xfrm>
            <a:off x="5944437" y="5674635"/>
            <a:ext cx="6848353" cy="1371600"/>
          </a:xfrm>
          <a:prstGeom prst="fra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500" b="1" dirty="0">
                <a:solidFill>
                  <a:schemeClr val="accent2"/>
                </a:solidFill>
                <a:latin typeface="Arial" panose="020B0604020202020204" pitchFamily="34" charset="0"/>
                <a:cs typeface="Arial" panose="020B0604020202020204" pitchFamily="34" charset="0"/>
              </a:rPr>
              <a:t>2. </a:t>
            </a:r>
            <a:r>
              <a:rPr lang="en-US" sz="5500" b="1" dirty="0" err="1">
                <a:solidFill>
                  <a:schemeClr val="accent2"/>
                </a:solidFill>
                <a:latin typeface="Arial" panose="020B0604020202020204" pitchFamily="34" charset="0"/>
                <a:cs typeface="Arial" panose="020B0604020202020204" pitchFamily="34" charset="0"/>
              </a:rPr>
              <a:t>Thể</a:t>
            </a:r>
            <a:r>
              <a:rPr lang="en-US" sz="5500" b="1" dirty="0">
                <a:solidFill>
                  <a:schemeClr val="accent2"/>
                </a:solidFill>
                <a:latin typeface="Arial" panose="020B0604020202020204" pitchFamily="34" charset="0"/>
                <a:cs typeface="Arial" panose="020B0604020202020204" pitchFamily="34" charset="0"/>
              </a:rPr>
              <a:t> </a:t>
            </a:r>
            <a:r>
              <a:rPr lang="en-US" sz="5500" b="1" dirty="0" err="1">
                <a:solidFill>
                  <a:schemeClr val="accent2"/>
                </a:solidFill>
                <a:latin typeface="Arial" panose="020B0604020202020204" pitchFamily="34" charset="0"/>
                <a:cs typeface="Arial" panose="020B0604020202020204" pitchFamily="34" charset="0"/>
              </a:rPr>
              <a:t>hiện</a:t>
            </a:r>
            <a:endParaRPr lang="en-US" sz="5500" b="1" dirty="0">
              <a:solidFill>
                <a:schemeClr val="accent2"/>
              </a:solidFill>
              <a:latin typeface="Arial" panose="020B0604020202020204" pitchFamily="34" charset="0"/>
              <a:cs typeface="Arial" panose="020B0604020202020204" pitchFamily="34" charset="0"/>
            </a:endParaRPr>
          </a:p>
        </p:txBody>
      </p:sp>
      <p:sp>
        <p:nvSpPr>
          <p:cNvPr id="23" name="Frame 22"/>
          <p:cNvSpPr/>
          <p:nvPr/>
        </p:nvSpPr>
        <p:spPr>
          <a:xfrm>
            <a:off x="5944437" y="7501170"/>
            <a:ext cx="6848353" cy="1371600"/>
          </a:xfrm>
          <a:prstGeom prst="fra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500" b="1" dirty="0">
                <a:solidFill>
                  <a:schemeClr val="accent2"/>
                </a:solidFill>
                <a:latin typeface="Arial" panose="020B0604020202020204" pitchFamily="34" charset="0"/>
                <a:cs typeface="Arial" panose="020B0604020202020204" pitchFamily="34" charset="0"/>
              </a:rPr>
              <a:t>3. </a:t>
            </a:r>
            <a:r>
              <a:rPr lang="en-US" sz="5500" b="1" dirty="0" err="1">
                <a:solidFill>
                  <a:schemeClr val="accent2"/>
                </a:solidFill>
                <a:latin typeface="Arial" panose="020B0604020202020204" pitchFamily="34" charset="0"/>
                <a:cs typeface="Arial" panose="020B0604020202020204" pitchFamily="34" charset="0"/>
              </a:rPr>
              <a:t>Thảo</a:t>
            </a:r>
            <a:r>
              <a:rPr lang="en-US" sz="5500" b="1" dirty="0">
                <a:solidFill>
                  <a:schemeClr val="accent2"/>
                </a:solidFill>
                <a:latin typeface="Arial" panose="020B0604020202020204" pitchFamily="34" charset="0"/>
                <a:cs typeface="Arial" panose="020B0604020202020204" pitchFamily="34" charset="0"/>
              </a:rPr>
              <a:t> </a:t>
            </a:r>
            <a:r>
              <a:rPr lang="en-US" sz="5500" b="1" dirty="0" err="1">
                <a:solidFill>
                  <a:schemeClr val="accent2"/>
                </a:solidFill>
                <a:latin typeface="Arial" panose="020B0604020202020204" pitchFamily="34" charset="0"/>
                <a:cs typeface="Arial" panose="020B0604020202020204" pitchFamily="34" charset="0"/>
              </a:rPr>
              <a:t>luận</a:t>
            </a:r>
            <a:endParaRPr lang="en-US" sz="5500" b="1" dirty="0">
              <a:solidFill>
                <a:schemeClr val="accent2"/>
              </a:solidFill>
              <a:latin typeface="Arial" panose="020B0604020202020204" pitchFamily="34" charset="0"/>
              <a:cs typeface="Arial" panose="020B0604020202020204" pitchFamily="34" charset="0"/>
            </a:endParaRPr>
          </a:p>
        </p:txBody>
      </p:sp>
      <p:pic>
        <p:nvPicPr>
          <p:cNvPr id="27" name="Picture 3">
            <a:extLst>
              <a:ext uri="{FF2B5EF4-FFF2-40B4-BE49-F238E27FC236}">
                <a16:creationId xmlns:a16="http://schemas.microsoft.com/office/drawing/2014/main" id="{631D6983-1CDB-4DDA-A195-F09AF6458588}"/>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a:off x="734593" y="3589891"/>
            <a:ext cx="5120638" cy="6390812"/>
          </a:xfrm>
          <a:prstGeom prst="rect">
            <a:avLst/>
          </a:prstGeom>
        </p:spPr>
      </p:pic>
    </p:spTree>
  </p:cSld>
  <p:clrMapOvr>
    <a:masterClrMapping/>
  </p:clrMapOvr>
  <p:transition>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anim calcmode="lin" valueType="num">
                                      <p:cBhvr>
                                        <p:cTn id="18" dur="500" fill="hold"/>
                                        <p:tgtEl>
                                          <p:spTgt spid="10"/>
                                        </p:tgtEl>
                                        <p:attrNameLst>
                                          <p:attrName>ppt_x</p:attrName>
                                        </p:attrNameLst>
                                      </p:cBhvr>
                                      <p:tavLst>
                                        <p:tav tm="0">
                                          <p:val>
                                            <p:strVal val="#ppt_x"/>
                                          </p:val>
                                        </p:tav>
                                        <p:tav tm="100000">
                                          <p:val>
                                            <p:strVal val="#ppt_x"/>
                                          </p:val>
                                        </p:tav>
                                      </p:tavLst>
                                    </p:anim>
                                    <p:anim calcmode="lin" valueType="num">
                                      <p:cBhvr>
                                        <p:cTn id="19" dur="5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anim calcmode="lin" valueType="num">
                                      <p:cBhvr>
                                        <p:cTn id="23" dur="500" fill="hold"/>
                                        <p:tgtEl>
                                          <p:spTgt spid="27"/>
                                        </p:tgtEl>
                                        <p:attrNameLst>
                                          <p:attrName>ppt_x</p:attrName>
                                        </p:attrNameLst>
                                      </p:cBhvr>
                                      <p:tavLst>
                                        <p:tav tm="0">
                                          <p:val>
                                            <p:strVal val="#ppt_x"/>
                                          </p:val>
                                        </p:tav>
                                        <p:tav tm="100000">
                                          <p:val>
                                            <p:strVal val="#ppt_x"/>
                                          </p:val>
                                        </p:tav>
                                      </p:tavLst>
                                    </p:anim>
                                    <p:anim calcmode="lin" valueType="num">
                                      <p:cBhvr>
                                        <p:cTn id="24" dur="500" fill="hold"/>
                                        <p:tgtEl>
                                          <p:spTgt spid="27"/>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anim calcmode="lin" valueType="num">
                                      <p:cBhvr>
                                        <p:cTn id="28" dur="500" fill="hold"/>
                                        <p:tgtEl>
                                          <p:spTgt spid="2"/>
                                        </p:tgtEl>
                                        <p:attrNameLst>
                                          <p:attrName>ppt_x</p:attrName>
                                        </p:attrNameLst>
                                      </p:cBhvr>
                                      <p:tavLst>
                                        <p:tav tm="0">
                                          <p:val>
                                            <p:strVal val="#ppt_x"/>
                                          </p:val>
                                        </p:tav>
                                        <p:tav tm="100000">
                                          <p:val>
                                            <p:strVal val="#ppt_x"/>
                                          </p:val>
                                        </p:tav>
                                      </p:tavLst>
                                    </p:anim>
                                    <p:anim calcmode="lin" valueType="num">
                                      <p:cBhvr>
                                        <p:cTn id="29" dur="500" fill="hold"/>
                                        <p:tgtEl>
                                          <p:spTgt spid="2"/>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anim calcmode="lin" valueType="num">
                                      <p:cBhvr>
                                        <p:cTn id="33" dur="500" fill="hold"/>
                                        <p:tgtEl>
                                          <p:spTgt spid="5"/>
                                        </p:tgtEl>
                                        <p:attrNameLst>
                                          <p:attrName>ppt_x</p:attrName>
                                        </p:attrNameLst>
                                      </p:cBhvr>
                                      <p:tavLst>
                                        <p:tav tm="0">
                                          <p:val>
                                            <p:strVal val="#ppt_x"/>
                                          </p:val>
                                        </p:tav>
                                        <p:tav tm="100000">
                                          <p:val>
                                            <p:strVal val="#ppt_x"/>
                                          </p:val>
                                        </p:tav>
                                      </p:tavLst>
                                    </p:anim>
                                    <p:anim calcmode="lin" valueType="num">
                                      <p:cBhvr>
                                        <p:cTn id="34"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barn(inVertical)">
                                      <p:cBhvr>
                                        <p:cTn id="39" dur="500"/>
                                        <p:tgtEl>
                                          <p:spTgt spid="21"/>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barn(inVertical)">
                                      <p:cBhvr>
                                        <p:cTn id="44" dur="500"/>
                                        <p:tgtEl>
                                          <p:spTgt spid="22"/>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barn(inVertical)">
                                      <p:cBhvr>
                                        <p:cTn id="4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5" grpId="0" animBg="1"/>
      <p:bldP spid="21" grpId="0" animBg="1"/>
      <p:bldP spid="22" grpId="0" animBg="1"/>
      <p:bldP spid="2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5"/>
          <p:cNvGrpSpPr/>
          <p:nvPr/>
        </p:nvGrpSpPr>
        <p:grpSpPr>
          <a:xfrm>
            <a:off x="1219198" y="1914368"/>
            <a:ext cx="15697201" cy="7226857"/>
            <a:chOff x="0" y="0"/>
            <a:chExt cx="4636691" cy="2459068"/>
          </a:xfrm>
          <a:solidFill>
            <a:schemeClr val="bg1"/>
          </a:solidFill>
        </p:grpSpPr>
        <p:sp>
          <p:nvSpPr>
            <p:cNvPr id="22" name="Freeform 6"/>
            <p:cNvSpPr/>
            <p:nvPr/>
          </p:nvSpPr>
          <p:spPr>
            <a:xfrm>
              <a:off x="-9098" y="-6509"/>
              <a:ext cx="4651022" cy="2491122"/>
            </a:xfrm>
            <a:custGeom>
              <a:avLst/>
              <a:gdLst/>
              <a:ahLst/>
              <a:cxnLst/>
              <a:rect l="l" t="t" r="r" b="b"/>
              <a:pathLst>
                <a:path w="4651022" h="2491122">
                  <a:moveTo>
                    <a:pt x="63030" y="1897568"/>
                  </a:moveTo>
                  <a:cubicBezTo>
                    <a:pt x="63030" y="1897568"/>
                    <a:pt x="0" y="1651004"/>
                    <a:pt x="10218" y="1214762"/>
                  </a:cubicBezTo>
                  <a:cubicBezTo>
                    <a:pt x="18651" y="990971"/>
                    <a:pt x="65033" y="645332"/>
                    <a:pt x="65033" y="645332"/>
                  </a:cubicBezTo>
                  <a:cubicBezTo>
                    <a:pt x="82233" y="502466"/>
                    <a:pt x="56685" y="337866"/>
                    <a:pt x="181385" y="223925"/>
                  </a:cubicBezTo>
                  <a:cubicBezTo>
                    <a:pt x="346794" y="72788"/>
                    <a:pt x="621643" y="0"/>
                    <a:pt x="3757948" y="6965"/>
                  </a:cubicBezTo>
                  <a:lnTo>
                    <a:pt x="3757950" y="6965"/>
                  </a:lnTo>
                  <a:cubicBezTo>
                    <a:pt x="3974697" y="16819"/>
                    <a:pt x="4179012" y="36481"/>
                    <a:pt x="4313200" y="101690"/>
                  </a:cubicBezTo>
                  <a:cubicBezTo>
                    <a:pt x="4569246" y="226120"/>
                    <a:pt x="4651021" y="459160"/>
                    <a:pt x="4645534" y="704684"/>
                  </a:cubicBezTo>
                  <a:cubicBezTo>
                    <a:pt x="4645534" y="704684"/>
                    <a:pt x="4602246" y="1013073"/>
                    <a:pt x="4609679" y="1248607"/>
                  </a:cubicBezTo>
                  <a:cubicBezTo>
                    <a:pt x="4616802" y="1639370"/>
                    <a:pt x="4623959" y="1834973"/>
                    <a:pt x="4623959" y="1834973"/>
                  </a:cubicBezTo>
                  <a:cubicBezTo>
                    <a:pt x="4607277" y="2050705"/>
                    <a:pt x="4492633" y="2261317"/>
                    <a:pt x="4295764" y="2372941"/>
                  </a:cubicBezTo>
                  <a:cubicBezTo>
                    <a:pt x="4145413" y="2458190"/>
                    <a:pt x="3947382" y="2473288"/>
                    <a:pt x="3131645" y="2462546"/>
                  </a:cubicBezTo>
                  <a:lnTo>
                    <a:pt x="3131607" y="2462546"/>
                  </a:lnTo>
                  <a:cubicBezTo>
                    <a:pt x="645952" y="2457269"/>
                    <a:pt x="384604" y="2491122"/>
                    <a:pt x="254278" y="2381964"/>
                  </a:cubicBezTo>
                  <a:cubicBezTo>
                    <a:pt x="145767" y="2291079"/>
                    <a:pt x="81795" y="2097767"/>
                    <a:pt x="63030" y="1897568"/>
                  </a:cubicBezTo>
                  <a:close/>
                </a:path>
              </a:pathLst>
            </a:custGeom>
            <a:grpFill/>
          </p:spPr>
        </p:sp>
      </p:grpSp>
      <p:sp>
        <p:nvSpPr>
          <p:cNvPr id="16" name="TextBox 15"/>
          <p:cNvSpPr txBox="1"/>
          <p:nvPr/>
        </p:nvSpPr>
        <p:spPr>
          <a:xfrm>
            <a:off x="4691756" y="686549"/>
            <a:ext cx="9353726" cy="962058"/>
          </a:xfrm>
          <a:prstGeom prst="rect">
            <a:avLst/>
          </a:prstGeom>
        </p:spPr>
        <p:txBody>
          <a:bodyPr lIns="0" tIns="0" rIns="0" bIns="0" rtlCol="0" anchor="t">
            <a:spAutoFit/>
          </a:bodyPr>
          <a:lstStyle/>
          <a:p>
            <a:pPr algn="ctr">
              <a:lnSpc>
                <a:spcPts val="8000"/>
              </a:lnSpc>
            </a:pPr>
            <a:r>
              <a:rPr lang="en-US" sz="6600" b="1" dirty="0">
                <a:solidFill>
                  <a:schemeClr val="accent2"/>
                </a:solidFill>
                <a:latin typeface="Arial" panose="020B0604020202020204" pitchFamily="34" charset="0"/>
                <a:cs typeface="Arial" panose="020B0604020202020204" pitchFamily="34" charset="0"/>
              </a:rPr>
              <a:t>1. </a:t>
            </a:r>
            <a:r>
              <a:rPr lang="en-US" sz="6600" b="1" dirty="0" err="1">
                <a:solidFill>
                  <a:schemeClr val="accent2"/>
                </a:solidFill>
                <a:latin typeface="Arial" panose="020B0604020202020204" pitchFamily="34" charset="0"/>
                <a:cs typeface="Arial" panose="020B0604020202020204" pitchFamily="34" charset="0"/>
              </a:rPr>
              <a:t>Quan</a:t>
            </a:r>
            <a:r>
              <a:rPr lang="en-US" sz="6600" b="1" dirty="0">
                <a:solidFill>
                  <a:schemeClr val="accent2"/>
                </a:solidFill>
                <a:latin typeface="Arial" panose="020B0604020202020204" pitchFamily="34" charset="0"/>
                <a:cs typeface="Arial" panose="020B0604020202020204" pitchFamily="34" charset="0"/>
              </a:rPr>
              <a:t> </a:t>
            </a:r>
            <a:r>
              <a:rPr lang="en-US" sz="6600" b="1" dirty="0" err="1">
                <a:solidFill>
                  <a:schemeClr val="accent2"/>
                </a:solidFill>
                <a:latin typeface="Arial" panose="020B0604020202020204" pitchFamily="34" charset="0"/>
                <a:cs typeface="Arial" panose="020B0604020202020204" pitchFamily="34" charset="0"/>
              </a:rPr>
              <a:t>sát</a:t>
            </a:r>
            <a:endParaRPr lang="en-US" sz="6600" b="1" dirty="0">
              <a:solidFill>
                <a:schemeClr val="accent2"/>
              </a:solidFill>
              <a:latin typeface="Arial" panose="020B0604020202020204" pitchFamily="34" charset="0"/>
              <a:cs typeface="Arial" panose="020B0604020202020204" pitchFamily="34" charset="0"/>
            </a:endParaRPr>
          </a:p>
        </p:txBody>
      </p:sp>
      <p:pic>
        <p:nvPicPr>
          <p:cNvPr id="18" name="Picture 17"/>
          <p:cNvPicPr/>
          <p:nvPr/>
        </p:nvPicPr>
        <p:blipFill>
          <a:blip r:embed="rId2" cstate="print">
            <a:extLst>
              <a:ext uri="{28A0092B-C50C-407E-A947-70E740481C1C}">
                <a14:useLocalDpi xmlns:a14="http://schemas.microsoft.com/office/drawing/2010/main" val="0"/>
              </a:ext>
            </a:extLst>
          </a:blip>
          <a:stretch>
            <a:fillRect/>
          </a:stretch>
        </p:blipFill>
        <p:spPr>
          <a:xfrm>
            <a:off x="533400" y="1760770"/>
            <a:ext cx="8185241" cy="7184447"/>
          </a:xfrm>
          <a:prstGeom prst="rect">
            <a:avLst/>
          </a:prstGeom>
        </p:spPr>
      </p:pic>
      <p:pic>
        <p:nvPicPr>
          <p:cNvPr id="19" name="Picture 18"/>
          <p:cNvPicPr/>
          <p:nvPr/>
        </p:nvPicPr>
        <p:blipFill>
          <a:blip r:embed="rId3">
            <a:extLst>
              <a:ext uri="{28A0092B-C50C-407E-A947-70E740481C1C}">
                <a14:useLocalDpi xmlns:a14="http://schemas.microsoft.com/office/drawing/2010/main" val="0"/>
              </a:ext>
            </a:extLst>
          </a:blip>
          <a:stretch>
            <a:fillRect/>
          </a:stretch>
        </p:blipFill>
        <p:spPr>
          <a:xfrm>
            <a:off x="8738519" y="1630385"/>
            <a:ext cx="8610600" cy="7321059"/>
          </a:xfrm>
          <a:prstGeom prst="rect">
            <a:avLst/>
          </a:prstGeom>
        </p:spPr>
      </p:pic>
      <p:sp>
        <p:nvSpPr>
          <p:cNvPr id="20" name="Rectangle 19"/>
          <p:cNvSpPr/>
          <p:nvPr/>
        </p:nvSpPr>
        <p:spPr>
          <a:xfrm>
            <a:off x="3034605" y="9181841"/>
            <a:ext cx="12053301" cy="707886"/>
          </a:xfrm>
          <a:prstGeom prst="rect">
            <a:avLst/>
          </a:prstGeom>
        </p:spPr>
        <p:txBody>
          <a:bodyPr wrap="none">
            <a:spAutoFit/>
          </a:bodyPr>
          <a:lstStyle/>
          <a:p>
            <a:pPr marL="571500" indent="-571500" algn="ctr">
              <a:buFont typeface="Wingdings" panose="05000000000000000000" pitchFamily="2" charset="2"/>
              <a:buChar char="Ø"/>
            </a:pPr>
            <a:r>
              <a:rPr lang="en-US" sz="4000" dirty="0" err="1">
                <a:latin typeface="Arial" panose="020B0604020202020204" pitchFamily="34" charset="0"/>
                <a:cs typeface="Arial" panose="020B0604020202020204" pitchFamily="34" charset="0"/>
              </a:rPr>
              <a:t>Quan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sát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bức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tranh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cổ</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lời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câu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hỏi</a:t>
            </a:r>
            <a:r>
              <a:rPr lang="en-US" sz="4000" dirty="0">
                <a:latin typeface="Arial" panose="020B0604020202020204" pitchFamily="34" charset="0"/>
                <a:cs typeface="Arial" panose="020B0604020202020204" pitchFamily="34" charset="0"/>
              </a:rPr>
              <a:t> </a:t>
            </a:r>
          </a:p>
        </p:txBody>
      </p:sp>
      <p:pic>
        <p:nvPicPr>
          <p:cNvPr id="12" name="Picture 7"/>
          <p:cNvPicPr>
            <a:picLocks noChangeAspect="1"/>
          </p:cNvPicPr>
          <p:nvPr/>
        </p:nvPicPr>
        <p:blipFill>
          <a:blip r:embed="rId4">
            <a:duotone>
              <a:prstClr val="black"/>
              <a:schemeClr val="accent6">
                <a:tint val="45000"/>
                <a:satMod val="400000"/>
              </a:schemeClr>
            </a:duotone>
          </a:blip>
          <a:srcRect/>
          <a:stretch>
            <a:fillRect/>
          </a:stretch>
        </p:blipFill>
        <p:spPr>
          <a:xfrm>
            <a:off x="-1762760" y="-325849"/>
            <a:ext cx="4270154" cy="2097772"/>
          </a:xfrm>
          <a:prstGeom prst="rect">
            <a:avLst/>
          </a:prstGeom>
        </p:spPr>
      </p:pic>
      <p:pic>
        <p:nvPicPr>
          <p:cNvPr id="13" name="Picture 7"/>
          <p:cNvPicPr>
            <a:picLocks noChangeAspect="1"/>
          </p:cNvPicPr>
          <p:nvPr/>
        </p:nvPicPr>
        <p:blipFill>
          <a:blip r:embed="rId4">
            <a:duotone>
              <a:prstClr val="black"/>
              <a:schemeClr val="accent4">
                <a:tint val="45000"/>
                <a:satMod val="400000"/>
              </a:schemeClr>
            </a:duotone>
          </a:blip>
          <a:srcRect/>
          <a:stretch>
            <a:fillRect/>
          </a:stretch>
        </p:blipFill>
        <p:spPr>
          <a:xfrm>
            <a:off x="16687800" y="7823360"/>
            <a:ext cx="4270154" cy="2097772"/>
          </a:xfrm>
          <a:prstGeom prst="rect">
            <a:avLst/>
          </a:prstGeom>
        </p:spPr>
      </p:pic>
      <p:pic>
        <p:nvPicPr>
          <p:cNvPr id="14" name="Picture 10"/>
          <p:cNvPicPr>
            <a:picLocks noChangeAspect="1"/>
          </p:cNvPicPr>
          <p:nvPr/>
        </p:nvPicPr>
        <p:blipFill>
          <a:blip r:embed="rId5">
            <a:duotone>
              <a:prstClr val="black"/>
              <a:schemeClr val="accent2">
                <a:tint val="45000"/>
                <a:satMod val="400000"/>
              </a:schemeClr>
            </a:duotone>
            <a:extLst>
              <a:ext uri="{BEBA8EAE-BF5A-486C-A8C5-ECC9F3942E4B}">
                <a14:imgProps xmlns:a14="http://schemas.microsoft.com/office/drawing/2010/main">
                  <a14:imgLayer r:embed="rId6">
                    <a14:imgEffect>
                      <a14:artisticPencilSketch/>
                    </a14:imgEffect>
                  </a14:imgLayer>
                </a14:imgProps>
              </a:ext>
            </a:extLst>
          </a:blip>
          <a:srcRect/>
          <a:stretch>
            <a:fillRect/>
          </a:stretch>
        </p:blipFill>
        <p:spPr>
          <a:xfrm>
            <a:off x="16153644" y="194478"/>
            <a:ext cx="1681029" cy="1946199"/>
          </a:xfrm>
          <a:prstGeom prst="rect">
            <a:avLst/>
          </a:prstGeom>
        </p:spPr>
      </p:pic>
      <p:pic>
        <p:nvPicPr>
          <p:cNvPr id="15" name="Picture 11"/>
          <p:cNvPicPr>
            <a:picLocks noChangeAspect="1"/>
          </p:cNvPicPr>
          <p:nvPr/>
        </p:nvPicPr>
        <p:blipFill>
          <a:blip r:embed="rId7">
            <a:duotone>
              <a:schemeClr val="accent5">
                <a:shade val="45000"/>
                <a:satMod val="135000"/>
              </a:schemeClr>
              <a:prstClr val="white"/>
            </a:duotone>
            <a:extLst>
              <a:ext uri="{BEBA8EAE-BF5A-486C-A8C5-ECC9F3942E4B}">
                <a14:imgProps xmlns:a14="http://schemas.microsoft.com/office/drawing/2010/main">
                  <a14:imgLayer r:embed="rId8">
                    <a14:imgEffect>
                      <a14:brightnessContrast bright="-40000" contrast="-20000"/>
                    </a14:imgEffect>
                  </a14:imgLayer>
                </a14:imgProps>
              </a:ext>
            </a:extLst>
          </a:blip>
          <a:srcRect/>
          <a:stretch>
            <a:fillRect/>
          </a:stretch>
        </p:blipFill>
        <p:spPr>
          <a:xfrm rot="1166626">
            <a:off x="-683857" y="8262446"/>
            <a:ext cx="2165349" cy="1913627"/>
          </a:xfrm>
          <a:prstGeom prst="rect">
            <a:avLst/>
          </a:prstGeom>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heel(1)">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6" fill="hold"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barn(inHorizontal)">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wipe(left)">
                                      <p:cBhvr>
                                        <p:cTn id="2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416</TotalTime>
  <Words>1104</Words>
  <Application>Microsoft Office PowerPoint</Application>
  <PresentationFormat>Custom</PresentationFormat>
  <Paragraphs>91</Paragraphs>
  <Slides>28</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28</vt:i4>
      </vt:variant>
    </vt:vector>
  </HeadingPairs>
  <TitlesOfParts>
    <vt:vector size="33" baseType="lpstr">
      <vt:lpstr>Lazydog</vt:lpstr>
      <vt:lpstr>Arial</vt:lpstr>
      <vt:lpstr>Wingdings</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75</cp:revision>
  <dcterms:created xsi:type="dcterms:W3CDTF">2006-08-16T00:00:00Z</dcterms:created>
  <dcterms:modified xsi:type="dcterms:W3CDTF">2023-09-17T14:19:17Z</dcterms:modified>
  <dc:identifier>DAFCwTW-n-I</dc:identifier>
</cp:coreProperties>
</file>