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9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8B0D75-1F12-4D15-910B-6531095335C4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BB4D3-7CD2-4C78-8C95-9A31A596B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71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258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157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362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387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060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66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6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18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84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047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91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CC95B-37A1-445D-B5E1-6D6D9DD99B28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33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7" Type="http://schemas.openxmlformats.org/officeDocument/2006/relationships/image" Target="../media/image16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g"/><Relationship Id="rId5" Type="http://schemas.openxmlformats.org/officeDocument/2006/relationships/image" Target="../media/image22.jpg"/><Relationship Id="rId4" Type="http://schemas.openxmlformats.org/officeDocument/2006/relationships/image" Target="../media/image21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g"/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g"/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jpg"/><Relationship Id="rId4" Type="http://schemas.openxmlformats.org/officeDocument/2006/relationships/image" Target="../media/image33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g"/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jp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g"/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图片 5125" descr="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30" y="-6927"/>
            <a:ext cx="9045370" cy="6529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685800" y="762000"/>
            <a:ext cx="8001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endParaRPr lang="en-US" sz="4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4800" dirty="0"/>
          </a:p>
        </p:txBody>
      </p:sp>
      <p:sp>
        <p:nvSpPr>
          <p:cNvPr id="6" name="Rectangle 5"/>
          <p:cNvSpPr/>
          <p:nvPr/>
        </p:nvSpPr>
        <p:spPr>
          <a:xfrm>
            <a:off x="990600" y="1447800"/>
            <a:ext cx="6629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15: </a:t>
            </a:r>
          </a:p>
          <a:p>
            <a:pPr algn="ctr"/>
            <a:r>
              <a:rPr lang="en-US" sz="5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5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5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5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5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5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5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977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927" y="0"/>
            <a:ext cx="8229600" cy="762000"/>
          </a:xfrm>
        </p:spPr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Hỗn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" y="716017"/>
            <a:ext cx="8724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Quan</a:t>
            </a:r>
            <a:r>
              <a:rPr lang="en-US" sz="3600" dirty="0" smtClean="0"/>
              <a:t> </a:t>
            </a:r>
            <a:r>
              <a:rPr lang="en-US" sz="3600" dirty="0" err="1" smtClean="0"/>
              <a:t>sát</a:t>
            </a:r>
            <a:r>
              <a:rPr lang="en-US" sz="3600" dirty="0" smtClean="0"/>
              <a:t> </a:t>
            </a:r>
            <a:r>
              <a:rPr lang="en-US" sz="3600" dirty="0" err="1" smtClean="0"/>
              <a:t>sản</a:t>
            </a:r>
            <a:r>
              <a:rPr lang="en-US" sz="3600" dirty="0" smtClean="0"/>
              <a:t> </a:t>
            </a:r>
            <a:r>
              <a:rPr lang="en-US" sz="3600" dirty="0" err="1" smtClean="0"/>
              <a:t>phẩm</a:t>
            </a:r>
            <a:r>
              <a:rPr lang="en-US" sz="3600" dirty="0" smtClean="0"/>
              <a:t> </a:t>
            </a:r>
            <a:r>
              <a:rPr lang="en-US" sz="3600" dirty="0" err="1" smtClean="0"/>
              <a:t>chứa</a:t>
            </a:r>
            <a:r>
              <a:rPr lang="en-US" sz="3600" dirty="0" smtClean="0"/>
              <a:t> </a:t>
            </a:r>
            <a:r>
              <a:rPr lang="en-US" sz="3600" dirty="0" err="1" smtClean="0"/>
              <a:t>hỗn</a:t>
            </a:r>
            <a:r>
              <a:rPr lang="en-US" sz="3600" dirty="0" smtClean="0"/>
              <a:t> </a:t>
            </a:r>
            <a:r>
              <a:rPr lang="en-US" sz="3600" dirty="0" err="1" smtClean="0"/>
              <a:t>hợp</a:t>
            </a:r>
            <a:r>
              <a:rPr lang="en-US" sz="3600" dirty="0" smtClean="0"/>
              <a:t> </a:t>
            </a:r>
            <a:r>
              <a:rPr lang="en-US" sz="3600" dirty="0" err="1" smtClean="0"/>
              <a:t>các</a:t>
            </a:r>
            <a:r>
              <a:rPr lang="en-US" sz="3600" dirty="0" smtClean="0"/>
              <a:t> </a:t>
            </a:r>
            <a:r>
              <a:rPr lang="en-US" sz="3600" dirty="0" err="1" smtClean="0"/>
              <a:t>chất</a:t>
            </a:r>
            <a:endParaRPr lang="en-US" sz="3600" dirty="0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533400" y="2133600"/>
            <a:ext cx="3048000" cy="3581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67200" y="1981200"/>
            <a:ext cx="426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6581" y="3429000"/>
            <a:ext cx="2466975" cy="1962150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>
            <a:off x="3581400" y="3657600"/>
            <a:ext cx="6858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584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312" y="1752600"/>
            <a:ext cx="5119688" cy="4267200"/>
          </a:xfr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1905000"/>
            <a:ext cx="3276600" cy="4191000"/>
          </a:xfrm>
          <a:prstGeom prst="rect">
            <a:avLst/>
          </a:prstGeom>
        </p:spPr>
      </p:pic>
      <p:sp>
        <p:nvSpPr>
          <p:cNvPr id="6" name="Title 5"/>
          <p:cNvSpPr txBox="1">
            <a:spLocks noGrp="1"/>
          </p:cNvSpPr>
          <p:nvPr>
            <p:ph type="title"/>
          </p:nvPr>
        </p:nvSpPr>
        <p:spPr>
          <a:xfrm>
            <a:off x="-533400" y="381000"/>
            <a:ext cx="1021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90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191" y="612343"/>
            <a:ext cx="8763000" cy="868362"/>
          </a:xfrm>
        </p:spPr>
        <p:txBody>
          <a:bodyPr>
            <a:no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bớt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85775"/>
            <a:ext cx="1866900" cy="19621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5600"/>
            <a:ext cx="2489346" cy="17508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485775"/>
            <a:ext cx="2600325" cy="19621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112" y="3218589"/>
            <a:ext cx="2171700" cy="19240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5061241"/>
            <a:ext cx="2819400" cy="1720559"/>
          </a:xfrm>
          <a:prstGeom prst="rect">
            <a:avLst/>
          </a:prstGeom>
        </p:spPr>
      </p:pic>
      <p:sp>
        <p:nvSpPr>
          <p:cNvPr id="11" name="Action Button: Help 10">
            <a:hlinkClick r:id="" action="ppaction://noaction" highlightClick="1"/>
          </p:cNvPr>
          <p:cNvSpPr/>
          <p:nvPr/>
        </p:nvSpPr>
        <p:spPr>
          <a:xfrm>
            <a:off x="2348345" y="4257243"/>
            <a:ext cx="685800" cy="778450"/>
          </a:xfrm>
          <a:prstGeom prst="actionButtonHelp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Action Button: Help 11">
            <a:hlinkClick r:id="" action="ppaction://noaction" highlightClick="1"/>
          </p:cNvPr>
          <p:cNvSpPr/>
          <p:nvPr/>
        </p:nvSpPr>
        <p:spPr>
          <a:xfrm>
            <a:off x="6188651" y="135950"/>
            <a:ext cx="685800" cy="778450"/>
          </a:xfrm>
          <a:prstGeom prst="actionButtonHelp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7"/>
          <a:stretch>
            <a:fillRect/>
          </a:stretch>
        </p:blipFill>
        <p:spPr>
          <a:xfrm>
            <a:off x="3200400" y="1065068"/>
            <a:ext cx="30480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83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0"/>
            <a:ext cx="5638800" cy="5715000"/>
          </a:xfrm>
        </p:spPr>
      </p:pic>
      <p:sp>
        <p:nvSpPr>
          <p:cNvPr id="7" name="TextBox 6"/>
          <p:cNvSpPr txBox="1"/>
          <p:nvPr/>
        </p:nvSpPr>
        <p:spPr>
          <a:xfrm>
            <a:off x="533400" y="5715000"/>
            <a:ext cx="7772400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khoáng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1727" y="533400"/>
            <a:ext cx="1828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Down Arrow 8"/>
          <p:cNvSpPr/>
          <p:nvPr/>
        </p:nvSpPr>
        <p:spPr>
          <a:xfrm rot="17546277">
            <a:off x="3026761" y="2561873"/>
            <a:ext cx="379589" cy="145921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40945" y="990600"/>
            <a:ext cx="1828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0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600" y="1358075"/>
            <a:ext cx="9982200" cy="5672930"/>
          </a:xfrm>
        </p:spPr>
      </p:pic>
      <p:sp>
        <p:nvSpPr>
          <p:cNvPr id="5" name="TextBox 4"/>
          <p:cNvSpPr txBox="1"/>
          <p:nvPr/>
        </p:nvSpPr>
        <p:spPr>
          <a:xfrm>
            <a:off x="381000" y="34636"/>
            <a:ext cx="822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tồn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215765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500" y="76200"/>
            <a:ext cx="9105900" cy="156966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hay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trộn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64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/>
      <p:bldP spid="6" grpId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vữa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0200"/>
            <a:ext cx="9144000" cy="4800600"/>
          </a:xfrm>
        </p:spPr>
      </p:pic>
      <p:sp>
        <p:nvSpPr>
          <p:cNvPr id="5" name="TextBox 4"/>
          <p:cNvSpPr txBox="1"/>
          <p:nvPr/>
        </p:nvSpPr>
        <p:spPr>
          <a:xfrm>
            <a:off x="838200" y="3048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vữa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xi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măng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486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355" y="379938"/>
            <a:ext cx="8458200" cy="715962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3.Hỗn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" y="76200"/>
            <a:ext cx="899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" y="94343"/>
            <a:ext cx="86487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950" y="1461636"/>
            <a:ext cx="5791200" cy="24860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28800" y="4002090"/>
            <a:ext cx="183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Ống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48515" y="4004729"/>
            <a:ext cx="183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Ống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3850" y="487680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B1: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1/3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723" y="1278317"/>
            <a:ext cx="6781800" cy="2648562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 flipV="1">
            <a:off x="6858000" y="3314700"/>
            <a:ext cx="463262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321262" y="3486150"/>
            <a:ext cx="1517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cất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44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8" grpId="0"/>
      <p:bldP spid="9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9273"/>
            <a:ext cx="8077200" cy="4419600"/>
          </a:xfrm>
        </p:spPr>
      </p:pic>
      <p:sp>
        <p:nvSpPr>
          <p:cNvPr id="7" name="TextBox 6"/>
          <p:cNvSpPr txBox="1"/>
          <p:nvPr/>
        </p:nvSpPr>
        <p:spPr>
          <a:xfrm>
            <a:off x="2362200" y="4521139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Ống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4488873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Ống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4890471"/>
            <a:ext cx="8839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B2: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thìa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etanol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thìa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35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199" y="228600"/>
            <a:ext cx="5105401" cy="41147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66775" y="4724400"/>
            <a:ext cx="76676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B3: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Lắc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8434" y="457200"/>
            <a:ext cx="167970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Rượu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53200" y="603914"/>
            <a:ext cx="198119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do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95375" y="1785225"/>
            <a:ext cx="145110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05600" y="2046238"/>
            <a:ext cx="212188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546480" y="2666494"/>
            <a:ext cx="1034920" cy="349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5791200" y="3015734"/>
            <a:ext cx="914400" cy="5339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250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6400"/>
            <a:ext cx="4267200" cy="3352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905000"/>
            <a:ext cx="4648200" cy="3124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3400" y="4800600"/>
            <a:ext cx="2971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00600" y="5029200"/>
            <a:ext cx="3657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1470025"/>
          </a:xfrm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9357" y="1752601"/>
            <a:ext cx="4545157" cy="4191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1" y="1752601"/>
            <a:ext cx="4682836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266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709"/>
            <a:ext cx="8610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236" y="2590800"/>
            <a:ext cx="3276600" cy="381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2590800"/>
            <a:ext cx="3352800" cy="3733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9000"/>
            <a:ext cx="1295400" cy="27016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6817" y="2743200"/>
            <a:ext cx="1457325" cy="304800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87036" y="1066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635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133600"/>
            <a:ext cx="3190875" cy="32003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1964976"/>
            <a:ext cx="3352800" cy="36575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625" y="2190750"/>
            <a:ext cx="1428750" cy="29908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200" y="5502533"/>
            <a:ext cx="304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phổ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thắp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57625" y="5410200"/>
            <a:ext cx="1247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9800" y="5779532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7818" y="171271"/>
            <a:ext cx="876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chạm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66812" y="294382"/>
            <a:ext cx="6629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30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tin ở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8200"/>
            <a:ext cx="9067799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848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60" y="430063"/>
            <a:ext cx="8272463" cy="19621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43000" y="2927924"/>
            <a:ext cx="708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50130" y="60960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47800" y="2343149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Cồn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51984" y="2450870"/>
            <a:ext cx="1353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Rượu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0" y="2429447"/>
            <a:ext cx="1781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 flipV="1">
            <a:off x="338136" y="3143367"/>
            <a:ext cx="804863" cy="2462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3593813"/>
            <a:ext cx="8991599" cy="2502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9" grpId="0"/>
      <p:bldP spid="10" grpId="0"/>
      <p:bldP spid="11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36418"/>
            <a:ext cx="7848600" cy="47798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6" y="888712"/>
            <a:ext cx="4219575" cy="2171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742950"/>
            <a:ext cx="3581399" cy="58102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34" y="3848100"/>
            <a:ext cx="4915766" cy="2476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43000" y="3060412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cất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4281" y="65495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90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9497" y="457200"/>
            <a:ext cx="9258302" cy="782782"/>
          </a:xfrm>
        </p:spPr>
        <p:txBody>
          <a:bodyPr>
            <a:no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cất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oxygen,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624446"/>
            <a:ext cx="3257216" cy="1676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603664"/>
            <a:ext cx="3581399" cy="456853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381500"/>
            <a:ext cx="5276850" cy="2476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95400" y="3276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cất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3349323"/>
            <a:ext cx="8257308" cy="10772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315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5" y="228600"/>
            <a:ext cx="4514850" cy="32385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04800"/>
            <a:ext cx="4343400" cy="34099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78" y="3463633"/>
            <a:ext cx="4286250" cy="32670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6473" y="3297382"/>
            <a:ext cx="4800600" cy="32670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62000" y="2820328"/>
            <a:ext cx="73914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898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92" y="304800"/>
            <a:ext cx="8208818" cy="923835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228600"/>
            <a:ext cx="861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endParaRPr lang="en-US" sz="3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4710" y="1752600"/>
            <a:ext cx="3325090" cy="42671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8600" y="1844188"/>
            <a:ext cx="2590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11,2 % hydrogen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88,8% oxygen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4065895"/>
            <a:ext cx="24661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sôi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100</a:t>
            </a:r>
            <a:r>
              <a:rPr lang="en-US" sz="3600" baseline="30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600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19800" y="1676400"/>
            <a:ext cx="26185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ở 0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  </a:t>
            </a:r>
            <a:endParaRPr lang="en-US" sz="32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92091" y="3906291"/>
            <a:ext cx="29995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D= 1g/ml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46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8400" y="381000"/>
            <a:ext cx="4343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133600" y="13716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19100" y="1981200"/>
            <a:ext cx="21336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rắn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610100" y="890155"/>
            <a:ext cx="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695700" y="1981200"/>
            <a:ext cx="18288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Chât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lỏng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611091" y="1018309"/>
            <a:ext cx="12192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477000" y="2008909"/>
            <a:ext cx="21336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56" y="3048000"/>
            <a:ext cx="2348344" cy="15240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28" y="4648200"/>
            <a:ext cx="2209800" cy="19050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573" y="2930236"/>
            <a:ext cx="2971800" cy="369916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1" y="3048000"/>
            <a:ext cx="24384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199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0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85726" y="27709"/>
            <a:ext cx="9372600" cy="1265238"/>
          </a:xfrm>
        </p:spPr>
        <p:txBody>
          <a:bodyPr>
            <a:noAutofit/>
          </a:bodyPr>
          <a:lstStyle/>
          <a:p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endParaRPr lang="en-US" sz="4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1143000"/>
            <a:ext cx="4410074" cy="28956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8576" y="1219200"/>
            <a:ext cx="4433023" cy="2743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4169658"/>
            <a:ext cx="396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100%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5800" y="3858021"/>
            <a:ext cx="40100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PTN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5047427"/>
            <a:ext cx="85201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cứu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0999" y="5901622"/>
            <a:ext cx="85201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18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09800"/>
            <a:ext cx="8229600" cy="1143000"/>
          </a:xfrm>
        </p:spPr>
        <p:txBody>
          <a:bodyPr>
            <a:noAutofit/>
          </a:bodyPr>
          <a:lstStyle/>
          <a:p>
            <a:r>
              <a:rPr lang="en-US" sz="6000" dirty="0" err="1" smtClean="0">
                <a:solidFill>
                  <a:srgbClr val="FF0000"/>
                </a:solidFill>
              </a:rPr>
              <a:t>Chất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tinh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khiết</a:t>
            </a:r>
            <a:r>
              <a:rPr lang="en-US" sz="6000" dirty="0" smtClean="0">
                <a:solidFill>
                  <a:srgbClr val="FF0000"/>
                </a:solidFill>
              </a:rPr>
              <a:t>( </a:t>
            </a:r>
            <a:r>
              <a:rPr lang="en-US" sz="6000" dirty="0" err="1" smtClean="0">
                <a:solidFill>
                  <a:srgbClr val="FF0000"/>
                </a:solidFill>
              </a:rPr>
              <a:t>chất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nguyên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chất</a:t>
            </a:r>
            <a:r>
              <a:rPr lang="en-US" sz="6000" dirty="0" smtClean="0">
                <a:solidFill>
                  <a:srgbClr val="FF0000"/>
                </a:solidFill>
              </a:rPr>
              <a:t>) </a:t>
            </a:r>
            <a:r>
              <a:rPr lang="en-US" sz="6000" dirty="0" err="1" smtClean="0">
                <a:solidFill>
                  <a:srgbClr val="FF0000"/>
                </a:solidFill>
              </a:rPr>
              <a:t>được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tạo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ra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từ</a:t>
            </a:r>
            <a:r>
              <a:rPr lang="en-US" sz="6000" dirty="0" smtClean="0">
                <a:solidFill>
                  <a:srgbClr val="FF0000"/>
                </a:solidFill>
              </a:rPr>
              <a:t> 1 </a:t>
            </a:r>
            <a:r>
              <a:rPr lang="en-US" sz="6000" dirty="0" err="1" smtClean="0">
                <a:solidFill>
                  <a:srgbClr val="FF0000"/>
                </a:solidFill>
              </a:rPr>
              <a:t>chất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duy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nhất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457200" y="1600200"/>
            <a:ext cx="609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78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742</Words>
  <Application>Microsoft Office PowerPoint</Application>
  <PresentationFormat>On-screen Show (4:3)</PresentationFormat>
  <Paragraphs>73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Các loại lương thực, thực phẩm ở dạng tinh khiết hay hỗn hợp?</vt:lpstr>
      <vt:lpstr>1. Chất tinh khiết </vt:lpstr>
      <vt:lpstr>Em có nhận xét gì về số lượng các chất có trong nước cất, bình khí oxygen, sản phẩm đường tinh luyện và muối ăn</vt:lpstr>
      <vt:lpstr>PowerPoint Presentation</vt:lpstr>
      <vt:lpstr> Mỗi chất tinh khiết đều có thành phần hóa học và tính chất nhất định </vt:lpstr>
      <vt:lpstr>PowerPoint Presentation</vt:lpstr>
      <vt:lpstr>Chất, theo quy ước là chất tinh khiết</vt:lpstr>
      <vt:lpstr>Chất tinh khiết( chất nguyên chất) được tạo ra từ 1 chất duy nhất</vt:lpstr>
      <vt:lpstr>2. Hỗn hợp</vt:lpstr>
      <vt:lpstr>Bột canh không phải là chất tinh khiết</vt:lpstr>
      <vt:lpstr>Nếu có đủ các nguyên liệu trên làm thế nào để có bột canh? Nếu bớt 1 thành phần của bột canh thì vị có thay đổi không? Giải thích?</vt:lpstr>
      <vt:lpstr>PowerPoint Presentation</vt:lpstr>
      <vt:lpstr>PowerPoint Presentation</vt:lpstr>
      <vt:lpstr>Em hãy tìm hiểu xem những vật liệu gì tạo nên được vữa xây dựng</vt:lpstr>
      <vt:lpstr> 3.Hỗn hợp đồng nhất, hỗn hợp không đồng nhất</vt:lpstr>
      <vt:lpstr>PowerPoint Presentation</vt:lpstr>
      <vt:lpstr>PowerPoint Presentation</vt:lpstr>
      <vt:lpstr>Đặc điểm của hỗn hợp đồng nhất và hỗn hợp không đồng nhất</vt:lpstr>
      <vt:lpstr>3. Hỗn hợp đồng nhất là hỗn hợp có thành phần giống nhau tại mọi vị trí trong toàn hỗn hợp</vt:lpstr>
      <vt:lpstr>PowerPoint Presentation</vt:lpstr>
      <vt:lpstr>Câu 1: Hoàn thành thông tin ở bảng sau</vt:lpstr>
      <vt:lpstr>Câu 2: Hãy lấy ví dụ về 1 số hỗn hợp đồng nhất và không đồng nhất thường gặp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21AK22</cp:lastModifiedBy>
  <cp:revision>44</cp:revision>
  <dcterms:created xsi:type="dcterms:W3CDTF">2021-08-11T06:22:37Z</dcterms:created>
  <dcterms:modified xsi:type="dcterms:W3CDTF">2023-03-28T03:09:40Z</dcterms:modified>
</cp:coreProperties>
</file>