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77" r:id="rId6"/>
    <p:sldId id="259" r:id="rId7"/>
    <p:sldId id="260" r:id="rId8"/>
    <p:sldId id="261" r:id="rId9"/>
    <p:sldId id="273" r:id="rId10"/>
    <p:sldId id="278" r:id="rId11"/>
    <p:sldId id="264" r:id="rId12"/>
    <p:sldId id="275" r:id="rId13"/>
    <p:sldId id="276" r:id="rId14"/>
    <p:sldId id="274" r:id="rId15"/>
    <p:sldId id="263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0" d="100"/>
          <a:sy n="60" d="100"/>
        </p:scale>
        <p:origin x="154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7527" y="3325091"/>
            <a:ext cx="7744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-	</a:t>
            </a:r>
          </a:p>
          <a:p>
            <a:r>
              <a:rPr lang="vi-VN" sz="3200" dirty="0">
                <a:latin typeface="+mj-lt"/>
              </a:rPr>
              <a:t>-	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28853"/>
              </p:ext>
            </p:extLst>
          </p:nvPr>
        </p:nvGraphicFramePr>
        <p:xfrm>
          <a:off x="415636" y="831273"/>
          <a:ext cx="7910946" cy="4059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473">
                  <a:extLst>
                    <a:ext uri="{9D8B030D-6E8A-4147-A177-3AD203B41FA5}">
                      <a16:colId xmlns:a16="http://schemas.microsoft.com/office/drawing/2014/main" val="1757356865"/>
                    </a:ext>
                  </a:extLst>
                </a:gridCol>
                <a:gridCol w="3955473">
                  <a:extLst>
                    <a:ext uri="{9D8B030D-6E8A-4147-A177-3AD203B41FA5}">
                      <a16:colId xmlns:a16="http://schemas.microsoft.com/office/drawing/2014/main" val="1118069155"/>
                    </a:ext>
                  </a:extLst>
                </a:gridCol>
              </a:tblGrid>
              <a:tr h="4059382"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latin typeface="+mj-lt"/>
                        </a:rPr>
                        <a:t>-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eye : mắt</a:t>
                      </a:r>
                    </a:p>
                    <a:p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r>
                        <a:rPr lang="vi-VN" sz="3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nose: mũi</a:t>
                      </a:r>
                    </a:p>
                    <a:p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r>
                        <a:rPr lang="vi-VN" sz="3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mouth: miệng</a:t>
                      </a:r>
                    </a:p>
                    <a:p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r>
                        <a:rPr lang="vi-VN" sz="3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head: đầu</a:t>
                      </a:r>
                    </a:p>
                    <a:p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r>
                        <a:rPr lang="vi-VN" sz="3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ear : tai</a:t>
                      </a:r>
                    </a:p>
                    <a:p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r>
                        <a:rPr lang="vi-VN" sz="3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hair: tóc</a:t>
                      </a:r>
                    </a:p>
                    <a:p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r>
                        <a:rPr lang="vi-VN" sz="3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cheek: má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tooth / teeth: răng</a:t>
                      </a:r>
                    </a:p>
                    <a:p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vi-VN" sz="32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shoulder: vai</a:t>
                      </a:r>
                    </a:p>
                    <a:p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vi-VN" sz="32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arm : cánh tay</a:t>
                      </a:r>
                    </a:p>
                    <a:p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vi-VN" sz="32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hand: bàn tay</a:t>
                      </a:r>
                    </a:p>
                    <a:p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vi-VN" sz="32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finger : ngón tay</a:t>
                      </a:r>
                    </a:p>
                    <a:p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vi-VN" sz="32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leg: chân</a:t>
                      </a:r>
                    </a:p>
                    <a:p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vi-VN" sz="32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foot / feet: bàn chân</a:t>
                      </a:r>
                    </a:p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43253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15636" y="246498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+mj-lt"/>
              </a:rPr>
              <a:t>Parts of the body: </a:t>
            </a:r>
          </a:p>
        </p:txBody>
      </p:sp>
    </p:spTree>
    <p:extLst>
      <p:ext uri="{BB962C8B-B14F-4D97-AF65-F5344CB8AC3E}">
        <p14:creationId xmlns:p14="http://schemas.microsoft.com/office/powerpoint/2010/main" val="136805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surprise guest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673" y="374072"/>
            <a:ext cx="82988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* </a:t>
            </a:r>
            <a:r>
              <a:rPr lang="vi-VN" sz="3200" b="1" u="sng" dirty="0">
                <a:latin typeface="+mj-lt"/>
              </a:rPr>
              <a:t>Vocabulary:</a:t>
            </a:r>
            <a:r>
              <a:rPr lang="vi-VN" sz="3200" dirty="0">
                <a:latin typeface="+mj-lt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latin typeface="+mj-lt"/>
              </a:rPr>
              <a:t>picnic </a:t>
            </a:r>
            <a:r>
              <a:rPr lang="vi-VN" dirty="0"/>
              <a:t> </a:t>
            </a:r>
            <a:r>
              <a:rPr lang="vi-VN" sz="2800" dirty="0">
                <a:latin typeface="+mj-lt"/>
              </a:rPr>
              <a:t>/ˈpɪk.nɪk/ </a:t>
            </a:r>
            <a:r>
              <a:rPr lang="vi-VN" sz="3200" dirty="0">
                <a:latin typeface="+mj-lt"/>
              </a:rPr>
              <a:t>(n) : 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latin typeface="+mj-lt"/>
              </a:rPr>
              <a:t>biscuit  /ˈbɪs.kɪt/ (n): 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latin typeface="+mj-lt"/>
              </a:rPr>
              <a:t>pass  /pɑːs/ (v) : 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latin typeface="+mj-lt"/>
              </a:rPr>
              <a:t>glasses /ˈ</a:t>
            </a:r>
            <a:r>
              <a:rPr lang="vi-VN" sz="3200">
                <a:latin typeface="+mj-lt"/>
              </a:rPr>
              <a:t>ɡlæs·</a:t>
            </a:r>
            <a:r>
              <a:rPr lang="vi-VN" sz="3200"/>
              <a:t>i</a:t>
            </a:r>
            <a:r>
              <a:rPr lang="vi-VN" sz="3200">
                <a:latin typeface="+mj-lt"/>
              </a:rPr>
              <a:t>z</a:t>
            </a:r>
            <a:r>
              <a:rPr lang="vi-VN" sz="3200" dirty="0">
                <a:latin typeface="+mj-lt"/>
              </a:rPr>
              <a:t>/ (n): 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latin typeface="+mj-lt"/>
              </a:rPr>
              <a:t>magazine /ˌmæɡ.əˈziːn/ (n): </a:t>
            </a:r>
          </a:p>
          <a:p>
            <a:r>
              <a:rPr lang="vi-VN" sz="3200" dirty="0">
                <a:latin typeface="+mj-lt"/>
              </a:rPr>
              <a:t>-   surprise /səˈpraɪz/ (n):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4257123" y="889061"/>
            <a:ext cx="1587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dã ngoại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4257123" y="1404050"/>
            <a:ext cx="170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bánh quy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9118" y="1869329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đưa qua, chuyển qua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1108" y="2334608"/>
            <a:ext cx="2305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cặp mắt kính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2861" y="2799887"/>
            <a:ext cx="1290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tạp chí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36216" y="3328727"/>
            <a:ext cx="1975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ngạc nhiên</a:t>
            </a:r>
          </a:p>
        </p:txBody>
      </p:sp>
    </p:spTree>
    <p:extLst>
      <p:ext uri="{BB962C8B-B14F-4D97-AF65-F5344CB8AC3E}">
        <p14:creationId xmlns:p14="http://schemas.microsoft.com/office/powerpoint/2010/main" val="11504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175487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3777674" y="2318442"/>
            <a:ext cx="263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favourite</a:t>
            </a:r>
            <a:r>
              <a:rPr lang="en-US" sz="2400" dirty="0">
                <a:solidFill>
                  <a:srgbClr val="00B050"/>
                </a:solidFill>
              </a:rPr>
              <a:t> magazine</a:t>
            </a:r>
            <a:r>
              <a:rPr lang="en-US" sz="2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AFDD4F-8A71-49A7-899A-DA7D7B562D9C}"/>
              </a:ext>
            </a:extLst>
          </p:cNvPr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91ECD9-0456-4587-A686-FCE26C5C4D49}"/>
              </a:ext>
            </a:extLst>
          </p:cNvPr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37602" y="4400863"/>
            <a:ext cx="1225133" cy="20930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307" y="1414019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head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5474944" y="4702809"/>
            <a:ext cx="524532" cy="211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99702" y="4693794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finger</a:t>
            </a:r>
            <a:r>
              <a:rPr lang="vi-V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042 L -0.32587 0.605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682</Words>
  <Application>Microsoft Office PowerPoint</Application>
  <PresentationFormat>On-screen Show (4:3)</PresentationFormat>
  <Paragraphs>177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76</cp:revision>
  <dcterms:created xsi:type="dcterms:W3CDTF">2020-12-09T02:04:09Z</dcterms:created>
  <dcterms:modified xsi:type="dcterms:W3CDTF">2023-10-10T07:20:23Z</dcterms:modified>
</cp:coreProperties>
</file>