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80" r:id="rId3"/>
    <p:sldId id="257" r:id="rId4"/>
    <p:sldId id="261" r:id="rId5"/>
    <p:sldId id="282" r:id="rId6"/>
    <p:sldId id="283" r:id="rId7"/>
    <p:sldId id="263" r:id="rId8"/>
    <p:sldId id="258" r:id="rId9"/>
    <p:sldId id="259" r:id="rId10"/>
    <p:sldId id="264" r:id="rId11"/>
    <p:sldId id="284" r:id="rId12"/>
    <p:sldId id="266" r:id="rId13"/>
    <p:sldId id="268" r:id="rId14"/>
    <p:sldId id="271" r:id="rId15"/>
    <p:sldId id="267" r:id="rId16"/>
    <p:sldId id="265" r:id="rId17"/>
    <p:sldId id="274" r:id="rId18"/>
    <p:sldId id="275" r:id="rId19"/>
    <p:sldId id="272" r:id="rId20"/>
    <p:sldId id="276" r:id="rId21"/>
    <p:sldId id="278" r:id="rId22"/>
    <p:sldId id="277" r:id="rId23"/>
    <p:sldId id="273" r:id="rId24"/>
  </p:sldIdLst>
  <p:sldSz cx="18288000" cy="10287000"/>
  <p:notesSz cx="6858000" cy="9144000"/>
  <p:embeddedFontLs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宋体" panose="02010600030101010101" pitchFamily="2" charset="-122"/>
      <p:regular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B565E"/>
    <a:srgbClr val="8E646D"/>
    <a:srgbClr val="A6828A"/>
    <a:srgbClr val="007573"/>
    <a:srgbClr val="379188"/>
    <a:srgbClr val="43B2A8"/>
    <a:srgbClr val="383D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5" d="100"/>
          <a:sy n="45" d="100"/>
        </p:scale>
        <p:origin x="366" y="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9.png"/><Relationship Id="rId17" Type="http://schemas.openxmlformats.org/officeDocument/2006/relationships/image" Target="../media/image10.png"/><Relationship Id="rId2" Type="http://schemas.openxmlformats.org/officeDocument/2006/relationships/image" Target="../media/image1.jpeg"/><Relationship Id="rId16" Type="http://schemas.openxmlformats.org/officeDocument/2006/relationships/image" Target="../media/image20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8.png"/><Relationship Id="rId5" Type="http://schemas.openxmlformats.org/officeDocument/2006/relationships/image" Target="../media/image4.png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6.png"/><Relationship Id="rId14" Type="http://schemas.openxmlformats.org/officeDocument/2006/relationships/image" Target="../media/image75.svg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5.png"/><Relationship Id="rId18" Type="http://schemas.openxmlformats.org/officeDocument/2006/relationships/image" Target="../media/image12.svg"/><Relationship Id="rId3" Type="http://schemas.openxmlformats.org/officeDocument/2006/relationships/image" Target="../media/image52.png"/><Relationship Id="rId12" Type="http://schemas.openxmlformats.org/officeDocument/2006/relationships/image" Target="../media/image54.png"/><Relationship Id="rId17" Type="http://schemas.openxmlformats.org/officeDocument/2006/relationships/image" Target="../media/image57.png"/><Relationship Id="rId2" Type="http://schemas.openxmlformats.org/officeDocument/2006/relationships/image" Target="../media/image1.jpeg"/><Relationship Id="rId16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6.png"/><Relationship Id="rId5" Type="http://schemas.openxmlformats.org/officeDocument/2006/relationships/image" Target="../media/image24.png"/><Relationship Id="rId15" Type="http://schemas.openxmlformats.org/officeDocument/2006/relationships/image" Target="../media/image560.svg"/><Relationship Id="rId10" Type="http://schemas.openxmlformats.org/officeDocument/2006/relationships/image" Target="../media/image25.png"/><Relationship Id="rId4" Type="http://schemas.openxmlformats.org/officeDocument/2006/relationships/image" Target="../media/image53.png"/><Relationship Id="rId9" Type="http://schemas.openxmlformats.org/officeDocument/2006/relationships/image" Target="../media/image7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61.png"/><Relationship Id="rId12" Type="http://schemas.openxmlformats.org/officeDocument/2006/relationships/image" Target="../media/image55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11" Type="http://schemas.openxmlformats.org/officeDocument/2006/relationships/image" Target="../media/image62.png"/><Relationship Id="rId5" Type="http://schemas.openxmlformats.org/officeDocument/2006/relationships/image" Target="../media/image60.png"/><Relationship Id="rId10" Type="http://schemas.openxmlformats.org/officeDocument/2006/relationships/image" Target="../media/image7.svg"/><Relationship Id="rId4" Type="http://schemas.openxmlformats.org/officeDocument/2006/relationships/image" Target="../media/image5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25.png"/><Relationship Id="rId12" Type="http://schemas.openxmlformats.org/officeDocument/2006/relationships/image" Target="../media/image2.svg"/><Relationship Id="rId17" Type="http://schemas.openxmlformats.org/officeDocument/2006/relationships/image" Target="../media/image70.png"/><Relationship Id="rId2" Type="http://schemas.openxmlformats.org/officeDocument/2006/relationships/image" Target="../media/image1.jpeg"/><Relationship Id="rId16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67.png"/><Relationship Id="rId5" Type="http://schemas.openxmlformats.org/officeDocument/2006/relationships/image" Target="../media/image24.png"/><Relationship Id="rId15" Type="http://schemas.openxmlformats.org/officeDocument/2006/relationships/image" Target="../media/image7.svg"/><Relationship Id="rId10" Type="http://schemas.openxmlformats.org/officeDocument/2006/relationships/image" Target="../media/image66.jpeg"/><Relationship Id="rId4" Type="http://schemas.openxmlformats.org/officeDocument/2006/relationships/image" Target="../media/image64.png"/><Relationship Id="rId9" Type="http://schemas.openxmlformats.org/officeDocument/2006/relationships/image" Target="../media/image65.png"/><Relationship Id="rId1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2.png"/><Relationship Id="rId18" Type="http://schemas.openxmlformats.org/officeDocument/2006/relationships/image" Target="../media/image7.svg"/><Relationship Id="rId26" Type="http://schemas.openxmlformats.org/officeDocument/2006/relationships/image" Target="../media/image79.jpeg"/><Relationship Id="rId3" Type="http://schemas.openxmlformats.org/officeDocument/2006/relationships/image" Target="../media/image71.png"/><Relationship Id="rId21" Type="http://schemas.openxmlformats.org/officeDocument/2006/relationships/image" Target="../media/image14.png"/><Relationship Id="rId12" Type="http://schemas.openxmlformats.org/officeDocument/2006/relationships/image" Target="../media/image43.svg"/><Relationship Id="rId25" Type="http://schemas.openxmlformats.org/officeDocument/2006/relationships/image" Target="../media/image78.jpeg"/><Relationship Id="rId2" Type="http://schemas.openxmlformats.org/officeDocument/2006/relationships/image" Target="../media/image1.jpeg"/><Relationship Id="rId20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24" Type="http://schemas.openxmlformats.org/officeDocument/2006/relationships/image" Target="../media/image77.png"/><Relationship Id="rId11" Type="http://schemas.openxmlformats.org/officeDocument/2006/relationships/image" Target="../media/image72.svg"/><Relationship Id="rId15" Type="http://schemas.openxmlformats.org/officeDocument/2006/relationships/image" Target="../media/image73.png"/><Relationship Id="rId23" Type="http://schemas.openxmlformats.org/officeDocument/2006/relationships/image" Target="../media/image76.png"/><Relationship Id="rId28" Type="http://schemas.openxmlformats.org/officeDocument/2006/relationships/image" Target="../media/image81.png"/><Relationship Id="rId19" Type="http://schemas.openxmlformats.org/officeDocument/2006/relationships/image" Target="../media/image74.png"/><Relationship Id="rId14" Type="http://schemas.openxmlformats.org/officeDocument/2006/relationships/image" Target="../media/image45.svg"/><Relationship Id="rId22" Type="http://schemas.openxmlformats.org/officeDocument/2006/relationships/image" Target="../media/image7.png"/><Relationship Id="rId27" Type="http://schemas.openxmlformats.org/officeDocument/2006/relationships/image" Target="../media/image80.jpeg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3.png"/><Relationship Id="rId26" Type="http://schemas.openxmlformats.org/officeDocument/2006/relationships/image" Target="../media/image330.svg"/><Relationship Id="rId3" Type="http://schemas.openxmlformats.org/officeDocument/2006/relationships/image" Target="../media/image68.png"/><Relationship Id="rId12" Type="http://schemas.openxmlformats.org/officeDocument/2006/relationships/image" Target="../media/image7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69.png"/><Relationship Id="rId5" Type="http://schemas.openxmlformats.org/officeDocument/2006/relationships/image" Target="../media/image82.png"/><Relationship Id="rId15" Type="http://schemas.openxmlformats.org/officeDocument/2006/relationships/image" Target="../media/image85.png"/><Relationship Id="rId10" Type="http://schemas.openxmlformats.org/officeDocument/2006/relationships/image" Target="../media/image8.png"/><Relationship Id="rId4" Type="http://schemas.openxmlformats.org/officeDocument/2006/relationships/image" Target="../media/image53.png"/><Relationship Id="rId9" Type="http://schemas.openxmlformats.org/officeDocument/2006/relationships/image" Target="../media/image7.svg"/><Relationship Id="rId14" Type="http://schemas.openxmlformats.org/officeDocument/2006/relationships/image" Target="../media/image84.jpeg"/><Relationship Id="rId27" Type="http://schemas.openxmlformats.org/officeDocument/2006/relationships/image" Target="../media/image8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7.png"/><Relationship Id="rId7" Type="http://schemas.openxmlformats.org/officeDocument/2006/relationships/image" Target="../media/image88.png"/><Relationship Id="rId12" Type="http://schemas.openxmlformats.org/officeDocument/2006/relationships/image" Target="../media/image9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11" Type="http://schemas.openxmlformats.org/officeDocument/2006/relationships/image" Target="../media/image91.png"/><Relationship Id="rId10" Type="http://schemas.openxmlformats.org/officeDocument/2006/relationships/image" Target="../media/image90.png"/><Relationship Id="rId4" Type="http://schemas.openxmlformats.org/officeDocument/2006/relationships/image" Target="../media/image36.png"/><Relationship Id="rId9" Type="http://schemas.openxmlformats.org/officeDocument/2006/relationships/image" Target="../media/image7.svg"/><Relationship Id="rId30" Type="http://schemas.openxmlformats.org/officeDocument/2006/relationships/image" Target="../media/image334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93.png"/><Relationship Id="rId7" Type="http://schemas.openxmlformats.org/officeDocument/2006/relationships/image" Target="../media/image25.png"/><Relationship Id="rId12" Type="http://schemas.openxmlformats.org/officeDocument/2006/relationships/image" Target="../media/image9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146.svg"/><Relationship Id="rId5" Type="http://schemas.openxmlformats.org/officeDocument/2006/relationships/image" Target="../media/image24.png"/><Relationship Id="rId4" Type="http://schemas.openxmlformats.org/officeDocument/2006/relationships/image" Target="../media/image68.png"/><Relationship Id="rId9" Type="http://schemas.openxmlformats.org/officeDocument/2006/relationships/image" Target="../media/image9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00.png"/><Relationship Id="rId3" Type="http://schemas.openxmlformats.org/officeDocument/2006/relationships/image" Target="../media/image87.png"/><Relationship Id="rId12" Type="http://schemas.openxmlformats.org/officeDocument/2006/relationships/image" Target="../media/image5.png"/><Relationship Id="rId2" Type="http://schemas.openxmlformats.org/officeDocument/2006/relationships/image" Target="../media/image1.jpeg"/><Relationship Id="rId20" Type="http://schemas.openxmlformats.org/officeDocument/2006/relationships/image" Target="../media/image103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99.png"/><Relationship Id="rId5" Type="http://schemas.openxmlformats.org/officeDocument/2006/relationships/image" Target="../media/image73.png"/><Relationship Id="rId15" Type="http://schemas.openxmlformats.org/officeDocument/2006/relationships/image" Target="../media/image102.png"/><Relationship Id="rId23" Type="http://schemas.openxmlformats.org/officeDocument/2006/relationships/image" Target="../media/image22.svg"/><Relationship Id="rId10" Type="http://schemas.openxmlformats.org/officeDocument/2006/relationships/image" Target="../media/image98.png"/><Relationship Id="rId19" Type="http://schemas.openxmlformats.org/officeDocument/2006/relationships/image" Target="../media/image154.svg"/><Relationship Id="rId4" Type="http://schemas.openxmlformats.org/officeDocument/2006/relationships/image" Target="../media/image96.png"/><Relationship Id="rId9" Type="http://schemas.openxmlformats.org/officeDocument/2006/relationships/image" Target="../media/image97.png"/><Relationship Id="rId14" Type="http://schemas.openxmlformats.org/officeDocument/2006/relationships/image" Target="../media/image101.png"/></Relationships>
</file>

<file path=ppt/slides/_rels/slide1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6.png"/><Relationship Id="rId3" Type="http://schemas.openxmlformats.org/officeDocument/2006/relationships/image" Target="../media/image60.png"/><Relationship Id="rId7" Type="http://schemas.openxmlformats.org/officeDocument/2006/relationships/image" Target="../media/image61.png"/><Relationship Id="rId12" Type="http://schemas.openxmlformats.org/officeDocument/2006/relationships/image" Target="../media/image10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11" Type="http://schemas.openxmlformats.org/officeDocument/2006/relationships/image" Target="../media/image104.png"/><Relationship Id="rId5" Type="http://schemas.openxmlformats.org/officeDocument/2006/relationships/image" Target="../media/image36.png"/><Relationship Id="rId10" Type="http://schemas.openxmlformats.org/officeDocument/2006/relationships/image" Target="../media/image7.svg"/><Relationship Id="rId4" Type="http://schemas.openxmlformats.org/officeDocument/2006/relationships/image" Target="../media/image20.svg"/><Relationship Id="rId14" Type="http://schemas.openxmlformats.org/officeDocument/2006/relationships/image" Target="../media/image68.svg"/></Relationships>
</file>

<file path=ppt/slides/_rels/slide1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1.png"/><Relationship Id="rId3" Type="http://schemas.openxmlformats.org/officeDocument/2006/relationships/image" Target="../media/image22.png"/><Relationship Id="rId12" Type="http://schemas.openxmlformats.org/officeDocument/2006/relationships/image" Target="../media/image1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.png"/><Relationship Id="rId11" Type="http://schemas.openxmlformats.org/officeDocument/2006/relationships/image" Target="../media/image109.png"/><Relationship Id="rId5" Type="http://schemas.openxmlformats.org/officeDocument/2006/relationships/image" Target="../media/image54.svg"/><Relationship Id="rId10" Type="http://schemas.openxmlformats.org/officeDocument/2006/relationships/image" Target="../media/image73.png"/><Relationship Id="rId4" Type="http://schemas.openxmlformats.org/officeDocument/2006/relationships/image" Target="../media/image107.png"/><Relationship Id="rId9" Type="http://schemas.openxmlformats.org/officeDocument/2006/relationships/image" Target="../media/image7.svg"/><Relationship Id="rId14" Type="http://schemas.openxmlformats.org/officeDocument/2006/relationships/image" Target="../media/image80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7.jpeg"/><Relationship Id="rId3" Type="http://schemas.openxmlformats.org/officeDocument/2006/relationships/image" Target="../media/image11.png"/><Relationship Id="rId34" Type="http://schemas.openxmlformats.org/officeDocument/2006/relationships/image" Target="../media/image221.svg"/><Relationship Id="rId7" Type="http://schemas.openxmlformats.org/officeDocument/2006/relationships/image" Target="../media/image14.png"/><Relationship Id="rId12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7.png"/><Relationship Id="rId5" Type="http://schemas.openxmlformats.org/officeDocument/2006/relationships/image" Target="../media/image13.png"/><Relationship Id="rId10" Type="http://schemas.openxmlformats.org/officeDocument/2006/relationships/image" Target="../media/image6.png"/><Relationship Id="rId4" Type="http://schemas.openxmlformats.org/officeDocument/2006/relationships/image" Target="../media/image12.png"/><Relationship Id="rId9" Type="http://schemas.openxmlformats.org/officeDocument/2006/relationships/image" Target="../media/image5.png"/><Relationship Id="rId14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3.png"/><Relationship Id="rId18" Type="http://schemas.openxmlformats.org/officeDocument/2006/relationships/image" Target="../media/image118.jpeg"/><Relationship Id="rId3" Type="http://schemas.openxmlformats.org/officeDocument/2006/relationships/image" Target="../media/image93.png"/><Relationship Id="rId42" Type="http://schemas.openxmlformats.org/officeDocument/2006/relationships/image" Target="../media/image112.svg"/><Relationship Id="rId12" Type="http://schemas.openxmlformats.org/officeDocument/2006/relationships/image" Target="../media/image61.png"/><Relationship Id="rId17" Type="http://schemas.openxmlformats.org/officeDocument/2006/relationships/image" Target="../media/image117.jpeg"/><Relationship Id="rId2" Type="http://schemas.openxmlformats.org/officeDocument/2006/relationships/image" Target="../media/image1.jpeg"/><Relationship Id="rId16" Type="http://schemas.openxmlformats.org/officeDocument/2006/relationships/image" Target="../media/image116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7.svg"/><Relationship Id="rId5" Type="http://schemas.openxmlformats.org/officeDocument/2006/relationships/image" Target="../media/image112.png"/><Relationship Id="rId15" Type="http://schemas.openxmlformats.org/officeDocument/2006/relationships/image" Target="../media/image115.png"/><Relationship Id="rId19" Type="http://schemas.openxmlformats.org/officeDocument/2006/relationships/image" Target="../media/image119.png"/><Relationship Id="rId4" Type="http://schemas.openxmlformats.org/officeDocument/2006/relationships/image" Target="../media/image63.png"/><Relationship Id="rId14" Type="http://schemas.openxmlformats.org/officeDocument/2006/relationships/image" Target="../media/image11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0.svg"/><Relationship Id="rId13" Type="http://schemas.openxmlformats.org/officeDocument/2006/relationships/image" Target="../media/image124.png"/><Relationship Id="rId26" Type="http://schemas.openxmlformats.org/officeDocument/2006/relationships/image" Target="../media/image280.svg"/><Relationship Id="rId3" Type="http://schemas.openxmlformats.org/officeDocument/2006/relationships/image" Target="../media/image120.png"/><Relationship Id="rId7" Type="http://schemas.openxmlformats.org/officeDocument/2006/relationships/image" Target="../media/image121.png"/><Relationship Id="rId12" Type="http://schemas.openxmlformats.org/officeDocument/2006/relationships/image" Target="../media/image1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svg"/><Relationship Id="rId11" Type="http://schemas.openxmlformats.org/officeDocument/2006/relationships/image" Target="../media/image89.png"/><Relationship Id="rId28" Type="http://schemas.openxmlformats.org/officeDocument/2006/relationships/image" Target="../media/image127.png"/><Relationship Id="rId10" Type="http://schemas.openxmlformats.org/officeDocument/2006/relationships/image" Target="../media/image7.svg"/><Relationship Id="rId9" Type="http://schemas.openxmlformats.org/officeDocument/2006/relationships/image" Target="../media/image122.png"/><Relationship Id="rId14" Type="http://schemas.openxmlformats.org/officeDocument/2006/relationships/image" Target="../media/image125.png"/><Relationship Id="rId27" Type="http://schemas.openxmlformats.org/officeDocument/2006/relationships/image" Target="../media/image126.png"/></Relationships>
</file>

<file path=ppt/slides/_rels/slide2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1.png"/><Relationship Id="rId18" Type="http://schemas.openxmlformats.org/officeDocument/2006/relationships/image" Target="../media/image67.svg"/><Relationship Id="rId3" Type="http://schemas.openxmlformats.org/officeDocument/2006/relationships/image" Target="../media/image53.png"/><Relationship Id="rId12" Type="http://schemas.openxmlformats.org/officeDocument/2006/relationships/image" Target="../media/image130.png"/><Relationship Id="rId17" Type="http://schemas.openxmlformats.org/officeDocument/2006/relationships/image" Target="../media/image133.png"/><Relationship Id="rId2" Type="http://schemas.openxmlformats.org/officeDocument/2006/relationships/image" Target="../media/image1.jpeg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7.svg"/><Relationship Id="rId5" Type="http://schemas.openxmlformats.org/officeDocument/2006/relationships/image" Target="../media/image129.png"/><Relationship Id="rId15" Type="http://schemas.openxmlformats.org/officeDocument/2006/relationships/image" Target="../media/image132.png"/><Relationship Id="rId4" Type="http://schemas.openxmlformats.org/officeDocument/2006/relationships/image" Target="../media/image128.png"/><Relationship Id="rId14" Type="http://schemas.openxmlformats.org/officeDocument/2006/relationships/image" Target="../media/image11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39.png"/><Relationship Id="rId18" Type="http://schemas.openxmlformats.org/officeDocument/2006/relationships/image" Target="../media/image243.svg"/><Relationship Id="rId3" Type="http://schemas.openxmlformats.org/officeDocument/2006/relationships/image" Target="../media/image134.png"/><Relationship Id="rId12" Type="http://schemas.openxmlformats.org/officeDocument/2006/relationships/image" Target="../media/image138.png"/><Relationship Id="rId17" Type="http://schemas.openxmlformats.org/officeDocument/2006/relationships/image" Target="../media/image142.png"/><Relationship Id="rId2" Type="http://schemas.openxmlformats.org/officeDocument/2006/relationships/image" Target="../media/image1.jpeg"/><Relationship Id="rId16" Type="http://schemas.openxmlformats.org/officeDocument/2006/relationships/image" Target="../media/image4.sv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37.png"/><Relationship Id="rId5" Type="http://schemas.openxmlformats.org/officeDocument/2006/relationships/image" Target="../media/image135.png"/><Relationship Id="rId15" Type="http://schemas.openxmlformats.org/officeDocument/2006/relationships/image" Target="../media/image141.png"/><Relationship Id="rId10" Type="http://schemas.openxmlformats.org/officeDocument/2006/relationships/image" Target="../media/image136.png"/><Relationship Id="rId4" Type="http://schemas.openxmlformats.org/officeDocument/2006/relationships/image" Target="../media/image56.svg"/><Relationship Id="rId9" Type="http://schemas.openxmlformats.org/officeDocument/2006/relationships/image" Target="../media/image82.png"/><Relationship Id="rId14" Type="http://schemas.openxmlformats.org/officeDocument/2006/relationships/image" Target="../media/image14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44.svg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image" Target="../media/image1.jpeg"/><Relationship Id="rId29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7.png"/><Relationship Id="rId5" Type="http://schemas.openxmlformats.org/officeDocument/2006/relationships/image" Target="../media/image13.png"/><Relationship Id="rId28" Type="http://schemas.openxmlformats.org/officeDocument/2006/relationships/image" Target="../media/image121.svg"/><Relationship Id="rId36" Type="http://schemas.openxmlformats.org/officeDocument/2006/relationships/image" Target="../media/image129.svg"/><Relationship Id="rId10" Type="http://schemas.openxmlformats.org/officeDocument/2006/relationships/image" Target="../media/image6.png"/><Relationship Id="rId4" Type="http://schemas.openxmlformats.org/officeDocument/2006/relationships/image" Target="../media/image11.png"/><Relationship Id="rId9" Type="http://schemas.openxmlformats.org/officeDocument/2006/relationships/image" Target="../media/image5.png"/><Relationship Id="rId1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26.png"/><Relationship Id="rId3" Type="http://schemas.openxmlformats.org/officeDocument/2006/relationships/image" Target="../media/image22.png"/><Relationship Id="rId12" Type="http://schemas.openxmlformats.org/officeDocument/2006/relationships/image" Target="../media/image25.png"/><Relationship Id="rId2" Type="http://schemas.openxmlformats.org/officeDocument/2006/relationships/image" Target="../media/image1.jpeg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4.png"/><Relationship Id="rId5" Type="http://schemas.openxmlformats.org/officeDocument/2006/relationships/image" Target="../media/image13.png"/><Relationship Id="rId15" Type="http://schemas.openxmlformats.org/officeDocument/2006/relationships/image" Target="../media/image28.png"/><Relationship Id="rId10" Type="http://schemas.openxmlformats.org/officeDocument/2006/relationships/image" Target="../media/image15.png"/><Relationship Id="rId4" Type="http://schemas.openxmlformats.org/officeDocument/2006/relationships/image" Target="../media/image23.png"/><Relationship Id="rId9" Type="http://schemas.openxmlformats.org/officeDocument/2006/relationships/image" Target="../media/image14.png"/><Relationship Id="rId1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26.png"/><Relationship Id="rId3" Type="http://schemas.openxmlformats.org/officeDocument/2006/relationships/image" Target="../media/image22.png"/><Relationship Id="rId12" Type="http://schemas.openxmlformats.org/officeDocument/2006/relationships/image" Target="../media/image2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4.png"/><Relationship Id="rId5" Type="http://schemas.openxmlformats.org/officeDocument/2006/relationships/image" Target="../media/image13.png"/><Relationship Id="rId15" Type="http://schemas.openxmlformats.org/officeDocument/2006/relationships/image" Target="../media/image31.jpeg"/><Relationship Id="rId10" Type="http://schemas.openxmlformats.org/officeDocument/2006/relationships/image" Target="../media/image15.png"/><Relationship Id="rId4" Type="http://schemas.openxmlformats.org/officeDocument/2006/relationships/image" Target="../media/image23.png"/><Relationship Id="rId9" Type="http://schemas.openxmlformats.org/officeDocument/2006/relationships/image" Target="../media/image14.png"/><Relationship Id="rId14" Type="http://schemas.openxmlformats.org/officeDocument/2006/relationships/image" Target="../media/image3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26.png"/><Relationship Id="rId3" Type="http://schemas.openxmlformats.org/officeDocument/2006/relationships/image" Target="../media/image22.png"/><Relationship Id="rId12" Type="http://schemas.openxmlformats.org/officeDocument/2006/relationships/image" Target="../media/image2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4.png"/><Relationship Id="rId5" Type="http://schemas.openxmlformats.org/officeDocument/2006/relationships/image" Target="../media/image13.png"/><Relationship Id="rId15" Type="http://schemas.openxmlformats.org/officeDocument/2006/relationships/image" Target="../media/image33.jpeg"/><Relationship Id="rId10" Type="http://schemas.openxmlformats.org/officeDocument/2006/relationships/image" Target="../media/image15.png"/><Relationship Id="rId4" Type="http://schemas.openxmlformats.org/officeDocument/2006/relationships/image" Target="../media/image23.png"/><Relationship Id="rId9" Type="http://schemas.openxmlformats.org/officeDocument/2006/relationships/image" Target="../media/image14.png"/><Relationship Id="rId14" Type="http://schemas.openxmlformats.org/officeDocument/2006/relationships/image" Target="../media/image3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5.svg"/><Relationship Id="rId3" Type="http://schemas.openxmlformats.org/officeDocument/2006/relationships/image" Target="../media/image34.png"/><Relationship Id="rId7" Type="http://schemas.openxmlformats.org/officeDocument/2006/relationships/image" Target="../media/image25.svg"/><Relationship Id="rId12" Type="http://schemas.openxmlformats.org/officeDocument/2006/relationships/image" Target="../media/image4.png"/><Relationship Id="rId25" Type="http://schemas.openxmlformats.org/officeDocument/2006/relationships/image" Target="../media/image164.svg"/><Relationship Id="rId2" Type="http://schemas.openxmlformats.org/officeDocument/2006/relationships/image" Target="../media/image1.jpeg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26.png"/><Relationship Id="rId24" Type="http://schemas.openxmlformats.org/officeDocument/2006/relationships/image" Target="../media/image39.png"/><Relationship Id="rId5" Type="http://schemas.openxmlformats.org/officeDocument/2006/relationships/image" Target="../media/image23.svg"/><Relationship Id="rId15" Type="http://schemas.openxmlformats.org/officeDocument/2006/relationships/image" Target="../media/image166.svg"/><Relationship Id="rId23" Type="http://schemas.openxmlformats.org/officeDocument/2006/relationships/image" Target="../media/image180.svg"/><Relationship Id="rId10" Type="http://schemas.openxmlformats.org/officeDocument/2006/relationships/image" Target="../media/image25.png"/><Relationship Id="rId4" Type="http://schemas.openxmlformats.org/officeDocument/2006/relationships/image" Target="../media/image35.png"/><Relationship Id="rId9" Type="http://schemas.openxmlformats.org/officeDocument/2006/relationships/image" Target="../media/image7.svg"/><Relationship Id="rId1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40.png"/><Relationship Id="rId12" Type="http://schemas.openxmlformats.org/officeDocument/2006/relationships/image" Target="../media/image43.png"/><Relationship Id="rId25" Type="http://schemas.openxmlformats.org/officeDocument/2006/relationships/image" Target="../media/image44.png"/><Relationship Id="rId46" Type="http://schemas.openxmlformats.org/officeDocument/2006/relationships/image" Target="../media/image4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42.png"/><Relationship Id="rId24" Type="http://schemas.openxmlformats.org/officeDocument/2006/relationships/image" Target="../media/image298.svg"/><Relationship Id="rId45" Type="http://schemas.openxmlformats.org/officeDocument/2006/relationships/image" Target="../media/image253.svg"/><Relationship Id="rId5" Type="http://schemas.openxmlformats.org/officeDocument/2006/relationships/image" Target="../media/image13.png"/><Relationship Id="rId10" Type="http://schemas.openxmlformats.org/officeDocument/2006/relationships/image" Target="../media/image15.png"/><Relationship Id="rId44" Type="http://schemas.openxmlformats.org/officeDocument/2006/relationships/image" Target="../media/image45.png"/><Relationship Id="rId4" Type="http://schemas.openxmlformats.org/officeDocument/2006/relationships/image" Target="../media/image41.png"/><Relationship Id="rId9" Type="http://schemas.openxmlformats.org/officeDocument/2006/relationships/image" Target="../media/image14.png"/><Relationship Id="rId43" Type="http://schemas.openxmlformats.org/officeDocument/2006/relationships/image" Target="../media/image251.svg"/><Relationship Id="rId27" Type="http://schemas.openxmlformats.org/officeDocument/2006/relationships/image" Target="../media/image220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47.png"/><Relationship Id="rId7" Type="http://schemas.openxmlformats.org/officeDocument/2006/relationships/image" Target="../media/image14.png"/><Relationship Id="rId12" Type="http://schemas.openxmlformats.org/officeDocument/2006/relationships/image" Target="../media/image5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142.svg"/><Relationship Id="rId5" Type="http://schemas.openxmlformats.org/officeDocument/2006/relationships/image" Target="../media/image13.png"/><Relationship Id="rId10" Type="http://schemas.openxmlformats.org/officeDocument/2006/relationships/image" Target="../media/image50.png"/><Relationship Id="rId4" Type="http://schemas.openxmlformats.org/officeDocument/2006/relationships/image" Target="../media/image48.png"/><Relationship Id="rId9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191" t="14277" r="1118" b="1208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1099951">
            <a:off x="-4011873" y="-2212192"/>
            <a:ext cx="10062086" cy="7169237"/>
          </a:xfrm>
          <a:prstGeom prst="rect">
            <a:avLst/>
          </a:prstGeom>
        </p:spPr>
      </p:pic>
      <p:sp>
        <p:nvSpPr>
          <p:cNvPr id="4" name="AutoShape 4"/>
          <p:cNvSpPr/>
          <p:nvPr/>
        </p:nvSpPr>
        <p:spPr>
          <a:xfrm rot="-5400000">
            <a:off x="-4829908" y="5194777"/>
            <a:ext cx="11787584" cy="0"/>
          </a:xfrm>
          <a:prstGeom prst="line">
            <a:avLst/>
          </a:prstGeom>
          <a:ln w="9525" cap="rnd">
            <a:solidFill>
              <a:srgbClr val="383D3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AutoShape 5"/>
          <p:cNvSpPr/>
          <p:nvPr/>
        </p:nvSpPr>
        <p:spPr>
          <a:xfrm rot="-4430">
            <a:off x="1034606" y="661182"/>
            <a:ext cx="16210331" cy="0"/>
          </a:xfrm>
          <a:prstGeom prst="line">
            <a:avLst/>
          </a:prstGeom>
          <a:ln w="9525" cap="rnd">
            <a:solidFill>
              <a:srgbClr val="383D39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2045002" y="7142019"/>
            <a:ext cx="8217031" cy="4293398"/>
          </a:xfrm>
          <a:prstGeom prst="rect">
            <a:avLst/>
          </a:prstGeom>
        </p:spPr>
      </p:pic>
      <p:sp>
        <p:nvSpPr>
          <p:cNvPr id="7" name="AutoShape 7"/>
          <p:cNvSpPr/>
          <p:nvPr/>
        </p:nvSpPr>
        <p:spPr>
          <a:xfrm rot="-5399999">
            <a:off x="11625175" y="5138738"/>
            <a:ext cx="11218163" cy="0"/>
          </a:xfrm>
          <a:prstGeom prst="line">
            <a:avLst/>
          </a:prstGeom>
          <a:ln w="9525" cap="rnd">
            <a:solidFill>
              <a:srgbClr val="383D39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8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8392026" y="1301426"/>
            <a:ext cx="1461821" cy="1432584"/>
          </a:xfrm>
          <a:prstGeom prst="rect">
            <a:avLst/>
          </a:prstGeom>
        </p:spPr>
      </p:pic>
      <p:sp>
        <p:nvSpPr>
          <p:cNvPr id="9" name="AutoShape 9"/>
          <p:cNvSpPr/>
          <p:nvPr/>
        </p:nvSpPr>
        <p:spPr>
          <a:xfrm rot="-4430">
            <a:off x="1058963" y="9594728"/>
            <a:ext cx="16210331" cy="0"/>
          </a:xfrm>
          <a:prstGeom prst="line">
            <a:avLst/>
          </a:prstGeom>
          <a:ln w="9525" cap="rnd">
            <a:solidFill>
              <a:srgbClr val="383D39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5136690" y="7977476"/>
            <a:ext cx="753933" cy="73885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7478236" y="9528340"/>
            <a:ext cx="438927" cy="43014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4131218" y="9450019"/>
            <a:ext cx="598764" cy="58678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76108" y="1075185"/>
            <a:ext cx="753933" cy="73885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3633240" y="1814040"/>
            <a:ext cx="545443" cy="53453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2648544" y="213649"/>
            <a:ext cx="545443" cy="534534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814858" y="1884656"/>
            <a:ext cx="545443" cy="534534"/>
          </a:xfrm>
          <a:prstGeom prst="rect">
            <a:avLst/>
          </a:prstGeom>
        </p:spPr>
      </p:pic>
      <p:sp>
        <p:nvSpPr>
          <p:cNvPr id="19" name="TextBox 7"/>
          <p:cNvSpPr txBox="1"/>
          <p:nvPr/>
        </p:nvSpPr>
        <p:spPr>
          <a:xfrm>
            <a:off x="1058970" y="3748885"/>
            <a:ext cx="16161604" cy="30342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8000" b="1" dirty="0">
                <a:solidFill>
                  <a:srgbClr val="383D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CÁC EM ĐẾN VỚI BUỔI HỌC NGÀY HÔM NAY</a:t>
            </a:r>
          </a:p>
        </p:txBody>
      </p:sp>
      <p:pic>
        <p:nvPicPr>
          <p:cNvPr id="20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 flipH="1">
            <a:off x="1334942" y="7447329"/>
            <a:ext cx="5659922" cy="2157844"/>
          </a:xfrm>
          <a:prstGeom prst="rect">
            <a:avLst/>
          </a:prstGeom>
        </p:spPr>
      </p:pic>
      <p:pic>
        <p:nvPicPr>
          <p:cNvPr id="21" name="Picture 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11641638" y="586607"/>
            <a:ext cx="5603293" cy="1716009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191" t="14277" r="1118" b="1208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2266324">
            <a:off x="12262827" y="6874598"/>
            <a:ext cx="10212021" cy="622933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6494725" y="-4914428"/>
            <a:ext cx="12398253" cy="914371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893727" y="1730297"/>
            <a:ext cx="464735" cy="45544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893727" y="162041"/>
            <a:ext cx="602845" cy="59078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211292" y="1492642"/>
            <a:ext cx="485012" cy="47531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6467432" y="9723444"/>
            <a:ext cx="464735" cy="45544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7613800" y="7887218"/>
            <a:ext cx="602845" cy="590788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3091741" y="9616462"/>
            <a:ext cx="485012" cy="475311"/>
          </a:xfrm>
          <a:prstGeom prst="rect">
            <a:avLst/>
          </a:prstGeom>
        </p:spPr>
      </p:pic>
      <p:sp>
        <p:nvSpPr>
          <p:cNvPr id="24" name="TextBox 18">
            <a:extLst>
              <a:ext uri="{FF2B5EF4-FFF2-40B4-BE49-F238E27FC236}">
                <a16:creationId xmlns:a16="http://schemas.microsoft.com/office/drawing/2014/main" id="{90670B90-96B2-3059-C472-768521E0AEDE}"/>
              </a:ext>
            </a:extLst>
          </p:cNvPr>
          <p:cNvSpPr txBox="1"/>
          <p:nvPr/>
        </p:nvSpPr>
        <p:spPr>
          <a:xfrm>
            <a:off x="3534035" y="665206"/>
            <a:ext cx="11219929" cy="9591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000"/>
              </a:lnSpc>
              <a:spcBef>
                <a:spcPct val="0"/>
              </a:spcBef>
            </a:pPr>
            <a:r>
              <a:rPr lang="en-US" sz="6500" b="1" dirty="0">
                <a:solidFill>
                  <a:srgbClr val="7B56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6500" b="1" dirty="0" err="1">
                <a:solidFill>
                  <a:srgbClr val="7B56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6500" b="1" dirty="0">
                <a:solidFill>
                  <a:srgbClr val="7B56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500" b="1" dirty="0" err="1">
                <a:solidFill>
                  <a:srgbClr val="7B56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altLang="zh-CN" sz="6500" b="1" dirty="0" err="1">
                <a:solidFill>
                  <a:srgbClr val="7B56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át</a:t>
            </a:r>
            <a:endParaRPr lang="en-US" sz="6500" b="1" dirty="0">
              <a:solidFill>
                <a:srgbClr val="7B565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" descr="https://o.remove.bg/downloads/49d2fee8-5e4e-46bf-bf33-0be9e5f4376f/image-removebg-preview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0491" y="1510279"/>
            <a:ext cx="13756275" cy="877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1372374" y="2974761"/>
            <a:ext cx="10130543" cy="5847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bức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ảnh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khi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lồng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vào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khung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ảnh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trở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nên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độc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đáo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hút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hơn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fr-FR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khung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ảnh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sử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dụng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bì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giấy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trang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trí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họa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tiết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hoa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Sử</a:t>
            </a:r>
            <a:r>
              <a:rPr lang="fr-FR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dụng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liệu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sẵn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như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khung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gỗ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màu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nước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hoa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quả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giấy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màu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trang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trí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khung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ảnh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2832473" y="3736245"/>
            <a:ext cx="4496026" cy="5972981"/>
          </a:xfrm>
          <a:prstGeom prst="rect">
            <a:avLst/>
          </a:prstGeom>
        </p:spPr>
      </p:pic>
      <p:pic>
        <p:nvPicPr>
          <p:cNvPr id="29" name="Picture 8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 rot="2950940" flipH="1" flipV="1">
            <a:off x="14643960" y="130059"/>
            <a:ext cx="2368350" cy="3200474"/>
          </a:xfrm>
          <a:prstGeom prst="rect">
            <a:avLst/>
          </a:prstGeom>
        </p:spPr>
      </p:pic>
      <p:pic>
        <p:nvPicPr>
          <p:cNvPr id="27" name="Picture 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 rot="20734252">
            <a:off x="16463175" y="68670"/>
            <a:ext cx="1730647" cy="2434414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191" t="14277" r="1118" b="1208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0" y="561011"/>
            <a:ext cx="18288000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nl-NL" sz="5500" b="1" u="sng" dirty="0" smtClean="0">
                <a:solidFill>
                  <a:srgbClr val="00757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 số khung ảnh lưu giữ kỉ niệm của gia đình</a:t>
            </a:r>
            <a:endParaRPr lang="en-US" sz="5500" b="1" u="sng" dirty="0">
              <a:solidFill>
                <a:srgbClr val="007573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Picture 3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2782" y="5014154"/>
            <a:ext cx="7328001" cy="4596788"/>
          </a:xfrm>
          <a:prstGeom prst="rect">
            <a:avLst/>
          </a:prstGeom>
        </p:spPr>
      </p:pic>
      <p:pic>
        <p:nvPicPr>
          <p:cNvPr id="39" name="Picture 38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185" y="2190492"/>
            <a:ext cx="7340460" cy="509783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317721" y="3967148"/>
            <a:ext cx="59285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Khung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gỗ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124200" y="9006742"/>
            <a:ext cx="61289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Khung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nox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2592601">
            <a:off x="-4720037" y="7783204"/>
            <a:ext cx="10881263" cy="3862848"/>
          </a:xfrm>
          <a:prstGeom prst="rect">
            <a:avLst/>
          </a:prstGeom>
        </p:spPr>
      </p:pic>
      <p:pic>
        <p:nvPicPr>
          <p:cNvPr id="42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2236883">
            <a:off x="456192" y="7576782"/>
            <a:ext cx="528807" cy="518231"/>
          </a:xfrm>
          <a:prstGeom prst="rect">
            <a:avLst/>
          </a:prstGeom>
        </p:spPr>
      </p:pic>
      <p:pic>
        <p:nvPicPr>
          <p:cNvPr id="43" name="Picture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2236883">
            <a:off x="458983" y="8985498"/>
            <a:ext cx="528807" cy="518231"/>
          </a:xfrm>
          <a:prstGeom prst="rect">
            <a:avLst/>
          </a:prstGeom>
        </p:spPr>
      </p:pic>
      <p:pic>
        <p:nvPicPr>
          <p:cNvPr id="44" name="Picture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2236883">
            <a:off x="1532004" y="9360262"/>
            <a:ext cx="528807" cy="518231"/>
          </a:xfrm>
          <a:prstGeom prst="rect">
            <a:avLst/>
          </a:prstGeom>
        </p:spPr>
      </p:pic>
      <p:pic>
        <p:nvPicPr>
          <p:cNvPr id="46" name="Picture 13">
            <a:extLst>
              <a:ext uri="{FF2B5EF4-FFF2-40B4-BE49-F238E27FC236}">
                <a16:creationId xmlns:a16="http://schemas.microsoft.com/office/drawing/2014/main" id="{77F5013E-F177-4F1A-8E58-6306C300A5C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4468198">
            <a:off x="16563115" y="1654452"/>
            <a:ext cx="1570408" cy="1484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729691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5" grpId="0"/>
      <p:bldP spid="4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191" t="14277" r="1118" b="1208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4404305" y="7254942"/>
            <a:ext cx="6085426" cy="503569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3427695">
            <a:off x="-3783982" y="-3221885"/>
            <a:ext cx="11331537" cy="7521308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887746" y="1512550"/>
            <a:ext cx="464735" cy="455440"/>
          </a:xfrm>
          <a:prstGeom prst="rect">
            <a:avLst/>
          </a:prstGeom>
        </p:spPr>
      </p:pic>
      <p:pic>
        <p:nvPicPr>
          <p:cNvPr id="39" name="Picture 3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2914724" y="243375"/>
            <a:ext cx="602845" cy="590788"/>
          </a:xfrm>
          <a:prstGeom prst="rect">
            <a:avLst/>
          </a:prstGeom>
        </p:spPr>
      </p:pic>
      <p:pic>
        <p:nvPicPr>
          <p:cNvPr id="40" name="Picture 4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208836" y="1740270"/>
            <a:ext cx="485012" cy="475311"/>
          </a:xfrm>
          <a:prstGeom prst="rect">
            <a:avLst/>
          </a:prstGeom>
        </p:spPr>
      </p:pic>
      <p:pic>
        <p:nvPicPr>
          <p:cNvPr id="41" name="Picture 4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4866486" y="162251"/>
            <a:ext cx="464735" cy="455440"/>
          </a:xfrm>
          <a:prstGeom prst="rect">
            <a:avLst/>
          </a:prstGeom>
        </p:spPr>
      </p:pic>
      <p:pic>
        <p:nvPicPr>
          <p:cNvPr id="42" name="Picture 4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6112503" y="9645730"/>
            <a:ext cx="464735" cy="455440"/>
          </a:xfrm>
          <a:prstGeom prst="rect">
            <a:avLst/>
          </a:prstGeom>
        </p:spPr>
      </p:pic>
      <p:pic>
        <p:nvPicPr>
          <p:cNvPr id="43" name="Picture 4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7588968" y="9535131"/>
            <a:ext cx="485012" cy="475311"/>
          </a:xfrm>
          <a:prstGeom prst="rect">
            <a:avLst/>
          </a:prstGeom>
        </p:spPr>
      </p:pic>
      <p:pic>
        <p:nvPicPr>
          <p:cNvPr id="44" name="Picture 4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6577238" y="8360000"/>
            <a:ext cx="464735" cy="455440"/>
          </a:xfrm>
          <a:prstGeom prst="rect">
            <a:avLst/>
          </a:prstGeom>
        </p:spPr>
      </p:pic>
      <p:sp>
        <p:nvSpPr>
          <p:cNvPr id="45" name="TextBox 18">
            <a:extLst>
              <a:ext uri="{FF2B5EF4-FFF2-40B4-BE49-F238E27FC236}">
                <a16:creationId xmlns:a16="http://schemas.microsoft.com/office/drawing/2014/main" id="{90670B90-96B2-3059-C472-768521E0AEDE}"/>
              </a:ext>
            </a:extLst>
          </p:cNvPr>
          <p:cNvSpPr txBox="1"/>
          <p:nvPr/>
        </p:nvSpPr>
        <p:spPr>
          <a:xfrm>
            <a:off x="3534035" y="665206"/>
            <a:ext cx="11219929" cy="9591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000"/>
              </a:lnSpc>
              <a:spcBef>
                <a:spcPct val="0"/>
              </a:spcBef>
            </a:pPr>
            <a:r>
              <a:rPr lang="en-US" sz="6500" b="1" dirty="0">
                <a:solidFill>
                  <a:srgbClr val="7B56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6500" b="1" dirty="0" err="1">
                <a:solidFill>
                  <a:srgbClr val="7B56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6500" b="1" dirty="0">
                <a:solidFill>
                  <a:srgbClr val="7B56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500" b="1" dirty="0" err="1">
                <a:solidFill>
                  <a:srgbClr val="7B56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altLang="zh-CN" sz="6500" b="1" dirty="0" err="1">
                <a:solidFill>
                  <a:srgbClr val="7B56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át</a:t>
            </a:r>
            <a:endParaRPr lang="en-US" sz="6500" b="1" dirty="0">
              <a:solidFill>
                <a:srgbClr val="7B565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7" name="Picture 46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1422" y="5567834"/>
            <a:ext cx="6436096" cy="4279664"/>
          </a:xfrm>
          <a:prstGeom prst="rect">
            <a:avLst/>
          </a:prstGeom>
        </p:spPr>
      </p:pic>
      <p:pic>
        <p:nvPicPr>
          <p:cNvPr id="46" name="Picture 45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088" y="1765965"/>
            <a:ext cx="7547689" cy="3801869"/>
          </a:xfrm>
          <a:prstGeom prst="rect">
            <a:avLst/>
          </a:prstGeom>
        </p:spPr>
      </p:pic>
      <p:grpSp>
        <p:nvGrpSpPr>
          <p:cNvPr id="49" name="Group 4"/>
          <p:cNvGrpSpPr/>
          <p:nvPr/>
        </p:nvGrpSpPr>
        <p:grpSpPr>
          <a:xfrm>
            <a:off x="705735" y="2289586"/>
            <a:ext cx="9192898" cy="4890808"/>
            <a:chOff x="0" y="0"/>
            <a:chExt cx="15573948" cy="3514274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50" name="Freeform 5"/>
            <p:cNvSpPr/>
            <p:nvPr/>
          </p:nvSpPr>
          <p:spPr>
            <a:xfrm>
              <a:off x="0" y="0"/>
              <a:ext cx="15580216" cy="3518903"/>
            </a:xfrm>
            <a:custGeom>
              <a:avLst/>
              <a:gdLst/>
              <a:ahLst/>
              <a:cxnLst/>
              <a:rect l="l" t="t" r="r" b="b"/>
              <a:pathLst>
                <a:path w="15580216" h="3518903">
                  <a:moveTo>
                    <a:pt x="15542116" y="2740517"/>
                  </a:moveTo>
                  <a:cubicBezTo>
                    <a:pt x="15539689" y="3045910"/>
                    <a:pt x="15366574" y="3272639"/>
                    <a:pt x="15165699" y="3272639"/>
                  </a:cubicBezTo>
                  <a:lnTo>
                    <a:pt x="14983417" y="3274830"/>
                  </a:lnTo>
                  <a:cubicBezTo>
                    <a:pt x="14951239" y="3298985"/>
                    <a:pt x="14913947" y="3325351"/>
                    <a:pt x="14873874" y="3350490"/>
                  </a:cubicBezTo>
                  <a:cubicBezTo>
                    <a:pt x="14734479" y="3437937"/>
                    <a:pt x="14663424" y="3479305"/>
                    <a:pt x="14611445" y="3511790"/>
                  </a:cubicBezTo>
                  <a:cubicBezTo>
                    <a:pt x="14600064" y="3518903"/>
                    <a:pt x="14585527" y="3509800"/>
                    <a:pt x="14586930" y="3496451"/>
                  </a:cubicBezTo>
                  <a:lnTo>
                    <a:pt x="14614437" y="3279266"/>
                  </a:lnTo>
                  <a:lnTo>
                    <a:pt x="401818" y="3301340"/>
                  </a:lnTo>
                  <a:cubicBezTo>
                    <a:pt x="200942" y="3301340"/>
                    <a:pt x="26609" y="3136334"/>
                    <a:pt x="25400" y="2864719"/>
                  </a:cubicBezTo>
                  <a:cubicBezTo>
                    <a:pt x="25400" y="2864719"/>
                    <a:pt x="0" y="1392979"/>
                    <a:pt x="0" y="1029680"/>
                  </a:cubicBezTo>
                  <a:cubicBezTo>
                    <a:pt x="0" y="666379"/>
                    <a:pt x="12700" y="422821"/>
                    <a:pt x="12700" y="422821"/>
                  </a:cubicBezTo>
                  <a:cubicBezTo>
                    <a:pt x="12700" y="204546"/>
                    <a:pt x="0" y="0"/>
                    <a:pt x="376418" y="13800"/>
                  </a:cubicBezTo>
                  <a:cubicBezTo>
                    <a:pt x="376418" y="13800"/>
                    <a:pt x="936898" y="26690"/>
                    <a:pt x="3901937" y="13800"/>
                  </a:cubicBezTo>
                  <a:cubicBezTo>
                    <a:pt x="9516918" y="0"/>
                    <a:pt x="15127599" y="0"/>
                    <a:pt x="15127599" y="0"/>
                  </a:cubicBezTo>
                  <a:cubicBezTo>
                    <a:pt x="15382887" y="0"/>
                    <a:pt x="15554818" y="232146"/>
                    <a:pt x="15554818" y="450421"/>
                  </a:cubicBezTo>
                  <a:cubicBezTo>
                    <a:pt x="15554818" y="450421"/>
                    <a:pt x="15565884" y="1360778"/>
                    <a:pt x="15573051" y="1677938"/>
                  </a:cubicBezTo>
                  <a:cubicBezTo>
                    <a:pt x="15580216" y="2175495"/>
                    <a:pt x="15542116" y="2740517"/>
                    <a:pt x="15542116" y="2740517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48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5706019" y="5647892"/>
            <a:ext cx="3134786" cy="4331311"/>
          </a:xfrm>
          <a:prstGeom prst="rect">
            <a:avLst/>
          </a:prstGeom>
        </p:spPr>
      </p:pic>
      <p:sp>
        <p:nvSpPr>
          <p:cNvPr id="51" name="Rectangle 50"/>
          <p:cNvSpPr/>
          <p:nvPr/>
        </p:nvSpPr>
        <p:spPr>
          <a:xfrm>
            <a:off x="739405" y="2950400"/>
            <a:ext cx="8725981" cy="33701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liệu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khung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ảnh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sẵn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ở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địa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phương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fr-FR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sẽ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sử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dụng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liệu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khung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ảnh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mình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2" name="Picture 3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 rot="10679175">
            <a:off x="-1368731" y="7281998"/>
            <a:ext cx="5352460" cy="3913986"/>
          </a:xfrm>
          <a:prstGeom prst="rect">
            <a:avLst/>
          </a:prstGeom>
        </p:spPr>
      </p:pic>
      <p:pic>
        <p:nvPicPr>
          <p:cNvPr id="53" name="Picture 1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13475" y="8360649"/>
            <a:ext cx="382284" cy="374638"/>
          </a:xfrm>
          <a:prstGeom prst="rect">
            <a:avLst/>
          </a:prstGeom>
        </p:spPr>
      </p:pic>
      <p:pic>
        <p:nvPicPr>
          <p:cNvPr id="54" name="Picture 1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007403" y="9206391"/>
            <a:ext cx="300096" cy="294094"/>
          </a:xfrm>
          <a:prstGeom prst="rect">
            <a:avLst/>
          </a:prstGeom>
        </p:spPr>
      </p:pic>
      <p:pic>
        <p:nvPicPr>
          <p:cNvPr id="55" name="Picture 1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2471039" y="9541567"/>
            <a:ext cx="254647" cy="249555"/>
          </a:xfrm>
          <a:prstGeom prst="rect">
            <a:avLst/>
          </a:prstGeom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191" t="14277" r="1118" b="1208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2858690">
            <a:off x="-4562643" y="-4270612"/>
            <a:ext cx="8053811" cy="839991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2442634">
            <a:off x="14345669" y="6441379"/>
            <a:ext cx="9665618" cy="7623757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16074395" y="7743004"/>
            <a:ext cx="533500" cy="522830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15918480" y="9346025"/>
            <a:ext cx="689415" cy="675627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17375229" y="8573145"/>
            <a:ext cx="589203" cy="577419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17552773" y="6472902"/>
            <a:ext cx="411659" cy="403425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329978" y="157842"/>
            <a:ext cx="599586" cy="587594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277184" y="1675896"/>
            <a:ext cx="460716" cy="451501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2133600" y="157842"/>
            <a:ext cx="361443" cy="354214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-361443" y="2767949"/>
            <a:ext cx="361443" cy="354214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0" y="775759"/>
            <a:ext cx="18288000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nl-NL" sz="5500" b="1" u="sng" dirty="0" smtClean="0">
                <a:solidFill>
                  <a:srgbClr val="00757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 số khung ảnh làm từ vật liệu sẵn có</a:t>
            </a:r>
            <a:endParaRPr lang="en-US" sz="5500" b="1" u="sng" dirty="0">
              <a:solidFill>
                <a:srgbClr val="007573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Picture 30"/>
          <p:cNvPicPr/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089" y="2945057"/>
            <a:ext cx="5439844" cy="4255844"/>
          </a:xfrm>
          <a:prstGeom prst="rect">
            <a:avLst/>
          </a:prstGeom>
        </p:spPr>
      </p:pic>
      <p:pic>
        <p:nvPicPr>
          <p:cNvPr id="32" name="Picture 31"/>
          <p:cNvPicPr/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4376" y="2945055"/>
            <a:ext cx="5244183" cy="4254958"/>
          </a:xfrm>
          <a:prstGeom prst="rect">
            <a:avLst/>
          </a:prstGeom>
        </p:spPr>
      </p:pic>
      <p:pic>
        <p:nvPicPr>
          <p:cNvPr id="33" name="Picture 32"/>
          <p:cNvPicPr/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0002" y="2945055"/>
            <a:ext cx="5586176" cy="4255845"/>
          </a:xfrm>
          <a:prstGeom prst="rect">
            <a:avLst/>
          </a:prstGeom>
        </p:spPr>
      </p:pic>
      <p:sp>
        <p:nvSpPr>
          <p:cNvPr id="35" name="Rounded Rectangle 34"/>
          <p:cNvSpPr/>
          <p:nvPr/>
        </p:nvSpPr>
        <p:spPr>
          <a:xfrm>
            <a:off x="663089" y="7874469"/>
            <a:ext cx="5439844" cy="1489120"/>
          </a:xfrm>
          <a:prstGeom prst="roundRect">
            <a:avLst/>
          </a:prstGeom>
          <a:solidFill>
            <a:srgbClr val="007573"/>
          </a:solidFill>
          <a:ln w="38100"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Khung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que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kem</a:t>
            </a:r>
            <a:endParaRPr lang="en-US" sz="3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6464376" y="7874469"/>
            <a:ext cx="5244184" cy="1489120"/>
          </a:xfrm>
          <a:prstGeom prst="roundRect">
            <a:avLst/>
          </a:prstGeom>
          <a:solidFill>
            <a:srgbClr val="007573"/>
          </a:solidFill>
          <a:ln w="38100"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Khung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ống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hút</a:t>
            </a:r>
            <a:endParaRPr lang="en-US" sz="3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12064686" y="7874469"/>
            <a:ext cx="5591492" cy="1489120"/>
          </a:xfrm>
          <a:prstGeom prst="roundRect">
            <a:avLst/>
          </a:prstGeom>
          <a:solidFill>
            <a:srgbClr val="007573"/>
          </a:solidFill>
          <a:ln w="38100"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Khung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cúc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áo</a:t>
            </a:r>
            <a:endParaRPr lang="en-US" sz="3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Picture 6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7796239">
            <a:off x="15916715" y="769562"/>
            <a:ext cx="2290449" cy="1500244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5" grpId="0" animBg="1"/>
      <p:bldP spid="36" grpId="0" animBg="1"/>
      <p:bldP spid="3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191" t="14277" r="1118" b="1208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10679175">
            <a:off x="-3525202" y="6006340"/>
            <a:ext cx="9187696" cy="671850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2304195">
            <a:off x="11805268" y="6030219"/>
            <a:ext cx="10407770" cy="767573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6345078" y="8606772"/>
            <a:ext cx="493976" cy="48409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13474" y="8275126"/>
            <a:ext cx="545817" cy="534901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683401" y="8606772"/>
            <a:ext cx="428471" cy="419902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2785062" y="9636217"/>
            <a:ext cx="363581" cy="35631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7638217" y="7055226"/>
            <a:ext cx="493976" cy="484097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3850751" y="9508430"/>
            <a:ext cx="493976" cy="484097"/>
          </a:xfrm>
          <a:prstGeom prst="rect">
            <a:avLst/>
          </a:prstGeom>
        </p:spPr>
      </p:pic>
      <p:sp>
        <p:nvSpPr>
          <p:cNvPr id="20" name="TextBox 18">
            <a:extLst>
              <a:ext uri="{FF2B5EF4-FFF2-40B4-BE49-F238E27FC236}">
                <a16:creationId xmlns:a16="http://schemas.microsoft.com/office/drawing/2014/main" id="{90670B90-96B2-3059-C472-768521E0AEDE}"/>
              </a:ext>
            </a:extLst>
          </p:cNvPr>
          <p:cNvSpPr txBox="1"/>
          <p:nvPr/>
        </p:nvSpPr>
        <p:spPr>
          <a:xfrm>
            <a:off x="3534035" y="665206"/>
            <a:ext cx="11219929" cy="9591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000"/>
              </a:lnSpc>
              <a:spcBef>
                <a:spcPct val="0"/>
              </a:spcBef>
            </a:pPr>
            <a:r>
              <a:rPr lang="en-US" sz="6500" b="1" dirty="0" smtClean="0">
                <a:solidFill>
                  <a:srgbClr val="7B56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6500" b="1" dirty="0" err="1" smtClean="0">
                <a:solidFill>
                  <a:srgbClr val="7B56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6500" b="1" dirty="0" smtClean="0">
                <a:solidFill>
                  <a:srgbClr val="7B56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500" b="1" dirty="0" err="1" smtClean="0">
                <a:solidFill>
                  <a:srgbClr val="7B56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endParaRPr lang="en-US" sz="6500" b="1" dirty="0">
              <a:solidFill>
                <a:srgbClr val="7B565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/>
          <p:cNvPicPr/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456" y="2259871"/>
            <a:ext cx="8342744" cy="5073182"/>
          </a:xfrm>
          <a:prstGeom prst="rect">
            <a:avLst/>
          </a:prstGeom>
        </p:spPr>
      </p:pic>
      <p:pic>
        <p:nvPicPr>
          <p:cNvPr id="22" name="Picture 21"/>
          <p:cNvPicPr/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3882" y="2259871"/>
            <a:ext cx="6431628" cy="5073182"/>
          </a:xfrm>
          <a:prstGeom prst="rect">
            <a:avLst/>
          </a:prstGeom>
        </p:spPr>
      </p:pic>
      <p:pic>
        <p:nvPicPr>
          <p:cNvPr id="23" name="Picture 1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6"/>
              </a:ext>
            </a:extLst>
          </a:blip>
          <a:srcRect/>
          <a:stretch>
            <a:fillRect/>
          </a:stretch>
        </p:blipFill>
        <p:spPr>
          <a:xfrm>
            <a:off x="2785062" y="7651612"/>
            <a:ext cx="2133600" cy="2098929"/>
          </a:xfrm>
          <a:prstGeom prst="rect">
            <a:avLst/>
          </a:prstGeom>
        </p:spPr>
      </p:pic>
      <p:sp>
        <p:nvSpPr>
          <p:cNvPr id="24" name="Rounded Rectangular Callout 23"/>
          <p:cNvSpPr/>
          <p:nvPr/>
        </p:nvSpPr>
        <p:spPr>
          <a:xfrm>
            <a:off x="5777699" y="7862748"/>
            <a:ext cx="9016327" cy="1676659"/>
          </a:xfrm>
          <a:prstGeom prst="wedgeRoundRectCallout">
            <a:avLst>
              <a:gd name="adj1" fmla="val -56666"/>
              <a:gd name="adj2" fmla="val 15833"/>
              <a:gd name="adj3" fmla="val 16667"/>
            </a:avLst>
          </a:prstGeom>
          <a:solidFill>
            <a:schemeClr val="accent6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</a:pP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khung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bìa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cứng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4" descr="https://o.remove.bg/downloads/8208e31c-abc2-4d87-bb4a-1e19b7b4c94b/image-removebg-preview.png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809" y="-70760"/>
            <a:ext cx="2658948" cy="2658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191" t="14277" r="1118" b="1208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4658305">
            <a:off x="-3142919" y="-2750372"/>
            <a:ext cx="6285838" cy="589297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-9053879">
            <a:off x="10657677" y="-3068393"/>
            <a:ext cx="10671201" cy="594919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5993278" y="7079246"/>
            <a:ext cx="4023133" cy="459786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7485181" y="629314"/>
            <a:ext cx="802819" cy="78676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5922006" y="1315300"/>
            <a:ext cx="686517" cy="672787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4629677" y="106638"/>
            <a:ext cx="648809" cy="635833"/>
          </a:xfrm>
          <a:prstGeom prst="rect">
            <a:avLst/>
          </a:prstGeom>
        </p:spPr>
      </p:pic>
      <p:sp>
        <p:nvSpPr>
          <p:cNvPr id="29" name="TextBox 18">
            <a:extLst>
              <a:ext uri="{FF2B5EF4-FFF2-40B4-BE49-F238E27FC236}">
                <a16:creationId xmlns:a16="http://schemas.microsoft.com/office/drawing/2014/main" id="{90670B90-96B2-3059-C472-768521E0AEDE}"/>
              </a:ext>
            </a:extLst>
          </p:cNvPr>
          <p:cNvSpPr txBox="1"/>
          <p:nvPr/>
        </p:nvSpPr>
        <p:spPr>
          <a:xfrm>
            <a:off x="3534035" y="665206"/>
            <a:ext cx="11219929" cy="9591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000"/>
              </a:lnSpc>
              <a:spcBef>
                <a:spcPct val="0"/>
              </a:spcBef>
            </a:pPr>
            <a:r>
              <a:rPr lang="en-US" sz="6500" b="1" dirty="0" smtClean="0">
                <a:solidFill>
                  <a:srgbClr val="7B56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6500" b="1" dirty="0" err="1" smtClean="0">
                <a:solidFill>
                  <a:srgbClr val="7B56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6500" b="1" dirty="0" smtClean="0">
                <a:solidFill>
                  <a:srgbClr val="7B56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500" b="1" dirty="0" err="1" smtClean="0">
                <a:solidFill>
                  <a:srgbClr val="7B56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endParaRPr lang="en-US" sz="6500" b="1" dirty="0">
              <a:solidFill>
                <a:srgbClr val="7B565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2183621" y="2255029"/>
            <a:ext cx="13920756" cy="7144704"/>
          </a:xfrm>
          <a:prstGeom prst="rect">
            <a:avLst/>
          </a:prstGeom>
          <a:ln w="38100">
            <a:solidFill>
              <a:srgbClr val="8E646D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Pentagon 33"/>
          <p:cNvSpPr/>
          <p:nvPr/>
        </p:nvSpPr>
        <p:spPr>
          <a:xfrm>
            <a:off x="1138354" y="2847216"/>
            <a:ext cx="2467235" cy="1163196"/>
          </a:xfrm>
          <a:prstGeom prst="homePlate">
            <a:avLst/>
          </a:prstGeom>
          <a:solidFill>
            <a:srgbClr val="8E646D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B1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3798494" y="3074871"/>
            <a:ext cx="852697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nl-NL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Cắt, dán, tạo khung ảnh từ giấy bìa. </a:t>
            </a:r>
            <a:endParaRPr lang="en-US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8" name="Pentagon 37"/>
          <p:cNvSpPr/>
          <p:nvPr/>
        </p:nvSpPr>
        <p:spPr>
          <a:xfrm>
            <a:off x="1137384" y="5077361"/>
            <a:ext cx="2467235" cy="1163196"/>
          </a:xfrm>
          <a:prstGeom prst="homePlate">
            <a:avLst/>
          </a:prstGeom>
          <a:solidFill>
            <a:srgbClr val="8E646D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B2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3798494" y="4852046"/>
            <a:ext cx="12112007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Gấp, cuộn giấy các màu thành hoa văn trang trí theo nguyên lí nhịp điệu để tạo sự hấp dẫn. </a:t>
            </a:r>
            <a:endParaRPr lang="en-US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0" name="Pentagon 39"/>
          <p:cNvSpPr/>
          <p:nvPr/>
        </p:nvSpPr>
        <p:spPr>
          <a:xfrm>
            <a:off x="1137383" y="7420964"/>
            <a:ext cx="2467235" cy="1163196"/>
          </a:xfrm>
          <a:prstGeom prst="homePlate">
            <a:avLst/>
          </a:prstGeom>
          <a:solidFill>
            <a:srgbClr val="8E646D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B3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3798494" y="7648619"/>
            <a:ext cx="1095547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Ghép, dán các chi tiết và hoàn thiện sản phẩm. 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2" name="Picture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0"/>
              </a:ext>
            </a:extLst>
          </a:blip>
          <a:srcRect/>
          <a:stretch>
            <a:fillRect/>
          </a:stretch>
        </p:blipFill>
        <p:spPr>
          <a:xfrm rot="2706907">
            <a:off x="14330051" y="2100030"/>
            <a:ext cx="2356107" cy="1949679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4" grpId="0" animBg="1"/>
      <p:bldP spid="37" grpId="0"/>
      <p:bldP spid="38" grpId="0" animBg="1"/>
      <p:bldP spid="39" grpId="0"/>
      <p:bldP spid="40" grpId="0" animBg="1"/>
      <p:bldP spid="4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191" t="14277" r="1118" b="1208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2440687">
            <a:off x="-4232485" y="5861518"/>
            <a:ext cx="12170990" cy="771336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905600" y="-2692848"/>
            <a:ext cx="12247731" cy="895615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42126" y="8120313"/>
            <a:ext cx="464735" cy="45544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853010" y="7892593"/>
            <a:ext cx="464735" cy="45544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5508520" y="9480545"/>
            <a:ext cx="602845" cy="59078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2646727" y="9538283"/>
            <a:ext cx="485012" cy="47531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374493" y="6587705"/>
            <a:ext cx="464735" cy="45544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2779480" y="115924"/>
            <a:ext cx="464735" cy="45544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6779730" y="215160"/>
            <a:ext cx="464735" cy="455440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6143124" y="2092679"/>
            <a:ext cx="464735" cy="455440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7609208" y="4549782"/>
            <a:ext cx="464735" cy="455440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4252444" y="1557508"/>
            <a:ext cx="464735" cy="455440"/>
          </a:xfrm>
          <a:prstGeom prst="rect">
            <a:avLst/>
          </a:prstGeom>
        </p:spPr>
      </p:pic>
      <p:pic>
        <p:nvPicPr>
          <p:cNvPr id="25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flipH="1">
            <a:off x="1019366" y="2309223"/>
            <a:ext cx="12114772" cy="4741196"/>
          </a:xfrm>
          <a:prstGeom prst="rect">
            <a:avLst/>
          </a:prstGeom>
        </p:spPr>
      </p:pic>
      <p:pic>
        <p:nvPicPr>
          <p:cNvPr id="24" name="Picture 13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339996" y="3888046"/>
            <a:ext cx="6318968" cy="6398954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1778642" y="3931116"/>
            <a:ext cx="9732736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 một sản phẩm mĩ thuật khung ảnh để lưu giữ những kỉ niệm của gia đình em</a:t>
            </a:r>
            <a:endParaRPr lang="en-US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315" t="14194" r="994" b="12169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1129050">
            <a:off x="-2657531" y="5388844"/>
            <a:ext cx="9971803" cy="934856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1647167" y="-1675529"/>
            <a:ext cx="11243316" cy="570598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2172566" y="7613777"/>
            <a:ext cx="533647" cy="52297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3453834" y="8725187"/>
            <a:ext cx="890371" cy="87256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6284762" y="9414442"/>
            <a:ext cx="661923" cy="64868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76459" y="7740500"/>
            <a:ext cx="661923" cy="648685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4086058" y="1414618"/>
            <a:ext cx="622063" cy="609621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5075431" y="107541"/>
            <a:ext cx="755414" cy="740306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7022205" y="1407918"/>
            <a:ext cx="981266" cy="961640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1939063" y="107541"/>
            <a:ext cx="475960" cy="466441"/>
          </a:xfrm>
          <a:prstGeom prst="rect">
            <a:avLst/>
          </a:prstGeom>
        </p:spPr>
      </p:pic>
      <p:sp>
        <p:nvSpPr>
          <p:cNvPr id="20" name="AutoShape 4"/>
          <p:cNvSpPr/>
          <p:nvPr/>
        </p:nvSpPr>
        <p:spPr>
          <a:xfrm rot="-5409838">
            <a:off x="-4266122" y="5138738"/>
            <a:ext cx="10629591" cy="0"/>
          </a:xfrm>
          <a:prstGeom prst="line">
            <a:avLst/>
          </a:prstGeom>
          <a:ln w="9525" cap="rnd">
            <a:solidFill>
              <a:srgbClr val="383D3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1" name="AutoShape 6"/>
          <p:cNvSpPr/>
          <p:nvPr/>
        </p:nvSpPr>
        <p:spPr>
          <a:xfrm rot="-5409838">
            <a:off x="11924532" y="4967450"/>
            <a:ext cx="10629591" cy="0"/>
          </a:xfrm>
          <a:prstGeom prst="line">
            <a:avLst/>
          </a:prstGeom>
          <a:ln w="9525" cap="rnd">
            <a:solidFill>
              <a:srgbClr val="383D3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2" name="AutoShape 5"/>
          <p:cNvSpPr/>
          <p:nvPr/>
        </p:nvSpPr>
        <p:spPr>
          <a:xfrm rot="-4430" flipV="1">
            <a:off x="-28" y="609207"/>
            <a:ext cx="18316409" cy="31440"/>
          </a:xfrm>
          <a:prstGeom prst="line">
            <a:avLst/>
          </a:prstGeom>
          <a:ln w="9525" cap="rnd">
            <a:solidFill>
              <a:srgbClr val="383D3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3" name="AutoShape 9"/>
          <p:cNvSpPr/>
          <p:nvPr/>
        </p:nvSpPr>
        <p:spPr>
          <a:xfrm rot="-4430">
            <a:off x="-33" y="9588623"/>
            <a:ext cx="18288026" cy="23567"/>
          </a:xfrm>
          <a:prstGeom prst="line">
            <a:avLst/>
          </a:prstGeom>
          <a:ln w="9525" cap="rnd">
            <a:solidFill>
              <a:srgbClr val="383D3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4" name="Rectangle 23"/>
          <p:cNvSpPr/>
          <p:nvPr/>
        </p:nvSpPr>
        <p:spPr>
          <a:xfrm>
            <a:off x="-21265" y="799315"/>
            <a:ext cx="18337659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nl-NL" sz="5500" b="1" u="sng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Gợi ý</a:t>
            </a:r>
            <a:endParaRPr lang="en-US" sz="5500" b="1" u="sng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1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>
            <a:off x="2294787" y="1119246"/>
            <a:ext cx="13693956" cy="8493207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4379588" y="2447357"/>
            <a:ext cx="9783386" cy="5836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 </a:t>
            </a:r>
            <a:r>
              <a:rPr lang="nl-NL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ý tưởng:</a:t>
            </a:r>
            <a:endParaRPr lang="en-US" sz="3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nl-NL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 </a:t>
            </a:r>
            <a:r>
              <a:rPr lang="nl-NL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 sản phẩm nào?</a:t>
            </a:r>
            <a:endParaRPr lang="en-US" sz="3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nl-NL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 </a:t>
            </a:r>
            <a:r>
              <a:rPr lang="nl-NL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dáng sản phẩm như thế nào?</a:t>
            </a:r>
            <a:endParaRPr lang="en-US" sz="3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 </a:t>
            </a:r>
            <a:r>
              <a:rPr lang="nl-NL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 thể hiện:</a:t>
            </a:r>
            <a:endParaRPr lang="en-US" sz="3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nl-NL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Lựa </a:t>
            </a:r>
            <a:r>
              <a:rPr lang="nl-NL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chọn hình thức thể hiện thế nào?</a:t>
            </a:r>
            <a:endParaRPr lang="en-US" sz="3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nl-NL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Sản </a:t>
            </a:r>
            <a:r>
              <a:rPr lang="nl-NL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phẩm làm bằng chất liệu gì?</a:t>
            </a:r>
            <a:endParaRPr lang="en-US" sz="3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nl-NL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 </a:t>
            </a:r>
            <a:r>
              <a:rPr lang="nl-NL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chất liệu hay kết hợp nhiều chất liệu?</a:t>
            </a:r>
            <a:endParaRPr lang="en-US" sz="3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Picture 3">
            <a:extLst>
              <a:ext uri="{FF2B5EF4-FFF2-40B4-BE49-F238E27FC236}">
                <a16:creationId xmlns:a16="http://schemas.microsoft.com/office/drawing/2014/main" id="{631D6983-1CDB-4DDA-A195-F09AF645858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-748657" y="3848100"/>
            <a:ext cx="5210844" cy="6503393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130" t="13531" r="1179" b="1283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355718">
            <a:off x="-1018718" y="7901778"/>
            <a:ext cx="10881263" cy="3862848"/>
          </a:xfrm>
          <a:prstGeom prst="rect">
            <a:avLst/>
          </a:prstGeom>
        </p:spPr>
      </p:pic>
      <p:sp>
        <p:nvSpPr>
          <p:cNvPr id="4" name="AutoShape 4"/>
          <p:cNvSpPr/>
          <p:nvPr/>
        </p:nvSpPr>
        <p:spPr>
          <a:xfrm rot="-5400000">
            <a:off x="-4245848" y="4279308"/>
            <a:ext cx="10589558" cy="0"/>
          </a:xfrm>
          <a:prstGeom prst="line">
            <a:avLst/>
          </a:prstGeom>
          <a:ln w="9525" cap="rnd">
            <a:solidFill>
              <a:srgbClr val="383D39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9144000" y="-2974597"/>
            <a:ext cx="10671201" cy="5949194"/>
          </a:xfrm>
          <a:prstGeom prst="rect">
            <a:avLst/>
          </a:prstGeom>
        </p:spPr>
      </p:pic>
      <p:sp>
        <p:nvSpPr>
          <p:cNvPr id="6" name="AutoShape 6"/>
          <p:cNvSpPr/>
          <p:nvPr/>
        </p:nvSpPr>
        <p:spPr>
          <a:xfrm>
            <a:off x="1048931" y="556082"/>
            <a:ext cx="18474118" cy="0"/>
          </a:xfrm>
          <a:prstGeom prst="line">
            <a:avLst/>
          </a:prstGeom>
          <a:ln w="9525" cap="rnd">
            <a:solidFill>
              <a:srgbClr val="383D3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AutoShape 7"/>
          <p:cNvSpPr/>
          <p:nvPr/>
        </p:nvSpPr>
        <p:spPr>
          <a:xfrm rot="-5400000" flipV="1">
            <a:off x="11741230" y="6053921"/>
            <a:ext cx="11005837" cy="10158"/>
          </a:xfrm>
          <a:prstGeom prst="line">
            <a:avLst/>
          </a:prstGeom>
          <a:ln w="9525" cap="rnd">
            <a:solidFill>
              <a:srgbClr val="383D3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AutoShape 8"/>
          <p:cNvSpPr/>
          <p:nvPr/>
        </p:nvSpPr>
        <p:spPr>
          <a:xfrm>
            <a:off x="-1189114" y="9715500"/>
            <a:ext cx="18435889" cy="0"/>
          </a:xfrm>
          <a:prstGeom prst="line">
            <a:avLst/>
          </a:prstGeom>
          <a:ln w="9525" cap="rnd">
            <a:solidFill>
              <a:srgbClr val="383D39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6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1843070" y="296967"/>
            <a:ext cx="528807" cy="518231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5013979" y="159958"/>
            <a:ext cx="668612" cy="65524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3545282" y="1318323"/>
            <a:ext cx="668612" cy="655240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053693" y="9574087"/>
            <a:ext cx="528807" cy="518231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2780486" y="8428012"/>
            <a:ext cx="528807" cy="518231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5233323" y="9478836"/>
            <a:ext cx="528807" cy="518231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-21265" y="799315"/>
            <a:ext cx="18337659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nl-NL" sz="5500" b="1" u="sng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Nhận xét</a:t>
            </a:r>
            <a:endParaRPr lang="en-US" sz="5500" b="1" u="sng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705650" y="2296567"/>
            <a:ext cx="14876700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nhiều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liệu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sẵn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sử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dụng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khung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ảnh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như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que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gỗ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hạt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nhựa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vỏ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sò</a:t>
            </a:r>
            <a:r>
              <a:rPr lang="fr-FR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,…</a:t>
            </a:r>
          </a:p>
          <a:p>
            <a:pPr marL="571500" indent="-5715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fr-FR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fr-FR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liệu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này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sắp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xếp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nguyên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lí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trang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trí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như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nhịp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điệu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lặp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lại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cân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bằng</a:t>
            </a:r>
            <a:r>
              <a:rPr lang="fr-FR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,…</a:t>
            </a:r>
          </a:p>
          <a:p>
            <a:pPr marL="571500" indent="-5715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nhịp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điệu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là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lặp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quy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luật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dày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thưa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thớt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yếu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mảng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họa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đậm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nhạt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chặt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chẽ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4" name="Picture 4" descr="https://o.remove.bg/downloads/b71b9c87-c2d0-44c6-846d-4295836903bd/image-removebg-preview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78416" y="6789348"/>
            <a:ext cx="3497652" cy="349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233923" y="-751141"/>
            <a:ext cx="2780486" cy="2436401"/>
          </a:xfrm>
          <a:prstGeom prst="rect">
            <a:avLst/>
          </a:prstGeom>
        </p:spPr>
      </p:pic>
      <p:pic>
        <p:nvPicPr>
          <p:cNvPr id="30" name="Picture 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3180644" y="-751142"/>
            <a:ext cx="2780486" cy="2436401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191" t="14277" r="1118" b="1208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4868893">
            <a:off x="-1769369" y="-1533172"/>
            <a:ext cx="4281840" cy="485882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931933">
            <a:off x="11432554" y="7775540"/>
            <a:ext cx="11231242" cy="3930935"/>
          </a:xfrm>
          <a:prstGeom prst="rect">
            <a:avLst/>
          </a:prstGeom>
        </p:spPr>
      </p:pic>
      <p:sp>
        <p:nvSpPr>
          <p:cNvPr id="9" name="AutoShape 9"/>
          <p:cNvSpPr/>
          <p:nvPr/>
        </p:nvSpPr>
        <p:spPr>
          <a:xfrm rot="-5403442">
            <a:off x="-803841" y="4911361"/>
            <a:ext cx="5857899" cy="0"/>
          </a:xfrm>
          <a:prstGeom prst="line">
            <a:avLst/>
          </a:prstGeom>
          <a:ln w="19050" cap="rnd">
            <a:solidFill>
              <a:srgbClr val="E0B485"/>
            </a:solidFill>
            <a:prstDash val="sysDot"/>
            <a:headEnd type="none" w="sm" len="sm"/>
            <a:tailEnd type="none" w="sm" len="sm"/>
          </a:ln>
        </p:spPr>
      </p:sp>
      <p:pic>
        <p:nvPicPr>
          <p:cNvPr id="21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5695126" y="8481460"/>
            <a:ext cx="644895" cy="631997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3734815" y="9532284"/>
            <a:ext cx="644895" cy="631997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7412701" y="9425009"/>
            <a:ext cx="644895" cy="631997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423752" y="1468954"/>
            <a:ext cx="533647" cy="522974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999649" y="183098"/>
            <a:ext cx="505089" cy="494988"/>
          </a:xfrm>
          <a:prstGeom prst="rect">
            <a:avLst/>
          </a:prstGeom>
        </p:spPr>
      </p:pic>
      <p:sp>
        <p:nvSpPr>
          <p:cNvPr id="26" name="TextBox 18">
            <a:extLst>
              <a:ext uri="{FF2B5EF4-FFF2-40B4-BE49-F238E27FC236}">
                <a16:creationId xmlns:a16="http://schemas.microsoft.com/office/drawing/2014/main" id="{90670B90-96B2-3059-C472-768521E0AEDE}"/>
              </a:ext>
            </a:extLst>
          </p:cNvPr>
          <p:cNvSpPr txBox="1"/>
          <p:nvPr/>
        </p:nvSpPr>
        <p:spPr>
          <a:xfrm>
            <a:off x="3534035" y="665206"/>
            <a:ext cx="11219929" cy="9591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000"/>
              </a:lnSpc>
              <a:spcBef>
                <a:spcPct val="0"/>
              </a:spcBef>
            </a:pPr>
            <a:r>
              <a:rPr lang="en-US" sz="6500" b="1" dirty="0" smtClean="0">
                <a:solidFill>
                  <a:srgbClr val="7B56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6500" b="1" dirty="0" err="1" smtClean="0">
                <a:solidFill>
                  <a:srgbClr val="7B56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6500" b="1" dirty="0" smtClean="0">
                <a:solidFill>
                  <a:srgbClr val="7B56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500" b="1" dirty="0" err="1" smtClean="0">
                <a:solidFill>
                  <a:srgbClr val="7B56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endParaRPr lang="en-US" sz="6500" b="1" dirty="0">
              <a:solidFill>
                <a:srgbClr val="7B565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BABB2F50-DC8B-AFEB-AF3D-598CC090F38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849">
            <a:off x="1849118" y="1585821"/>
            <a:ext cx="14589760" cy="82088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8" name="Line Callout 1 (Border and Accent Bar) 27"/>
          <p:cNvSpPr/>
          <p:nvPr/>
        </p:nvSpPr>
        <p:spPr>
          <a:xfrm>
            <a:off x="3276600" y="2357378"/>
            <a:ext cx="6324600" cy="1385450"/>
          </a:xfrm>
          <a:prstGeom prst="accentBorderCallout1">
            <a:avLst>
              <a:gd name="adj1" fmla="val 50662"/>
              <a:gd name="adj2" fmla="val -3547"/>
              <a:gd name="adj3" fmla="val 51451"/>
              <a:gd name="adj4" fmla="val -18641"/>
            </a:avLst>
          </a:prstGeom>
          <a:ln w="3810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HOẠT ĐỘNG </a:t>
            </a:r>
            <a:r>
              <a:rPr lang="en-US" sz="4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endParaRPr lang="en-US" sz="4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2535339" y="352129"/>
            <a:ext cx="3282490" cy="3520096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2626178" y="4035410"/>
            <a:ext cx="12659062" cy="48074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sử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dụng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liệu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thao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tác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ra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khung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ảnh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3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r>
              <a:rPr lang="fr-FR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sử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dụng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sắp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xếp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nguyên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lí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trang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trí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khung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ảnh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mình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3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r>
              <a:rPr lang="fr-FR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sẽ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treo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khung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ảnh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ở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vị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trí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gian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nội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thất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nhà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mình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3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191" t="14277" r="1118" b="1208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5400000">
            <a:off x="-325168" y="-2624977"/>
            <a:ext cx="5238241" cy="704893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1646296" y="6854048"/>
            <a:ext cx="8260317" cy="543632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49882" y="5180"/>
            <a:ext cx="706815" cy="692678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2402456" y="351520"/>
            <a:ext cx="411495" cy="403265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2811054" y="1720485"/>
            <a:ext cx="411495" cy="403265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4343716" y="351520"/>
            <a:ext cx="411495" cy="403265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450693" y="1573634"/>
            <a:ext cx="561343" cy="550116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4482609" y="7754874"/>
            <a:ext cx="753933" cy="738855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6038291" y="8858358"/>
            <a:ext cx="438927" cy="430148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7308968" y="9572208"/>
            <a:ext cx="438927" cy="430148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7528431" y="7909227"/>
            <a:ext cx="438927" cy="430148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3188155" y="9415568"/>
            <a:ext cx="598764" cy="586788"/>
          </a:xfrm>
          <a:prstGeom prst="rect">
            <a:avLst/>
          </a:prstGeom>
        </p:spPr>
      </p:pic>
      <p:sp>
        <p:nvSpPr>
          <p:cNvPr id="29" name="TextBox 3">
            <a:extLst>
              <a:ext uri="{FF2B5EF4-FFF2-40B4-BE49-F238E27FC236}">
                <a16:creationId xmlns:a16="http://schemas.microsoft.com/office/drawing/2014/main" id="{65DF7566-BF95-49C9-C3A9-9541C09B846D}"/>
              </a:ext>
            </a:extLst>
          </p:cNvPr>
          <p:cNvSpPr txBox="1"/>
          <p:nvPr/>
        </p:nvSpPr>
        <p:spPr>
          <a:xfrm>
            <a:off x="1773" y="657225"/>
            <a:ext cx="18314580" cy="11649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6500" b="1" dirty="0">
                <a:solidFill>
                  <a:srgbClr val="3791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pic>
        <p:nvPicPr>
          <p:cNvPr id="30" name="Picture 29" descr="A picture frame next to a vase of flowers&#10;&#10;Description automatically generated with low confidence"/>
          <p:cNvPicPr/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427" y="2204496"/>
            <a:ext cx="5466899" cy="60855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Picture 25" descr="A blue couch in a room&#10;&#10;Description automatically generated with medium confidence"/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0547" y="2204495"/>
            <a:ext cx="6442664" cy="60855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" name="Picture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4"/>
              </a:ext>
            </a:extLst>
          </a:blip>
          <a:srcRect/>
          <a:stretch>
            <a:fillRect/>
          </a:stretch>
        </p:blipFill>
        <p:spPr>
          <a:xfrm>
            <a:off x="15053005" y="274954"/>
            <a:ext cx="2715103" cy="1724090"/>
          </a:xfrm>
          <a:prstGeom prst="rect">
            <a:avLst/>
          </a:prstGeom>
        </p:spPr>
      </p:pic>
      <p:sp>
        <p:nvSpPr>
          <p:cNvPr id="28" name="Rounded Rectangle 27"/>
          <p:cNvSpPr/>
          <p:nvPr/>
        </p:nvSpPr>
        <p:spPr>
          <a:xfrm>
            <a:off x="2628427" y="8576200"/>
            <a:ext cx="13404784" cy="1267957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38100"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khung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9984552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130" t="13531" r="1179" b="1283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5147445" y="-2961240"/>
            <a:ext cx="9567045" cy="606311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3031639" y="5789106"/>
            <a:ext cx="9933782" cy="8220205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0" y="1362186"/>
            <a:ext cx="552699" cy="541645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445695" y="236495"/>
            <a:ext cx="528807" cy="518231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28353" y="87579"/>
            <a:ext cx="785378" cy="769671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6589862" y="9450116"/>
            <a:ext cx="631863" cy="619226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6151812" y="8072774"/>
            <a:ext cx="503491" cy="493421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7499619" y="7723400"/>
            <a:ext cx="766802" cy="751466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0" y="775759"/>
            <a:ext cx="18288000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nl-NL" sz="5500" b="1" u="sng" dirty="0" smtClean="0">
                <a:solidFill>
                  <a:srgbClr val="00757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 số khung ảnh lưu giữ kỉ niệm gia đình</a:t>
            </a:r>
            <a:endParaRPr lang="en-US" sz="5500" b="1" u="sng" dirty="0">
              <a:solidFill>
                <a:srgbClr val="007573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Picture 26"/>
          <p:cNvPicPr/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03" y="3993225"/>
            <a:ext cx="8536785" cy="5809962"/>
          </a:xfrm>
          <a:prstGeom prst="rect">
            <a:avLst/>
          </a:prstGeom>
        </p:spPr>
      </p:pic>
      <p:pic>
        <p:nvPicPr>
          <p:cNvPr id="28" name="Picture 27"/>
          <p:cNvPicPr/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3976" y="2052285"/>
            <a:ext cx="8389219" cy="5846289"/>
          </a:xfrm>
          <a:prstGeom prst="rect">
            <a:avLst/>
          </a:prstGeom>
        </p:spPr>
      </p:pic>
      <p:pic>
        <p:nvPicPr>
          <p:cNvPr id="31" name="Picture 22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2"/>
              </a:ext>
            </a:extLst>
          </a:blip>
          <a:srcRect/>
          <a:stretch>
            <a:fillRect/>
          </a:stretch>
        </p:blipFill>
        <p:spPr>
          <a:xfrm>
            <a:off x="10332730" y="8130384"/>
            <a:ext cx="5928844" cy="2156616"/>
          </a:xfrm>
          <a:prstGeom prst="rect">
            <a:avLst/>
          </a:prstGeom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130" t="13531" r="1179" b="1283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-4316692">
            <a:off x="-11224779" y="-2554844"/>
            <a:ext cx="16874724" cy="12466202"/>
          </a:xfrm>
          <a:prstGeom prst="rect">
            <a:avLst/>
          </a:prstGeom>
        </p:spPr>
      </p:pic>
      <p:sp>
        <p:nvSpPr>
          <p:cNvPr id="6" name="AutoShape 6"/>
          <p:cNvSpPr/>
          <p:nvPr/>
        </p:nvSpPr>
        <p:spPr>
          <a:xfrm rot="-5391427">
            <a:off x="-5050912" y="5138738"/>
            <a:ext cx="12199170" cy="0"/>
          </a:xfrm>
          <a:prstGeom prst="line">
            <a:avLst/>
          </a:prstGeom>
          <a:ln w="9525" cap="rnd">
            <a:solidFill>
              <a:srgbClr val="383D3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AutoShape 7"/>
          <p:cNvSpPr/>
          <p:nvPr/>
        </p:nvSpPr>
        <p:spPr>
          <a:xfrm rot="1739">
            <a:off x="-1508908" y="700478"/>
            <a:ext cx="21246201" cy="0"/>
          </a:xfrm>
          <a:prstGeom prst="line">
            <a:avLst/>
          </a:prstGeom>
          <a:ln w="9525" cap="rnd">
            <a:solidFill>
              <a:srgbClr val="383D39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8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5533329" y="4573885"/>
            <a:ext cx="8626934" cy="8033833"/>
          </a:xfrm>
          <a:prstGeom prst="rect">
            <a:avLst/>
          </a:prstGeom>
        </p:spPr>
      </p:pic>
      <p:sp>
        <p:nvSpPr>
          <p:cNvPr id="9" name="AutoShape 9"/>
          <p:cNvSpPr/>
          <p:nvPr/>
        </p:nvSpPr>
        <p:spPr>
          <a:xfrm rot="-5403083">
            <a:off x="10991064" y="4967457"/>
            <a:ext cx="12534754" cy="0"/>
          </a:xfrm>
          <a:prstGeom prst="line">
            <a:avLst/>
          </a:prstGeom>
          <a:ln w="9525" cap="rnd">
            <a:solidFill>
              <a:srgbClr val="383D3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AutoShape 10"/>
          <p:cNvSpPr/>
          <p:nvPr/>
        </p:nvSpPr>
        <p:spPr>
          <a:xfrm rot="1715">
            <a:off x="-1682010" y="9546257"/>
            <a:ext cx="21546527" cy="0"/>
          </a:xfrm>
          <a:prstGeom prst="line">
            <a:avLst/>
          </a:prstGeom>
          <a:ln w="9525" cap="rnd">
            <a:solidFill>
              <a:srgbClr val="383D39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9" name="Picture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205863" y="2381621"/>
            <a:ext cx="1127490" cy="1104940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769608" y="6866778"/>
            <a:ext cx="1127490" cy="1104940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2365278" y="122903"/>
            <a:ext cx="801643" cy="785610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6120567" y="8985377"/>
            <a:ext cx="771079" cy="755658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7510767" y="8024838"/>
            <a:ext cx="577514" cy="565964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6691311" y="6266182"/>
            <a:ext cx="577514" cy="565964"/>
          </a:xfrm>
          <a:prstGeom prst="rect">
            <a:avLst/>
          </a:prstGeom>
        </p:spPr>
      </p:pic>
      <p:sp>
        <p:nvSpPr>
          <p:cNvPr id="25" name="TextBox 3">
            <a:extLst>
              <a:ext uri="{FF2B5EF4-FFF2-40B4-BE49-F238E27FC236}">
                <a16:creationId xmlns:a16="http://schemas.microsoft.com/office/drawing/2014/main" id="{65DF7566-BF95-49C9-C3A9-9541C09B846D}"/>
              </a:ext>
            </a:extLst>
          </p:cNvPr>
          <p:cNvSpPr txBox="1"/>
          <p:nvPr/>
        </p:nvSpPr>
        <p:spPr>
          <a:xfrm>
            <a:off x="1773" y="657225"/>
            <a:ext cx="18314580" cy="11649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6500" b="1" dirty="0" smtClean="0">
                <a:solidFill>
                  <a:srgbClr val="3791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  <a:endParaRPr lang="en-US" sz="6500" b="1" dirty="0">
              <a:solidFill>
                <a:srgbClr val="37918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Picture 3">
            <a:extLst>
              <a:ext uri="{FF2B5EF4-FFF2-40B4-BE49-F238E27FC236}">
                <a16:creationId xmlns:a16="http://schemas.microsoft.com/office/drawing/2014/main" id="{71C0A5DB-B46A-4333-BEB6-B9C1E7575AF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6"/>
              </a:ext>
            </a:extLst>
          </a:blip>
          <a:srcRect/>
          <a:stretch>
            <a:fillRect/>
          </a:stretch>
        </p:blipFill>
        <p:spPr>
          <a:xfrm>
            <a:off x="2144823" y="2208431"/>
            <a:ext cx="13998354" cy="7547348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2827705" y="3056632"/>
            <a:ext cx="12662715" cy="57985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800" b="1" i="1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Dùng</a:t>
            </a:r>
            <a:r>
              <a:rPr lang="en-US" sz="3800" b="1" i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i="1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khung</a:t>
            </a:r>
            <a:r>
              <a:rPr lang="en-US" sz="3800" b="1" i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i="1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ảnh</a:t>
            </a:r>
            <a:r>
              <a:rPr lang="en-US" sz="3800" b="1" i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i="1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lang="en-US" sz="3800" b="1" i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i="1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r>
              <a:rPr lang="en-US" sz="3800" b="1" i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i="1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3800" b="1" i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i="1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trang</a:t>
            </a:r>
            <a:r>
              <a:rPr lang="en-US" sz="3800" b="1" i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i="1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trí</a:t>
            </a:r>
            <a:r>
              <a:rPr lang="en-US" sz="3800" b="1" i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i="1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3800" b="1" i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i="1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</a:t>
            </a:r>
            <a:r>
              <a:rPr lang="en-US" sz="3800" b="1" i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i="1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đình</a:t>
            </a:r>
            <a:r>
              <a:rPr lang="en-US" sz="3800" b="1" i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i="1" dirty="0" err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800" b="1" i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i="1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3800" b="1" i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i="1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đẹp</a:t>
            </a:r>
            <a:r>
              <a:rPr lang="en-US" sz="3800" b="1" i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i="1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góc</a:t>
            </a:r>
            <a:r>
              <a:rPr lang="en-US" sz="3800" b="1" i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i="1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3800" b="1" i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i="1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tập</a:t>
            </a:r>
            <a:r>
              <a:rPr lang="en-US" sz="3800" b="1" i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i="1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800" b="1" i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i="1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</a:t>
            </a:r>
            <a:r>
              <a:rPr lang="en-US" sz="3800" b="1" i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i="1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thân</a:t>
            </a:r>
            <a:r>
              <a:rPr lang="en-US" sz="3800" b="1" i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3800" dirty="0" err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38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sẽ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lựa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chọn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bức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ảnh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lồng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vào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khung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</a:p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3800" dirty="0" err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Sản</a:t>
            </a:r>
            <a:r>
              <a:rPr lang="en-US" sz="38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phẩm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liệu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</a:p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3800" dirty="0" err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Chiếc</a:t>
            </a:r>
            <a:r>
              <a:rPr lang="en-US" sz="38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khung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bức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ảnh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đẹp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hơn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</a:p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3800" dirty="0" err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Vị</a:t>
            </a:r>
            <a:r>
              <a:rPr lang="en-US" sz="38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trí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đặt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treo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khung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ảnh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phù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hợp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</a:p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3800" dirty="0" err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38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gian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trưng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bày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khung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ảnh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hài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hòa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38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15"/>
          <p:cNvPicPr>
            <a:picLocks noChangeAspect="1"/>
          </p:cNvPicPr>
          <p:nvPr/>
        </p:nvPicPr>
        <p:blipFill>
          <a:blip r:embed="rId27"/>
          <a:srcRect/>
          <a:stretch>
            <a:fillRect/>
          </a:stretch>
        </p:blipFill>
        <p:spPr>
          <a:xfrm rot="21273068">
            <a:off x="1210466" y="7788149"/>
            <a:ext cx="1845471" cy="2271349"/>
          </a:xfrm>
          <a:prstGeom prst="rect">
            <a:avLst/>
          </a:prstGeom>
        </p:spPr>
      </p:pic>
      <p:pic>
        <p:nvPicPr>
          <p:cNvPr id="33" name="Picture 17"/>
          <p:cNvPicPr>
            <a:picLocks noChangeAspect="1"/>
          </p:cNvPicPr>
          <p:nvPr/>
        </p:nvPicPr>
        <p:blipFill>
          <a:blip r:embed="rId28"/>
          <a:srcRect/>
          <a:stretch>
            <a:fillRect/>
          </a:stretch>
        </p:blipFill>
        <p:spPr>
          <a:xfrm flipH="1">
            <a:off x="13507373" y="1131330"/>
            <a:ext cx="2802935" cy="2088187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130" t="13531" r="1179" b="1283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1191624">
            <a:off x="11502162" y="6832417"/>
            <a:ext cx="9832867" cy="725174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2978685" y="-1597515"/>
            <a:ext cx="8835834" cy="6461204"/>
          </a:xfrm>
          <a:prstGeom prst="rect">
            <a:avLst/>
          </a:prstGeom>
        </p:spPr>
      </p:pic>
      <p:sp>
        <p:nvSpPr>
          <p:cNvPr id="11" name="AutoShape 11"/>
          <p:cNvSpPr/>
          <p:nvPr/>
        </p:nvSpPr>
        <p:spPr>
          <a:xfrm rot="-5391452">
            <a:off x="-5069295" y="5138738"/>
            <a:ext cx="12235936" cy="0"/>
          </a:xfrm>
          <a:prstGeom prst="line">
            <a:avLst/>
          </a:prstGeom>
          <a:ln w="9525" cap="rnd">
            <a:solidFill>
              <a:srgbClr val="383D3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AutoShape 12"/>
          <p:cNvSpPr/>
          <p:nvPr/>
        </p:nvSpPr>
        <p:spPr>
          <a:xfrm rot="-4430">
            <a:off x="1019176" y="758620"/>
            <a:ext cx="16210331" cy="0"/>
          </a:xfrm>
          <a:prstGeom prst="line">
            <a:avLst/>
          </a:prstGeom>
          <a:ln w="9525" cap="rnd">
            <a:solidFill>
              <a:srgbClr val="383D3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3" name="AutoShape 13"/>
          <p:cNvSpPr/>
          <p:nvPr/>
        </p:nvSpPr>
        <p:spPr>
          <a:xfrm rot="-5393075">
            <a:off x="11030501" y="5028286"/>
            <a:ext cx="12432555" cy="0"/>
          </a:xfrm>
          <a:prstGeom prst="line">
            <a:avLst/>
          </a:prstGeom>
          <a:ln w="9525" cap="rnd">
            <a:solidFill>
              <a:srgbClr val="383D3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4" name="AutoShape 14"/>
          <p:cNvSpPr/>
          <p:nvPr/>
        </p:nvSpPr>
        <p:spPr>
          <a:xfrm rot="4430">
            <a:off x="1069297" y="9598505"/>
            <a:ext cx="16195418" cy="0"/>
          </a:xfrm>
          <a:prstGeom prst="line">
            <a:avLst/>
          </a:prstGeom>
          <a:ln w="9525" cap="rnd">
            <a:solidFill>
              <a:srgbClr val="383D39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25" name="Picture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2046371" y="1517238"/>
            <a:ext cx="564326" cy="553039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2328534" y="175386"/>
            <a:ext cx="476228" cy="466703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73904" y="2407879"/>
            <a:ext cx="894742" cy="876847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2926371" y="9410153"/>
            <a:ext cx="630804" cy="618188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7039930" y="7990972"/>
            <a:ext cx="1023938" cy="1003459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6162612" y="9468382"/>
            <a:ext cx="511969" cy="501729"/>
          </a:xfrm>
          <a:prstGeom prst="rect">
            <a:avLst/>
          </a:prstGeom>
        </p:spPr>
      </p:pic>
      <p:sp>
        <p:nvSpPr>
          <p:cNvPr id="31" name="TextBox 3">
            <a:extLst>
              <a:ext uri="{FF2B5EF4-FFF2-40B4-BE49-F238E27FC236}">
                <a16:creationId xmlns:a16="http://schemas.microsoft.com/office/drawing/2014/main" id="{65DF7566-BF95-49C9-C3A9-9541C09B846D}"/>
              </a:ext>
            </a:extLst>
          </p:cNvPr>
          <p:cNvSpPr txBox="1"/>
          <p:nvPr/>
        </p:nvSpPr>
        <p:spPr>
          <a:xfrm>
            <a:off x="9716" y="828916"/>
            <a:ext cx="18314580" cy="11649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6500" b="1" dirty="0" smtClean="0">
                <a:solidFill>
                  <a:srgbClr val="3791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  <a:endParaRPr lang="en-US" sz="6500" b="1" dirty="0">
              <a:solidFill>
                <a:srgbClr val="37918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Freeform 10">
            <a:extLst>
              <a:ext uri="{FF2B5EF4-FFF2-40B4-BE49-F238E27FC236}">
                <a16:creationId xmlns:a16="http://schemas.microsoft.com/office/drawing/2014/main" id="{1DE2D41C-03F7-4F81-8BE7-C879CC81B35B}"/>
              </a:ext>
            </a:extLst>
          </p:cNvPr>
          <p:cNvSpPr/>
          <p:nvPr/>
        </p:nvSpPr>
        <p:spPr>
          <a:xfrm rot="5400000">
            <a:off x="8345693" y="692907"/>
            <a:ext cx="6903056" cy="10291091"/>
          </a:xfrm>
          <a:custGeom>
            <a:avLst/>
            <a:gdLst/>
            <a:ahLst/>
            <a:cxnLst/>
            <a:rect l="l" t="t" r="r" b="b"/>
            <a:pathLst>
              <a:path w="6350000" h="8642350">
                <a:moveTo>
                  <a:pt x="6350000" y="624840"/>
                </a:moveTo>
                <a:cubicBezTo>
                  <a:pt x="6350000" y="543560"/>
                  <a:pt x="6309360" y="472440"/>
                  <a:pt x="6247130" y="430530"/>
                </a:cubicBezTo>
                <a:cubicBezTo>
                  <a:pt x="6259830" y="422910"/>
                  <a:pt x="6271260" y="412750"/>
                  <a:pt x="6281420" y="402590"/>
                </a:cubicBezTo>
                <a:cubicBezTo>
                  <a:pt x="6324600" y="358140"/>
                  <a:pt x="6350000" y="298450"/>
                  <a:pt x="6350000" y="236220"/>
                </a:cubicBezTo>
                <a:cubicBezTo>
                  <a:pt x="6350000" y="173990"/>
                  <a:pt x="6324600" y="114300"/>
                  <a:pt x="6281420" y="69850"/>
                </a:cubicBezTo>
                <a:cubicBezTo>
                  <a:pt x="6236970" y="25400"/>
                  <a:pt x="6176010" y="0"/>
                  <a:pt x="6115050" y="0"/>
                </a:cubicBezTo>
                <a:cubicBezTo>
                  <a:pt x="6052820" y="0"/>
                  <a:pt x="5991860" y="25400"/>
                  <a:pt x="5948680" y="68580"/>
                </a:cubicBezTo>
                <a:cubicBezTo>
                  <a:pt x="5937250" y="80010"/>
                  <a:pt x="5927090" y="92710"/>
                  <a:pt x="5919470" y="105410"/>
                </a:cubicBezTo>
                <a:cubicBezTo>
                  <a:pt x="5877560" y="41910"/>
                  <a:pt x="5805170" y="0"/>
                  <a:pt x="5723890" y="0"/>
                </a:cubicBezTo>
                <a:cubicBezTo>
                  <a:pt x="5642610" y="0"/>
                  <a:pt x="5570220" y="41910"/>
                  <a:pt x="5528310" y="105410"/>
                </a:cubicBezTo>
                <a:cubicBezTo>
                  <a:pt x="5486400" y="41910"/>
                  <a:pt x="5414010" y="0"/>
                  <a:pt x="5332730" y="0"/>
                </a:cubicBezTo>
                <a:cubicBezTo>
                  <a:pt x="5250180" y="0"/>
                  <a:pt x="5179060" y="41910"/>
                  <a:pt x="5137150" y="105410"/>
                </a:cubicBezTo>
                <a:cubicBezTo>
                  <a:pt x="5095241" y="41910"/>
                  <a:pt x="5022850" y="0"/>
                  <a:pt x="4941570" y="0"/>
                </a:cubicBezTo>
                <a:cubicBezTo>
                  <a:pt x="4860291" y="0"/>
                  <a:pt x="4787900" y="41910"/>
                  <a:pt x="4745990" y="105410"/>
                </a:cubicBezTo>
                <a:cubicBezTo>
                  <a:pt x="4704080" y="41910"/>
                  <a:pt x="4631690" y="0"/>
                  <a:pt x="4550410" y="0"/>
                </a:cubicBezTo>
                <a:cubicBezTo>
                  <a:pt x="4469130" y="0"/>
                  <a:pt x="4396740" y="41910"/>
                  <a:pt x="4354830" y="105410"/>
                </a:cubicBezTo>
                <a:cubicBezTo>
                  <a:pt x="4312920" y="41910"/>
                  <a:pt x="4240530" y="0"/>
                  <a:pt x="4159250" y="0"/>
                </a:cubicBezTo>
                <a:cubicBezTo>
                  <a:pt x="4077970" y="0"/>
                  <a:pt x="4005580" y="41910"/>
                  <a:pt x="3963670" y="105410"/>
                </a:cubicBezTo>
                <a:cubicBezTo>
                  <a:pt x="3921761" y="41910"/>
                  <a:pt x="3849370" y="0"/>
                  <a:pt x="3768091" y="0"/>
                </a:cubicBezTo>
                <a:cubicBezTo>
                  <a:pt x="3686811" y="0"/>
                  <a:pt x="3614420" y="41910"/>
                  <a:pt x="3572511" y="105410"/>
                </a:cubicBezTo>
                <a:cubicBezTo>
                  <a:pt x="3530601" y="41910"/>
                  <a:pt x="3458211" y="0"/>
                  <a:pt x="3376931" y="0"/>
                </a:cubicBezTo>
                <a:cubicBezTo>
                  <a:pt x="3295651" y="0"/>
                  <a:pt x="3216910" y="41910"/>
                  <a:pt x="3175000" y="105410"/>
                </a:cubicBezTo>
                <a:cubicBezTo>
                  <a:pt x="3133090" y="41910"/>
                  <a:pt x="3060700" y="0"/>
                  <a:pt x="2979420" y="0"/>
                </a:cubicBezTo>
                <a:cubicBezTo>
                  <a:pt x="2898140" y="0"/>
                  <a:pt x="2825750" y="41910"/>
                  <a:pt x="2783840" y="105410"/>
                </a:cubicBezTo>
                <a:cubicBezTo>
                  <a:pt x="2741930" y="41910"/>
                  <a:pt x="2669540" y="0"/>
                  <a:pt x="2588260" y="0"/>
                </a:cubicBezTo>
                <a:cubicBezTo>
                  <a:pt x="2505710" y="0"/>
                  <a:pt x="2434590" y="41910"/>
                  <a:pt x="2392680" y="105410"/>
                </a:cubicBezTo>
                <a:cubicBezTo>
                  <a:pt x="2350770" y="41910"/>
                  <a:pt x="2278380" y="0"/>
                  <a:pt x="2197100" y="0"/>
                </a:cubicBezTo>
                <a:cubicBezTo>
                  <a:pt x="2115820" y="0"/>
                  <a:pt x="2043430" y="41910"/>
                  <a:pt x="2001520" y="105410"/>
                </a:cubicBezTo>
                <a:cubicBezTo>
                  <a:pt x="1959610" y="41910"/>
                  <a:pt x="1887220" y="0"/>
                  <a:pt x="1805941" y="0"/>
                </a:cubicBezTo>
                <a:cubicBezTo>
                  <a:pt x="1723391" y="0"/>
                  <a:pt x="1652270" y="41910"/>
                  <a:pt x="1610361" y="105410"/>
                </a:cubicBezTo>
                <a:cubicBezTo>
                  <a:pt x="1568450" y="41910"/>
                  <a:pt x="1496061" y="0"/>
                  <a:pt x="1414781" y="0"/>
                </a:cubicBezTo>
                <a:cubicBezTo>
                  <a:pt x="1329691" y="0"/>
                  <a:pt x="1257300" y="41910"/>
                  <a:pt x="1215391" y="105410"/>
                </a:cubicBezTo>
                <a:cubicBezTo>
                  <a:pt x="1173481" y="41910"/>
                  <a:pt x="1101091" y="0"/>
                  <a:pt x="1019811" y="0"/>
                </a:cubicBezTo>
                <a:cubicBezTo>
                  <a:pt x="937261" y="0"/>
                  <a:pt x="866141" y="41910"/>
                  <a:pt x="824231" y="105410"/>
                </a:cubicBezTo>
                <a:cubicBezTo>
                  <a:pt x="782321" y="41910"/>
                  <a:pt x="709931" y="0"/>
                  <a:pt x="628650" y="0"/>
                </a:cubicBezTo>
                <a:cubicBezTo>
                  <a:pt x="544830" y="0"/>
                  <a:pt x="473710" y="41910"/>
                  <a:pt x="431800" y="105410"/>
                </a:cubicBezTo>
                <a:cubicBezTo>
                  <a:pt x="422910" y="92710"/>
                  <a:pt x="412750" y="80010"/>
                  <a:pt x="402590" y="68580"/>
                </a:cubicBezTo>
                <a:cubicBezTo>
                  <a:pt x="358140" y="25400"/>
                  <a:pt x="297180" y="0"/>
                  <a:pt x="234950" y="0"/>
                </a:cubicBezTo>
                <a:cubicBezTo>
                  <a:pt x="172720" y="0"/>
                  <a:pt x="113030" y="25400"/>
                  <a:pt x="68580" y="68580"/>
                </a:cubicBezTo>
                <a:cubicBezTo>
                  <a:pt x="25400" y="113030"/>
                  <a:pt x="0" y="172720"/>
                  <a:pt x="0" y="234950"/>
                </a:cubicBezTo>
                <a:cubicBezTo>
                  <a:pt x="0" y="297180"/>
                  <a:pt x="25400" y="356870"/>
                  <a:pt x="68580" y="401320"/>
                </a:cubicBezTo>
                <a:cubicBezTo>
                  <a:pt x="78740" y="411480"/>
                  <a:pt x="90170" y="421640"/>
                  <a:pt x="102870" y="429260"/>
                </a:cubicBezTo>
                <a:cubicBezTo>
                  <a:pt x="40640" y="472440"/>
                  <a:pt x="0" y="543560"/>
                  <a:pt x="0" y="624840"/>
                </a:cubicBezTo>
                <a:cubicBezTo>
                  <a:pt x="0" y="706120"/>
                  <a:pt x="40640" y="777240"/>
                  <a:pt x="102870" y="819150"/>
                </a:cubicBezTo>
                <a:cubicBezTo>
                  <a:pt x="40640" y="861060"/>
                  <a:pt x="0" y="932180"/>
                  <a:pt x="0" y="1013460"/>
                </a:cubicBezTo>
                <a:cubicBezTo>
                  <a:pt x="0" y="1094740"/>
                  <a:pt x="40640" y="1165860"/>
                  <a:pt x="102870" y="1207770"/>
                </a:cubicBezTo>
                <a:cubicBezTo>
                  <a:pt x="40640" y="1249680"/>
                  <a:pt x="0" y="1322070"/>
                  <a:pt x="0" y="1402080"/>
                </a:cubicBezTo>
                <a:cubicBezTo>
                  <a:pt x="0" y="1483360"/>
                  <a:pt x="40640" y="1554480"/>
                  <a:pt x="102870" y="1596390"/>
                </a:cubicBezTo>
                <a:cubicBezTo>
                  <a:pt x="40640" y="1638300"/>
                  <a:pt x="0" y="1709420"/>
                  <a:pt x="0" y="1790700"/>
                </a:cubicBezTo>
                <a:cubicBezTo>
                  <a:pt x="0" y="1871980"/>
                  <a:pt x="40640" y="1943100"/>
                  <a:pt x="102870" y="1985010"/>
                </a:cubicBezTo>
                <a:cubicBezTo>
                  <a:pt x="40640" y="2026920"/>
                  <a:pt x="0" y="2099310"/>
                  <a:pt x="0" y="2179320"/>
                </a:cubicBezTo>
                <a:cubicBezTo>
                  <a:pt x="0" y="2260600"/>
                  <a:pt x="40640" y="2331720"/>
                  <a:pt x="102870" y="2373630"/>
                </a:cubicBezTo>
                <a:cubicBezTo>
                  <a:pt x="40640" y="2418080"/>
                  <a:pt x="0" y="2489200"/>
                  <a:pt x="0" y="2570480"/>
                </a:cubicBezTo>
                <a:cubicBezTo>
                  <a:pt x="0" y="2651760"/>
                  <a:pt x="40640" y="2722880"/>
                  <a:pt x="102870" y="2764790"/>
                </a:cubicBezTo>
                <a:cubicBezTo>
                  <a:pt x="40640" y="2806700"/>
                  <a:pt x="0" y="2879090"/>
                  <a:pt x="0" y="2959100"/>
                </a:cubicBezTo>
                <a:cubicBezTo>
                  <a:pt x="0" y="3040380"/>
                  <a:pt x="40640" y="3111500"/>
                  <a:pt x="102870" y="3153410"/>
                </a:cubicBezTo>
                <a:cubicBezTo>
                  <a:pt x="40640" y="3195320"/>
                  <a:pt x="0" y="3266440"/>
                  <a:pt x="0" y="3347720"/>
                </a:cubicBezTo>
                <a:cubicBezTo>
                  <a:pt x="0" y="3429000"/>
                  <a:pt x="40640" y="3500120"/>
                  <a:pt x="102870" y="3542030"/>
                </a:cubicBezTo>
                <a:cubicBezTo>
                  <a:pt x="40640" y="3583940"/>
                  <a:pt x="0" y="3655060"/>
                  <a:pt x="0" y="3736340"/>
                </a:cubicBezTo>
                <a:cubicBezTo>
                  <a:pt x="0" y="3817620"/>
                  <a:pt x="40640" y="3888740"/>
                  <a:pt x="102870" y="3930650"/>
                </a:cubicBezTo>
                <a:cubicBezTo>
                  <a:pt x="40640" y="3973830"/>
                  <a:pt x="0" y="4044950"/>
                  <a:pt x="0" y="4124959"/>
                </a:cubicBezTo>
                <a:cubicBezTo>
                  <a:pt x="0" y="4206239"/>
                  <a:pt x="40640" y="4277359"/>
                  <a:pt x="102870" y="4319269"/>
                </a:cubicBezTo>
                <a:cubicBezTo>
                  <a:pt x="40640" y="4361180"/>
                  <a:pt x="0" y="4432300"/>
                  <a:pt x="0" y="4513580"/>
                </a:cubicBezTo>
                <a:cubicBezTo>
                  <a:pt x="0" y="4594860"/>
                  <a:pt x="40640" y="4665980"/>
                  <a:pt x="102870" y="4707890"/>
                </a:cubicBezTo>
                <a:cubicBezTo>
                  <a:pt x="40640" y="4749800"/>
                  <a:pt x="0" y="4820920"/>
                  <a:pt x="0" y="4902200"/>
                </a:cubicBezTo>
                <a:cubicBezTo>
                  <a:pt x="0" y="4983480"/>
                  <a:pt x="40640" y="5054600"/>
                  <a:pt x="102870" y="5096510"/>
                </a:cubicBezTo>
                <a:cubicBezTo>
                  <a:pt x="40640" y="5138420"/>
                  <a:pt x="0" y="5210810"/>
                  <a:pt x="0" y="5290820"/>
                </a:cubicBezTo>
                <a:cubicBezTo>
                  <a:pt x="0" y="5372100"/>
                  <a:pt x="40640" y="5443220"/>
                  <a:pt x="102870" y="5485130"/>
                </a:cubicBezTo>
                <a:cubicBezTo>
                  <a:pt x="40640" y="5527039"/>
                  <a:pt x="0" y="5598159"/>
                  <a:pt x="0" y="5679439"/>
                </a:cubicBezTo>
                <a:cubicBezTo>
                  <a:pt x="0" y="5760719"/>
                  <a:pt x="40640" y="5831839"/>
                  <a:pt x="102870" y="5873749"/>
                </a:cubicBezTo>
                <a:cubicBezTo>
                  <a:pt x="40640" y="5915659"/>
                  <a:pt x="0" y="5986779"/>
                  <a:pt x="0" y="6068059"/>
                </a:cubicBezTo>
                <a:cubicBezTo>
                  <a:pt x="0" y="6149339"/>
                  <a:pt x="40640" y="6220459"/>
                  <a:pt x="102870" y="6262369"/>
                </a:cubicBezTo>
                <a:cubicBezTo>
                  <a:pt x="40640" y="6304280"/>
                  <a:pt x="0" y="6375400"/>
                  <a:pt x="0" y="6456680"/>
                </a:cubicBezTo>
                <a:cubicBezTo>
                  <a:pt x="0" y="6537960"/>
                  <a:pt x="40640" y="6609080"/>
                  <a:pt x="102870" y="6650990"/>
                </a:cubicBezTo>
                <a:cubicBezTo>
                  <a:pt x="40640" y="6692900"/>
                  <a:pt x="0" y="6764020"/>
                  <a:pt x="0" y="6845300"/>
                </a:cubicBezTo>
                <a:cubicBezTo>
                  <a:pt x="0" y="6926580"/>
                  <a:pt x="40640" y="6997700"/>
                  <a:pt x="102870" y="7039610"/>
                </a:cubicBezTo>
                <a:cubicBezTo>
                  <a:pt x="40640" y="7082790"/>
                  <a:pt x="0" y="7153910"/>
                  <a:pt x="0" y="7233920"/>
                </a:cubicBezTo>
                <a:cubicBezTo>
                  <a:pt x="0" y="7315200"/>
                  <a:pt x="40640" y="7386320"/>
                  <a:pt x="102870" y="7428230"/>
                </a:cubicBezTo>
                <a:cubicBezTo>
                  <a:pt x="40640" y="7470139"/>
                  <a:pt x="0" y="7541260"/>
                  <a:pt x="0" y="7622539"/>
                </a:cubicBezTo>
                <a:cubicBezTo>
                  <a:pt x="0" y="7703819"/>
                  <a:pt x="40640" y="7774939"/>
                  <a:pt x="102870" y="7816849"/>
                </a:cubicBezTo>
                <a:cubicBezTo>
                  <a:pt x="40640" y="7866380"/>
                  <a:pt x="0" y="7937500"/>
                  <a:pt x="0" y="8018780"/>
                </a:cubicBezTo>
                <a:cubicBezTo>
                  <a:pt x="0" y="8100061"/>
                  <a:pt x="40640" y="8171180"/>
                  <a:pt x="102870" y="8213090"/>
                </a:cubicBezTo>
                <a:cubicBezTo>
                  <a:pt x="90170" y="8220710"/>
                  <a:pt x="78740" y="8230870"/>
                  <a:pt x="68580" y="8241030"/>
                </a:cubicBezTo>
                <a:cubicBezTo>
                  <a:pt x="25400" y="8285480"/>
                  <a:pt x="0" y="8346440"/>
                  <a:pt x="0" y="8407400"/>
                </a:cubicBezTo>
                <a:cubicBezTo>
                  <a:pt x="0" y="8469630"/>
                  <a:pt x="25400" y="8529320"/>
                  <a:pt x="68580" y="8573770"/>
                </a:cubicBezTo>
                <a:cubicBezTo>
                  <a:pt x="111760" y="8616950"/>
                  <a:pt x="172720" y="8642350"/>
                  <a:pt x="234950" y="8642350"/>
                </a:cubicBezTo>
                <a:cubicBezTo>
                  <a:pt x="297180" y="8642350"/>
                  <a:pt x="356870" y="8616950"/>
                  <a:pt x="401320" y="8573770"/>
                </a:cubicBezTo>
                <a:cubicBezTo>
                  <a:pt x="412750" y="8562339"/>
                  <a:pt x="422910" y="8549639"/>
                  <a:pt x="430530" y="8536939"/>
                </a:cubicBezTo>
                <a:cubicBezTo>
                  <a:pt x="472440" y="8600439"/>
                  <a:pt x="544830" y="8642349"/>
                  <a:pt x="626110" y="8642349"/>
                </a:cubicBezTo>
                <a:cubicBezTo>
                  <a:pt x="707390" y="8642349"/>
                  <a:pt x="779780" y="8600439"/>
                  <a:pt x="821690" y="8536939"/>
                </a:cubicBezTo>
                <a:cubicBezTo>
                  <a:pt x="863600" y="8600439"/>
                  <a:pt x="935990" y="8642349"/>
                  <a:pt x="1017270" y="8642349"/>
                </a:cubicBezTo>
                <a:cubicBezTo>
                  <a:pt x="1099820" y="8642349"/>
                  <a:pt x="1172210" y="8600439"/>
                  <a:pt x="1212850" y="8536939"/>
                </a:cubicBezTo>
                <a:cubicBezTo>
                  <a:pt x="1254760" y="8600439"/>
                  <a:pt x="1327150" y="8642349"/>
                  <a:pt x="1408430" y="8642349"/>
                </a:cubicBezTo>
                <a:cubicBezTo>
                  <a:pt x="1489710" y="8642349"/>
                  <a:pt x="1562100" y="8600439"/>
                  <a:pt x="1604010" y="8536939"/>
                </a:cubicBezTo>
                <a:cubicBezTo>
                  <a:pt x="1645920" y="8600439"/>
                  <a:pt x="1718310" y="8642349"/>
                  <a:pt x="1799590" y="8642349"/>
                </a:cubicBezTo>
                <a:cubicBezTo>
                  <a:pt x="1880870" y="8642349"/>
                  <a:pt x="1953260" y="8600439"/>
                  <a:pt x="1995170" y="8536939"/>
                </a:cubicBezTo>
                <a:cubicBezTo>
                  <a:pt x="2037080" y="8600439"/>
                  <a:pt x="2109470" y="8642349"/>
                  <a:pt x="2190750" y="8642349"/>
                </a:cubicBezTo>
                <a:cubicBezTo>
                  <a:pt x="2273300" y="8642349"/>
                  <a:pt x="2344420" y="8600439"/>
                  <a:pt x="2386330" y="8536939"/>
                </a:cubicBezTo>
                <a:cubicBezTo>
                  <a:pt x="2428240" y="8600439"/>
                  <a:pt x="2500630" y="8642349"/>
                  <a:pt x="2581910" y="8642349"/>
                </a:cubicBezTo>
                <a:cubicBezTo>
                  <a:pt x="2663190" y="8642349"/>
                  <a:pt x="2735580" y="8600439"/>
                  <a:pt x="2777490" y="8536939"/>
                </a:cubicBezTo>
                <a:cubicBezTo>
                  <a:pt x="2819400" y="8600439"/>
                  <a:pt x="2891790" y="8642349"/>
                  <a:pt x="2973070" y="8642349"/>
                </a:cubicBezTo>
                <a:cubicBezTo>
                  <a:pt x="3055620" y="8642349"/>
                  <a:pt x="3126740" y="8600439"/>
                  <a:pt x="3168650" y="8536939"/>
                </a:cubicBezTo>
                <a:cubicBezTo>
                  <a:pt x="3210560" y="8600439"/>
                  <a:pt x="3282950" y="8642349"/>
                  <a:pt x="3364230" y="8642349"/>
                </a:cubicBezTo>
                <a:cubicBezTo>
                  <a:pt x="3445509" y="8642349"/>
                  <a:pt x="3517900" y="8600439"/>
                  <a:pt x="3559809" y="8536939"/>
                </a:cubicBezTo>
                <a:cubicBezTo>
                  <a:pt x="3601719" y="8600439"/>
                  <a:pt x="3674109" y="8642349"/>
                  <a:pt x="3755389" y="8642349"/>
                </a:cubicBezTo>
                <a:cubicBezTo>
                  <a:pt x="3837939" y="8642349"/>
                  <a:pt x="3909059" y="8600439"/>
                  <a:pt x="3950969" y="8536939"/>
                </a:cubicBezTo>
                <a:cubicBezTo>
                  <a:pt x="3992879" y="8600439"/>
                  <a:pt x="4065269" y="8642349"/>
                  <a:pt x="4146549" y="8642349"/>
                </a:cubicBezTo>
                <a:cubicBezTo>
                  <a:pt x="4227829" y="8642349"/>
                  <a:pt x="4300219" y="8600439"/>
                  <a:pt x="4342129" y="8536939"/>
                </a:cubicBezTo>
                <a:cubicBezTo>
                  <a:pt x="4384039" y="8600439"/>
                  <a:pt x="4456429" y="8642349"/>
                  <a:pt x="4537709" y="8642349"/>
                </a:cubicBezTo>
                <a:cubicBezTo>
                  <a:pt x="4618989" y="8642349"/>
                  <a:pt x="4691379" y="8600439"/>
                  <a:pt x="4733289" y="8536939"/>
                </a:cubicBezTo>
                <a:cubicBezTo>
                  <a:pt x="4775199" y="8600439"/>
                  <a:pt x="4847589" y="8642349"/>
                  <a:pt x="4928869" y="8642349"/>
                </a:cubicBezTo>
                <a:cubicBezTo>
                  <a:pt x="5010149" y="8642349"/>
                  <a:pt x="5082539" y="8600439"/>
                  <a:pt x="5124449" y="8536939"/>
                </a:cubicBezTo>
                <a:cubicBezTo>
                  <a:pt x="5166359" y="8600439"/>
                  <a:pt x="5238749" y="8642349"/>
                  <a:pt x="5320029" y="8642349"/>
                </a:cubicBezTo>
                <a:cubicBezTo>
                  <a:pt x="5401309" y="8642349"/>
                  <a:pt x="5473699" y="8600439"/>
                  <a:pt x="5515609" y="8536939"/>
                </a:cubicBezTo>
                <a:cubicBezTo>
                  <a:pt x="5557519" y="8600439"/>
                  <a:pt x="5629909" y="8642349"/>
                  <a:pt x="5711189" y="8642349"/>
                </a:cubicBezTo>
                <a:cubicBezTo>
                  <a:pt x="5793739" y="8642349"/>
                  <a:pt x="5864859" y="8600439"/>
                  <a:pt x="5906769" y="8536939"/>
                </a:cubicBezTo>
                <a:cubicBezTo>
                  <a:pt x="5915659" y="8549639"/>
                  <a:pt x="5925819" y="8562339"/>
                  <a:pt x="5935978" y="8573770"/>
                </a:cubicBezTo>
                <a:cubicBezTo>
                  <a:pt x="5979158" y="8616950"/>
                  <a:pt x="6040119" y="8642350"/>
                  <a:pt x="6102348" y="8642350"/>
                </a:cubicBezTo>
                <a:cubicBezTo>
                  <a:pt x="6163308" y="8642350"/>
                  <a:pt x="6224269" y="8616950"/>
                  <a:pt x="6268719" y="8573770"/>
                </a:cubicBezTo>
                <a:cubicBezTo>
                  <a:pt x="6311898" y="8529320"/>
                  <a:pt x="6337298" y="8469630"/>
                  <a:pt x="6337298" y="8407400"/>
                </a:cubicBezTo>
                <a:cubicBezTo>
                  <a:pt x="6337298" y="8345170"/>
                  <a:pt x="6311898" y="8285480"/>
                  <a:pt x="6268719" y="8241030"/>
                </a:cubicBezTo>
                <a:cubicBezTo>
                  <a:pt x="6258559" y="8230870"/>
                  <a:pt x="6247128" y="8220711"/>
                  <a:pt x="6234428" y="8213090"/>
                </a:cubicBezTo>
                <a:cubicBezTo>
                  <a:pt x="6296658" y="8171180"/>
                  <a:pt x="6337298" y="8098790"/>
                  <a:pt x="6337298" y="8018780"/>
                </a:cubicBezTo>
                <a:cubicBezTo>
                  <a:pt x="6337298" y="7937500"/>
                  <a:pt x="6296658" y="7866380"/>
                  <a:pt x="6234428" y="7824470"/>
                </a:cubicBezTo>
                <a:cubicBezTo>
                  <a:pt x="6296658" y="7782561"/>
                  <a:pt x="6337298" y="7711440"/>
                  <a:pt x="6337298" y="7630161"/>
                </a:cubicBezTo>
                <a:cubicBezTo>
                  <a:pt x="6337298" y="7548881"/>
                  <a:pt x="6296658" y="7477761"/>
                  <a:pt x="6234428" y="7435851"/>
                </a:cubicBezTo>
                <a:cubicBezTo>
                  <a:pt x="6296658" y="7393941"/>
                  <a:pt x="6337298" y="7321551"/>
                  <a:pt x="6337298" y="7241541"/>
                </a:cubicBezTo>
                <a:cubicBezTo>
                  <a:pt x="6337298" y="7160261"/>
                  <a:pt x="6296658" y="7089141"/>
                  <a:pt x="6234428" y="7047231"/>
                </a:cubicBezTo>
                <a:cubicBezTo>
                  <a:pt x="6296658" y="7005321"/>
                  <a:pt x="6337298" y="6934201"/>
                  <a:pt x="6337298" y="6852921"/>
                </a:cubicBezTo>
                <a:cubicBezTo>
                  <a:pt x="6337298" y="6771642"/>
                  <a:pt x="6296658" y="6700521"/>
                  <a:pt x="6234428" y="6658611"/>
                </a:cubicBezTo>
                <a:cubicBezTo>
                  <a:pt x="6296658" y="6615431"/>
                  <a:pt x="6337298" y="6544311"/>
                  <a:pt x="6337298" y="6464302"/>
                </a:cubicBezTo>
                <a:cubicBezTo>
                  <a:pt x="6337298" y="6383022"/>
                  <a:pt x="6296658" y="6311902"/>
                  <a:pt x="6234428" y="6269992"/>
                </a:cubicBezTo>
                <a:cubicBezTo>
                  <a:pt x="6296658" y="6228082"/>
                  <a:pt x="6337298" y="6156962"/>
                  <a:pt x="6337298" y="6075682"/>
                </a:cubicBezTo>
                <a:cubicBezTo>
                  <a:pt x="6337298" y="5994402"/>
                  <a:pt x="6296658" y="5923282"/>
                  <a:pt x="6234428" y="5881372"/>
                </a:cubicBezTo>
                <a:cubicBezTo>
                  <a:pt x="6296658" y="5839462"/>
                  <a:pt x="6337298" y="5768342"/>
                  <a:pt x="6337298" y="5687062"/>
                </a:cubicBezTo>
                <a:cubicBezTo>
                  <a:pt x="6337298" y="5605782"/>
                  <a:pt x="6296658" y="5534662"/>
                  <a:pt x="6234428" y="5492752"/>
                </a:cubicBezTo>
                <a:cubicBezTo>
                  <a:pt x="6296658" y="5449572"/>
                  <a:pt x="6337298" y="5378452"/>
                  <a:pt x="6337298" y="5298442"/>
                </a:cubicBezTo>
                <a:cubicBezTo>
                  <a:pt x="6337298" y="5217163"/>
                  <a:pt x="6296658" y="5146042"/>
                  <a:pt x="6234428" y="5104133"/>
                </a:cubicBezTo>
                <a:cubicBezTo>
                  <a:pt x="6296658" y="5062223"/>
                  <a:pt x="6337298" y="4991103"/>
                  <a:pt x="6337298" y="4909823"/>
                </a:cubicBezTo>
                <a:cubicBezTo>
                  <a:pt x="6337298" y="4828543"/>
                  <a:pt x="6296658" y="4757423"/>
                  <a:pt x="6234428" y="4715513"/>
                </a:cubicBezTo>
                <a:cubicBezTo>
                  <a:pt x="6296658" y="4672333"/>
                  <a:pt x="6337298" y="4601213"/>
                  <a:pt x="6337298" y="4521203"/>
                </a:cubicBezTo>
                <a:cubicBezTo>
                  <a:pt x="6337298" y="4439923"/>
                  <a:pt x="6296658" y="4368803"/>
                  <a:pt x="6234428" y="4326893"/>
                </a:cubicBezTo>
                <a:cubicBezTo>
                  <a:pt x="6296658" y="4284983"/>
                  <a:pt x="6337298" y="4213863"/>
                  <a:pt x="6337298" y="4132583"/>
                </a:cubicBezTo>
                <a:cubicBezTo>
                  <a:pt x="6337298" y="4051303"/>
                  <a:pt x="6296658" y="3980183"/>
                  <a:pt x="6234428" y="3938274"/>
                </a:cubicBezTo>
                <a:cubicBezTo>
                  <a:pt x="6296658" y="3896364"/>
                  <a:pt x="6337298" y="3825244"/>
                  <a:pt x="6337298" y="3743964"/>
                </a:cubicBezTo>
                <a:cubicBezTo>
                  <a:pt x="6337298" y="3662684"/>
                  <a:pt x="6296658" y="3591564"/>
                  <a:pt x="6234428" y="3549654"/>
                </a:cubicBezTo>
                <a:cubicBezTo>
                  <a:pt x="6296658" y="3506474"/>
                  <a:pt x="6337298" y="3435354"/>
                  <a:pt x="6337298" y="3355344"/>
                </a:cubicBezTo>
                <a:cubicBezTo>
                  <a:pt x="6337298" y="3274064"/>
                  <a:pt x="6296658" y="3202944"/>
                  <a:pt x="6234428" y="3161034"/>
                </a:cubicBezTo>
                <a:cubicBezTo>
                  <a:pt x="6296658" y="3119124"/>
                  <a:pt x="6337298" y="3048004"/>
                  <a:pt x="6337298" y="2966724"/>
                </a:cubicBezTo>
                <a:cubicBezTo>
                  <a:pt x="6337298" y="2885444"/>
                  <a:pt x="6296658" y="2814324"/>
                  <a:pt x="6234428" y="2772414"/>
                </a:cubicBezTo>
                <a:cubicBezTo>
                  <a:pt x="6296658" y="2730504"/>
                  <a:pt x="6337298" y="2659384"/>
                  <a:pt x="6337298" y="2578104"/>
                </a:cubicBezTo>
                <a:cubicBezTo>
                  <a:pt x="6337298" y="2496824"/>
                  <a:pt x="6296658" y="2425704"/>
                  <a:pt x="6234428" y="2383794"/>
                </a:cubicBezTo>
                <a:cubicBezTo>
                  <a:pt x="6296658" y="2341884"/>
                  <a:pt x="6337298" y="2270764"/>
                  <a:pt x="6337298" y="2189484"/>
                </a:cubicBezTo>
                <a:cubicBezTo>
                  <a:pt x="6337298" y="2108204"/>
                  <a:pt x="6296658" y="2037084"/>
                  <a:pt x="6234428" y="1995174"/>
                </a:cubicBezTo>
                <a:cubicBezTo>
                  <a:pt x="6296658" y="1953264"/>
                  <a:pt x="6337298" y="1882144"/>
                  <a:pt x="6337298" y="1800864"/>
                </a:cubicBezTo>
                <a:cubicBezTo>
                  <a:pt x="6337298" y="1719584"/>
                  <a:pt x="6296658" y="1648464"/>
                  <a:pt x="6234428" y="1606554"/>
                </a:cubicBezTo>
                <a:cubicBezTo>
                  <a:pt x="6296658" y="1563374"/>
                  <a:pt x="6337298" y="1492254"/>
                  <a:pt x="6337298" y="1412244"/>
                </a:cubicBezTo>
                <a:cubicBezTo>
                  <a:pt x="6337298" y="1330964"/>
                  <a:pt x="6296658" y="1259844"/>
                  <a:pt x="6234428" y="1217934"/>
                </a:cubicBezTo>
                <a:cubicBezTo>
                  <a:pt x="6296658" y="1176024"/>
                  <a:pt x="6337298" y="1104904"/>
                  <a:pt x="6337298" y="1023624"/>
                </a:cubicBezTo>
                <a:cubicBezTo>
                  <a:pt x="6337298" y="942344"/>
                  <a:pt x="6296658" y="871224"/>
                  <a:pt x="6234428" y="829314"/>
                </a:cubicBezTo>
                <a:cubicBezTo>
                  <a:pt x="6309358" y="775974"/>
                  <a:pt x="6349998" y="704854"/>
                  <a:pt x="6349998" y="624844"/>
                </a:cubicBezTo>
                <a:close/>
              </a:path>
            </a:pathLst>
          </a:custGeom>
          <a:solidFill>
            <a:srgbClr val="FFBD6F"/>
          </a:solidFill>
          <a:ln w="38100">
            <a:solidFill>
              <a:srgbClr val="91612F"/>
            </a:solidFill>
          </a:ln>
        </p:spPr>
      </p:sp>
      <p:pic>
        <p:nvPicPr>
          <p:cNvPr id="33" name="Picture 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1310789" y="3348448"/>
            <a:ext cx="5175086" cy="6097304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6844221" y="3654239"/>
            <a:ext cx="990600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3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Ô</a:t>
            </a:r>
            <a:r>
              <a:rPr lang="en-US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lại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kiến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3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Hoàn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tập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14, 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SBT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Mĩ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thuật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7.</a:t>
            </a:r>
            <a:endParaRPr lang="en-US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3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Đọc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tìm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hiểu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trước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15: Di </a:t>
            </a:r>
            <a:r>
              <a:rPr lang="en-US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sản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mĩ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thuật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Việt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Nam </a:t>
            </a:r>
            <a:r>
              <a:rPr lang="en-US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thời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kì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trung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đại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315" t="14277" r="994" b="1208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-8371589" y="-382928"/>
            <a:ext cx="13261820" cy="12366647"/>
          </a:xfrm>
          <a:prstGeom prst="rect">
            <a:avLst/>
          </a:prstGeom>
        </p:spPr>
      </p:pic>
      <p:sp>
        <p:nvSpPr>
          <p:cNvPr id="4" name="AutoShape 4"/>
          <p:cNvSpPr/>
          <p:nvPr/>
        </p:nvSpPr>
        <p:spPr>
          <a:xfrm rot="-5399999">
            <a:off x="-4100519" y="4115426"/>
            <a:ext cx="10298899" cy="0"/>
          </a:xfrm>
          <a:prstGeom prst="line">
            <a:avLst/>
          </a:prstGeom>
          <a:ln w="9525" cap="rnd">
            <a:solidFill>
              <a:srgbClr val="383D39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3581508" y="-1388029"/>
            <a:ext cx="13261820" cy="12366647"/>
          </a:xfrm>
          <a:prstGeom prst="rect">
            <a:avLst/>
          </a:prstGeom>
        </p:spPr>
      </p:pic>
      <p:sp>
        <p:nvSpPr>
          <p:cNvPr id="6" name="AutoShape 6"/>
          <p:cNvSpPr/>
          <p:nvPr/>
        </p:nvSpPr>
        <p:spPr>
          <a:xfrm>
            <a:off x="1036458" y="1035264"/>
            <a:ext cx="18137413" cy="0"/>
          </a:xfrm>
          <a:prstGeom prst="line">
            <a:avLst/>
          </a:prstGeom>
          <a:ln w="9525" cap="rnd">
            <a:solidFill>
              <a:srgbClr val="383D3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AutoShape 7"/>
          <p:cNvSpPr/>
          <p:nvPr/>
        </p:nvSpPr>
        <p:spPr>
          <a:xfrm rot="-5400000">
            <a:off x="11961559" y="6311606"/>
            <a:ext cx="10575336" cy="0"/>
          </a:xfrm>
          <a:prstGeom prst="line">
            <a:avLst/>
          </a:prstGeom>
          <a:ln w="9525" cap="rnd">
            <a:solidFill>
              <a:srgbClr val="383D3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AutoShape 8"/>
          <p:cNvSpPr/>
          <p:nvPr/>
        </p:nvSpPr>
        <p:spPr>
          <a:xfrm>
            <a:off x="-839538" y="9259500"/>
            <a:ext cx="18086313" cy="0"/>
          </a:xfrm>
          <a:prstGeom prst="line">
            <a:avLst/>
          </a:prstGeom>
          <a:ln w="9525" cap="rnd">
            <a:solidFill>
              <a:srgbClr val="383D39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7369686" y="3442152"/>
            <a:ext cx="792694" cy="77684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5618714" y="1824601"/>
            <a:ext cx="493976" cy="48409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5454713" y="7395127"/>
            <a:ext cx="657976" cy="64481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7445998" y="8689392"/>
            <a:ext cx="493739" cy="48386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7259300" y="312299"/>
            <a:ext cx="433567" cy="424896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55376" y="6338988"/>
            <a:ext cx="471679" cy="462246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166095" y="2485609"/>
            <a:ext cx="695687" cy="681773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55376" y="217490"/>
            <a:ext cx="627055" cy="614514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861783" y="8689392"/>
            <a:ext cx="493739" cy="483864"/>
          </a:xfrm>
          <a:prstGeom prst="rect">
            <a:avLst/>
          </a:prstGeom>
        </p:spPr>
      </p:pic>
      <p:pic>
        <p:nvPicPr>
          <p:cNvPr id="21" name="Picture 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522285" y="1333334"/>
            <a:ext cx="17068638" cy="7628096"/>
          </a:xfrm>
          <a:prstGeom prst="rect">
            <a:avLst/>
          </a:prstGeom>
        </p:spPr>
      </p:pic>
      <p:sp>
        <p:nvSpPr>
          <p:cNvPr id="22" name="TextBox 5"/>
          <p:cNvSpPr txBox="1"/>
          <p:nvPr/>
        </p:nvSpPr>
        <p:spPr>
          <a:xfrm>
            <a:off x="1137685" y="3543049"/>
            <a:ext cx="15837836" cy="30342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8000" b="1" dirty="0" smtClean="0">
                <a:solidFill>
                  <a:srgbClr val="7B565E"/>
                </a:solidFill>
                <a:latin typeface="Arial(heading)"/>
                <a:cs typeface="Arial" panose="020B0604020202020204" pitchFamily="34" charset="0"/>
              </a:rPr>
              <a:t>CẢM ƠN CÁC EM ĐÃ CHÚ Ý LẮNG NGHE BÀI GIẢNG</a:t>
            </a:r>
            <a:endParaRPr lang="en-US" sz="8000" b="1" dirty="0">
              <a:solidFill>
                <a:srgbClr val="7B565E"/>
              </a:solidFill>
              <a:latin typeface="Arial(heading)"/>
              <a:cs typeface="Arial" panose="020B0604020202020204" pitchFamily="34" charset="0"/>
            </a:endParaRPr>
          </a:p>
        </p:txBody>
      </p:sp>
      <p:pic>
        <p:nvPicPr>
          <p:cNvPr id="23" name="Picture 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6060133" y="7681132"/>
            <a:ext cx="6167733" cy="2605868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191" t="14277" r="1118" b="1208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646296" y="6854048"/>
            <a:ext cx="8260317" cy="543632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5400000">
            <a:off x="-325168" y="-2624977"/>
            <a:ext cx="5238241" cy="704893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49882" y="5180"/>
            <a:ext cx="706815" cy="692678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2402456" y="351520"/>
            <a:ext cx="411495" cy="403265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2811054" y="1720485"/>
            <a:ext cx="411495" cy="403265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4343716" y="351520"/>
            <a:ext cx="411495" cy="403265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450693" y="1573634"/>
            <a:ext cx="561343" cy="550116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4482609" y="7754874"/>
            <a:ext cx="753933" cy="738855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6038291" y="8858358"/>
            <a:ext cx="438927" cy="430148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7308968" y="9572208"/>
            <a:ext cx="438927" cy="430148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7528431" y="7909227"/>
            <a:ext cx="438927" cy="430148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3188155" y="9415568"/>
            <a:ext cx="598764" cy="586788"/>
          </a:xfrm>
          <a:prstGeom prst="rect">
            <a:avLst/>
          </a:prstGeom>
        </p:spPr>
      </p:pic>
      <p:sp>
        <p:nvSpPr>
          <p:cNvPr id="29" name="TextBox 3">
            <a:extLst>
              <a:ext uri="{FF2B5EF4-FFF2-40B4-BE49-F238E27FC236}">
                <a16:creationId xmlns:a16="http://schemas.microsoft.com/office/drawing/2014/main" id="{65DF7566-BF95-49C9-C3A9-9541C09B846D}"/>
              </a:ext>
            </a:extLst>
          </p:cNvPr>
          <p:cNvSpPr txBox="1"/>
          <p:nvPr/>
        </p:nvSpPr>
        <p:spPr>
          <a:xfrm>
            <a:off x="1773" y="657225"/>
            <a:ext cx="18314580" cy="11649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6500" b="1" dirty="0">
                <a:solidFill>
                  <a:srgbClr val="3791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pic>
        <p:nvPicPr>
          <p:cNvPr id="34" name="Picture 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2491585" y="2263982"/>
            <a:ext cx="13334956" cy="7523300"/>
          </a:xfrm>
          <a:prstGeom prst="rect">
            <a:avLst/>
          </a:prstGeom>
          <a:ln>
            <a:noFill/>
          </a:ln>
        </p:spPr>
      </p:pic>
      <p:sp>
        <p:nvSpPr>
          <p:cNvPr id="33" name="Rectangle 32"/>
          <p:cNvSpPr/>
          <p:nvPr/>
        </p:nvSpPr>
        <p:spPr>
          <a:xfrm>
            <a:off x="3981877" y="4383744"/>
            <a:ext cx="10342544" cy="33701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40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biết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mục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đích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việc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sử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khung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ảnh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</a:p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căn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cứ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vào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bày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trí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ảnh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lồng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khung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mấy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loại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khung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ảnh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Picture 1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8"/>
              </a:ext>
            </a:extLst>
          </a:blip>
          <a:srcRect/>
          <a:stretch>
            <a:fillRect/>
          </a:stretch>
        </p:blipFill>
        <p:spPr>
          <a:xfrm>
            <a:off x="991458" y="4877490"/>
            <a:ext cx="3340373" cy="5409510"/>
          </a:xfrm>
          <a:prstGeom prst="rect">
            <a:avLst/>
          </a:prstGeom>
        </p:spPr>
      </p:pic>
      <p:pic>
        <p:nvPicPr>
          <p:cNvPr id="36" name="Picture 20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6"/>
              </a:ext>
            </a:extLst>
          </a:blip>
          <a:srcRect/>
          <a:stretch>
            <a:fillRect/>
          </a:stretch>
        </p:blipFill>
        <p:spPr>
          <a:xfrm>
            <a:off x="12536269" y="1446647"/>
            <a:ext cx="3818500" cy="2797051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191" t="14277" r="1118" b="1208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844215">
            <a:off x="-2530991" y="6669118"/>
            <a:ext cx="7303262" cy="8287390"/>
          </a:xfrm>
          <a:prstGeom prst="rect">
            <a:avLst/>
          </a:prstGeom>
        </p:spPr>
      </p:pic>
      <p:sp>
        <p:nvSpPr>
          <p:cNvPr id="4" name="AutoShape 4"/>
          <p:cNvSpPr/>
          <p:nvPr/>
        </p:nvSpPr>
        <p:spPr>
          <a:xfrm rot="-5409838">
            <a:off x="-4266122" y="5138738"/>
            <a:ext cx="10629591" cy="0"/>
          </a:xfrm>
          <a:prstGeom prst="line">
            <a:avLst/>
          </a:prstGeom>
          <a:ln w="9525" cap="rnd">
            <a:solidFill>
              <a:srgbClr val="383D39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672722">
            <a:off x="13554141" y="-3925062"/>
            <a:ext cx="6608392" cy="7153875"/>
          </a:xfrm>
          <a:prstGeom prst="rect">
            <a:avLst/>
          </a:prstGeom>
        </p:spPr>
      </p:pic>
      <p:sp>
        <p:nvSpPr>
          <p:cNvPr id="6" name="AutoShape 6"/>
          <p:cNvSpPr/>
          <p:nvPr/>
        </p:nvSpPr>
        <p:spPr>
          <a:xfrm rot="-5409838">
            <a:off x="11924532" y="4967450"/>
            <a:ext cx="10629591" cy="0"/>
          </a:xfrm>
          <a:prstGeom prst="line">
            <a:avLst/>
          </a:prstGeom>
          <a:ln w="9525" cap="rnd">
            <a:solidFill>
              <a:srgbClr val="383D39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321885" y="6657119"/>
            <a:ext cx="706815" cy="69267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861812" y="9480470"/>
            <a:ext cx="411495" cy="40326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3790556" y="9883735"/>
            <a:ext cx="411495" cy="40326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7078852" y="9467272"/>
            <a:ext cx="411495" cy="40326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467357" y="8460924"/>
            <a:ext cx="561343" cy="55011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6010817" y="141966"/>
            <a:ext cx="464735" cy="45544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5846971" y="1656752"/>
            <a:ext cx="464735" cy="45544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7568680" y="1589078"/>
            <a:ext cx="602845" cy="590788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7385091" y="3219414"/>
            <a:ext cx="485012" cy="475311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1241665" y="2410514"/>
            <a:ext cx="15846892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0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Mục</a:t>
            </a:r>
            <a:r>
              <a:rPr lang="en-US" sz="40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đích</a:t>
            </a:r>
            <a:r>
              <a:rPr lang="en-US" sz="40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40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việc</a:t>
            </a:r>
            <a:r>
              <a:rPr lang="en-US" sz="40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sử</a:t>
            </a:r>
            <a:r>
              <a:rPr lang="en-US" sz="40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dụng</a:t>
            </a:r>
            <a:r>
              <a:rPr lang="en-US" sz="40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khung</a:t>
            </a:r>
            <a:r>
              <a:rPr lang="en-US" sz="40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ảnh</a:t>
            </a:r>
            <a:r>
              <a:rPr lang="en-US" sz="40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</a:p>
          <a:p>
            <a:pPr marL="571500" lvl="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bày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ảnh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đẹp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đẽ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nhiều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màu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sắc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hơn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US" sz="40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lvl="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40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triển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lãm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bức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ảnh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yêu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thích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mình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</a:p>
          <a:p>
            <a:pPr marL="571500" lvl="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món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quà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ý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nghĩa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dành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tặng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thân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yêu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571500" lvl="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Tranh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trí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tường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thêm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sinh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28" name="TextBox 3">
            <a:extLst>
              <a:ext uri="{FF2B5EF4-FFF2-40B4-BE49-F238E27FC236}">
                <a16:creationId xmlns:a16="http://schemas.microsoft.com/office/drawing/2014/main" id="{65DF7566-BF95-49C9-C3A9-9541C09B846D}"/>
              </a:ext>
            </a:extLst>
          </p:cNvPr>
          <p:cNvSpPr txBox="1"/>
          <p:nvPr/>
        </p:nvSpPr>
        <p:spPr>
          <a:xfrm>
            <a:off x="1773" y="657225"/>
            <a:ext cx="18314580" cy="11649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6500" b="1" dirty="0">
                <a:solidFill>
                  <a:srgbClr val="3791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sp>
        <p:nvSpPr>
          <p:cNvPr id="29" name="AutoShape 5"/>
          <p:cNvSpPr/>
          <p:nvPr/>
        </p:nvSpPr>
        <p:spPr>
          <a:xfrm rot="-4430" flipV="1">
            <a:off x="-28" y="609207"/>
            <a:ext cx="18316409" cy="31440"/>
          </a:xfrm>
          <a:prstGeom prst="line">
            <a:avLst/>
          </a:prstGeom>
          <a:ln w="9525" cap="rnd">
            <a:solidFill>
              <a:srgbClr val="383D3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0" name="AutoShape 9"/>
          <p:cNvSpPr/>
          <p:nvPr/>
        </p:nvSpPr>
        <p:spPr>
          <a:xfrm rot="-4430">
            <a:off x="-33" y="9588623"/>
            <a:ext cx="18288026" cy="23567"/>
          </a:xfrm>
          <a:prstGeom prst="line">
            <a:avLst/>
          </a:prstGeom>
          <a:ln w="9525" cap="rnd">
            <a:solidFill>
              <a:srgbClr val="383D39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32" name="Picture 21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4366588" y="849089"/>
            <a:ext cx="2401323" cy="2152186"/>
          </a:xfrm>
          <a:prstGeom prst="rect">
            <a:avLst/>
          </a:prstGeom>
        </p:spPr>
      </p:pic>
      <p:pic>
        <p:nvPicPr>
          <p:cNvPr id="1026" name="Picture 2" descr="https://o.remove.bg/downloads/a62adcc5-5327-49da-b1a8-688343f0ead5/image-removebg-preview.png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03" b="29737"/>
          <a:stretch/>
        </p:blipFill>
        <p:spPr bwMode="auto">
          <a:xfrm>
            <a:off x="12921702" y="6983007"/>
            <a:ext cx="4820142" cy="2302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o.remove.bg/downloads/7c2feab0-1186-47d6-9c05-c3cfe86cbf43/image-removebg-preview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838" y="6720069"/>
            <a:ext cx="3562155" cy="3562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191" t="14277" r="1118" b="1208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844215">
            <a:off x="-2530991" y="6669118"/>
            <a:ext cx="7303262" cy="8287390"/>
          </a:xfrm>
          <a:prstGeom prst="rect">
            <a:avLst/>
          </a:prstGeom>
        </p:spPr>
      </p:pic>
      <p:sp>
        <p:nvSpPr>
          <p:cNvPr id="4" name="AutoShape 4"/>
          <p:cNvSpPr/>
          <p:nvPr/>
        </p:nvSpPr>
        <p:spPr>
          <a:xfrm rot="-5409838">
            <a:off x="-4266122" y="5138738"/>
            <a:ext cx="10629591" cy="0"/>
          </a:xfrm>
          <a:prstGeom prst="line">
            <a:avLst/>
          </a:prstGeom>
          <a:ln w="9525" cap="rnd">
            <a:solidFill>
              <a:srgbClr val="383D39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672722">
            <a:off x="13554141" y="-3925062"/>
            <a:ext cx="6608392" cy="7153875"/>
          </a:xfrm>
          <a:prstGeom prst="rect">
            <a:avLst/>
          </a:prstGeom>
        </p:spPr>
      </p:pic>
      <p:sp>
        <p:nvSpPr>
          <p:cNvPr id="6" name="AutoShape 6"/>
          <p:cNvSpPr/>
          <p:nvPr/>
        </p:nvSpPr>
        <p:spPr>
          <a:xfrm rot="-5409838">
            <a:off x="11924532" y="4967450"/>
            <a:ext cx="10629591" cy="0"/>
          </a:xfrm>
          <a:prstGeom prst="line">
            <a:avLst/>
          </a:prstGeom>
          <a:ln w="9525" cap="rnd">
            <a:solidFill>
              <a:srgbClr val="383D39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321885" y="6657119"/>
            <a:ext cx="706815" cy="69267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861812" y="9480470"/>
            <a:ext cx="411495" cy="40326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3790556" y="9883735"/>
            <a:ext cx="411495" cy="40326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7078852" y="9467272"/>
            <a:ext cx="411495" cy="40326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467357" y="8460924"/>
            <a:ext cx="561343" cy="55011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6010817" y="141966"/>
            <a:ext cx="464735" cy="45544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5846971" y="1656752"/>
            <a:ext cx="464735" cy="45544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7568680" y="1589078"/>
            <a:ext cx="602845" cy="590788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7385091" y="3219414"/>
            <a:ext cx="485012" cy="475311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1241665" y="2410514"/>
            <a:ext cx="15846892" cy="329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9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Căn</a:t>
            </a:r>
            <a:r>
              <a:rPr lang="en-US" sz="39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9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cứ</a:t>
            </a:r>
            <a:r>
              <a:rPr lang="en-US" sz="39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9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vào</a:t>
            </a:r>
            <a:r>
              <a:rPr lang="en-US" sz="39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9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39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9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39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9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trí</a:t>
            </a:r>
            <a:r>
              <a:rPr lang="en-US" sz="39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9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ảnh</a:t>
            </a:r>
            <a:r>
              <a:rPr lang="en-US" sz="39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9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lồng</a:t>
            </a:r>
            <a:r>
              <a:rPr lang="en-US" sz="39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9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39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9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khung</a:t>
            </a:r>
            <a:r>
              <a:rPr lang="en-US" sz="39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9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39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 </a:t>
            </a:r>
            <a:r>
              <a:rPr lang="en-US" sz="39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loại</a:t>
            </a:r>
            <a:r>
              <a:rPr lang="en-US" sz="39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9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khung</a:t>
            </a:r>
            <a:r>
              <a:rPr lang="en-US" sz="39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9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ảnh</a:t>
            </a:r>
            <a:r>
              <a:rPr lang="en-US" sz="39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  <a:p>
            <a:pPr marL="571500" lvl="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39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Khung</a:t>
            </a:r>
            <a:r>
              <a:rPr lang="en-US" sz="39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ảnh</a:t>
            </a:r>
            <a:r>
              <a:rPr lang="en-US" sz="39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39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bàn</a:t>
            </a:r>
            <a:r>
              <a:rPr lang="en-US" sz="39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39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khung</a:t>
            </a:r>
            <a:r>
              <a:rPr lang="en-US" sz="39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ảnh</a:t>
            </a:r>
            <a:r>
              <a:rPr lang="en-US" sz="39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39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kích</a:t>
            </a:r>
            <a:r>
              <a:rPr lang="en-US" sz="39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thước</a:t>
            </a:r>
            <a:r>
              <a:rPr lang="en-US" sz="39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nhỏ</a:t>
            </a:r>
            <a:r>
              <a:rPr lang="en-US" sz="39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9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phù</a:t>
            </a:r>
            <a:r>
              <a:rPr lang="en-US" sz="39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hợp</a:t>
            </a:r>
            <a:r>
              <a:rPr lang="en-US" sz="39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đặt</a:t>
            </a:r>
            <a:r>
              <a:rPr lang="en-US" sz="39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ở </a:t>
            </a:r>
            <a:r>
              <a:rPr lang="en-US" sz="39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en-US" sz="39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góc</a:t>
            </a:r>
            <a:r>
              <a:rPr lang="en-US" sz="39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39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việc</a:t>
            </a:r>
            <a:r>
              <a:rPr lang="en-US" sz="39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9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phòng</a:t>
            </a:r>
            <a:r>
              <a:rPr lang="en-US" sz="39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khách</a:t>
            </a:r>
            <a:r>
              <a:rPr lang="en-US" sz="39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9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en-US" sz="39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39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gian</a:t>
            </a:r>
            <a:r>
              <a:rPr lang="en-US" sz="39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sáng</a:t>
            </a:r>
            <a:r>
              <a:rPr lang="en-US" sz="39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r>
              <a:rPr lang="en-US" sz="39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riêng</a:t>
            </a:r>
            <a:r>
              <a:rPr lang="en-US" sz="39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9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</a:t>
            </a:r>
            <a:r>
              <a:rPr lang="en-US" sz="39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thân</a:t>
            </a:r>
            <a:r>
              <a:rPr lang="en-US" sz="39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9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3">
            <a:extLst>
              <a:ext uri="{FF2B5EF4-FFF2-40B4-BE49-F238E27FC236}">
                <a16:creationId xmlns:a16="http://schemas.microsoft.com/office/drawing/2014/main" id="{65DF7566-BF95-49C9-C3A9-9541C09B846D}"/>
              </a:ext>
            </a:extLst>
          </p:cNvPr>
          <p:cNvSpPr txBox="1"/>
          <p:nvPr/>
        </p:nvSpPr>
        <p:spPr>
          <a:xfrm>
            <a:off x="1773" y="657225"/>
            <a:ext cx="18314580" cy="11649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6500" b="1" dirty="0">
                <a:solidFill>
                  <a:srgbClr val="3791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sp>
        <p:nvSpPr>
          <p:cNvPr id="29" name="AutoShape 5"/>
          <p:cNvSpPr/>
          <p:nvPr/>
        </p:nvSpPr>
        <p:spPr>
          <a:xfrm rot="-4430" flipV="1">
            <a:off x="-28" y="609207"/>
            <a:ext cx="18316409" cy="31440"/>
          </a:xfrm>
          <a:prstGeom prst="line">
            <a:avLst/>
          </a:prstGeom>
          <a:ln w="9525" cap="rnd">
            <a:solidFill>
              <a:srgbClr val="383D3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0" name="AutoShape 9"/>
          <p:cNvSpPr/>
          <p:nvPr/>
        </p:nvSpPr>
        <p:spPr>
          <a:xfrm rot="-4430">
            <a:off x="-33" y="9588623"/>
            <a:ext cx="18288026" cy="23567"/>
          </a:xfrm>
          <a:prstGeom prst="line">
            <a:avLst/>
          </a:prstGeom>
          <a:ln w="9525" cap="rnd">
            <a:solidFill>
              <a:srgbClr val="383D39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2050" name="Picture 2" descr="Khung ảnh 13x18 cm để bàn, treo tường - Khunganh.net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03"/>
          <a:stretch/>
        </p:blipFill>
        <p:spPr bwMode="auto">
          <a:xfrm>
            <a:off x="6824199" y="5493381"/>
            <a:ext cx="4453402" cy="38845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Khung Ảnh Để Bàn Đẹp Bằng Gỗ Thông Tự Nhiên - Khung Ảnh Trang Trí Nghệ  Thuật Dài 13-21cm Kèm Miếng Mica Trong Suốt - Album - Khung Hình Tác giả  OEM | SachDayRoi.com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26"/>
          <a:stretch/>
        </p:blipFill>
        <p:spPr bwMode="auto">
          <a:xfrm>
            <a:off x="11833927" y="5493381"/>
            <a:ext cx="5003366" cy="38784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1072639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191" t="14277" r="1118" b="1208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844215">
            <a:off x="-2530991" y="6669118"/>
            <a:ext cx="7303262" cy="8287390"/>
          </a:xfrm>
          <a:prstGeom prst="rect">
            <a:avLst/>
          </a:prstGeom>
        </p:spPr>
      </p:pic>
      <p:sp>
        <p:nvSpPr>
          <p:cNvPr id="4" name="AutoShape 4"/>
          <p:cNvSpPr/>
          <p:nvPr/>
        </p:nvSpPr>
        <p:spPr>
          <a:xfrm rot="-5409838">
            <a:off x="-4266122" y="5138738"/>
            <a:ext cx="10629591" cy="0"/>
          </a:xfrm>
          <a:prstGeom prst="line">
            <a:avLst/>
          </a:prstGeom>
          <a:ln w="9525" cap="rnd">
            <a:solidFill>
              <a:srgbClr val="383D39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672722">
            <a:off x="13554141" y="-3925062"/>
            <a:ext cx="6608392" cy="7153875"/>
          </a:xfrm>
          <a:prstGeom prst="rect">
            <a:avLst/>
          </a:prstGeom>
        </p:spPr>
      </p:pic>
      <p:sp>
        <p:nvSpPr>
          <p:cNvPr id="6" name="AutoShape 6"/>
          <p:cNvSpPr/>
          <p:nvPr/>
        </p:nvSpPr>
        <p:spPr>
          <a:xfrm rot="-5409838">
            <a:off x="11924532" y="4967450"/>
            <a:ext cx="10629591" cy="0"/>
          </a:xfrm>
          <a:prstGeom prst="line">
            <a:avLst/>
          </a:prstGeom>
          <a:ln w="9525" cap="rnd">
            <a:solidFill>
              <a:srgbClr val="383D39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321885" y="6657119"/>
            <a:ext cx="706815" cy="69267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861812" y="9480470"/>
            <a:ext cx="411495" cy="40326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3790556" y="9883735"/>
            <a:ext cx="411495" cy="40326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7078852" y="9467272"/>
            <a:ext cx="411495" cy="40326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467357" y="8460924"/>
            <a:ext cx="561343" cy="55011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6010817" y="141966"/>
            <a:ext cx="464735" cy="45544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5846971" y="1656752"/>
            <a:ext cx="464735" cy="45544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7568680" y="1589078"/>
            <a:ext cx="602845" cy="590788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7385091" y="3219414"/>
            <a:ext cx="485012" cy="475311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1241665" y="2410514"/>
            <a:ext cx="15846892" cy="25099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9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Căn</a:t>
            </a:r>
            <a:r>
              <a:rPr lang="en-US" sz="39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9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cứ</a:t>
            </a:r>
            <a:r>
              <a:rPr lang="en-US" sz="39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9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vào</a:t>
            </a:r>
            <a:r>
              <a:rPr lang="en-US" sz="39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9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39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9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39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9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trí</a:t>
            </a:r>
            <a:r>
              <a:rPr lang="en-US" sz="39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9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ảnh</a:t>
            </a:r>
            <a:r>
              <a:rPr lang="en-US" sz="39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9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lồng</a:t>
            </a:r>
            <a:r>
              <a:rPr lang="en-US" sz="39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9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39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9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khung</a:t>
            </a:r>
            <a:r>
              <a:rPr lang="en-US" sz="39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9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39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 </a:t>
            </a:r>
            <a:r>
              <a:rPr lang="en-US" sz="39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loại</a:t>
            </a:r>
            <a:r>
              <a:rPr lang="en-US" sz="39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9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khung</a:t>
            </a:r>
            <a:r>
              <a:rPr lang="en-US" sz="39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9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ảnh</a:t>
            </a:r>
            <a:r>
              <a:rPr lang="en-US" sz="39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  <a:p>
            <a:pPr marL="571500" lvl="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39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Khung</a:t>
            </a:r>
            <a:r>
              <a:rPr lang="en-US" sz="39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ảnh</a:t>
            </a:r>
            <a:r>
              <a:rPr lang="en-US" sz="39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treo</a:t>
            </a:r>
            <a:r>
              <a:rPr lang="en-US" sz="39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tường</a:t>
            </a:r>
            <a:r>
              <a:rPr lang="en-US" sz="39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39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dành</a:t>
            </a:r>
            <a:r>
              <a:rPr lang="en-US" sz="39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39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en-US" sz="39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39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yêu</a:t>
            </a:r>
            <a:r>
              <a:rPr lang="en-US" sz="39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thích</a:t>
            </a:r>
            <a:r>
              <a:rPr lang="en-US" sz="39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nghệ</a:t>
            </a:r>
            <a:r>
              <a:rPr lang="en-US" sz="39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thuật</a:t>
            </a:r>
            <a:r>
              <a:rPr lang="en-US" sz="39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9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gây</a:t>
            </a:r>
            <a:r>
              <a:rPr lang="en-US" sz="39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ấn</a:t>
            </a:r>
            <a:r>
              <a:rPr lang="en-US" sz="39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tượng</a:t>
            </a:r>
            <a:r>
              <a:rPr lang="en-US" sz="39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tổng</a:t>
            </a:r>
            <a:r>
              <a:rPr lang="en-US" sz="39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en-US" sz="39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39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39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gian</a:t>
            </a:r>
            <a:r>
              <a:rPr lang="en-US" sz="39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9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39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sz="39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nhấn</a:t>
            </a:r>
            <a:r>
              <a:rPr lang="en-US" sz="39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chủ</a:t>
            </a:r>
            <a:r>
              <a:rPr lang="en-US" sz="39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đạo</a:t>
            </a:r>
            <a:r>
              <a:rPr lang="en-US" sz="39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US" sz="39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3">
            <a:extLst>
              <a:ext uri="{FF2B5EF4-FFF2-40B4-BE49-F238E27FC236}">
                <a16:creationId xmlns:a16="http://schemas.microsoft.com/office/drawing/2014/main" id="{65DF7566-BF95-49C9-C3A9-9541C09B846D}"/>
              </a:ext>
            </a:extLst>
          </p:cNvPr>
          <p:cNvSpPr txBox="1"/>
          <p:nvPr/>
        </p:nvSpPr>
        <p:spPr>
          <a:xfrm>
            <a:off x="1773" y="657225"/>
            <a:ext cx="18314580" cy="11649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6500" b="1" dirty="0">
                <a:solidFill>
                  <a:srgbClr val="3791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sp>
        <p:nvSpPr>
          <p:cNvPr id="29" name="AutoShape 5"/>
          <p:cNvSpPr/>
          <p:nvPr/>
        </p:nvSpPr>
        <p:spPr>
          <a:xfrm rot="-4430" flipV="1">
            <a:off x="-28" y="609207"/>
            <a:ext cx="18316409" cy="31440"/>
          </a:xfrm>
          <a:prstGeom prst="line">
            <a:avLst/>
          </a:prstGeom>
          <a:ln w="9525" cap="rnd">
            <a:solidFill>
              <a:srgbClr val="383D3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0" name="AutoShape 9"/>
          <p:cNvSpPr/>
          <p:nvPr/>
        </p:nvSpPr>
        <p:spPr>
          <a:xfrm rot="-4430">
            <a:off x="-33" y="9588623"/>
            <a:ext cx="18288026" cy="23567"/>
          </a:xfrm>
          <a:prstGeom prst="line">
            <a:avLst/>
          </a:prstGeom>
          <a:ln w="9525" cap="rnd">
            <a:solidFill>
              <a:srgbClr val="383D39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3074" name="Picture 2" descr="So Sánh Giá Bộ Khung Ảnh Treo Tường Hà Nội Xưa Trắng Đen Tặng Kèm Bộ ảnh  Như Hình Mẫu, đinh Treo Tranh Và Sơ đồ Treo - PGC270 tháng 5/2022 |  Prices.vn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95"/>
          <a:stretch/>
        </p:blipFill>
        <p:spPr bwMode="auto">
          <a:xfrm>
            <a:off x="2994169" y="5210292"/>
            <a:ext cx="5122244" cy="41199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Bộ khung ảnh treo tường phòng khách chung cư, 9 khung KAD905 -  Khunganhdep.net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54" b="6978"/>
          <a:stretch/>
        </p:blipFill>
        <p:spPr bwMode="auto">
          <a:xfrm>
            <a:off x="9489740" y="5210291"/>
            <a:ext cx="5314641" cy="41199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49828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191" t="14277" r="1118" b="1208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7223469">
            <a:off x="-4535587" y="5853959"/>
            <a:ext cx="8584657" cy="8219809"/>
          </a:xfrm>
          <a:prstGeom prst="rect">
            <a:avLst/>
          </a:prstGeom>
        </p:spPr>
      </p:pic>
      <p:sp>
        <p:nvSpPr>
          <p:cNvPr id="4" name="AutoShape 4"/>
          <p:cNvSpPr/>
          <p:nvPr/>
        </p:nvSpPr>
        <p:spPr>
          <a:xfrm rot="-5391183">
            <a:off x="-4882573" y="5138738"/>
            <a:ext cx="11862492" cy="0"/>
          </a:xfrm>
          <a:prstGeom prst="line">
            <a:avLst/>
          </a:prstGeom>
          <a:ln w="9525" cap="rnd">
            <a:solidFill>
              <a:srgbClr val="383D39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4992614" y="-2387660"/>
            <a:ext cx="9507228" cy="443274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2352766">
            <a:off x="12297090" y="6709911"/>
            <a:ext cx="10671201" cy="5949194"/>
          </a:xfrm>
          <a:prstGeom prst="rect">
            <a:avLst/>
          </a:prstGeom>
        </p:spPr>
      </p:pic>
      <p:sp>
        <p:nvSpPr>
          <p:cNvPr id="7" name="AutoShape 7"/>
          <p:cNvSpPr/>
          <p:nvPr/>
        </p:nvSpPr>
        <p:spPr>
          <a:xfrm rot="-5391320">
            <a:off x="11214787" y="4967450"/>
            <a:ext cx="12049081" cy="0"/>
          </a:xfrm>
          <a:prstGeom prst="line">
            <a:avLst/>
          </a:prstGeom>
          <a:ln w="9525" cap="rnd">
            <a:solidFill>
              <a:srgbClr val="383D39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9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7167956" y="8917187"/>
            <a:ext cx="464735" cy="45544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6010121" y="8289359"/>
            <a:ext cx="464735" cy="45544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7632691" y="7597199"/>
            <a:ext cx="602845" cy="59078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5525109" y="9572719"/>
            <a:ext cx="485012" cy="47531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5502623">
            <a:off x="2187" y="9555420"/>
            <a:ext cx="464735" cy="45544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5502623">
            <a:off x="387843" y="8176614"/>
            <a:ext cx="464735" cy="45544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5502623">
            <a:off x="155263" y="6632778"/>
            <a:ext cx="602845" cy="59078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5502623">
            <a:off x="1585150" y="9584554"/>
            <a:ext cx="485012" cy="475311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5505888" y="6463318"/>
            <a:ext cx="1473200" cy="1443736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363258" y="1183452"/>
            <a:ext cx="1473200" cy="1443736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8853809" y="174382"/>
            <a:ext cx="464735" cy="455440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0471802" y="334428"/>
            <a:ext cx="602845" cy="590788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6883714" y="402102"/>
            <a:ext cx="485012" cy="475311"/>
          </a:xfrm>
          <a:prstGeom prst="rect">
            <a:avLst/>
          </a:prstGeom>
        </p:spPr>
      </p:pic>
      <p:sp>
        <p:nvSpPr>
          <p:cNvPr id="26" name="AutoShape 26"/>
          <p:cNvSpPr/>
          <p:nvPr/>
        </p:nvSpPr>
        <p:spPr>
          <a:xfrm rot="1869">
            <a:off x="-774173" y="1038828"/>
            <a:ext cx="19776736" cy="0"/>
          </a:xfrm>
          <a:prstGeom prst="line">
            <a:avLst/>
          </a:prstGeom>
          <a:ln w="9525" cap="rnd">
            <a:solidFill>
              <a:srgbClr val="383D3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7" name="AutoShape 27"/>
          <p:cNvSpPr/>
          <p:nvPr/>
        </p:nvSpPr>
        <p:spPr>
          <a:xfrm rot="1888">
            <a:off x="-547957" y="9263676"/>
            <a:ext cx="19577699" cy="0"/>
          </a:xfrm>
          <a:prstGeom prst="line">
            <a:avLst/>
          </a:prstGeom>
          <a:ln w="9525" cap="rnd">
            <a:solidFill>
              <a:srgbClr val="383D3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A3E71EA-5B48-60B4-8945-B0BAAC3EDCF8}"/>
              </a:ext>
            </a:extLst>
          </p:cNvPr>
          <p:cNvSpPr txBox="1"/>
          <p:nvPr/>
        </p:nvSpPr>
        <p:spPr>
          <a:xfrm>
            <a:off x="1033460" y="3551902"/>
            <a:ext cx="16221079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80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</a:t>
            </a:r>
            <a:r>
              <a:rPr lang="en-US" sz="80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r>
              <a:rPr lang="en-US" sz="80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THIẾT KẾ KHUNG ẢNH TỪ VẬT LIỆU SẴN CÓ</a:t>
            </a:r>
            <a:endParaRPr lang="en-US" sz="8000" b="1" dirty="0">
              <a:solidFill>
                <a:schemeClr val="accent2"/>
              </a:solidFill>
              <a:effectLst/>
              <a:latin typeface="Arial" panose="020B0604020202020204" pitchFamily="34" charset="0"/>
              <a:ea typeface="DengXian Light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29" name="Picture 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3798921" y="147321"/>
            <a:ext cx="2567262" cy="3418872"/>
          </a:xfrm>
          <a:prstGeom prst="rect">
            <a:avLst/>
          </a:prstGeom>
        </p:spPr>
      </p:pic>
      <p:pic>
        <p:nvPicPr>
          <p:cNvPr id="30" name="Picture 1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rcRect/>
          <a:stretch>
            <a:fillRect/>
          </a:stretch>
        </p:blipFill>
        <p:spPr>
          <a:xfrm>
            <a:off x="4126956" y="7630799"/>
            <a:ext cx="1882685" cy="2391402"/>
          </a:xfrm>
          <a:prstGeom prst="rect">
            <a:avLst/>
          </a:prstGeom>
        </p:spPr>
      </p:pic>
      <p:pic>
        <p:nvPicPr>
          <p:cNvPr id="31" name="Picture 4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5"/>
              </a:ext>
            </a:extLst>
          </a:blip>
          <a:srcRect/>
          <a:stretch>
            <a:fillRect/>
          </a:stretch>
        </p:blipFill>
        <p:spPr>
          <a:xfrm>
            <a:off x="1628238" y="6845110"/>
            <a:ext cx="2253690" cy="3202919"/>
          </a:xfrm>
          <a:prstGeom prst="rect">
            <a:avLst/>
          </a:prstGeom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191" t="14277" r="1118" b="1208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900025" y="8191322"/>
            <a:ext cx="16230600" cy="442788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2638995">
            <a:off x="-2474604" y="-2978766"/>
            <a:ext cx="7519118" cy="768236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49882" y="37926"/>
            <a:ext cx="706815" cy="69267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917447" y="2693969"/>
            <a:ext cx="411495" cy="40326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2781645" y="1351720"/>
            <a:ext cx="561343" cy="55011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4027990" y="7688941"/>
            <a:ext cx="512634" cy="50238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2833049" y="9445000"/>
            <a:ext cx="512634" cy="502381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6197890" y="9598669"/>
            <a:ext cx="512634" cy="502381"/>
          </a:xfrm>
          <a:prstGeom prst="rect">
            <a:avLst/>
          </a:prstGeom>
        </p:spPr>
      </p:pic>
      <p:sp>
        <p:nvSpPr>
          <p:cNvPr id="18" name="TextBox 3"/>
          <p:cNvSpPr txBox="1"/>
          <p:nvPr/>
        </p:nvSpPr>
        <p:spPr>
          <a:xfrm>
            <a:off x="2306510" y="411315"/>
            <a:ext cx="13677516" cy="11649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65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sp>
        <p:nvSpPr>
          <p:cNvPr id="19" name="Google Shape;1187;p69"/>
          <p:cNvSpPr/>
          <p:nvPr/>
        </p:nvSpPr>
        <p:spPr>
          <a:xfrm>
            <a:off x="6972384" y="2964291"/>
            <a:ext cx="9951280" cy="6038091"/>
          </a:xfrm>
          <a:prstGeom prst="rect">
            <a:avLst/>
          </a:prstGeom>
          <a:noFill/>
          <a:ln w="57150" cap="flat" cmpd="sng">
            <a:solidFill>
              <a:schemeClr val="tx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1188;p69"/>
          <p:cNvSpPr/>
          <p:nvPr/>
        </p:nvSpPr>
        <p:spPr>
          <a:xfrm>
            <a:off x="7178436" y="2738231"/>
            <a:ext cx="9525000" cy="6520819"/>
          </a:xfrm>
          <a:prstGeom prst="rect">
            <a:avLst/>
          </a:prstGeom>
          <a:noFill/>
          <a:ln w="57150" cap="flat" cmpd="sng">
            <a:solidFill>
              <a:schemeClr val="tx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1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4"/>
              </a:ext>
            </a:extLst>
          </a:blip>
          <a:srcRect/>
          <a:stretch>
            <a:fillRect/>
          </a:stretch>
        </p:blipFill>
        <p:spPr>
          <a:xfrm flipH="1">
            <a:off x="1020227" y="3239009"/>
            <a:ext cx="3908301" cy="6359660"/>
          </a:xfrm>
          <a:prstGeom prst="rect">
            <a:avLst/>
          </a:prstGeom>
        </p:spPr>
      </p:pic>
      <p:pic>
        <p:nvPicPr>
          <p:cNvPr id="22" name="Picture 7">
            <a:extLst>
              <a:ext uri="{FF2B5EF4-FFF2-40B4-BE49-F238E27FC236}">
                <a16:creationId xmlns:a16="http://schemas.microsoft.com/office/drawing/2014/main" id="{46724550-F9DE-4649-A544-EAA5BF894ECF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3"/>
              </a:ext>
            </a:extLst>
          </a:blip>
          <a:srcRect/>
          <a:stretch>
            <a:fillRect/>
          </a:stretch>
        </p:blipFill>
        <p:spPr>
          <a:xfrm>
            <a:off x="4410349" y="2738232"/>
            <a:ext cx="2136408" cy="2038504"/>
          </a:xfrm>
          <a:prstGeom prst="rect">
            <a:avLst/>
          </a:prstGeom>
        </p:spPr>
      </p:pic>
      <p:pic>
        <p:nvPicPr>
          <p:cNvPr id="23" name="Picture 2">
            <a:extLst>
              <a:ext uri="{FF2B5EF4-FFF2-40B4-BE49-F238E27FC236}">
                <a16:creationId xmlns:a16="http://schemas.microsoft.com/office/drawing/2014/main" id="{217BD7EE-BAFC-4634-A62C-85563401BFDF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5"/>
              </a:ext>
            </a:extLst>
          </a:blip>
          <a:srcRect/>
          <a:stretch>
            <a:fillRect/>
          </a:stretch>
        </p:blipFill>
        <p:spPr>
          <a:xfrm>
            <a:off x="4231831" y="7735383"/>
            <a:ext cx="1964391" cy="2089777"/>
          </a:xfrm>
          <a:prstGeom prst="rect">
            <a:avLst/>
          </a:prstGeom>
        </p:spPr>
      </p:pic>
      <p:sp>
        <p:nvSpPr>
          <p:cNvPr id="24" name="Oval 23"/>
          <p:cNvSpPr/>
          <p:nvPr/>
        </p:nvSpPr>
        <p:spPr>
          <a:xfrm>
            <a:off x="8948374" y="3329647"/>
            <a:ext cx="1463206" cy="1434015"/>
          </a:xfrm>
          <a:prstGeom prst="ellipse">
            <a:avLst/>
          </a:prstGeom>
          <a:solidFill>
            <a:schemeClr val="tx2"/>
          </a:solidFill>
          <a:ln w="38100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5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0944610" y="3452718"/>
            <a:ext cx="32004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5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55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5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endParaRPr lang="en-US" sz="55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0944610" y="5444890"/>
            <a:ext cx="32004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5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55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5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endParaRPr lang="en-US" sz="55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0941069" y="7485730"/>
            <a:ext cx="4074256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5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55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5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endParaRPr lang="en-US" sz="55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Oval 29"/>
          <p:cNvSpPr/>
          <p:nvPr/>
        </p:nvSpPr>
        <p:spPr>
          <a:xfrm>
            <a:off x="8948374" y="5266330"/>
            <a:ext cx="1463206" cy="1434015"/>
          </a:xfrm>
          <a:prstGeom prst="ellipse">
            <a:avLst/>
          </a:prstGeom>
          <a:solidFill>
            <a:schemeClr val="tx2"/>
          </a:solidFill>
          <a:ln w="38100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5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Oval 30"/>
          <p:cNvSpPr/>
          <p:nvPr/>
        </p:nvSpPr>
        <p:spPr>
          <a:xfrm>
            <a:off x="8948374" y="7238167"/>
            <a:ext cx="1463206" cy="1434015"/>
          </a:xfrm>
          <a:prstGeom prst="ellipse">
            <a:avLst/>
          </a:prstGeom>
          <a:solidFill>
            <a:schemeClr val="tx2"/>
          </a:solidFill>
          <a:ln w="38100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5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14"/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7"/>
              </a:ext>
            </a:extLst>
          </a:blip>
          <a:srcRect/>
          <a:stretch>
            <a:fillRect/>
          </a:stretch>
        </p:blipFill>
        <p:spPr>
          <a:xfrm>
            <a:off x="15123515" y="2161383"/>
            <a:ext cx="2147715" cy="1991517"/>
          </a:xfrm>
          <a:prstGeom prst="rect">
            <a:avLst/>
          </a:prstGeom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 animBg="1"/>
      <p:bldP spid="20" grpId="0" animBg="1"/>
      <p:bldP spid="24" grpId="0" animBg="1"/>
      <p:bldP spid="27" grpId="0"/>
      <p:bldP spid="28" grpId="0"/>
      <p:bldP spid="29" grpId="0"/>
      <p:bldP spid="30" grpId="0" animBg="1"/>
      <p:bldP spid="3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191" t="14277" r="1118" b="1208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2209800" y="6286500"/>
            <a:ext cx="7408373" cy="7897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2129242">
            <a:off x="13619246" y="-5562693"/>
            <a:ext cx="6119124" cy="1325535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7835094" y="2494017"/>
            <a:ext cx="706815" cy="69267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6190536" y="666661"/>
            <a:ext cx="411495" cy="40326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4321739" y="391603"/>
            <a:ext cx="561343" cy="55011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6396283" y="2292384"/>
            <a:ext cx="411495" cy="403265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318252" y="7713252"/>
            <a:ext cx="411495" cy="403265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295908" y="8526338"/>
            <a:ext cx="561343" cy="550116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524000" y="9258300"/>
            <a:ext cx="411495" cy="403265"/>
          </a:xfrm>
          <a:prstGeom prst="rect">
            <a:avLst/>
          </a:prstGeom>
        </p:spPr>
      </p:pic>
      <p:sp>
        <p:nvSpPr>
          <p:cNvPr id="22" name="TextBox 18">
            <a:extLst>
              <a:ext uri="{FF2B5EF4-FFF2-40B4-BE49-F238E27FC236}">
                <a16:creationId xmlns:a16="http://schemas.microsoft.com/office/drawing/2014/main" id="{90670B90-96B2-3059-C472-768521E0AEDE}"/>
              </a:ext>
            </a:extLst>
          </p:cNvPr>
          <p:cNvSpPr txBox="1"/>
          <p:nvPr/>
        </p:nvSpPr>
        <p:spPr>
          <a:xfrm>
            <a:off x="3534035" y="665206"/>
            <a:ext cx="11219929" cy="9591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000"/>
              </a:lnSpc>
              <a:spcBef>
                <a:spcPct val="0"/>
              </a:spcBef>
            </a:pPr>
            <a:r>
              <a:rPr lang="en-US" sz="6500" b="1" dirty="0">
                <a:solidFill>
                  <a:srgbClr val="7B56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6500" b="1" dirty="0" err="1">
                <a:solidFill>
                  <a:srgbClr val="7B56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6500" b="1" dirty="0">
                <a:solidFill>
                  <a:srgbClr val="7B56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500" b="1" dirty="0" err="1">
                <a:solidFill>
                  <a:srgbClr val="7B56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altLang="zh-CN" sz="6500" b="1" dirty="0" err="1">
                <a:solidFill>
                  <a:srgbClr val="7B56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át</a:t>
            </a:r>
            <a:endParaRPr lang="en-US" sz="6500" b="1" dirty="0">
              <a:solidFill>
                <a:srgbClr val="7B565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2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09" y="2082421"/>
            <a:ext cx="6865464" cy="6718975"/>
          </a:xfrm>
          <a:prstGeom prst="rect">
            <a:avLst/>
          </a:prstGeom>
        </p:spPr>
      </p:pic>
      <p:pic>
        <p:nvPicPr>
          <p:cNvPr id="24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7649513" y="3020192"/>
            <a:ext cx="10021092" cy="6839584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7752693" y="3702852"/>
            <a:ext cx="9776323" cy="5847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nhận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xét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bức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ảnh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trước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khi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lồng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vào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khung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ảnh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Nêu</a:t>
            </a:r>
            <a:r>
              <a:rPr lang="fr-FR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khung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ảnh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thông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qua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bức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ảnh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ở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dưới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fr-FR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ý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tưởng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SPMT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khung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ảnh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lưu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giữ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ảnh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thân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đình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21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4601677" y="1627403"/>
            <a:ext cx="2635190" cy="2104858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</TotalTime>
  <Words>909</Words>
  <Application>Microsoft Office PowerPoint</Application>
  <PresentationFormat>Custom</PresentationFormat>
  <Paragraphs>84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Arial(heading)</vt:lpstr>
      <vt:lpstr>Calibri</vt:lpstr>
      <vt:lpstr>DengXian Light</vt:lpstr>
      <vt:lpstr>Arial</vt:lpstr>
      <vt:lpstr>宋体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Ngô Văn Minh</cp:lastModifiedBy>
  <cp:revision>53</cp:revision>
  <dcterms:created xsi:type="dcterms:W3CDTF">2006-08-16T00:00:00Z</dcterms:created>
  <dcterms:modified xsi:type="dcterms:W3CDTF">2022-06-08T17:34:07Z</dcterms:modified>
  <dc:identifier>DAFDBY6HkSI</dc:identifier>
</cp:coreProperties>
</file>