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8" r:id="rId4"/>
    <p:sldId id="273" r:id="rId5"/>
    <p:sldId id="260" r:id="rId6"/>
    <p:sldId id="258" r:id="rId7"/>
    <p:sldId id="279" r:id="rId8"/>
    <p:sldId id="280" r:id="rId9"/>
    <p:sldId id="262" r:id="rId10"/>
    <p:sldId id="261" r:id="rId11"/>
    <p:sldId id="263" r:id="rId12"/>
    <p:sldId id="281" r:id="rId13"/>
    <p:sldId id="282" r:id="rId14"/>
    <p:sldId id="265" r:id="rId15"/>
    <p:sldId id="264" r:id="rId16"/>
    <p:sldId id="267" r:id="rId17"/>
    <p:sldId id="268" r:id="rId18"/>
    <p:sldId id="272" r:id="rId19"/>
    <p:sldId id="259" r:id="rId20"/>
    <p:sldId id="269" r:id="rId21"/>
    <p:sldId id="283" r:id="rId22"/>
    <p:sldId id="284" r:id="rId23"/>
    <p:sldId id="285" r:id="rId24"/>
    <p:sldId id="266" r:id="rId25"/>
    <p:sldId id="286" r:id="rId26"/>
  </p:sldIdLst>
  <p:sldSz cx="18288000" cy="10287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DBF"/>
    <a:srgbClr val="FACDCC"/>
    <a:srgbClr val="FCD3B2"/>
    <a:srgbClr val="FBC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A655-2705-485D-926B-4F6815A4005F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A4294-B970-432F-B22C-FE77050A3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A4294-B970-432F-B22C-FE77050A37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4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0.svg"/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0.png"/><Relationship Id="rId4" Type="http://schemas.openxmlformats.org/officeDocument/2006/relationships/image" Target="../media/image28.png"/><Relationship Id="rId27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4" Type="http://schemas.openxmlformats.org/officeDocument/2006/relationships/image" Target="../media/image34.png"/><Relationship Id="rId7" Type="http://schemas.openxmlformats.org/officeDocument/2006/relationships/image" Target="../media/image142.svg"/><Relationship Id="rId33" Type="http://schemas.openxmlformats.org/officeDocument/2006/relationships/image" Target="../media/image7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7" Type="http://schemas.openxmlformats.org/officeDocument/2006/relationships/image" Target="../media/image2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3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40.svg"/><Relationship Id="rId35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1.png"/><Relationship Id="rId3" Type="http://schemas.openxmlformats.org/officeDocument/2006/relationships/image" Target="../media/image50.png"/><Relationship Id="rId17" Type="http://schemas.openxmlformats.org/officeDocument/2006/relationships/image" Target="../media/image15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53.png"/><Relationship Id="rId44" Type="http://schemas.openxmlformats.org/officeDocument/2006/relationships/image" Target="../media/image52.png"/><Relationship Id="rId19" Type="http://schemas.openxmlformats.org/officeDocument/2006/relationships/image" Target="../media/image273.svg"/><Relationship Id="rId43" Type="http://schemas.openxmlformats.org/officeDocument/2006/relationships/image" Target="../media/image136.sv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7" Type="http://schemas.openxmlformats.org/officeDocument/2006/relationships/image" Target="../media/image56.png"/><Relationship Id="rId12" Type="http://schemas.openxmlformats.org/officeDocument/2006/relationships/image" Target="../media/image8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5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3" Type="http://schemas.openxmlformats.org/officeDocument/2006/relationships/image" Target="../media/image19.svg"/><Relationship Id="rId2" Type="http://schemas.openxmlformats.org/officeDocument/2006/relationships/image" Target="../media/image58.png"/><Relationship Id="rId29" Type="http://schemas.openxmlformats.org/officeDocument/2006/relationships/image" Target="../media/image282.svg"/><Relationship Id="rId1" Type="http://schemas.openxmlformats.org/officeDocument/2006/relationships/slideLayout" Target="../slideLayouts/slideLayout7.xml"/><Relationship Id="rId31" Type="http://schemas.openxmlformats.org/officeDocument/2006/relationships/image" Target="../media/image334.svg"/><Relationship Id="rId4" Type="http://schemas.openxmlformats.org/officeDocument/2006/relationships/image" Target="../media/image59.png"/><Relationship Id="rId27" Type="http://schemas.openxmlformats.org/officeDocument/2006/relationships/image" Target="../media/image60.png"/><Relationship Id="rId30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34" Type="http://schemas.openxmlformats.org/officeDocument/2006/relationships/image" Target="../media/image1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svg"/><Relationship Id="rId32" Type="http://schemas.openxmlformats.org/officeDocument/2006/relationships/image" Target="../media/image336.sv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4.sv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81.sv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microsoft.com/office/2007/relationships/hdphoto" Target="../media/hdphoto3.wdp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44.sv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7" Type="http://schemas.openxmlformats.org/officeDocument/2006/relationships/image" Target="../media/image5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2" Type="http://schemas.openxmlformats.org/officeDocument/2006/relationships/image" Target="../media/image81.png"/><Relationship Id="rId2" Type="http://schemas.openxmlformats.org/officeDocument/2006/relationships/image" Target="../media/image1.png"/><Relationship Id="rId29" Type="http://schemas.openxmlformats.org/officeDocument/2006/relationships/image" Target="../media/image80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28" Type="http://schemas.openxmlformats.org/officeDocument/2006/relationships/image" Target="../media/image215.sv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31" Type="http://schemas.openxmlformats.org/officeDocument/2006/relationships/image" Target="../media/image72.svg"/><Relationship Id="rId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32" Type="http://schemas.openxmlformats.org/officeDocument/2006/relationships/image" Target="../media/image17.png"/><Relationship Id="rId10" Type="http://schemas.openxmlformats.org/officeDocument/2006/relationships/image" Target="../media/image15.png"/><Relationship Id="rId31" Type="http://schemas.openxmlformats.org/officeDocument/2006/relationships/image" Target="../media/image16.png"/><Relationship Id="rId9" Type="http://schemas.openxmlformats.org/officeDocument/2006/relationships/image" Target="../media/image157.svg"/><Relationship Id="rId30" Type="http://schemas.openxmlformats.org/officeDocument/2006/relationships/image" Target="../media/image3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38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0.png"/><Relationship Id="rId36" Type="http://schemas.openxmlformats.org/officeDocument/2006/relationships/image" Target="../media/image129.svg"/><Relationship Id="rId9" Type="http://schemas.openxmlformats.org/officeDocument/2006/relationships/image" Target="../media/image10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0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36" Type="http://schemas.openxmlformats.org/officeDocument/2006/relationships/image" Target="../media/image129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12" Type="http://schemas.openxmlformats.org/officeDocument/2006/relationships/image" Target="../media/image26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10" Type="http://schemas.openxmlformats.org/officeDocument/2006/relationships/image" Target="../media/image13.png"/><Relationship Id="rId9" Type="http://schemas.openxmlformats.org/officeDocument/2006/relationships/image" Target="../media/image1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02468" y="7341410"/>
            <a:ext cx="1645857" cy="1849278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026" name="Picture 2" descr="https://o.remove.bg/downloads/d6ea4919-91b5-4946-8a92-025f0f69cb94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7" y="7028375"/>
            <a:ext cx="3314195" cy="33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543435" y="837958"/>
            <a:ext cx="2133600" cy="2098929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5791200" y="837958"/>
            <a:ext cx="9525000" cy="1963865"/>
          </a:xfrm>
          <a:prstGeom prst="wedgeRoundRectCallout">
            <a:avLst>
              <a:gd name="adj1" fmla="val -56666"/>
              <a:gd name="adj2" fmla="val 15833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9680" y="3390900"/>
            <a:ext cx="7254709" cy="5334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6279" y="9056751"/>
            <a:ext cx="8321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31969" y="3390900"/>
            <a:ext cx="7565148" cy="533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708940" y="9056751"/>
            <a:ext cx="5811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1548" y="1409700"/>
            <a:ext cx="15104904" cy="8458200"/>
          </a:xfrm>
          <a:prstGeom prst="rect">
            <a:avLst/>
          </a:prstGeom>
        </p:spPr>
      </p:pic>
      <p:sp>
        <p:nvSpPr>
          <p:cNvPr id="53" name="Pentagon 52"/>
          <p:cNvSpPr/>
          <p:nvPr/>
        </p:nvSpPr>
        <p:spPr>
          <a:xfrm>
            <a:off x="5791200" y="723900"/>
            <a:ext cx="6705600" cy="13716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50487" y="2781300"/>
            <a:ext cx="1398702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574" y="266700"/>
            <a:ext cx="2817878" cy="2823525"/>
          </a:xfrm>
          <a:prstGeom prst="rect">
            <a:avLst/>
          </a:prstGeom>
        </p:spPr>
      </p:pic>
      <p:pic>
        <p:nvPicPr>
          <p:cNvPr id="56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0303249" y="6951672"/>
            <a:ext cx="5859664" cy="3015064"/>
          </a:xfrm>
          <a:prstGeom prst="rect">
            <a:avLst/>
          </a:prstGeom>
        </p:spPr>
      </p:pic>
      <p:pic>
        <p:nvPicPr>
          <p:cNvPr id="57" name="Picture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4400" y="7406416"/>
            <a:ext cx="2731008" cy="256032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723900"/>
            <a:ext cx="1828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</a:t>
            </a:r>
            <a:r>
              <a:rPr lang="nl-NL" sz="5000" b="1" i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nguồn sáng trong một số tác phẩm nghệ thuật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3902" y="2894977"/>
            <a:ext cx="9753600" cy="52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rặng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Clô-đơ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Mô-nê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71778"/>
            <a:ext cx="7254709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48700"/>
            <a:ext cx="793358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030200" y="8549541"/>
            <a:ext cx="4343400" cy="2133695"/>
          </a:xfrm>
          <a:prstGeom prst="rect">
            <a:avLst/>
          </a:prstGeom>
        </p:spPr>
      </p:pic>
      <p:pic>
        <p:nvPicPr>
          <p:cNvPr id="9" name="Picture 2" descr="https://o.remove.bg/downloads/adbf283e-20cf-4a6a-b9ec-5363d8ed3577/image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59" y="752084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o.remove.bg/downloads/adbf283e-20cf-4a6a-b9ec-5363d8ed3577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8856"/>
            <a:ext cx="1069347" cy="10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969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723900"/>
            <a:ext cx="1828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</a:t>
            </a:r>
            <a:r>
              <a:rPr lang="nl-NL" sz="5000" b="1" i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nguồn sáng trong một số tác phẩm nghệ thuật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071570"/>
            <a:ext cx="9601200" cy="521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qua.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93012" y="8801100"/>
            <a:ext cx="555312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3009899"/>
            <a:ext cx="7565148" cy="5334000"/>
          </a:xfrm>
          <a:prstGeom prst="rect">
            <a:avLst/>
          </a:prstGeom>
        </p:spPr>
      </p:pic>
      <p:pic>
        <p:nvPicPr>
          <p:cNvPr id="2050" name="Picture 2" descr="https://o.remove.bg/downloads/4e017547-4fe8-4c80-b849-519078d5a7d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8115300"/>
            <a:ext cx="24384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b4a56461-07cd-47d1-94bc-81596b7ebf31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7" b="42268"/>
          <a:stretch/>
        </p:blipFill>
        <p:spPr bwMode="auto">
          <a:xfrm>
            <a:off x="16695571" y="1303455"/>
            <a:ext cx="1598930" cy="18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o.remove.bg/downloads/b4a56461-07cd-47d1-94bc-81596b7ebf31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7" b="42268"/>
          <a:stretch/>
        </p:blipFill>
        <p:spPr bwMode="auto">
          <a:xfrm>
            <a:off x="8317865" y="7897992"/>
            <a:ext cx="1598930" cy="18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21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388535" y="1335199"/>
            <a:ext cx="815765" cy="8339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 sáng trong một số tác phẩm nghệ thuật khác</a:t>
            </a:r>
            <a:endParaRPr lang="en-US" sz="52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171700"/>
            <a:ext cx="5520659" cy="6179314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3" y="2171700"/>
            <a:ext cx="5157855" cy="6179314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243" y="2169160"/>
            <a:ext cx="4953000" cy="61793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728" y="8572500"/>
            <a:ext cx="6096000" cy="141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Calling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Saint Matthew </a:t>
            </a:r>
            <a:r>
              <a:rPr lang="fr-FR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Caravaggo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(1599-1600 )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53223" y="8567372"/>
            <a:ext cx="4981577" cy="141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Girl </a:t>
            </a:r>
            <a:r>
              <a:rPr lang="fr-FR" sz="3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Pearl </a:t>
            </a:r>
            <a:r>
              <a:rPr lang="fr-FR" sz="35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Earring</a:t>
            </a:r>
            <a:r>
              <a:rPr lang="fr-FR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Jan 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Vermeer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084107" y="8567372"/>
            <a:ext cx="4005272" cy="141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Art of Painting </a:t>
            </a:r>
            <a:r>
              <a:rPr lang="fr-FR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Vermeer (1666)</a:t>
            </a:r>
            <a:endParaRPr lang="en-US" sz="35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477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0261">
            <a:off x="2659440" y="1726571"/>
            <a:ext cx="12927872" cy="820134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657600" y="3742057"/>
            <a:ext cx="105156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en-US" sz="4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5080" y="3543300"/>
            <a:ext cx="2642520" cy="6544943"/>
          </a:xfrm>
          <a:prstGeom prst="rect">
            <a:avLst/>
          </a:prstGeom>
        </p:spPr>
      </p:pic>
      <p:pic>
        <p:nvPicPr>
          <p:cNvPr id="57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630513">
            <a:off x="13967735" y="708724"/>
            <a:ext cx="4255227" cy="1313287"/>
          </a:xfrm>
          <a:prstGeom prst="rect">
            <a:avLst/>
          </a:prstGeom>
        </p:spPr>
      </p:pic>
      <p:pic>
        <p:nvPicPr>
          <p:cNvPr id="58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20295776">
            <a:off x="-60501" y="588101"/>
            <a:ext cx="4255227" cy="131328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40" y="2247289"/>
            <a:ext cx="7344309" cy="69827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6016" y="2536248"/>
            <a:ext cx="9448800" cy="640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529294" y="326205"/>
            <a:ext cx="1984211" cy="187598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9B5AC15-4B03-4042-AE67-9B8703F8F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03706">
            <a:off x="16849434" y="8890110"/>
            <a:ext cx="1809048" cy="158517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5800" y="419100"/>
            <a:ext cx="1684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một bức tranh diễn tả được nguồn sáng bằng chất liệu em yêu thích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457200" y="2552701"/>
            <a:ext cx="8229600" cy="4191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15157" y="3501284"/>
            <a:ext cx="7313685" cy="2293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2743200" y="6134100"/>
            <a:ext cx="3276600" cy="429718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430"/>
          <a:stretch>
            <a:fillRect/>
          </a:stretch>
        </p:blipFill>
        <p:spPr>
          <a:xfrm>
            <a:off x="8945879" y="2621436"/>
            <a:ext cx="8915401" cy="702532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915399" y="4231861"/>
            <a:ext cx="89364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Phác hình và xây dựng bố cục.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Thể hiện chi tiết cho sinh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Lựa chọn màu theo nguồn sáng, gần đậm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 mờ.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Vẽ chi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tiết, hoàn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 sản phẩm.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050139" y="2098037"/>
            <a:ext cx="2667000" cy="104679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838978" y="3822958"/>
            <a:ext cx="4285338" cy="619734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0742" y="2105455"/>
            <a:ext cx="14574373" cy="768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99927" y="4912047"/>
            <a:ext cx="133496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5-8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TPMT.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17795" y="2400276"/>
            <a:ext cx="5031804" cy="2102874"/>
          </a:xfrm>
          <a:prstGeom prst="rect">
            <a:avLst/>
          </a:prstGeom>
        </p:spPr>
      </p:pic>
      <p:grpSp>
        <p:nvGrpSpPr>
          <p:cNvPr id="23" name="Group 2"/>
          <p:cNvGrpSpPr/>
          <p:nvPr/>
        </p:nvGrpSpPr>
        <p:grpSpPr>
          <a:xfrm>
            <a:off x="2836557" y="2786254"/>
            <a:ext cx="7286544" cy="1704453"/>
            <a:chOff x="0" y="0"/>
            <a:chExt cx="4579120" cy="1777080"/>
          </a:xfrm>
          <a:solidFill>
            <a:schemeClr val="accent6"/>
          </a:solidFill>
        </p:grpSpPr>
        <p:sp>
          <p:nvSpPr>
            <p:cNvPr id="24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2" name="TextBox 21"/>
          <p:cNvSpPr txBox="1"/>
          <p:nvPr/>
        </p:nvSpPr>
        <p:spPr>
          <a:xfrm>
            <a:off x="3033360" y="3207594"/>
            <a:ext cx="678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67728" y="665206"/>
            <a:ext cx="2743200" cy="219113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7800" y="1509474"/>
            <a:ext cx="1278185" cy="12224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1474"/>
            <a:ext cx="18288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 </a:t>
            </a:r>
            <a:r>
              <a:rPr lang="fr-FR" sz="51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5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51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1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51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838200" y="1943100"/>
            <a:ext cx="13944600" cy="7848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98600" y="3009900"/>
            <a:ext cx="125349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511D9E40-894D-419E-ACA9-25E289624E8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478000" y="3171302"/>
            <a:ext cx="3183185" cy="6865694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1573403" flipH="1" flipV="1">
            <a:off x="12369042" y="7978810"/>
            <a:ext cx="1444255" cy="11951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6" name="Picture 25" descr="A picture containing indoor, glass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94942"/>
            <a:ext cx="5257800" cy="65004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9154" y="3122419"/>
            <a:ext cx="89915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10515600" y="5905500"/>
            <a:ext cx="2853452" cy="43815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43100"/>
            <a:ext cx="16230600" cy="7842258"/>
            <a:chOff x="0" y="0"/>
            <a:chExt cx="7419046" cy="3964959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997012"/>
            </a:xfrm>
            <a:custGeom>
              <a:avLst/>
              <a:gdLst/>
              <a:ahLst/>
              <a:cxnLst/>
              <a:rect l="l" t="t" r="r" b="b"/>
              <a:pathLst>
                <a:path w="7433377" h="3997012">
                  <a:moveTo>
                    <a:pt x="63030" y="3403459"/>
                  </a:moveTo>
                  <a:cubicBezTo>
                    <a:pt x="63030" y="3403459"/>
                    <a:pt x="0" y="315689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3145260"/>
                    <a:pt x="7406314" y="3340863"/>
                    <a:pt x="7406314" y="3340863"/>
                  </a:cubicBezTo>
                  <a:cubicBezTo>
                    <a:pt x="7389633" y="3556595"/>
                    <a:pt x="7274989" y="3767207"/>
                    <a:pt x="7078119" y="3878831"/>
                  </a:cubicBezTo>
                  <a:cubicBezTo>
                    <a:pt x="6927768" y="3964080"/>
                    <a:pt x="6729737" y="3979178"/>
                    <a:pt x="5347512" y="3968436"/>
                  </a:cubicBezTo>
                  <a:lnTo>
                    <a:pt x="5347439" y="3968436"/>
                  </a:lnTo>
                  <a:cubicBezTo>
                    <a:pt x="645952" y="3963159"/>
                    <a:pt x="384604" y="3997012"/>
                    <a:pt x="254278" y="3887855"/>
                  </a:cubicBezTo>
                  <a:cubicBezTo>
                    <a:pt x="145767" y="3796969"/>
                    <a:pt x="81795" y="3603658"/>
                    <a:pt x="63030" y="34034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Rectangle 30"/>
          <p:cNvSpPr/>
          <p:nvPr/>
        </p:nvSpPr>
        <p:spPr>
          <a:xfrm>
            <a:off x="0" y="6477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sản phẩm mĩ thuật của học sinh</a:t>
            </a:r>
            <a:endParaRPr lang="en-US" sz="52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75571"/>
            <a:ext cx="5943600" cy="5029200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"/>
          <a:stretch/>
        </p:blipFill>
        <p:spPr>
          <a:xfrm>
            <a:off x="10439400" y="2275571"/>
            <a:ext cx="5943600" cy="5029200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588" r="1674"/>
          <a:stretch/>
        </p:blipFill>
        <p:spPr>
          <a:xfrm>
            <a:off x="5825072" y="4381500"/>
            <a:ext cx="6629400" cy="5302155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91737" y="7428516"/>
            <a:ext cx="2997099" cy="2858484"/>
          </a:xfrm>
          <a:prstGeom prst="rect">
            <a:avLst/>
          </a:prstGeom>
        </p:spPr>
      </p:pic>
      <p:pic>
        <p:nvPicPr>
          <p:cNvPr id="3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20665661">
            <a:off x="15616009" y="7782654"/>
            <a:ext cx="2035441" cy="2032897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553200" y="2171700"/>
            <a:ext cx="10287000" cy="6248400"/>
          </a:xfrm>
          <a:prstGeom prst="wedgeEllipseCallout">
            <a:avLst>
              <a:gd name="adj1" fmla="val -54216"/>
              <a:gd name="adj2" fmla="val 2575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3735" y="3771900"/>
            <a:ext cx="4800600" cy="5715000"/>
          </a:xfrm>
          <a:prstGeom prst="rect">
            <a:avLst/>
          </a:prstGeom>
        </p:spPr>
      </p:pic>
      <p:pic>
        <p:nvPicPr>
          <p:cNvPr id="13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9400" y="8191500"/>
            <a:ext cx="3686618" cy="186174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2000" y="-21541"/>
            <a:ext cx="3657600" cy="261518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894577">
            <a:off x="16067106" y="330152"/>
            <a:ext cx="1727384" cy="1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8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894577">
            <a:off x="16067106" y="330152"/>
            <a:ext cx="1727384" cy="1716588"/>
          </a:xfrm>
          <a:prstGeom prst="rect">
            <a:avLst/>
          </a:prstGeom>
        </p:spPr>
      </p:pic>
      <p:pic>
        <p:nvPicPr>
          <p:cNvPr id="9" name="Picture 8" descr="A picture containing text, indoor, clothes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63529"/>
            <a:ext cx="4724400" cy="5861371"/>
          </a:xfrm>
          <a:prstGeom prst="rect">
            <a:avLst/>
          </a:prstGeom>
        </p:spPr>
      </p:pic>
      <p:pic>
        <p:nvPicPr>
          <p:cNvPr id="10" name="Picture 9" descr="A group of people sitting at a table with food&#10;&#10;Description automatically generated with medium confidenc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63529"/>
            <a:ext cx="4572000" cy="5861371"/>
          </a:xfrm>
          <a:prstGeom prst="rect">
            <a:avLst/>
          </a:prstGeom>
        </p:spPr>
      </p:pic>
      <p:pic>
        <p:nvPicPr>
          <p:cNvPr id="11" name="Picture 10" descr="A person holding a small animal&#10;&#10;Description automatically generated with low confidenc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2863529"/>
            <a:ext cx="4267200" cy="588931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2000" y="-21541"/>
            <a:ext cx="3657600" cy="2615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1049" y="9230394"/>
            <a:ext cx="11945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548904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894577">
            <a:off x="16067106" y="330152"/>
            <a:ext cx="1727384" cy="171658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2000" y="-21541"/>
            <a:ext cx="3657600" cy="2615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1049" y="9230394"/>
            <a:ext cx="11945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dirty="0"/>
          </a:p>
        </p:txBody>
      </p:sp>
      <p:pic>
        <p:nvPicPr>
          <p:cNvPr id="12" name="Picture 11" descr="A picture containing colorful&#10;&#10;Description automatically generat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21464"/>
            <a:ext cx="7086600" cy="5827236"/>
          </a:xfrm>
          <a:prstGeom prst="rect">
            <a:avLst/>
          </a:prstGeom>
        </p:spPr>
      </p:pic>
      <p:pic>
        <p:nvPicPr>
          <p:cNvPr id="13" name="Picture 12" descr="A painting of flowers and fruit&#10;&#10;Description automatically generated with low confidenc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821464"/>
            <a:ext cx="7162800" cy="58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4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62000" y="416378"/>
            <a:ext cx="1425042" cy="1456828"/>
          </a:xfrm>
          <a:prstGeom prst="rect">
            <a:avLst/>
          </a:prstGeom>
        </p:spPr>
      </p:pic>
      <p:sp>
        <p:nvSpPr>
          <p:cNvPr id="44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CCFA6EDF-EB7C-4677-B214-04C70B014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430"/>
          <a:stretch>
            <a:fillRect/>
          </a:stretch>
        </p:blipFill>
        <p:spPr>
          <a:xfrm>
            <a:off x="767080" y="2476500"/>
            <a:ext cx="11648440" cy="716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38DA41-D01E-47C0-9BE6-70C4C94C3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83" y="2507142"/>
            <a:ext cx="4061667" cy="713215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323442" y="3169003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17800" y="3386560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23442" y="5132840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17800" y="4857955"/>
            <a:ext cx="8915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323442" y="7154020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717800" y="6879134"/>
            <a:ext cx="8915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10: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602720" y="7476693"/>
            <a:ext cx="1864443" cy="262906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/>
      <p:bldP spid="49" grpId="0" animBg="1"/>
      <p:bldP spid="50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020007" y="7598854"/>
            <a:ext cx="8239529" cy="2688146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828721" y="7265585"/>
            <a:ext cx="1788407" cy="204097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48939">
            <a:off x="429912" y="7717113"/>
            <a:ext cx="3430191" cy="17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418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6" name="Picture 25" descr="A picture containing indoor, glass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94942"/>
            <a:ext cx="5257800" cy="650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6200" y="2894942"/>
            <a:ext cx="865844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flipH="1">
            <a:off x="12192000" y="5741054"/>
            <a:ext cx="3238388" cy="40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6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4471" y="2958206"/>
            <a:ext cx="16230600" cy="4325209"/>
            <a:chOff x="0" y="0"/>
            <a:chExt cx="7419046" cy="2216503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7433377" cy="2248556"/>
            </a:xfrm>
            <a:custGeom>
              <a:avLst/>
              <a:gdLst/>
              <a:ahLst/>
              <a:cxnLst/>
              <a:rect l="l" t="t" r="r" b="b"/>
              <a:pathLst>
                <a:path w="74333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1396804"/>
                    <a:pt x="7406314" y="1592407"/>
                    <a:pt x="7406314" y="1592407"/>
                  </a:cubicBezTo>
                  <a:cubicBezTo>
                    <a:pt x="7389633" y="1808139"/>
                    <a:pt x="7274989" y="2018751"/>
                    <a:pt x="7078119" y="2130375"/>
                  </a:cubicBezTo>
                  <a:cubicBezTo>
                    <a:pt x="6927768" y="2215624"/>
                    <a:pt x="6729737" y="2230722"/>
                    <a:pt x="5347512" y="2219980"/>
                  </a:cubicBezTo>
                  <a:lnTo>
                    <a:pt x="5347439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-8457" y="3551902"/>
            <a:ext cx="1828799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 TÌM HIỂU NGUỒN SÁNG TRONG TRANH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c06100bc-a790-43b8-b3bf-786bceaa3fa5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69227"/>
            <a:ext cx="3657600" cy="303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6" y="107218"/>
            <a:ext cx="3200400" cy="24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46" y="244036"/>
            <a:ext cx="4038600" cy="30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40578" y="5600700"/>
            <a:ext cx="3839214" cy="451189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3200" y="2019300"/>
            <a:ext cx="10972800" cy="7768448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20486" y="290153"/>
            <a:ext cx="1376620" cy="1407325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8796" y="3138420"/>
            <a:ext cx="5242185" cy="557185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304391" y="2900680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04390" y="5005826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04390" y="7110972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15769093" y="1679698"/>
            <a:ext cx="1873174" cy="1550052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573403" flipH="1" flipV="1">
            <a:off x="6131528" y="8597297"/>
            <a:ext cx="1665335" cy="1378065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218676" y="6730296"/>
            <a:ext cx="1629226" cy="357001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069" y="2159037"/>
            <a:ext cx="8830250" cy="7503256"/>
            <a:chOff x="0" y="0"/>
            <a:chExt cx="2139469" cy="38247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53800" cy="3856830"/>
            </a:xfrm>
            <a:custGeom>
              <a:avLst/>
              <a:gdLst/>
              <a:ahLst/>
              <a:cxnLst/>
              <a:rect l="l" t="t" r="r" b="b"/>
              <a:pathLst>
                <a:path w="2153800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727" y="6965"/>
                  </a:cubicBezTo>
                  <a:lnTo>
                    <a:pt x="1260728" y="6965"/>
                  </a:lnTo>
                  <a:cubicBezTo>
                    <a:pt x="1477475" y="16819"/>
                    <a:pt x="1681790" y="36481"/>
                    <a:pt x="1815979" y="101690"/>
                  </a:cubicBezTo>
                  <a:cubicBezTo>
                    <a:pt x="2072025" y="226120"/>
                    <a:pt x="2153800" y="459160"/>
                    <a:pt x="2148312" y="704684"/>
                  </a:cubicBezTo>
                  <a:cubicBezTo>
                    <a:pt x="2148312" y="704684"/>
                    <a:pt x="2105024" y="1013073"/>
                    <a:pt x="2112458" y="1248607"/>
                  </a:cubicBezTo>
                  <a:cubicBezTo>
                    <a:pt x="2119581" y="3005078"/>
                    <a:pt x="2126737" y="3200681"/>
                    <a:pt x="2126737" y="3200681"/>
                  </a:cubicBezTo>
                  <a:cubicBezTo>
                    <a:pt x="2110056" y="3416413"/>
                    <a:pt x="1995412" y="3627024"/>
                    <a:pt x="1798543" y="3738649"/>
                  </a:cubicBezTo>
                  <a:cubicBezTo>
                    <a:pt x="1648191" y="3823897"/>
                    <a:pt x="1450160" y="3838995"/>
                    <a:pt x="1142858" y="3828254"/>
                  </a:cubicBezTo>
                  <a:lnTo>
                    <a:pt x="1142852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72600" y="2171700"/>
            <a:ext cx="8397886" cy="7440897"/>
            <a:chOff x="0" y="0"/>
            <a:chExt cx="5127448" cy="3824776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186137"/>
            <a:ext cx="7768127" cy="548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72033" y="3849652"/>
            <a:ext cx="8338369" cy="412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4773790" y="665206"/>
            <a:ext cx="3177049" cy="232718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053434">
            <a:off x="467207" y="7997593"/>
            <a:ext cx="1807960" cy="2609203"/>
          </a:xfrm>
          <a:prstGeom prst="rect">
            <a:avLst/>
          </a:prstGeom>
        </p:spPr>
      </p:pic>
      <p:pic>
        <p:nvPicPr>
          <p:cNvPr id="5124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069" y="2159037"/>
            <a:ext cx="8830250" cy="7503256"/>
            <a:chOff x="0" y="0"/>
            <a:chExt cx="2139469" cy="38247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53800" cy="3856830"/>
            </a:xfrm>
            <a:custGeom>
              <a:avLst/>
              <a:gdLst/>
              <a:ahLst/>
              <a:cxnLst/>
              <a:rect l="l" t="t" r="r" b="b"/>
              <a:pathLst>
                <a:path w="2153800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727" y="6965"/>
                  </a:cubicBezTo>
                  <a:lnTo>
                    <a:pt x="1260728" y="6965"/>
                  </a:lnTo>
                  <a:cubicBezTo>
                    <a:pt x="1477475" y="16819"/>
                    <a:pt x="1681790" y="36481"/>
                    <a:pt x="1815979" y="101690"/>
                  </a:cubicBezTo>
                  <a:cubicBezTo>
                    <a:pt x="2072025" y="226120"/>
                    <a:pt x="2153800" y="459160"/>
                    <a:pt x="2148312" y="704684"/>
                  </a:cubicBezTo>
                  <a:cubicBezTo>
                    <a:pt x="2148312" y="704684"/>
                    <a:pt x="2105024" y="1013073"/>
                    <a:pt x="2112458" y="1248607"/>
                  </a:cubicBezTo>
                  <a:cubicBezTo>
                    <a:pt x="2119581" y="3005078"/>
                    <a:pt x="2126737" y="3200681"/>
                    <a:pt x="2126737" y="3200681"/>
                  </a:cubicBezTo>
                  <a:cubicBezTo>
                    <a:pt x="2110056" y="3416413"/>
                    <a:pt x="1995412" y="3627024"/>
                    <a:pt x="1798543" y="3738649"/>
                  </a:cubicBezTo>
                  <a:cubicBezTo>
                    <a:pt x="1648191" y="3823897"/>
                    <a:pt x="1450160" y="3838995"/>
                    <a:pt x="1142858" y="3828254"/>
                  </a:cubicBezTo>
                  <a:lnTo>
                    <a:pt x="1142852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72600" y="2171700"/>
            <a:ext cx="8397886" cy="7440897"/>
            <a:chOff x="0" y="0"/>
            <a:chExt cx="5127448" cy="3824776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186137"/>
            <a:ext cx="7768127" cy="5486400"/>
          </a:xfrm>
          <a:prstGeom prst="rect">
            <a:avLst/>
          </a:prstGeom>
        </p:spPr>
      </p:pic>
      <p:pic>
        <p:nvPicPr>
          <p:cNvPr id="5124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5922" y="3197054"/>
            <a:ext cx="8070591" cy="556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78797" y="8191500"/>
            <a:ext cx="1668096" cy="1760524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4773790" y="665206"/>
            <a:ext cx="3177049" cy="23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35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49" y="419100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0" y="1886793"/>
            <a:ext cx="15513393" cy="74724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8260" y="3588430"/>
            <a:ext cx="126448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3716000" y="6591300"/>
            <a:ext cx="4378352" cy="3603018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739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49" y="419100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97000" y="6492240"/>
            <a:ext cx="2862799" cy="3090742"/>
          </a:xfrm>
          <a:prstGeom prst="rect">
            <a:avLst/>
          </a:prstGeom>
        </p:spPr>
      </p:pic>
      <p:sp>
        <p:nvSpPr>
          <p:cNvPr id="29" name="Line Callout 2 28"/>
          <p:cNvSpPr/>
          <p:nvPr/>
        </p:nvSpPr>
        <p:spPr>
          <a:xfrm>
            <a:off x="1720590" y="2417239"/>
            <a:ext cx="11582399" cy="5486400"/>
          </a:xfrm>
          <a:prstGeom prst="borderCallout2">
            <a:avLst>
              <a:gd name="adj1" fmla="val 29636"/>
              <a:gd name="adj2" fmla="val 101268"/>
              <a:gd name="adj3" fmla="val 29832"/>
              <a:gd name="adj4" fmla="val 115005"/>
              <a:gd name="adj5" fmla="val 70821"/>
              <a:gd name="adj6" fmla="val 118074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1004</Words>
  <Application>Microsoft Office PowerPoint</Application>
  <PresentationFormat>Custom</PresentationFormat>
  <Paragraphs>86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宋体</vt:lpstr>
      <vt:lpstr>Wingdings</vt:lpstr>
      <vt:lpstr>Calibri</vt:lpstr>
      <vt:lpstr>DengXian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63</cp:revision>
  <dcterms:created xsi:type="dcterms:W3CDTF">2006-08-16T00:00:00Z</dcterms:created>
  <dcterms:modified xsi:type="dcterms:W3CDTF">2022-06-07T09:00:45Z</dcterms:modified>
  <dc:identifier>DAFBUS2J9mU</dc:identifier>
</cp:coreProperties>
</file>