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2" r:id="rId3"/>
    <p:sldId id="257" r:id="rId4"/>
    <p:sldId id="262" r:id="rId5"/>
    <p:sldId id="263" r:id="rId6"/>
    <p:sldId id="274" r:id="rId7"/>
    <p:sldId id="277" r:id="rId8"/>
    <p:sldId id="268" r:id="rId9"/>
    <p:sldId id="267" r:id="rId10"/>
    <p:sldId id="272" r:id="rId11"/>
    <p:sldId id="270" r:id="rId12"/>
    <p:sldId id="266" r:id="rId13"/>
    <p:sldId id="275" r:id="rId14"/>
    <p:sldId id="279" r:id="rId15"/>
    <p:sldId id="28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09A"/>
    <a:srgbClr val="FFFFFF"/>
    <a:srgbClr val="7800A2"/>
    <a:srgbClr val="0000CC"/>
    <a:srgbClr val="336600"/>
    <a:srgbClr val="9900CC"/>
    <a:srgbClr val="FF00FF"/>
    <a:srgbClr val="006699"/>
    <a:srgbClr val="7C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9CFD5-3F88-4EB5-8947-2C8CEB26379C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E0DA-CFCE-486F-816B-698BF15BBA0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26BEA42-95CF-49ED-9600-D5F4860B26A9}" type="parTrans" cxnId="{50C77195-473A-452D-B66B-2531840E8F93}">
      <dgm:prSet/>
      <dgm:spPr/>
      <dgm:t>
        <a:bodyPr/>
        <a:lstStyle/>
        <a:p>
          <a:endParaRPr lang="en-US"/>
        </a:p>
      </dgm:t>
    </dgm:pt>
    <dgm:pt modelId="{BE4C11CD-8C96-49F4-AFBF-8DD4D722277E}" type="sibTrans" cxnId="{50C77195-473A-452D-B66B-2531840E8F93}">
      <dgm:prSet/>
      <dgm:spPr/>
      <dgm:t>
        <a:bodyPr/>
        <a:lstStyle/>
        <a:p>
          <a:endParaRPr lang="en-US"/>
        </a:p>
      </dgm:t>
    </dgm:pt>
    <dgm:pt modelId="{9FE48100-4978-4F21-A15D-BE172E015155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Khởi</a:t>
          </a:r>
          <a:r>
            <a: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động</a:t>
          </a:r>
          <a:endParaRPr lang="en-US" sz="28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Khởi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động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đặt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vấn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đề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gợi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mở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,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tạo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hứng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thú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vào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bài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mới</a:t>
          </a:r>
          <a:r>
            <a:rPr lang="en-US" sz="2000" b="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</a:p>
      </dgm:t>
    </dgm:pt>
    <dgm:pt modelId="{0CC2E3EC-26D6-487F-807E-B348F2C360B2}" type="parTrans" cxnId="{F581976C-A51A-4463-B470-4ABA3F513E15}">
      <dgm:prSet/>
      <dgm:spPr/>
      <dgm:t>
        <a:bodyPr/>
        <a:lstStyle/>
        <a:p>
          <a:endParaRPr lang="en-US"/>
        </a:p>
      </dgm:t>
    </dgm:pt>
    <dgm:pt modelId="{D6AD4287-8634-481C-8C2C-C2FEE024C697}" type="sibTrans" cxnId="{F581976C-A51A-4463-B470-4ABA3F513E15}">
      <dgm:prSet/>
      <dgm:spPr/>
      <dgm:t>
        <a:bodyPr/>
        <a:lstStyle/>
        <a:p>
          <a:endParaRPr lang="en-US"/>
        </a:p>
      </dgm:t>
    </dgm:pt>
    <dgm:pt modelId="{CC75D7DB-3C53-49FF-806E-206187FFCAA5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thành</a:t>
          </a:r>
          <a:r>
            <a: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mới</a:t>
          </a:r>
          <a:endParaRPr lang="en-US" sz="28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en-US" sz="2000" b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Hoạt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động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thành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qua 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việc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quan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sát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ảnh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thí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nghiệm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hoặc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trải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nghiệm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thực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tế</a:t>
          </a:r>
          <a:endParaRPr lang="en-US" sz="2000" b="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Thảo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luận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để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thành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mới</a:t>
          </a:r>
          <a:endParaRPr lang="en-US" sz="2000" b="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Tóm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tắt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trọng</a:t>
          </a:r>
          <a:r>
            <a:rPr lang="en-US" sz="2000" b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tâm</a:t>
          </a:r>
          <a:endParaRPr lang="en-US" sz="2000" b="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D7A8504-3184-41AB-A8F7-3EC6FF2AECCC}" type="parTrans" cxnId="{F111D31B-BB8D-40A2-9C66-15DBD8D57269}">
      <dgm:prSet/>
      <dgm:spPr/>
      <dgm:t>
        <a:bodyPr/>
        <a:lstStyle/>
        <a:p>
          <a:endParaRPr lang="en-US"/>
        </a:p>
      </dgm:t>
    </dgm:pt>
    <dgm:pt modelId="{954EAE8C-3653-4A2A-A3F0-A028509294AD}" type="sibTrans" cxnId="{F111D31B-BB8D-40A2-9C66-15DBD8D57269}">
      <dgm:prSet/>
      <dgm:spPr/>
      <dgm:t>
        <a:bodyPr/>
        <a:lstStyle/>
        <a:p>
          <a:endParaRPr lang="en-US"/>
        </a:p>
      </dgm:t>
    </dgm:pt>
    <dgm:pt modelId="{2A336EE3-B268-472D-91C6-FCC669175E95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Vận</a:t>
          </a:r>
          <a:r>
            <a: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dụng</a:t>
          </a:r>
          <a:endParaRPr lang="en-US" sz="28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Vận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dụng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và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kĩ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năng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đã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học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giải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quyết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vấn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đề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thực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tiễn</a:t>
          </a:r>
          <a:r>
            <a:rPr lang="en-US" sz="2000" b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endParaRPr lang="en-US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05BA137-0802-4050-927C-840CD8473F9F}" type="parTrans" cxnId="{CA94B528-A0BB-4005-84D6-FDF88EBBBA95}">
      <dgm:prSet/>
      <dgm:spPr/>
      <dgm:t>
        <a:bodyPr/>
        <a:lstStyle/>
        <a:p>
          <a:endParaRPr lang="en-US"/>
        </a:p>
      </dgm:t>
    </dgm:pt>
    <dgm:pt modelId="{87AF598E-AC2D-4DB8-AE37-EEDC55859D6E}" type="sibTrans" cxnId="{CA94B528-A0BB-4005-84D6-FDF88EBBBA95}">
      <dgm:prSet/>
      <dgm:spPr/>
      <dgm:t>
        <a:bodyPr/>
        <a:lstStyle/>
        <a:p>
          <a:endParaRPr lang="en-US"/>
        </a:p>
      </dgm:t>
    </dgm:pt>
    <dgm:pt modelId="{4C9E6448-772B-4F38-841E-F5558CC8274D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Luyện</a:t>
          </a:r>
          <a:r>
            <a: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tập</a:t>
          </a:r>
          <a:endParaRPr lang="en-US" sz="24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Củng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cố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rèn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kĩ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năng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bài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học</a:t>
          </a:r>
          <a:r>
            <a:rPr lang="en-US" sz="1800" b="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</a:p>
      </dgm:t>
    </dgm:pt>
    <dgm:pt modelId="{4EE97774-BD86-402F-AAA8-3628BDE7BC96}" type="parTrans" cxnId="{81EDCBB2-2E31-4C1C-8AD1-7F1BB86124B2}">
      <dgm:prSet/>
      <dgm:spPr/>
      <dgm:t>
        <a:bodyPr/>
        <a:lstStyle/>
        <a:p>
          <a:endParaRPr lang="en-US"/>
        </a:p>
      </dgm:t>
    </dgm:pt>
    <dgm:pt modelId="{56B7B6F1-C343-4259-BBB2-B6AD7214CC42}" type="sibTrans" cxnId="{81EDCBB2-2E31-4C1C-8AD1-7F1BB86124B2}">
      <dgm:prSet/>
      <dgm:spPr/>
      <dgm:t>
        <a:bodyPr/>
        <a:lstStyle/>
        <a:p>
          <a:endParaRPr lang="en-US"/>
        </a:p>
      </dgm:t>
    </dgm:pt>
    <dgm:pt modelId="{951017CB-E285-42F3-BF3F-42166D20113A}" type="pres">
      <dgm:prSet presAssocID="{D4B9CFD5-3F88-4EB5-8947-2C8CEB26379C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ED6600A-37E9-4B17-93CE-5A706B505FFF}" type="pres">
      <dgm:prSet presAssocID="{7CF1E0DA-CFCE-486F-816B-698BF15BBA0C}" presName="Parent" presStyleLbl="node1" presStyleIdx="0" presStyleCnt="2" custLinFactNeighborX="-58174" custLinFactNeighborY="-3353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97484BE9-6B59-474E-BD1C-6FD6E17BF1A4}" type="pres">
      <dgm:prSet presAssocID="{9FE48100-4978-4F21-A15D-BE172E015155}" presName="Accent" presStyleLbl="node1" presStyleIdx="1" presStyleCnt="2" custLinFactNeighborX="-10005" custLinFactNeighborY="-283"/>
      <dgm:spPr/>
    </dgm:pt>
    <dgm:pt modelId="{FCE73CC9-E283-46FA-9B30-7B039CAACEA8}" type="pres">
      <dgm:prSet presAssocID="{9FE48100-4978-4F21-A15D-BE172E015155}" presName="Image1" presStyleLbl="fgImgPlace1" presStyleIdx="0" presStyleCnt="4" custScaleX="66016" custScaleY="61289" custLinFactNeighborX="-57557" custLinFactNeighborY="-68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D1285E1-298A-4534-B4F7-9B896A47B7DF}" type="pres">
      <dgm:prSet presAssocID="{9FE48100-4978-4F21-A15D-BE172E015155}" presName="Child1" presStyleLbl="revTx" presStyleIdx="0" presStyleCnt="4" custScaleX="369762" custLinFactNeighborX="91532" custLinFactNeighborY="-16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7707A-BDCD-471D-8759-987A3B01AB96}" type="pres">
      <dgm:prSet presAssocID="{CC75D7DB-3C53-49FF-806E-206187FFCAA5}" presName="Image2" presStyleCnt="0"/>
      <dgm:spPr/>
    </dgm:pt>
    <dgm:pt modelId="{4F0C5177-F655-4667-BF4B-3F179C9128E1}" type="pres">
      <dgm:prSet presAssocID="{CC75D7DB-3C53-49FF-806E-206187FFCAA5}" presName="Image" presStyleLbl="fgImgPlace1" presStyleIdx="1" presStyleCnt="4" custScaleX="41862" custScaleY="90922" custLinFactNeighborX="-27672" custLinFactNeighborY="283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0FAF73-8261-4918-A18D-915EDFCFA8D1}" type="pres">
      <dgm:prSet presAssocID="{CC75D7DB-3C53-49FF-806E-206187FFCAA5}" presName="Child2" presStyleLbl="revTx" presStyleIdx="1" presStyleCnt="4" custScaleX="316930" custScaleY="176722" custLinFactNeighborX="77210" custLinFactNeighborY="11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24060-5BD5-418A-92FF-448619AEF347}" type="pres">
      <dgm:prSet presAssocID="{4C9E6448-772B-4F38-841E-F5558CC8274D}" presName="Image3" presStyleCnt="0"/>
      <dgm:spPr/>
    </dgm:pt>
    <dgm:pt modelId="{7D9259C1-D9D1-4905-9E42-0E80E14AC3D2}" type="pres">
      <dgm:prSet presAssocID="{4C9E6448-772B-4F38-841E-F5558CC8274D}" presName="Image" presStyleLbl="fgImgPlace1" presStyleIdx="2" presStyleCnt="4" custScaleX="49668" custScaleY="47497" custLinFactNeighborX="-28779" custLinFactNeighborY="-1439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3BE04BE-26EB-4989-BBC1-63D4309E895A}" type="pres">
      <dgm:prSet presAssocID="{4C9E6448-772B-4F38-841E-F5558CC8274D}" presName="Child3" presStyleLbl="revTx" presStyleIdx="2" presStyleCnt="4" custScaleX="232871" custLinFactNeighborX="44308" custLinFactNeighborY="-17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AD62-16DD-433D-BE76-CCE5B16736DF}" type="pres">
      <dgm:prSet presAssocID="{2A336EE3-B268-472D-91C6-FCC669175E95}" presName="Image4" presStyleCnt="0"/>
      <dgm:spPr/>
    </dgm:pt>
    <dgm:pt modelId="{9FF25DF3-8D52-4F9A-ADD9-ECFAB6830A9C}" type="pres">
      <dgm:prSet presAssocID="{2A336EE3-B268-472D-91C6-FCC669175E95}" presName="Image" presStyleLbl="fgImgPlace1" presStyleIdx="3" presStyleCnt="4" custScaleX="51629" custScaleY="49136" custLinFactNeighborX="12373" custLinFactNeighborY="-4096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83E1710-F852-4EB1-92C5-9C3B732AB85A}" type="pres">
      <dgm:prSet presAssocID="{2A336EE3-B268-472D-91C6-FCC669175E95}" presName="Child4" presStyleLbl="revTx" presStyleIdx="3" presStyleCnt="4" custScaleX="326279" custLinFactX="9614" custLinFactNeighborX="100000" custLinFactNeighborY="-31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5B1FD-0192-4979-A1D0-63BA96C5E5F5}" type="presOf" srcId="{9FE48100-4978-4F21-A15D-BE172E015155}" destId="{BD1285E1-298A-4534-B4F7-9B896A47B7DF}" srcOrd="0" destOrd="0" presId="urn:microsoft.com/office/officeart/2011/layout/RadialPictureList"/>
    <dgm:cxn modelId="{99E57378-DA08-456E-9322-F84496BE009D}" type="presOf" srcId="{CC75D7DB-3C53-49FF-806E-206187FFCAA5}" destId="{7E0FAF73-8261-4918-A18D-915EDFCFA8D1}" srcOrd="0" destOrd="0" presId="urn:microsoft.com/office/officeart/2011/layout/RadialPictureList"/>
    <dgm:cxn modelId="{38C201A4-C54E-473A-B5FE-49A59D5A5C38}" type="presOf" srcId="{4C9E6448-772B-4F38-841E-F5558CC8274D}" destId="{A3BE04BE-26EB-4989-BBC1-63D4309E895A}" srcOrd="0" destOrd="0" presId="urn:microsoft.com/office/officeart/2011/layout/RadialPictureList"/>
    <dgm:cxn modelId="{00E56C87-F799-4CCF-9D14-D799324DDEA9}" type="presOf" srcId="{D4B9CFD5-3F88-4EB5-8947-2C8CEB26379C}" destId="{951017CB-E285-42F3-BF3F-42166D20113A}" srcOrd="0" destOrd="0" presId="urn:microsoft.com/office/officeart/2011/layout/RadialPictureList"/>
    <dgm:cxn modelId="{F111D31B-BB8D-40A2-9C66-15DBD8D57269}" srcId="{7CF1E0DA-CFCE-486F-816B-698BF15BBA0C}" destId="{CC75D7DB-3C53-49FF-806E-206187FFCAA5}" srcOrd="1" destOrd="0" parTransId="{2D7A8504-3184-41AB-A8F7-3EC6FF2AECCC}" sibTransId="{954EAE8C-3653-4A2A-A3F0-A028509294AD}"/>
    <dgm:cxn modelId="{CA94B528-A0BB-4005-84D6-FDF88EBBBA95}" srcId="{7CF1E0DA-CFCE-486F-816B-698BF15BBA0C}" destId="{2A336EE3-B268-472D-91C6-FCC669175E95}" srcOrd="3" destOrd="0" parTransId="{005BA137-0802-4050-927C-840CD8473F9F}" sibTransId="{87AF598E-AC2D-4DB8-AE37-EEDC55859D6E}"/>
    <dgm:cxn modelId="{81EDCBB2-2E31-4C1C-8AD1-7F1BB86124B2}" srcId="{7CF1E0DA-CFCE-486F-816B-698BF15BBA0C}" destId="{4C9E6448-772B-4F38-841E-F5558CC8274D}" srcOrd="2" destOrd="0" parTransId="{4EE97774-BD86-402F-AAA8-3628BDE7BC96}" sibTransId="{56B7B6F1-C343-4259-BBB2-B6AD7214CC42}"/>
    <dgm:cxn modelId="{C1C43A07-91F1-4C09-B5C9-99C77F8EAADA}" type="presOf" srcId="{2A336EE3-B268-472D-91C6-FCC669175E95}" destId="{083E1710-F852-4EB1-92C5-9C3B732AB85A}" srcOrd="0" destOrd="0" presId="urn:microsoft.com/office/officeart/2011/layout/RadialPictureList"/>
    <dgm:cxn modelId="{50C77195-473A-452D-B66B-2531840E8F93}" srcId="{D4B9CFD5-3F88-4EB5-8947-2C8CEB26379C}" destId="{7CF1E0DA-CFCE-486F-816B-698BF15BBA0C}" srcOrd="0" destOrd="0" parTransId="{C26BEA42-95CF-49ED-9600-D5F4860B26A9}" sibTransId="{BE4C11CD-8C96-49F4-AFBF-8DD4D722277E}"/>
    <dgm:cxn modelId="{B2CFB2AD-580F-411F-818B-CA4344F7CDA1}" type="presOf" srcId="{7CF1E0DA-CFCE-486F-816B-698BF15BBA0C}" destId="{FED6600A-37E9-4B17-93CE-5A706B505FFF}" srcOrd="0" destOrd="0" presId="urn:microsoft.com/office/officeart/2011/layout/RadialPictureList"/>
    <dgm:cxn modelId="{F581976C-A51A-4463-B470-4ABA3F513E15}" srcId="{7CF1E0DA-CFCE-486F-816B-698BF15BBA0C}" destId="{9FE48100-4978-4F21-A15D-BE172E015155}" srcOrd="0" destOrd="0" parTransId="{0CC2E3EC-26D6-487F-807E-B348F2C360B2}" sibTransId="{D6AD4287-8634-481C-8C2C-C2FEE024C697}"/>
    <dgm:cxn modelId="{3A4DB000-7726-4FB0-B9DD-740F956A31E6}" type="presParOf" srcId="{951017CB-E285-42F3-BF3F-42166D20113A}" destId="{FED6600A-37E9-4B17-93CE-5A706B505FFF}" srcOrd="0" destOrd="0" presId="urn:microsoft.com/office/officeart/2011/layout/RadialPictureList"/>
    <dgm:cxn modelId="{5701EA2B-7404-4DDE-BF0F-B34E0E9EA342}" type="presParOf" srcId="{951017CB-E285-42F3-BF3F-42166D20113A}" destId="{97484BE9-6B59-474E-BD1C-6FD6E17BF1A4}" srcOrd="1" destOrd="0" presId="urn:microsoft.com/office/officeart/2011/layout/RadialPictureList"/>
    <dgm:cxn modelId="{667136C0-6EE4-4C12-A0F9-F12279BC2157}" type="presParOf" srcId="{951017CB-E285-42F3-BF3F-42166D20113A}" destId="{FCE73CC9-E283-46FA-9B30-7B039CAACEA8}" srcOrd="2" destOrd="0" presId="urn:microsoft.com/office/officeart/2011/layout/RadialPictureList"/>
    <dgm:cxn modelId="{24E6386C-8F7C-446F-BFBD-2AF59B9641E0}" type="presParOf" srcId="{951017CB-E285-42F3-BF3F-42166D20113A}" destId="{BD1285E1-298A-4534-B4F7-9B896A47B7DF}" srcOrd="3" destOrd="0" presId="urn:microsoft.com/office/officeart/2011/layout/RadialPictureList"/>
    <dgm:cxn modelId="{617310B4-4440-43EB-B291-091848C18479}" type="presParOf" srcId="{951017CB-E285-42F3-BF3F-42166D20113A}" destId="{B277707A-BDCD-471D-8759-987A3B01AB96}" srcOrd="4" destOrd="0" presId="urn:microsoft.com/office/officeart/2011/layout/RadialPictureList"/>
    <dgm:cxn modelId="{5E4800AF-64A1-46F8-95F5-5B152E159470}" type="presParOf" srcId="{B277707A-BDCD-471D-8759-987A3B01AB96}" destId="{4F0C5177-F655-4667-BF4B-3F179C9128E1}" srcOrd="0" destOrd="0" presId="urn:microsoft.com/office/officeart/2011/layout/RadialPictureList"/>
    <dgm:cxn modelId="{8B9D679F-E33C-485A-9E89-83825F726DCD}" type="presParOf" srcId="{951017CB-E285-42F3-BF3F-42166D20113A}" destId="{7E0FAF73-8261-4918-A18D-915EDFCFA8D1}" srcOrd="5" destOrd="0" presId="urn:microsoft.com/office/officeart/2011/layout/RadialPictureList"/>
    <dgm:cxn modelId="{368F447D-C29A-4BA2-8A81-3E235752C8FB}" type="presParOf" srcId="{951017CB-E285-42F3-BF3F-42166D20113A}" destId="{2C124060-5BD5-418A-92FF-448619AEF347}" srcOrd="6" destOrd="0" presId="urn:microsoft.com/office/officeart/2011/layout/RadialPictureList"/>
    <dgm:cxn modelId="{41ECD35D-7634-4A6E-9D3C-4EF76DB97DFF}" type="presParOf" srcId="{2C124060-5BD5-418A-92FF-448619AEF347}" destId="{7D9259C1-D9D1-4905-9E42-0E80E14AC3D2}" srcOrd="0" destOrd="0" presId="urn:microsoft.com/office/officeart/2011/layout/RadialPictureList"/>
    <dgm:cxn modelId="{85781F8A-60AC-4BBD-A0EF-66932488820B}" type="presParOf" srcId="{951017CB-E285-42F3-BF3F-42166D20113A}" destId="{A3BE04BE-26EB-4989-BBC1-63D4309E895A}" srcOrd="7" destOrd="0" presId="urn:microsoft.com/office/officeart/2011/layout/RadialPictureList"/>
    <dgm:cxn modelId="{C293A6D8-76BD-4C22-9FF5-59AC0E828C8A}" type="presParOf" srcId="{951017CB-E285-42F3-BF3F-42166D20113A}" destId="{5E99AD62-16DD-433D-BE76-CCE5B16736DF}" srcOrd="8" destOrd="0" presId="urn:microsoft.com/office/officeart/2011/layout/RadialPictureList"/>
    <dgm:cxn modelId="{17B06939-EC01-4B68-AB77-3D6A509107FF}" type="presParOf" srcId="{5E99AD62-16DD-433D-BE76-CCE5B16736DF}" destId="{9FF25DF3-8D52-4F9A-ADD9-ECFAB6830A9C}" srcOrd="0" destOrd="0" presId="urn:microsoft.com/office/officeart/2011/layout/RadialPictureList"/>
    <dgm:cxn modelId="{15C37D50-C63A-4DAF-A6F0-634033693EBE}" type="presParOf" srcId="{951017CB-E285-42F3-BF3F-42166D20113A}" destId="{083E1710-F852-4EB1-92C5-9C3B732AB85A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600A-37E9-4B17-93CE-5A706B505FFF}">
      <dsp:nvSpPr>
        <dsp:cNvPr id="0" name=""/>
        <dsp:cNvSpPr/>
      </dsp:nvSpPr>
      <dsp:spPr>
        <a:xfrm>
          <a:off x="1871163" y="1434179"/>
          <a:ext cx="2371962" cy="23717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2218529" y="1781514"/>
        <a:ext cx="1677230" cy="1677080"/>
      </dsp:txXfrm>
    </dsp:sp>
    <dsp:sp modelId="{97484BE9-6B59-474E-BD1C-6FD6E17BF1A4}">
      <dsp:nvSpPr>
        <dsp:cNvPr id="0" name=""/>
        <dsp:cNvSpPr/>
      </dsp:nvSpPr>
      <dsp:spPr>
        <a:xfrm>
          <a:off x="1549815" y="180697"/>
          <a:ext cx="4780834" cy="498354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73CC9-E283-46FA-9B30-7B039CAACEA8}">
      <dsp:nvSpPr>
        <dsp:cNvPr id="0" name=""/>
        <dsp:cNvSpPr/>
      </dsp:nvSpPr>
      <dsp:spPr>
        <a:xfrm>
          <a:off x="4472309" y="158511"/>
          <a:ext cx="839025" cy="7787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285E1-298A-4534-B4F7-9B896A47B7DF}">
      <dsp:nvSpPr>
        <dsp:cNvPr id="0" name=""/>
        <dsp:cNvSpPr/>
      </dsp:nvSpPr>
      <dsp:spPr>
        <a:xfrm>
          <a:off x="5618105" y="0"/>
          <a:ext cx="6290844" cy="123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Khởi</a:t>
          </a:r>
          <a:r>
            <a: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động</a:t>
          </a:r>
          <a:endParaRPr lang="en-US" sz="28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Khởi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động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đặt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vấn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đề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gợi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mở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,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tạo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hứng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thú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vào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bài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mới</a:t>
          </a:r>
          <a:r>
            <a:rPr lang="en-US" sz="2000" b="0" kern="1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</a:p>
      </dsp:txBody>
      <dsp:txXfrm>
        <a:off x="5618105" y="0"/>
        <a:ext cx="6290844" cy="1230037"/>
      </dsp:txXfrm>
    </dsp:sp>
    <dsp:sp modelId="{4F0C5177-F655-4667-BF4B-3F179C9128E1}">
      <dsp:nvSpPr>
        <dsp:cNvPr id="0" name=""/>
        <dsp:cNvSpPr/>
      </dsp:nvSpPr>
      <dsp:spPr>
        <a:xfrm>
          <a:off x="5944379" y="1600689"/>
          <a:ext cx="532042" cy="11553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FAF73-8261-4918-A18D-915EDFCFA8D1}">
      <dsp:nvSpPr>
        <dsp:cNvPr id="0" name=""/>
        <dsp:cNvSpPr/>
      </dsp:nvSpPr>
      <dsp:spPr>
        <a:xfrm>
          <a:off x="6759137" y="875904"/>
          <a:ext cx="5392001" cy="217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thành</a:t>
          </a:r>
          <a:r>
            <a: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mới</a:t>
          </a:r>
          <a:endParaRPr lang="en-US" sz="28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Hoạt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động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thành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qua 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việc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quan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sát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ảnh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thí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nghiệm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hoặc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trải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nghiệm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thực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tế</a:t>
          </a:r>
          <a:endParaRPr lang="en-US" sz="2000" b="0" kern="120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Thảo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luận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để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hình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thành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mới</a:t>
          </a:r>
          <a:endParaRPr lang="en-US" sz="2000" b="0" kern="120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Tóm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tắt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trọng</a:t>
          </a:r>
          <a:r>
            <a:rPr lang="en-US" sz="2000" b="0" kern="12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tâm</a:t>
          </a:r>
          <a:endParaRPr lang="en-US" sz="2000" b="0" kern="120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6759137" y="875904"/>
        <a:ext cx="5392001" cy="2173746"/>
      </dsp:txXfrm>
    </dsp:sp>
    <dsp:sp modelId="{7D9259C1-D9D1-4905-9E42-0E80E14AC3D2}">
      <dsp:nvSpPr>
        <dsp:cNvPr id="0" name=""/>
        <dsp:cNvSpPr/>
      </dsp:nvSpPr>
      <dsp:spPr>
        <a:xfrm>
          <a:off x="5875830" y="3073241"/>
          <a:ext cx="631251" cy="60353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E04BE-26EB-4989-BBC1-63D4309E895A}">
      <dsp:nvSpPr>
        <dsp:cNvPr id="0" name=""/>
        <dsp:cNvSpPr/>
      </dsp:nvSpPr>
      <dsp:spPr>
        <a:xfrm>
          <a:off x="6914426" y="2732136"/>
          <a:ext cx="3961886" cy="123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Luyện</a:t>
          </a:r>
          <a:r>
            <a:rPr lang="en-US" sz="24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tập</a:t>
          </a:r>
          <a:endParaRPr lang="en-US" sz="24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Củng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cố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rèn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kĩ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năng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bài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1800" b="0" kern="1200" dirty="0" err="1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học</a:t>
          </a:r>
          <a:r>
            <a:rPr lang="en-US" sz="1800" b="0" kern="1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</a:p>
      </dsp:txBody>
      <dsp:txXfrm>
        <a:off x="6914426" y="2732136"/>
        <a:ext cx="3961886" cy="1230037"/>
      </dsp:txXfrm>
    </dsp:sp>
    <dsp:sp modelId="{9FF25DF3-8D52-4F9A-ADD9-ECFAB6830A9C}">
      <dsp:nvSpPr>
        <dsp:cNvPr id="0" name=""/>
        <dsp:cNvSpPr/>
      </dsp:nvSpPr>
      <dsp:spPr>
        <a:xfrm>
          <a:off x="5452505" y="3949827"/>
          <a:ext cx="656175" cy="62436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E1710-F852-4EB1-92C5-9C3B732AB85A}">
      <dsp:nvSpPr>
        <dsp:cNvPr id="0" name=""/>
        <dsp:cNvSpPr/>
      </dsp:nvSpPr>
      <dsp:spPr>
        <a:xfrm>
          <a:off x="6295631" y="3787434"/>
          <a:ext cx="5551058" cy="123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Vận</a:t>
          </a:r>
          <a:r>
            <a:rPr lang="en-US" sz="28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dụng</a:t>
          </a:r>
          <a:endParaRPr lang="en-US" sz="28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Vận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dụng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kiến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thức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và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kĩ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năng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đã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học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giải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quyết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vấn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đề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thực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tiễn</a:t>
          </a:r>
          <a:r>
            <a:rPr lang="en-US" sz="2000" b="0" kern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endParaRPr lang="en-US" sz="2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6295631" y="3787434"/>
        <a:ext cx="5551058" cy="1230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4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59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51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9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3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6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6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76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6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1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4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7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8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6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1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3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D358-0962-40DE-88E1-CB8530FFF93B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3E2BF9-C954-44B8-8477-5FCD30926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65F4-0742-42E2-8CF1-0EEBDBA26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7128-D0FD-4FB8-AB76-30AD26B26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6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29" r="11040"/>
          <a:stretch/>
        </p:blipFill>
        <p:spPr>
          <a:xfrm>
            <a:off x="117875" y="580296"/>
            <a:ext cx="4134678" cy="5339836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4252553" y="2518640"/>
            <a:ext cx="1361729" cy="1738648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I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MỞ ĐẦU VỀ KHOA HỌC TỰ NHIÊN</a:t>
            </a:r>
          </a:p>
        </p:txBody>
      </p:sp>
      <p:sp>
        <p:nvSpPr>
          <p:cNvPr id="8" name="AutoShape 2" descr="https://ebdbook.vn/upload/sgk/lop6/khoa-hoc-tu-nhien-6-ket-noi-tri-thuc-voi-cuoc-song/2021-04-26-16032046-compressed.jpg?v=1.0.1"/>
          <p:cNvSpPr>
            <a:spLocks noChangeAspect="1" noChangeArrowheads="1"/>
          </p:cNvSpPr>
          <p:nvPr/>
        </p:nvSpPr>
        <p:spPr bwMode="auto">
          <a:xfrm>
            <a:off x="4330855" y="2076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6021805" y="2518640"/>
            <a:ext cx="1361729" cy="1738648"/>
          </a:xfrm>
          <a:prstGeom prst="foldedCorne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V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TẾ BÀO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7996379" y="2518640"/>
            <a:ext cx="1361729" cy="1738648"/>
          </a:xfrm>
          <a:prstGeom prst="foldedCorne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VI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TỪ TẾ BÀO ĐẾN CƠ THỂ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10063719" y="2522071"/>
            <a:ext cx="1361729" cy="1738648"/>
          </a:xfrm>
          <a:prstGeom prst="foldedCorne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VII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ĐA DẠNG THẾ GIỚI SỐNG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6001928" y="4672116"/>
            <a:ext cx="1361729" cy="1738648"/>
          </a:xfrm>
          <a:prstGeom prst="foldedCorner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VIII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LỰC TRONG ĐỜI SỐNG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7976502" y="4672116"/>
            <a:ext cx="1361729" cy="1738648"/>
          </a:xfrm>
          <a:prstGeom prst="foldedCorner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IX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NĂNG LƯỢNG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10043842" y="4675547"/>
            <a:ext cx="1361729" cy="1738648"/>
          </a:xfrm>
          <a:prstGeom prst="foldedCorner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X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TRÁI ĐẤT VÀ BẦU TRỜI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6001926" y="337929"/>
            <a:ext cx="1361729" cy="1738648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II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CHẤT QUANH TA</a:t>
            </a:r>
          </a:p>
        </p:txBody>
      </p:sp>
      <p:sp>
        <p:nvSpPr>
          <p:cNvPr id="23" name="Folded Corner 22"/>
          <p:cNvSpPr/>
          <p:nvPr/>
        </p:nvSpPr>
        <p:spPr>
          <a:xfrm>
            <a:off x="7976500" y="337929"/>
            <a:ext cx="1361729" cy="1738648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III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</a:rPr>
              <a:t>MỘT SỐ VẬT LIỆU, NGUYÊN LIỆU, NHIÊN LIỆU, LƯƠNG THỰC, THỰC PHẨM THÔNG DỤNG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10043840" y="341360"/>
            <a:ext cx="1361729" cy="1738648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CHƯƠNG IV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HỖN HỢP, TÁCH CHẤT RA KHỎI HỖN HỢP</a:t>
            </a:r>
          </a:p>
        </p:txBody>
      </p:sp>
    </p:spTree>
    <p:extLst>
      <p:ext uri="{BB962C8B-B14F-4D97-AF65-F5344CB8AC3E}">
        <p14:creationId xmlns:p14="http://schemas.microsoft.com/office/powerpoint/2010/main" val="25288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24"/>
            <a:ext cx="10677378" cy="68557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11473" y="0"/>
            <a:ext cx="5401077" cy="6813157"/>
            <a:chOff x="2711473" y="283886"/>
            <a:chExt cx="5401077" cy="6531126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5383369" y="283886"/>
              <a:ext cx="18624" cy="5866228"/>
            </a:xfrm>
            <a:prstGeom prst="straightConnector1">
              <a:avLst/>
            </a:prstGeom>
            <a:ln w="1778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711473" y="6018414"/>
              <a:ext cx="5401077" cy="796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KHOA HỌC TỰ NHIÊN CÓ VAI TRÒ QUAN TRỌNG TRONG: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544255" y="621919"/>
            <a:ext cx="4192173" cy="1619367"/>
            <a:chOff x="1544255" y="621920"/>
            <a:chExt cx="4192173" cy="1221672"/>
          </a:xfrm>
        </p:grpSpPr>
        <p:grpSp>
          <p:nvGrpSpPr>
            <p:cNvPr id="19" name="Group 18"/>
            <p:cNvGrpSpPr/>
            <p:nvPr/>
          </p:nvGrpSpPr>
          <p:grpSpPr>
            <a:xfrm>
              <a:off x="1544255" y="621920"/>
              <a:ext cx="4192173" cy="1157908"/>
              <a:chOff x="1505243" y="981344"/>
              <a:chExt cx="4192173" cy="11579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13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3675" y="1247804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5"/>
                    </a:solidFill>
                  </a:rPr>
                  <a:t>01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082361" y="643263"/>
              <a:ext cx="20404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72733" y="1099930"/>
            <a:ext cx="4185105" cy="1676351"/>
            <a:chOff x="5072733" y="1618373"/>
            <a:chExt cx="4185105" cy="1157908"/>
          </a:xfrm>
        </p:grpSpPr>
        <p:grpSp>
          <p:nvGrpSpPr>
            <p:cNvPr id="27" name="Group 26"/>
            <p:cNvGrpSpPr/>
            <p:nvPr/>
          </p:nvGrpSpPr>
          <p:grpSpPr>
            <a:xfrm flipH="1">
              <a:off x="5072733" y="1618373"/>
              <a:ext cx="4185105" cy="1157908"/>
              <a:chOff x="1498218" y="981344"/>
              <a:chExt cx="4199198" cy="115790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31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98218" y="1276157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rgbClr val="0070C0"/>
                    </a:solidFill>
                  </a:rPr>
                  <a:t>02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771793" y="1621153"/>
              <a:ext cx="2776397" cy="70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07406" y="2632630"/>
            <a:ext cx="4192173" cy="1158001"/>
            <a:chOff x="1507406" y="2632630"/>
            <a:chExt cx="4192173" cy="1158001"/>
          </a:xfrm>
        </p:grpSpPr>
        <p:grpSp>
          <p:nvGrpSpPr>
            <p:cNvPr id="20" name="Group 19"/>
            <p:cNvGrpSpPr/>
            <p:nvPr/>
          </p:nvGrpSpPr>
          <p:grpSpPr>
            <a:xfrm>
              <a:off x="1507406" y="2632723"/>
              <a:ext cx="4192173" cy="1157908"/>
              <a:chOff x="1505243" y="981344"/>
              <a:chExt cx="4192173" cy="115790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24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rgbClr val="33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3675" y="1247804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rgbClr val="7030A0"/>
                    </a:solidFill>
                  </a:rPr>
                  <a:t>03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144314" y="2632630"/>
              <a:ext cx="2812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2733" y="3694066"/>
            <a:ext cx="4185105" cy="1205940"/>
            <a:chOff x="5115187" y="3694756"/>
            <a:chExt cx="4185105" cy="1205940"/>
          </a:xfrm>
        </p:grpSpPr>
        <p:grpSp>
          <p:nvGrpSpPr>
            <p:cNvPr id="34" name="Group 33"/>
            <p:cNvGrpSpPr/>
            <p:nvPr/>
          </p:nvGrpSpPr>
          <p:grpSpPr>
            <a:xfrm flipH="1">
              <a:off x="5115187" y="3742788"/>
              <a:ext cx="4185105" cy="1157908"/>
              <a:chOff x="1498218" y="981344"/>
              <a:chExt cx="4199198" cy="115790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38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98218" y="1276157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1">
                        <a:lumMod val="50000"/>
                      </a:schemeClr>
                    </a:solidFill>
                  </a:rPr>
                  <a:t>04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79187" y="3694756"/>
              <a:ext cx="2353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khoẻ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42027" y="4769807"/>
            <a:ext cx="4192173" cy="1244799"/>
            <a:chOff x="1544255" y="4791319"/>
            <a:chExt cx="4192173" cy="1244799"/>
          </a:xfrm>
        </p:grpSpPr>
        <p:grpSp>
          <p:nvGrpSpPr>
            <p:cNvPr id="41" name="Group 40"/>
            <p:cNvGrpSpPr/>
            <p:nvPr/>
          </p:nvGrpSpPr>
          <p:grpSpPr>
            <a:xfrm>
              <a:off x="1544255" y="4878210"/>
              <a:ext cx="4192173" cy="1157908"/>
              <a:chOff x="1505243" y="981344"/>
              <a:chExt cx="4192173" cy="115790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505243" y="981344"/>
                <a:ext cx="4192173" cy="1157908"/>
                <a:chOff x="1039935" y="1077770"/>
                <a:chExt cx="3198868" cy="994539"/>
              </a:xfrm>
            </p:grpSpPr>
            <p:sp>
              <p:nvSpPr>
                <p:cNvPr id="45" name="Flowchart: Document 12"/>
                <p:cNvSpPr/>
                <p:nvPr/>
              </p:nvSpPr>
              <p:spPr>
                <a:xfrm>
                  <a:off x="1039935" y="1096106"/>
                  <a:ext cx="3142633" cy="976203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6502"/>
                    <a:gd name="connsiteY0" fmla="*/ 0 h 20818"/>
                    <a:gd name="connsiteX1" fmla="*/ 21600 w 26502"/>
                    <a:gd name="connsiteY1" fmla="*/ 0 h 20818"/>
                    <a:gd name="connsiteX2" fmla="*/ 26502 w 26502"/>
                    <a:gd name="connsiteY2" fmla="*/ 10122 h 20818"/>
                    <a:gd name="connsiteX3" fmla="*/ 0 w 26502"/>
                    <a:gd name="connsiteY3" fmla="*/ 20172 h 20818"/>
                    <a:gd name="connsiteX4" fmla="*/ 0 w 26502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6655"/>
                    <a:gd name="connsiteY0" fmla="*/ 0 h 20818"/>
                    <a:gd name="connsiteX1" fmla="*/ 26655 w 26655"/>
                    <a:gd name="connsiteY1" fmla="*/ 0 h 20818"/>
                    <a:gd name="connsiteX2" fmla="*/ 26502 w 26655"/>
                    <a:gd name="connsiteY2" fmla="*/ 10122 h 20818"/>
                    <a:gd name="connsiteX3" fmla="*/ 0 w 26655"/>
                    <a:gd name="connsiteY3" fmla="*/ 20172 h 20818"/>
                    <a:gd name="connsiteX4" fmla="*/ 0 w 26655"/>
                    <a:gd name="connsiteY4" fmla="*/ 0 h 20818"/>
                    <a:gd name="connsiteX0" fmla="*/ 0 w 27230"/>
                    <a:gd name="connsiteY0" fmla="*/ 0 h 20818"/>
                    <a:gd name="connsiteX1" fmla="*/ 26655 w 27230"/>
                    <a:gd name="connsiteY1" fmla="*/ 0 h 20818"/>
                    <a:gd name="connsiteX2" fmla="*/ 26502 w 27230"/>
                    <a:gd name="connsiteY2" fmla="*/ 10122 h 20818"/>
                    <a:gd name="connsiteX3" fmla="*/ 0 w 27230"/>
                    <a:gd name="connsiteY3" fmla="*/ 20172 h 20818"/>
                    <a:gd name="connsiteX4" fmla="*/ 0 w 27230"/>
                    <a:gd name="connsiteY4" fmla="*/ 0 h 20818"/>
                    <a:gd name="connsiteX0" fmla="*/ 0 w 27978"/>
                    <a:gd name="connsiteY0" fmla="*/ 0 h 20818"/>
                    <a:gd name="connsiteX1" fmla="*/ 26655 w 27978"/>
                    <a:gd name="connsiteY1" fmla="*/ 0 h 20818"/>
                    <a:gd name="connsiteX2" fmla="*/ 26502 w 27978"/>
                    <a:gd name="connsiteY2" fmla="*/ 10122 h 20818"/>
                    <a:gd name="connsiteX3" fmla="*/ 0 w 27978"/>
                    <a:gd name="connsiteY3" fmla="*/ 20172 h 20818"/>
                    <a:gd name="connsiteX4" fmla="*/ 0 w 27978"/>
                    <a:gd name="connsiteY4" fmla="*/ 0 h 20818"/>
                    <a:gd name="connsiteX0" fmla="*/ 0 w 29122"/>
                    <a:gd name="connsiteY0" fmla="*/ 0 h 20818"/>
                    <a:gd name="connsiteX1" fmla="*/ 26655 w 29122"/>
                    <a:gd name="connsiteY1" fmla="*/ 0 h 20818"/>
                    <a:gd name="connsiteX2" fmla="*/ 28122 w 29122"/>
                    <a:gd name="connsiteY2" fmla="*/ 9514 h 20818"/>
                    <a:gd name="connsiteX3" fmla="*/ 26502 w 29122"/>
                    <a:gd name="connsiteY3" fmla="*/ 10122 h 20818"/>
                    <a:gd name="connsiteX4" fmla="*/ 0 w 29122"/>
                    <a:gd name="connsiteY4" fmla="*/ 20172 h 20818"/>
                    <a:gd name="connsiteX5" fmla="*/ 0 w 29122"/>
                    <a:gd name="connsiteY5" fmla="*/ 0 h 20818"/>
                    <a:gd name="connsiteX0" fmla="*/ 0 w 29540"/>
                    <a:gd name="connsiteY0" fmla="*/ 0 h 20818"/>
                    <a:gd name="connsiteX1" fmla="*/ 26655 w 29540"/>
                    <a:gd name="connsiteY1" fmla="*/ 0 h 20818"/>
                    <a:gd name="connsiteX2" fmla="*/ 29041 w 29540"/>
                    <a:gd name="connsiteY2" fmla="*/ 10114 h 20818"/>
                    <a:gd name="connsiteX3" fmla="*/ 26502 w 29540"/>
                    <a:gd name="connsiteY3" fmla="*/ 10122 h 20818"/>
                    <a:gd name="connsiteX4" fmla="*/ 0 w 29540"/>
                    <a:gd name="connsiteY4" fmla="*/ 20172 h 20818"/>
                    <a:gd name="connsiteX5" fmla="*/ 0 w 29540"/>
                    <a:gd name="connsiteY5" fmla="*/ 0 h 20818"/>
                    <a:gd name="connsiteX0" fmla="*/ 0 w 29623"/>
                    <a:gd name="connsiteY0" fmla="*/ 0 h 20818"/>
                    <a:gd name="connsiteX1" fmla="*/ 26655 w 29623"/>
                    <a:gd name="connsiteY1" fmla="*/ 0 h 20818"/>
                    <a:gd name="connsiteX2" fmla="*/ 29194 w 29623"/>
                    <a:gd name="connsiteY2" fmla="*/ 9514 h 20818"/>
                    <a:gd name="connsiteX3" fmla="*/ 26502 w 29623"/>
                    <a:gd name="connsiteY3" fmla="*/ 10122 h 20818"/>
                    <a:gd name="connsiteX4" fmla="*/ 0 w 29623"/>
                    <a:gd name="connsiteY4" fmla="*/ 20172 h 20818"/>
                    <a:gd name="connsiteX5" fmla="*/ 0 w 29623"/>
                    <a:gd name="connsiteY5" fmla="*/ 0 h 20818"/>
                    <a:gd name="connsiteX0" fmla="*/ 0 w 30472"/>
                    <a:gd name="connsiteY0" fmla="*/ 0 h 20818"/>
                    <a:gd name="connsiteX1" fmla="*/ 26655 w 30472"/>
                    <a:gd name="connsiteY1" fmla="*/ 0 h 20818"/>
                    <a:gd name="connsiteX2" fmla="*/ 30420 w 30472"/>
                    <a:gd name="connsiteY2" fmla="*/ 7114 h 20818"/>
                    <a:gd name="connsiteX3" fmla="*/ 26502 w 30472"/>
                    <a:gd name="connsiteY3" fmla="*/ 10122 h 20818"/>
                    <a:gd name="connsiteX4" fmla="*/ 0 w 30472"/>
                    <a:gd name="connsiteY4" fmla="*/ 20172 h 20818"/>
                    <a:gd name="connsiteX5" fmla="*/ 0 w 30472"/>
                    <a:gd name="connsiteY5" fmla="*/ 0 h 20818"/>
                    <a:gd name="connsiteX0" fmla="*/ 544 w 31016"/>
                    <a:gd name="connsiteY0" fmla="*/ 0 h 20818"/>
                    <a:gd name="connsiteX1" fmla="*/ 27199 w 31016"/>
                    <a:gd name="connsiteY1" fmla="*/ 0 h 20818"/>
                    <a:gd name="connsiteX2" fmla="*/ 30964 w 31016"/>
                    <a:gd name="connsiteY2" fmla="*/ 7114 h 20818"/>
                    <a:gd name="connsiteX3" fmla="*/ 27046 w 31016"/>
                    <a:gd name="connsiteY3" fmla="*/ 10122 h 20818"/>
                    <a:gd name="connsiteX4" fmla="*/ 544 w 31016"/>
                    <a:gd name="connsiteY4" fmla="*/ 20172 h 20818"/>
                    <a:gd name="connsiteX5" fmla="*/ 544 w 31016"/>
                    <a:gd name="connsiteY5" fmla="*/ 0 h 20818"/>
                    <a:gd name="connsiteX0" fmla="*/ 3400 w 33872"/>
                    <a:gd name="connsiteY0" fmla="*/ 0 h 20818"/>
                    <a:gd name="connsiteX1" fmla="*/ 30055 w 33872"/>
                    <a:gd name="connsiteY1" fmla="*/ 0 h 20818"/>
                    <a:gd name="connsiteX2" fmla="*/ 33820 w 33872"/>
                    <a:gd name="connsiteY2" fmla="*/ 7114 h 20818"/>
                    <a:gd name="connsiteX3" fmla="*/ 29902 w 33872"/>
                    <a:gd name="connsiteY3" fmla="*/ 10122 h 20818"/>
                    <a:gd name="connsiteX4" fmla="*/ 3400 w 33872"/>
                    <a:gd name="connsiteY4" fmla="*/ 20172 h 20818"/>
                    <a:gd name="connsiteX5" fmla="*/ 170 w 33872"/>
                    <a:gd name="connsiteY5" fmla="*/ 10800 h 20818"/>
                    <a:gd name="connsiteX6" fmla="*/ 3400 w 33872"/>
                    <a:gd name="connsiteY6" fmla="*/ 0 h 20818"/>
                    <a:gd name="connsiteX0" fmla="*/ 3750 w 34222"/>
                    <a:gd name="connsiteY0" fmla="*/ 0 h 20818"/>
                    <a:gd name="connsiteX1" fmla="*/ 30405 w 34222"/>
                    <a:gd name="connsiteY1" fmla="*/ 0 h 20818"/>
                    <a:gd name="connsiteX2" fmla="*/ 34170 w 34222"/>
                    <a:gd name="connsiteY2" fmla="*/ 7114 h 20818"/>
                    <a:gd name="connsiteX3" fmla="*/ 30252 w 34222"/>
                    <a:gd name="connsiteY3" fmla="*/ 10122 h 20818"/>
                    <a:gd name="connsiteX4" fmla="*/ 3750 w 34222"/>
                    <a:gd name="connsiteY4" fmla="*/ 20172 h 20818"/>
                    <a:gd name="connsiteX5" fmla="*/ 60 w 34222"/>
                    <a:gd name="connsiteY5" fmla="*/ 11100 h 20818"/>
                    <a:gd name="connsiteX6" fmla="*/ 3750 w 34222"/>
                    <a:gd name="connsiteY6" fmla="*/ 0 h 2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22" h="20818">
                      <a:moveTo>
                        <a:pt x="3750" y="0"/>
                      </a:moveTo>
                      <a:lnTo>
                        <a:pt x="30405" y="0"/>
                      </a:lnTo>
                      <a:cubicBezTo>
                        <a:pt x="34888" y="1136"/>
                        <a:pt x="34195" y="5427"/>
                        <a:pt x="34170" y="7114"/>
                      </a:cubicBezTo>
                      <a:cubicBezTo>
                        <a:pt x="34145" y="8801"/>
                        <a:pt x="34735" y="7896"/>
                        <a:pt x="30252" y="10122"/>
                      </a:cubicBezTo>
                      <a:cubicBezTo>
                        <a:pt x="19452" y="10122"/>
                        <a:pt x="14550" y="23922"/>
                        <a:pt x="3750" y="20172"/>
                      </a:cubicBezTo>
                      <a:cubicBezTo>
                        <a:pt x="-746" y="20535"/>
                        <a:pt x="60" y="14462"/>
                        <a:pt x="60" y="11100"/>
                      </a:cubicBezTo>
                      <a:cubicBezTo>
                        <a:pt x="60" y="7738"/>
                        <a:pt x="-771" y="2050"/>
                        <a:pt x="3750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732366" y="1077770"/>
                  <a:ext cx="506437" cy="5064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849406" y="1190520"/>
                  <a:ext cx="283699" cy="28369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645918" y="1203032"/>
                <a:ext cx="735877" cy="73587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693675" y="1247804"/>
                <a:ext cx="845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6">
                        <a:lumMod val="50000"/>
                      </a:schemeClr>
                    </a:solidFill>
                  </a:rPr>
                  <a:t>05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264077" y="4791319"/>
              <a:ext cx="2353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1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107"/>
            <a:ext cx="12457042" cy="5903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63" y="0"/>
            <a:ext cx="123336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hãy q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uan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4197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759"/>
          <a:stretch/>
        </p:blipFill>
        <p:spPr>
          <a:xfrm>
            <a:off x="5659672" y="26015"/>
            <a:ext cx="65323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2" y="-22860"/>
            <a:ext cx="5221688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Estrangelo Edessa" panose="03080600000000000000" pitchFamily="66" charset="0"/>
                <a:ea typeface="Tahoma" panose="020B0604030504040204" pitchFamily="34" charset="0"/>
                <a:cs typeface="Estrangelo Edessa" panose="03080600000000000000" pitchFamily="66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Estrangelo Edessa" panose="03080600000000000000" pitchFamily="66" charset="0"/>
                <a:ea typeface="Tahoma" panose="020B0604030504040204" pitchFamily="34" charset="0"/>
                <a:cs typeface="Estrangelo Edessa" panose="03080600000000000000" pitchFamily="66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2F3824-983B-4D49-A769-F2F5A7413E10}"/>
              </a:ext>
            </a:extLst>
          </p:cNvPr>
          <p:cNvSpPr txBox="1"/>
          <p:nvPr/>
        </p:nvSpPr>
        <p:spPr>
          <a:xfrm>
            <a:off x="52346" y="671691"/>
            <a:ext cx="539496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KHTN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0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" y="92765"/>
            <a:ext cx="119004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Hãy chọn đáp án đúng nhất</a:t>
            </a:r>
          </a:p>
          <a:p>
            <a:pPr marL="514350" indent="-514350">
              <a:buAutoNum type="arabicPeriod"/>
            </a:pP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nghiên cứu về lĩnh vực nào sau đây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vật, hiện tượng tự nhiê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quy luật tự nhiên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ảnh hưởng của tự nhiên đến con người và môi trường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ý trên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nào sau đây </a:t>
            </a:r>
            <a:r>
              <a:rPr lang="vi-VN" sz="28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xem là nghiên cứu khoa học tự nhiên?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quá trình hình thành và phát triển của động vật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sự lên xuống của thủy triều.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sự khác nhau giữa văn hóa Việt Nam và văn hóa của các nước khác.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cách thức sản xuất phân bón hóa 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252" y="2266123"/>
            <a:ext cx="596348" cy="410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9269" y="4426228"/>
            <a:ext cx="437322" cy="424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8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765"/>
            <a:ext cx="11608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Theo em việc lắp ráp pin cho nhà máy điện mặt trời thể hiện vai trò nào của dưới đây của khoa học tự nhiên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 sức khỏe con người.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Nâng cao hiểu biết của con người về tự nhiên.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công nghệ vào đời sống sản xuất.</a:t>
            </a:r>
          </a:p>
          <a:p>
            <a:pPr marL="342900" indent="-342900">
              <a:buAutoNum type="alphaU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dộng nghiên cứu khoa học.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80991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thả diều không phải là hoạt động nghiên cứu khoa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366052"/>
            <a:ext cx="3538330" cy="111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429322"/>
            <a:ext cx="6846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Bạn Tùng và các bạn chơi thả diều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thả diều có phải là hoạt động nghiên cứu khoa học không?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người ta đã nghiên cứu và vận dụng sự hiểu biết nào trong tự nhiên để tạo ra con diều trong trò chơi.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04" y="2160104"/>
            <a:ext cx="5040796" cy="31506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0" y="1577009"/>
            <a:ext cx="397566" cy="410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7C1DE7-5E5F-47E4-90DB-6B44888D5744}"/>
              </a:ext>
            </a:extLst>
          </p:cNvPr>
          <p:cNvSpPr txBox="1"/>
          <p:nvPr/>
        </p:nvSpPr>
        <p:spPr>
          <a:xfrm>
            <a:off x="0" y="5880469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nghiên cứu và vận dụng sự hiểu biết về quá trình bay lượn của chim và sức đẩy của gió để sáng tạo nên trò chơi thả diều.</a:t>
            </a:r>
          </a:p>
        </p:txBody>
      </p:sp>
    </p:spTree>
    <p:extLst>
      <p:ext uri="{BB962C8B-B14F-4D97-AF65-F5344CB8AC3E}">
        <p14:creationId xmlns:p14="http://schemas.microsoft.com/office/powerpoint/2010/main" val="35803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982" y="0"/>
            <a:ext cx="479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66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theo nội dung ghi bài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Trả lời các câu hỏi 1,2 SGK/7</a:t>
            </a:r>
          </a:p>
          <a:p>
            <a:pPr marL="292100" indent="-2921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2: Các lĩnh vực chủ yếu của Khoa học tự nhiên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chuẩn bị theo nội dung yêu cầu của giáo viên)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8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4475144"/>
              </p:ext>
            </p:extLst>
          </p:nvPr>
        </p:nvGraphicFramePr>
        <p:xfrm>
          <a:off x="-833937" y="0"/>
          <a:ext cx="128656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529" y="4863021"/>
            <a:ext cx="847303" cy="7130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71652" y="5166013"/>
            <a:ext cx="6181948" cy="1362708"/>
            <a:chOff x="6229367" y="3788100"/>
            <a:chExt cx="6181948" cy="1362708"/>
          </a:xfrm>
        </p:grpSpPr>
        <p:sp>
          <p:nvSpPr>
            <p:cNvPr id="9" name="Rectangle 8"/>
            <p:cNvSpPr/>
            <p:nvPr/>
          </p:nvSpPr>
          <p:spPr>
            <a:xfrm>
              <a:off x="6653436" y="3920771"/>
              <a:ext cx="5551058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6229367" y="3788100"/>
              <a:ext cx="6181948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b="1" kern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200" b="1" kern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200" b="1" kern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kiến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b="0" kern="1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400" b="0" kern="12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nhà</a:t>
              </a:r>
              <a:endParaRPr lang="en-US" sz="2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19"/>
            <a:ext cx="12099235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07819"/>
            <a:ext cx="12192000" cy="3127140"/>
            <a:chOff x="0" y="0"/>
            <a:chExt cx="9601200" cy="2364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601200" cy="22574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72224" y="1751528"/>
              <a:ext cx="6724046" cy="612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496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762"/>
          <a:stretch/>
        </p:blipFill>
        <p:spPr>
          <a:xfrm>
            <a:off x="0" y="0"/>
            <a:ext cx="70236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3164" y="2918727"/>
            <a:ext cx="5168348" cy="37151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5440" lvl="0" algn="just" eaLnBrk="0">
              <a:lnSpc>
                <a:spcPct val="107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lvl="1" algn="just" eaLnBrk="0">
              <a:lnSpc>
                <a:spcPct val="107000"/>
              </a:lnSpc>
              <a:buFont typeface="+mj-lt"/>
              <a:buAutoNum type="alphaU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3038" lvl="1" indent="-173038" algn="just" eaLnBrk="0">
              <a:lnSpc>
                <a:spcPct val="107000"/>
              </a:lnSpc>
              <a:buFont typeface="+mj-lt"/>
              <a:buAutoNum type="alphaU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marL="0" lvl="1" indent="119063" algn="just" eaLnBrk="0">
              <a:lnSpc>
                <a:spcPct val="107000"/>
              </a:lnSpc>
              <a:buFont typeface="+mj-lt"/>
              <a:buAutoNum type="alphaU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92100" lvl="1" indent="-292100" algn="just" eaLnBrk="0">
              <a:lnSpc>
                <a:spcPct val="107000"/>
              </a:lnSpc>
              <a:buFont typeface="+mj-lt"/>
              <a:buAutoNum type="alphaUcPeriod"/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3164" y="357809"/>
            <a:ext cx="5088836" cy="1517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eaLnBrk="0">
              <a:lnSpc>
                <a:spcPct val="107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1.1 đến 1.6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03164" y="6200883"/>
            <a:ext cx="344558" cy="392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6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7453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8140" lvl="0" eaLnBrk="0">
              <a:lnSpc>
                <a:spcPct val="107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3: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: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58140" lvl="0" eaLnBrk="0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58140" lvl="0" eaLnBrk="0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Khoa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………,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58140" lvl="0" eaLnBrk="0">
              <a:lnSpc>
                <a:spcPct val="107000"/>
              </a:lnSpc>
            </a:pP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58140" lvl="0" eaLnBrk="0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……………….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………..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58140" lvl="0" eaLnBrk="0">
              <a:lnSpc>
                <a:spcPct val="107000"/>
              </a:lnSpc>
            </a:pP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58140" lvl="0" eaLnBrk="0">
              <a:lnSpc>
                <a:spcPct val="107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……………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6296" y="980661"/>
            <a:ext cx="45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0191" y="2093843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4974" y="531412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30693" y="4890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46296" y="2145988"/>
            <a:ext cx="3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6866" y="915804"/>
            <a:ext cx="362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876" y="1882561"/>
            <a:ext cx="212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9461" y="1961783"/>
            <a:ext cx="222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9217" y="3026231"/>
            <a:ext cx="261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1D3768-9306-4E22-AFBB-BF53AE4B1BCD}"/>
              </a:ext>
            </a:extLst>
          </p:cNvPr>
          <p:cNvSpPr txBox="1"/>
          <p:nvPr/>
        </p:nvSpPr>
        <p:spPr>
          <a:xfrm>
            <a:off x="3438938" y="315497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11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" grpId="0"/>
      <p:bldP spid="4" grpId="0"/>
      <p:bldP spid="5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716"/>
            <a:ext cx="12192000" cy="68787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14031" y="159800"/>
            <a:ext cx="4430333" cy="6698200"/>
            <a:chOff x="2775394" y="159800"/>
            <a:chExt cx="4430333" cy="6698200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n>
                    <a:solidFill>
                      <a:schemeClr val="bg2"/>
                    </a:solidFill>
                  </a:ln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82785" y="687806"/>
              <a:ext cx="615553" cy="617019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2400" b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800" b="1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Là ngành khoa học nghiên cứu về </a:t>
              </a:r>
              <a:r>
                <a:rPr lang="en-US" sz="28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sz="280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0087" y="969561"/>
            <a:ext cx="4255728" cy="2643462"/>
            <a:chOff x="1318322" y="969561"/>
            <a:chExt cx="3467493" cy="264346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371027" y="969561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96387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18323" y="1321355"/>
              <a:ext cx="223274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Sự  vật </a:t>
              </a:r>
            </a:p>
            <a:p>
              <a:pPr algn="ctr"/>
              <a:r>
                <a:rPr lang="en-US" sz="2400" b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 nhiên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6181" y="1300229"/>
            <a:ext cx="4196019" cy="2616847"/>
            <a:chOff x="5316181" y="1300229"/>
            <a:chExt cx="3556121" cy="261684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316181" y="130022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30969" y="132094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92512" y="1687530"/>
              <a:ext cx="23797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Hiện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tượng</a:t>
              </a:r>
              <a:endParaRPr lang="en-US" sz="24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  <a:p>
              <a:pPr algn="ctr"/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24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  <p:pic>
          <p:nvPicPr>
            <p:cNvPr id="1030" name="Picture 6" descr="Kết quả hình ảnh cho hiện tượng hoá họ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512" y="2429707"/>
              <a:ext cx="2379790" cy="148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19271" y="3686273"/>
            <a:ext cx="4671507" cy="3227976"/>
            <a:chOff x="1186437" y="3686273"/>
            <a:chExt cx="3604341" cy="32279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75990" y="369143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71028" y="3686273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98028" y="4028224"/>
              <a:ext cx="318069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Quy luật </a:t>
              </a:r>
            </a:p>
            <a:p>
              <a:pPr algn="ctr"/>
              <a:r>
                <a:rPr lang="en-US" sz="2400" b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 nhiên</a:t>
              </a: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7" y="4847491"/>
              <a:ext cx="3192288" cy="20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34776" y="4015591"/>
            <a:ext cx="5532889" cy="1654226"/>
            <a:chOff x="5346900" y="4030706"/>
            <a:chExt cx="4700944" cy="165422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46900" y="4030706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761688" y="403070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83446" y="4484603"/>
              <a:ext cx="396439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Những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ảnh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hưởng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của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chúng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đến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cuộc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sống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con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người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và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môi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trường</a:t>
              </a:r>
              <a:r>
                <a:rPr lang="en-US" sz="24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3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40" y="0"/>
            <a:ext cx="1220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376"/>
            <a:ext cx="4996070" cy="1953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1.7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43" y="-2"/>
            <a:ext cx="709834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1047AA-1BC5-49DE-BAED-97A645FE5057}"/>
              </a:ext>
            </a:extLst>
          </p:cNvPr>
          <p:cNvSpPr txBox="1"/>
          <p:nvPr/>
        </p:nvSpPr>
        <p:spPr>
          <a:xfrm>
            <a:off x="85806" y="2148509"/>
            <a:ext cx="4996070" cy="1307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1.7.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E9EDC2-A47C-4BBC-BA3F-6F07A8388D0D}"/>
              </a:ext>
            </a:extLst>
          </p:cNvPr>
          <p:cNvSpPr txBox="1"/>
          <p:nvPr/>
        </p:nvSpPr>
        <p:spPr>
          <a:xfrm>
            <a:off x="101046" y="3558209"/>
            <a:ext cx="4996070" cy="661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1.8.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33A7E5-EDE1-4DE3-8E44-C1328619D70A}"/>
              </a:ext>
            </a:extLst>
          </p:cNvPr>
          <p:cNvSpPr txBox="1"/>
          <p:nvPr/>
        </p:nvSpPr>
        <p:spPr>
          <a:xfrm>
            <a:off x="69573" y="4361599"/>
            <a:ext cx="4996070" cy="1307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1.9.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1DD74B-FD02-45BB-8D9E-F6BC62919A51}"/>
              </a:ext>
            </a:extLst>
          </p:cNvPr>
          <p:cNvSpPr txBox="1"/>
          <p:nvPr/>
        </p:nvSpPr>
        <p:spPr>
          <a:xfrm>
            <a:off x="145773" y="5645945"/>
            <a:ext cx="4996070" cy="1307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1.10.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1790</TotalTime>
  <Words>958</Words>
  <Application>Microsoft Office PowerPoint</Application>
  <PresentationFormat>Custom</PresentationFormat>
  <Paragraphs>111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21AK22</cp:lastModifiedBy>
  <cp:revision>121</cp:revision>
  <dcterms:created xsi:type="dcterms:W3CDTF">2021-02-07T03:08:37Z</dcterms:created>
  <dcterms:modified xsi:type="dcterms:W3CDTF">2023-09-04T10:22:11Z</dcterms:modified>
</cp:coreProperties>
</file>