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76" r:id="rId5"/>
    <p:sldId id="337" r:id="rId6"/>
    <p:sldId id="377" r:id="rId7"/>
    <p:sldId id="351" r:id="rId8"/>
    <p:sldId id="344" r:id="rId9"/>
    <p:sldId id="379" r:id="rId10"/>
    <p:sldId id="378" r:id="rId11"/>
    <p:sldId id="367" r:id="rId12"/>
    <p:sldId id="368" r:id="rId13"/>
    <p:sldId id="345" r:id="rId14"/>
    <p:sldId id="347" r:id="rId15"/>
    <p:sldId id="369" r:id="rId16"/>
    <p:sldId id="355" r:id="rId17"/>
    <p:sldId id="380" r:id="rId18"/>
    <p:sldId id="356" r:id="rId19"/>
    <p:sldId id="357" r:id="rId20"/>
    <p:sldId id="365" r:id="rId21"/>
    <p:sldId id="366" r:id="rId22"/>
    <p:sldId id="359" r:id="rId23"/>
    <p:sldId id="3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E0F72-3C9E-ACF3-2F8E-0DCFCAB7BB73}"/>
              </a:ext>
            </a:extLst>
          </p:cNvPr>
          <p:cNvSpPr txBox="1"/>
          <p:nvPr/>
        </p:nvSpPr>
        <p:spPr>
          <a:xfrm>
            <a:off x="688492" y="2939725"/>
            <a:ext cx="1379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54540-918B-3173-045E-F8FF9950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23" y="1848202"/>
            <a:ext cx="6706711" cy="4914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19900-62A0-76D5-BE20-637408125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22" y="941336"/>
            <a:ext cx="8180518" cy="8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640A9-3CEE-810F-4FE6-ACE97719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18" y="1365801"/>
            <a:ext cx="7350540" cy="49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83BCA-E7B8-2727-C768-3F760C1D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8877300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A5D03-C250-BBDF-F3AA-10D8A4EEA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4195762"/>
            <a:ext cx="88201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7BB07-4B3A-AD69-C4CE-21C6BB24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2" y="1623666"/>
            <a:ext cx="4122049" cy="3610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1A804-A23C-B7E9-BE41-810567DA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73" y="1623666"/>
            <a:ext cx="4122049" cy="37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C19A5-6986-2CA7-DA00-177D6E6E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182"/>
            <a:ext cx="9144000" cy="4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AB101B-4264-1EF7-C047-868C11324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23" y="892596"/>
            <a:ext cx="6996319" cy="60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EFE88-8062-7840-A480-FD37BE9E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6" y="1229553"/>
            <a:ext cx="8323548" cy="5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C2F673-05B4-F4A0-44C2-6BA6E54E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47" y="1057896"/>
            <a:ext cx="7642306" cy="56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D96AC-7B77-F0B7-B959-F0F241D5C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99" y="133971"/>
            <a:ext cx="5705678" cy="6590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425106" y="117718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644DC-EEA1-8CCC-2A62-1C2DF37B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5193"/>
            <a:ext cx="9143998" cy="47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21120-8E1D-61CC-7EF4-064FF703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66" y="1172610"/>
            <a:ext cx="9159764" cy="51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6EF9D-B139-FCFB-F2B5-502BCA6D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3" y="1308445"/>
            <a:ext cx="9012334" cy="51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AE74A9-2D14-4F8E-983D-2D202A1C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8" y="1766887"/>
            <a:ext cx="86487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3FE5C-B988-70AF-F521-073741B4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056654"/>
            <a:ext cx="8934450" cy="280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9FC7D-3D26-B6D6-944D-47925A601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4372595"/>
            <a:ext cx="8477250" cy="14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464863" y="296733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22730-1870-8274-2063-13A53AC7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1" y="1177185"/>
            <a:ext cx="5766240" cy="56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A2B5D-C7BF-638B-8E93-90269E19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02" y="796787"/>
            <a:ext cx="6337908" cy="4574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BFB02-C2E9-A8FA-F34C-74E04433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0935"/>
            <a:ext cx="9143998" cy="13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3782F-9760-68DF-CF75-3F9631722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" y="1308237"/>
            <a:ext cx="9133828" cy="49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5ED64F-436A-CE99-1131-4D11E34F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9942"/>
            <a:ext cx="9129711" cy="52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A74EF-3762-8D4B-DF68-5FC25880E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" y="1208225"/>
            <a:ext cx="9115923" cy="55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F69FCA-7030-B6EB-AA7A-34D1AA4F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13" y="629686"/>
            <a:ext cx="6194978" cy="4593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08C18-E55C-773C-1185-034EED4EC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5407869"/>
            <a:ext cx="9144002" cy="12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4928B-485A-40EF-97CF-EA3F33EA2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7" y="1135752"/>
            <a:ext cx="9101913" cy="57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61959-9C39-8539-AB3A-7C381EA5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1" y="1153352"/>
            <a:ext cx="7818717" cy="55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37</Words>
  <Application>Microsoft Office PowerPoint</Application>
  <PresentationFormat>On-screen Show (4:3)</PresentationFormat>
  <Paragraphs>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118</cp:revision>
  <dcterms:created xsi:type="dcterms:W3CDTF">2021-01-29T04:19:07Z</dcterms:created>
  <dcterms:modified xsi:type="dcterms:W3CDTF">2024-07-15T01:19:19Z</dcterms:modified>
</cp:coreProperties>
</file>