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3" qsCatId="simple" csTypeId="urn:microsoft.com/office/officeart/2005/8/colors/colorful5#3"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t>
        <a:bodyPr/>
        <a:lstStyle/>
        <a:p>
          <a:endParaRPr lang="vi-VN"/>
        </a:p>
      </dgm:t>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t>
        <a:bodyPr/>
        <a:lstStyle/>
        <a:p>
          <a:endParaRPr lang="vi-VN"/>
        </a:p>
      </dgm:t>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t>
        <a:bodyPr/>
        <a:lstStyle/>
        <a:p>
          <a:endParaRPr lang="vi-VN"/>
        </a:p>
      </dgm:t>
    </dgm:pt>
  </dgm:ptLst>
  <dgm:cxnLst>
    <dgm:cxn modelId="{D61B47A0-61AD-476B-83D3-6B16D6816889}" type="presOf" srcId="{170BD9A7-4F2B-4E93-A099-EB3961C89175}" destId="{5D3E6026-A697-4D8F-84B5-C5321A8528B3}" srcOrd="0" destOrd="1"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C27303A4-7ABC-4553-8B96-8941D8AC2D32}" type="presOf" srcId="{BEB4A0DE-FB16-4C4F-8DEA-03570694B93A}" destId="{5D3E6026-A697-4D8F-84B5-C5321A8528B3}" srcOrd="0" destOrd="0" presId="urn:microsoft.com/office/officeart/2005/8/layout/vList3"/>
    <dgm:cxn modelId="{7121DCC0-3CE6-4B39-B75C-B2552C2024CC}" type="presOf" srcId="{8B265B6D-47BE-4C34-81C5-E78C2518F1B7}" destId="{5D3E6026-A697-4D8F-84B5-C5321A8528B3}" srcOrd="0" destOrd="2"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BA80F18F-25C6-4FE2-A52D-E43D4D6BDAB1}" type="presOf" srcId="{D66A8DA8-3BA8-47C3-B3F4-D8ECEE18BE46}" destId="{00C34D87-B2DD-493A-BAA2-1A14EA17DEB1}" srcOrd="0" destOrd="2" presId="urn:microsoft.com/office/officeart/2005/8/layout/vList3"/>
    <dgm:cxn modelId="{6B2E1B0D-5787-4F0E-970A-D32320970812}" type="presOf" srcId="{25EF8B53-4C57-43A4-9FE1-40C318A0AD88}" destId="{00C34D87-B2DD-493A-BAA2-1A14EA17DEB1}" srcOrd="0" destOrd="0" presId="urn:microsoft.com/office/officeart/2005/8/layout/vList3"/>
    <dgm:cxn modelId="{242E2F5A-91D8-4224-AEB3-38B9A6D63E51}" srcId="{BEB4A0DE-FB16-4C4F-8DEA-03570694B93A}" destId="{8B265B6D-47BE-4C34-81C5-E78C2518F1B7}" srcOrd="1" destOrd="0" parTransId="{2D7A778A-53B4-4519-ACFE-02516364DC67}" sibTransId="{A19E260C-E2DC-481F-878B-9BA87E2AD89C}"/>
    <dgm:cxn modelId="{06769AA7-B70B-4DCA-9988-C51CC3EDF37F}" type="presOf" srcId="{87B06E97-9453-4ED8-AE05-84856B011B6A}" destId="{00C34D87-B2DD-493A-BAA2-1A14EA17DEB1}" srcOrd="0" destOrd="1"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8DAF3A93-5472-4DC5-9031-6D6761AA1139}" srcId="{800EE499-D129-484D-B5C0-D0F3AC30E8B1}" destId="{25EF8B53-4C57-43A4-9FE1-40C318A0AD88}" srcOrd="2" destOrd="0" parTransId="{62CE1C4C-AE05-4247-9728-BCA5F5CA780A}" sibTransId="{F463D266-32E5-414A-9781-DA46FFE60955}"/>
    <dgm:cxn modelId="{15CBB50B-A0FB-440B-A202-09489FDADCED}" srcId="{800EE499-D129-484D-B5C0-D0F3AC30E8B1}" destId="{BEB4A0DE-FB16-4C4F-8DEA-03570694B93A}" srcOrd="0" destOrd="0" parTransId="{A1CD0B47-03FC-4535-A972-2673574CE2F3}" sibTransId="{66283CB7-69B8-41D5-A569-950515985F71}"/>
    <dgm:cxn modelId="{6C34F191-D140-4328-BE2F-22FB849401D3}" type="presOf" srcId="{4EA87785-B7B3-4F48-BB13-D91C5DEA8DC1}" destId="{1BD648EC-230D-47E1-A618-F93D265B0703}" srcOrd="0" destOrd="0" presId="urn:microsoft.com/office/officeart/2005/8/layout/vList3"/>
    <dgm:cxn modelId="{52CC7C54-A871-446B-BBE9-D6209EC4FD9F}" srcId="{25EF8B53-4C57-43A4-9FE1-40C318A0AD88}" destId="{87B06E97-9453-4ED8-AE05-84856B011B6A}" srcOrd="0" destOrd="0" parTransId="{67D693CD-D848-4D3B-863F-4346B085BBBF}" sibTransId="{56EC68E5-588E-4EC5-8B0E-4ACD627D15EA}"/>
    <dgm:cxn modelId="{F6741550-9FFE-4FB0-8E29-A91B8B80D944}" type="presOf" srcId="{11A5EA0A-517A-463B-9BA8-5EB54D7D10F8}" destId="{DC27DDA6-73A4-45AF-8B52-70E594C6E063}" srcOrd="0" destOrd="0" presId="urn:microsoft.com/office/officeart/2005/8/layout/vList3"/>
    <dgm:cxn modelId="{07CABCE1-9B95-41A1-AA7E-626C6CA7D445}" type="presOf" srcId="{800EE499-D129-484D-B5C0-D0F3AC30E8B1}" destId="{3A30B1D0-F146-41C6-9373-8CC849B0566C}" srcOrd="0" destOrd="0" presId="urn:microsoft.com/office/officeart/2005/8/layout/vList3"/>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4" qsCatId="simple" csTypeId="urn:microsoft.com/office/officeart/2005/8/colors/colorful5#4" csCatId="accent1" phldr="1"/>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t>
        <a:bodyPr/>
        <a:lstStyle/>
        <a:p>
          <a:endParaRPr lang="vi-VN"/>
        </a:p>
      </dgm:t>
    </dgm:pt>
    <dgm:pt modelId="{66283CB7-69B8-41D5-A569-950515985F71}" type="sibTrans" cxnId="{0D13E052-75BD-438A-AC2D-86CCDA180EAD}">
      <dgm:prSet/>
      <dgm:spPr/>
      <dgm:t>
        <a:bodyPr/>
        <a:lstStyle/>
        <a:p>
          <a:endParaRPr lang="vi-VN"/>
        </a:p>
      </dgm:t>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t>
        <a:bodyPr/>
        <a:lstStyle/>
        <a:p>
          <a:endParaRPr lang="vi-VN"/>
        </a:p>
      </dgm:t>
    </dgm:pt>
    <dgm:pt modelId="{4F43CBF5-620D-4106-988A-6578FD11484D}" type="sibTrans" cxnId="{11028F8D-1E73-4DEF-905E-43EF4E724491}">
      <dgm:prSet/>
      <dgm:spPr/>
      <dgm:t>
        <a:bodyPr/>
        <a:lstStyle/>
        <a:p>
          <a:endParaRPr lang="vi-VN"/>
        </a:p>
      </dgm:t>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t>
        <a:bodyPr/>
        <a:lstStyle/>
        <a:p>
          <a:endParaRPr lang="vi-VN"/>
        </a:p>
      </dgm:t>
    </dgm:pt>
    <dgm:pt modelId="{069187B1-AA06-4FFD-9740-340321689AE8}" type="sibTrans" cxnId="{5D80F7A3-E2BC-435F-BADD-FB524BA296F2}">
      <dgm:prSet/>
      <dgm:spPr/>
      <dgm:t>
        <a:bodyPr/>
        <a:lstStyle/>
        <a:p>
          <a:endParaRPr lang="vi-VN"/>
        </a:p>
      </dgm:t>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t>
        <a:bodyPr/>
        <a:lstStyle/>
        <a:p>
          <a:endParaRPr lang="vi-VN"/>
        </a:p>
      </dgm:t>
    </dgm:pt>
    <dgm:pt modelId="{4EA87785-B7B3-4F48-BB13-D91C5DEA8DC1}" type="sibTrans" cxnId="{BB31BCE6-DE79-427D-B63B-EE904E1E59D4}">
      <dgm:prSet/>
      <dgm:spPr/>
      <dgm:t>
        <a:bodyPr/>
        <a:lstStyle/>
        <a:p>
          <a:endParaRPr lang="vi-VN"/>
        </a:p>
      </dgm:t>
    </dgm:pt>
    <dgm:pt modelId="{25EF8B53-4C57-43A4-9FE1-40C318A0AD88}">
      <dgm:prSet phldrT="[Text]" phldr="0" custT="1"/>
      <dgm:spPr/>
      <dgm:t>
        <a:bodyPr vert="horz" wrap="square"/>
        <a:lstStyle/>
        <a:p>
          <a:pPr>
            <a:lnSpc>
              <a:spcPct val="100000"/>
            </a:lnSpc>
            <a:spcBef>
              <a:spcPct val="0"/>
            </a:spcBef>
            <a:spcAft>
              <a:spcPct val="35000"/>
            </a:spcAft>
          </a:pP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độc</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acid </a:t>
          </a:r>
          <a:r>
            <a:rPr lang="en-US" sz="2800" dirty="0" err="1">
              <a:latin typeface="Arial" panose="020B0604020202020204" pitchFamily="34" charset="0"/>
              <a:cs typeface="Arial" panose="020B0604020202020204" pitchFamily="34" charset="0"/>
            </a:rPr>
            <a:t>fomic</a:t>
          </a:r>
          <a:r>
            <a:rPr lang="en-US" sz="2800" dirty="0">
              <a:latin typeface="Arial" panose="020B0604020202020204" pitchFamily="34" charset="0"/>
              <a:cs typeface="Arial" panose="020B0604020202020204" pitchFamily="34" charset="0"/>
            </a:rPr>
            <a:t> (HCOOH). </a:t>
          </a:r>
          <a:r>
            <a:rPr lang="en-US" sz="2800" dirty="0" err="1">
              <a:latin typeface="Arial" panose="020B0604020202020204" pitchFamily="34" charset="0"/>
              <a:cs typeface="Arial" panose="020B0604020202020204" pitchFamily="34" charset="0"/>
            </a:rPr>
            <a:t>Ngoài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acid </a:t>
          </a:r>
          <a:r>
            <a:rPr lang="en-US" sz="2800" dirty="0" err="1">
              <a:latin typeface="Arial" panose="020B0604020202020204" pitchFamily="34" charset="0"/>
              <a:cs typeface="Arial" panose="020B0604020202020204" pitchFamily="34" charset="0"/>
            </a:rPr>
            <a:t>chlohydric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HCl</a:t>
          </a:r>
          <a:r>
            <a:rPr lang="en-US" sz="2800" dirty="0">
              <a:latin typeface="Arial" panose="020B0604020202020204" pitchFamily="34" charset="0"/>
              <a:cs typeface="Arial" panose="020B0604020202020204" pitchFamily="34" charset="0"/>
            </a:rPr>
            <a:t>), acid phosphoric </a:t>
          </a:r>
          <a:r>
            <a:rPr lang="en-US" sz="2800" dirty="0">
              <a:latin typeface="Arial" panose="020B0604020202020204" pitchFamily="34" charset="0"/>
              <a:cs typeface="Arial" panose="020B0604020202020204" pitchFamily="34" charset="0"/>
              <a:sym typeface="+mn-ea"/>
            </a:rPr>
            <a:t>(H</a:t>
          </a:r>
          <a:r>
            <a:rPr lang="en-US" sz="2800" baseline="-25000" dirty="0">
              <a:latin typeface="Arial" panose="020B0604020202020204" pitchFamily="34" charset="0"/>
              <a:cs typeface="Arial" panose="020B0604020202020204" pitchFamily="34" charset="0"/>
              <a:sym typeface="+mn-ea"/>
            </a:rPr>
            <a:t>3</a:t>
          </a:r>
          <a:r>
            <a:rPr lang="en-US" sz="2800" dirty="0">
              <a:latin typeface="Arial" panose="020B0604020202020204" pitchFamily="34" charset="0"/>
              <a:cs typeface="Arial" panose="020B0604020202020204" pitchFamily="34" charset="0"/>
              <a:sym typeface="+mn-ea"/>
            </a:rPr>
            <a:t>PO</a:t>
          </a:r>
          <a:r>
            <a:rPr lang="en-US" sz="2800" baseline="-25000" dirty="0">
              <a:latin typeface="Arial" panose="020B0604020202020204" pitchFamily="34" charset="0"/>
              <a:cs typeface="Arial" panose="020B0604020202020204" pitchFamily="34" charset="0"/>
              <a:sym typeface="+mn-ea"/>
            </a:rPr>
            <a:t>4</a:t>
          </a:r>
          <a:r>
            <a:rPr lang="en-US" sz="2800" dirty="0">
              <a:latin typeface="Arial" panose="020B0604020202020204" pitchFamily="34" charset="0"/>
              <a:cs typeface="Arial" panose="020B0604020202020204" pitchFamily="34" charset="0"/>
              <a:sym typeface="+mn-ea"/>
            </a:rPr>
            <a:t>)</a:t>
          </a:r>
          <a:r>
            <a:rPr lang="en-US" sz="2800" dirty="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t>
        <a:bodyPr/>
        <a:lstStyle/>
        <a:p>
          <a:endParaRPr lang="vi-VN"/>
        </a:p>
      </dgm:t>
    </dgm:pt>
    <dgm:pt modelId="{F463D266-32E5-414A-9781-DA46FFE60955}" type="sibTrans" cxnId="{18018DD8-76AB-4786-B0AF-64061BC8776B}">
      <dgm:prSet/>
      <dgm:spPr/>
      <dgm:t>
        <a:bodyPr/>
        <a:lstStyle/>
        <a:p>
          <a:endParaRPr lang="vi-VN"/>
        </a:p>
      </dgm:t>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t>
        <a:bodyPr/>
        <a:lstStyle/>
        <a:p>
          <a:endParaRPr lang="vi-VN"/>
        </a:p>
      </dgm:t>
    </dgm:pt>
    <dgm:pt modelId="{D226E408-EBCD-45DF-B74F-B87A0F8E7BA1}" type="sibTrans" cxnId="{A3854813-8F97-4069-86DB-5A1BBF6CF4BB}">
      <dgm:prSet/>
      <dgm:spPr/>
      <dgm:t>
        <a:bodyPr/>
        <a:lstStyle/>
        <a:p>
          <a:endParaRPr lang="vi-VN"/>
        </a:p>
      </dgm:t>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t>
        <a:bodyPr/>
        <a:lstStyle/>
        <a:p>
          <a:endParaRPr lang="vi-VN"/>
        </a:p>
      </dgm:t>
    </dgm:pt>
    <dgm:pt modelId="{E92A0665-33CF-400C-99B9-EA5681A7FE87}" type="sibTrans" cxnId="{AB8FD8C0-3E58-42B2-925D-D306ACEE1C3F}">
      <dgm:prSet/>
      <dgm:spPr/>
      <dgm:t>
        <a:bodyPr/>
        <a:lstStyle/>
        <a:p>
          <a:endParaRPr lang="vi-VN"/>
        </a:p>
      </dgm:t>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t>
        <a:bodyPr/>
        <a:lstStyle/>
        <a:p>
          <a:endParaRPr lang="vi-VN"/>
        </a:p>
      </dgm:t>
    </dgm:pt>
    <dgm:pt modelId="{01F33C7F-4C3C-42D3-8542-4BC345A10B4C}" type="pres">
      <dgm:prSet presAssocID="{66283CB7-69B8-41D5-A569-950515985F71}" presName="spacing" presStyleCnt="0"/>
      <dgm:spPr/>
      <dgm:t>
        <a:bodyPr/>
        <a:lstStyle/>
        <a:p>
          <a:endParaRPr lang="vi-VN"/>
        </a:p>
      </dgm:t>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t>
        <a:bodyPr/>
        <a:lstStyle/>
        <a:p>
          <a:endParaRPr lang="vi-VN"/>
        </a:p>
      </dgm:t>
    </dgm:pt>
    <dgm:pt modelId="{1BD648EC-230D-47E1-A618-F93D265B0703}" type="pres">
      <dgm:prSet presAssocID="{4EA87785-B7B3-4F48-BB13-D91C5DEA8DC1}" presName="spacing" presStyleCnt="0"/>
      <dgm:spPr/>
      <dgm:t>
        <a:bodyPr/>
        <a:lstStyle/>
        <a:p>
          <a:endParaRPr lang="vi-VN"/>
        </a:p>
      </dgm:t>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t>
        <a:bodyPr/>
        <a:lstStyle/>
        <a:p>
          <a:endParaRPr lang="vi-VN"/>
        </a:p>
      </dgm:t>
    </dgm:pt>
  </dgm:ptLst>
  <dgm:cxnLst>
    <dgm:cxn modelId="{10C0463D-5ED5-4BA7-A961-9A92ABBA4EE2}" type="presOf" srcId="{00C43C0E-B84B-46A6-9B25-076825FAB5A9}" destId="{5D3E6026-A697-4D8F-84B5-C5321A8528B3}" srcOrd="0" destOrd="1"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C9DF55A0-5C65-45F3-A691-3B8FD440F66F}" type="presOf" srcId="{F5569F80-BEFA-4B79-8C3A-DB4999117E47}" destId="{00C34D87-B2DD-493A-BAA2-1A14EA17DEB1}" srcOrd="0" destOrd="1"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8A4634CB-CF9C-42B4-9106-D0BC8AA684B4}" type="presOf" srcId="{7B04852B-9D47-4CD3-B7E9-A48CD8C56948}" destId="{00C34D87-B2DD-493A-BAA2-1A14EA17DEB1}" srcOrd="0" destOrd="2" presId="urn:microsoft.com/office/officeart/2005/8/layout/vList3"/>
    <dgm:cxn modelId="{D552A680-64B9-4294-8190-AB440DB42318}" type="presOf" srcId="{66283CB7-69B8-41D5-A569-950515985F71}" destId="{01F33C7F-4C3C-42D3-8542-4BC345A10B4C}" srcOrd="0" destOrd="0" presId="urn:microsoft.com/office/officeart/2005/8/layout/vList3"/>
    <dgm:cxn modelId="{46177824-338A-488C-9A1A-BA4D3137FD9C}" type="presOf" srcId="{93C46A30-C6B5-433D-91DA-FB161956A82C}" destId="{5D3E6026-A697-4D8F-84B5-C5321A8528B3}" srcOrd="0" destOrd="2"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4A284CD7-5E47-4FD1-B41B-9B72892EBDD7}" type="presOf" srcId="{4EA87785-B7B3-4F48-BB13-D91C5DEA8DC1}" destId="{1BD648EC-230D-47E1-A618-F93D265B0703}" srcOrd="0" destOrd="0" presId="urn:microsoft.com/office/officeart/2005/8/layout/vList3"/>
    <dgm:cxn modelId="{71F81613-10F0-40FF-B410-96D511CCBC12}" type="presOf" srcId="{800EE499-D129-484D-B5C0-D0F3AC30E8B1}" destId="{3A30B1D0-F146-41C6-9373-8CC849B0566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D720867E-086A-49E9-B1D1-1412BD9CC92F}" type="presOf" srcId="{11A5EA0A-517A-463B-9BA8-5EB54D7D10F8}" destId="{DC27DDA6-73A4-45AF-8B52-70E594C6E063}" srcOrd="0" destOrd="0" presId="urn:microsoft.com/office/officeart/2005/8/layout/vList3"/>
    <dgm:cxn modelId="{AD923FE1-9CC4-4C32-A100-238D36598E1B}" type="presOf" srcId="{25EF8B53-4C57-43A4-9FE1-40C318A0AD88}" destId="{00C34D87-B2DD-493A-BAA2-1A14EA17DEB1}" srcOrd="0" destOrd="0" presId="urn:microsoft.com/office/officeart/2005/8/layout/vList3"/>
    <dgm:cxn modelId="{03DBCA62-68FE-4E1D-9634-E1EAC7B2B4E2}" type="presOf" srcId="{BEB4A0DE-FB16-4C4F-8DEA-03570694B93A}" destId="{5D3E6026-A697-4D8F-84B5-C5321A8528B3}"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lvl="0" algn="l" defTabSz="1244600">
            <a:lnSpc>
              <a:spcPct val="100000"/>
            </a:lnSpc>
            <a:spcBef>
              <a:spcPct val="0"/>
            </a:spcBef>
            <a:spcAft>
              <a:spcPct val="35000"/>
            </a:spcAft>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lvl="0" algn="l"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sym typeface="+mn-ea"/>
          </a:endParaRPr>
        </a:p>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8"/>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6"/>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lvl="0" algn="l"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sym typeface="+mn-ea"/>
          </a:endParaRPr>
        </a:p>
        <a:p>
          <a:pPr lvl="0" algn="l" defTabSz="1244600">
            <a:lnSpc>
              <a:spcPct val="100000"/>
            </a:lnSpc>
            <a:spcBef>
              <a:spcPct val="0"/>
            </a:spcBef>
            <a:spcAft>
              <a:spcPct val="35000"/>
            </a:spcAft>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lvl="0" defTabSz="1244600">
            <a:lnSpc>
              <a:spcPct val="100000"/>
            </a:lnSpc>
            <a:spcBef>
              <a:spcPct val="0"/>
            </a:spcBef>
            <a:spcAft>
              <a:spcPct val="35000"/>
            </a:spcAft>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8"/>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lvl="0" algn="l" defTabSz="1244600">
            <a:lnSpc>
              <a:spcPct val="100000"/>
            </a:lnSpc>
            <a:spcBef>
              <a:spcPct val="0"/>
            </a:spcBef>
            <a:spcAft>
              <a:spcPct val="35000"/>
            </a:spcAft>
          </a:pPr>
          <a:r>
            <a:rPr lang="en-US" sz="2800" kern="1200" dirty="0" err="1">
              <a:latin typeface="Arial" panose="020B0604020202020204" pitchFamily="34" charset="0"/>
              <a:cs typeface="Arial" panose="020B0604020202020204" pitchFamily="34" charset="0"/>
            </a:rPr>
            <a:t>Trong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nọc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độc</a:t>
          </a:r>
          <a:r>
            <a:rPr lang="en-US" sz="2800" kern="1200" dirty="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ong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kiến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muỗi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có</a:t>
          </a:r>
          <a:r>
            <a:rPr lang="en-US" sz="2800" kern="1200" dirty="0">
              <a:latin typeface="Arial" panose="020B0604020202020204" pitchFamily="34" charset="0"/>
              <a:cs typeface="Arial" panose="020B0604020202020204" pitchFamily="34" charset="0"/>
            </a:rPr>
            <a:t> acid </a:t>
          </a:r>
          <a:r>
            <a:rPr lang="en-US" sz="2800" kern="1200" dirty="0" err="1">
              <a:latin typeface="Arial" panose="020B0604020202020204" pitchFamily="34" charset="0"/>
              <a:cs typeface="Arial" panose="020B0604020202020204" pitchFamily="34" charset="0"/>
            </a:rPr>
            <a:t>fomic</a:t>
          </a:r>
          <a:r>
            <a:rPr lang="en-US" sz="2800" kern="1200" dirty="0">
              <a:latin typeface="Arial" panose="020B0604020202020204" pitchFamily="34" charset="0"/>
              <a:cs typeface="Arial" panose="020B0604020202020204" pitchFamily="34" charset="0"/>
            </a:rPr>
            <a:t> (HCOOH). </a:t>
          </a:r>
          <a:r>
            <a:rPr lang="en-US" sz="2800" kern="1200" dirty="0" err="1">
              <a:latin typeface="Arial" panose="020B0604020202020204" pitchFamily="34" charset="0"/>
              <a:cs typeface="Arial" panose="020B0604020202020204" pitchFamily="34" charset="0"/>
            </a:rPr>
            <a:t>Ngoài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ra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còn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có</a:t>
          </a:r>
          <a:r>
            <a:rPr lang="en-US" sz="2800" kern="1200" dirty="0">
              <a:latin typeface="Arial" panose="020B0604020202020204" pitchFamily="34" charset="0"/>
              <a:cs typeface="Arial" panose="020B0604020202020204" pitchFamily="34" charset="0"/>
            </a:rPr>
            <a:t>  acid </a:t>
          </a:r>
          <a:r>
            <a:rPr lang="en-US" sz="2800" kern="1200" dirty="0" err="1">
              <a:latin typeface="Arial" panose="020B0604020202020204" pitchFamily="34" charset="0"/>
              <a:cs typeface="Arial" panose="020B0604020202020204" pitchFamily="34" charset="0"/>
            </a:rPr>
            <a:t>chlohydric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HCl</a:t>
          </a:r>
          <a:r>
            <a:rPr lang="en-US" sz="2800" kern="1200" dirty="0">
              <a:latin typeface="Arial" panose="020B0604020202020204" pitchFamily="34" charset="0"/>
              <a:cs typeface="Arial" panose="020B0604020202020204" pitchFamily="34" charset="0"/>
            </a:rPr>
            <a:t>), acid phosphoric </a:t>
          </a:r>
          <a:r>
            <a:rPr lang="en-US" sz="2800" kern="1200" dirty="0">
              <a:latin typeface="Arial" panose="020B0604020202020204" pitchFamily="34" charset="0"/>
              <a:cs typeface="Arial" panose="020B0604020202020204" pitchFamily="34" charset="0"/>
              <a:sym typeface="+mn-ea"/>
            </a:rPr>
            <a:t>(H</a:t>
          </a:r>
          <a:r>
            <a:rPr lang="en-US" sz="2800" kern="1200" baseline="-25000" dirty="0">
              <a:latin typeface="Arial" panose="020B0604020202020204" pitchFamily="34" charset="0"/>
              <a:cs typeface="Arial" panose="020B0604020202020204" pitchFamily="34" charset="0"/>
              <a:sym typeface="+mn-ea"/>
            </a:rPr>
            <a:t>3</a:t>
          </a:r>
          <a:r>
            <a:rPr lang="en-US" sz="2800" kern="1200" dirty="0">
              <a:latin typeface="Arial" panose="020B0604020202020204" pitchFamily="34" charset="0"/>
              <a:cs typeface="Arial" panose="020B0604020202020204" pitchFamily="34" charset="0"/>
              <a:sym typeface="+mn-ea"/>
            </a:rPr>
            <a:t>PO</a:t>
          </a:r>
          <a:r>
            <a:rPr lang="en-US" sz="2800" kern="1200" baseline="-25000" dirty="0">
              <a:latin typeface="Arial" panose="020B0604020202020204" pitchFamily="34" charset="0"/>
              <a:cs typeface="Arial" panose="020B0604020202020204" pitchFamily="34" charset="0"/>
              <a:sym typeface="+mn-ea"/>
            </a:rPr>
            <a:t>4</a:t>
          </a:r>
          <a:r>
            <a:rPr lang="en-US" sz="2800" kern="1200" dirty="0">
              <a:latin typeface="Arial" panose="020B0604020202020204" pitchFamily="34" charset="0"/>
              <a:cs typeface="Arial" panose="020B0604020202020204" pitchFamily="34" charset="0"/>
              <a:sym typeface="+mn-ea"/>
            </a:rPr>
            <a:t>)</a:t>
          </a:r>
          <a:r>
            <a:rPr lang="en-US" sz="2800" kern="1200" dirty="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6"/>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4">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1200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12/23/2023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12/23/2023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1754326"/>
          </a:xfrm>
          <a:prstGeom prst="rect">
            <a:avLst/>
          </a:prstGeom>
          <a:noFill/>
        </p:spPr>
        <p:txBody>
          <a:bodyPr wrap="square" rtlCol="0">
            <a:spAutoFit/>
          </a:bodyPr>
          <a:lstStyle/>
          <a:p>
            <a:pPr algn="ctr"/>
            <a:r>
              <a:rPr lang="en-US" sz="5400" b="1" dirty="0" err="1">
                <a:solidFill>
                  <a:schemeClr val="accent2">
                    <a:lumMod val="75000"/>
                  </a:schemeClr>
                </a:solidFill>
                <a:latin typeface="+mj-lt"/>
                <a:cs typeface="+mj-lt"/>
              </a:rPr>
              <a:t>Bài</a:t>
            </a:r>
            <a:r>
              <a:rPr lang="en-US" sz="5400" b="1" dirty="0">
                <a:solidFill>
                  <a:schemeClr val="accent2">
                    <a:lumMod val="75000"/>
                  </a:schemeClr>
                </a:solidFill>
                <a:latin typeface="+mj-lt"/>
                <a:cs typeface="+mj-lt"/>
              </a:rPr>
              <a:t> 9 : BASE. </a:t>
            </a:r>
            <a:r>
              <a:rPr lang="en-US" sz="5400" b="1">
                <a:solidFill>
                  <a:schemeClr val="accent2">
                    <a:lumMod val="75000"/>
                  </a:schemeClr>
                </a:solidFill>
                <a:latin typeface="+mj-lt"/>
                <a:cs typeface="+mj-lt"/>
              </a:rPr>
              <a:t>THANG </a:t>
            </a:r>
            <a:r>
              <a:rPr lang="en-US" sz="5400" b="1" smtClean="0">
                <a:solidFill>
                  <a:schemeClr val="accent2">
                    <a:lumMod val="75000"/>
                  </a:schemeClr>
                </a:solidFill>
                <a:latin typeface="+mj-lt"/>
                <a:cs typeface="+mj-lt"/>
              </a:rPr>
              <a:t>PH (</a:t>
            </a:r>
            <a:r>
              <a:rPr lang="en-US" sz="5400" b="1" dirty="0" smtClean="0">
                <a:solidFill>
                  <a:schemeClr val="accent2">
                    <a:lumMod val="75000"/>
                  </a:schemeClr>
                </a:solidFill>
                <a:latin typeface="+mj-lt"/>
                <a:cs typeface="+mj-lt"/>
              </a:rPr>
              <a:t>5 </a:t>
            </a:r>
            <a:r>
              <a:rPr lang="en-US" sz="5400" b="1" dirty="0" err="1" smtClean="0">
                <a:solidFill>
                  <a:schemeClr val="accent2">
                    <a:lumMod val="75000"/>
                  </a:schemeClr>
                </a:solidFill>
                <a:latin typeface="+mj-lt"/>
                <a:cs typeface="+mj-lt"/>
              </a:rPr>
              <a:t>tiết</a:t>
            </a:r>
            <a:r>
              <a:rPr lang="en-US" sz="5400" b="1" dirty="0" smtClean="0">
                <a:solidFill>
                  <a:schemeClr val="accent2">
                    <a:lumMod val="75000"/>
                  </a:schemeClr>
                </a:solidFill>
                <a:latin typeface="+mj-lt"/>
                <a:cs typeface="+mj-lt"/>
              </a:rPr>
              <a:t>)</a:t>
            </a:r>
            <a:endParaRPr lang="en-US" sz="5400" b="1" dirty="0">
              <a:solidFill>
                <a:schemeClr val="accent2">
                  <a:lumMod val="75000"/>
                </a:schemeClr>
              </a:solidFill>
              <a:latin typeface="+mj-lt"/>
              <a:cs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dirty="0" err="1">
                <a:latin typeface="Arial" panose="020B0604020202020204" pitchFamily="34" charset="0"/>
                <a:cs typeface="Arial" panose="020B0604020202020204" pitchFamily="34" charset="0"/>
              </a:rPr>
              <a:t>Tên</a:t>
            </a:r>
            <a:r>
              <a:rPr lang="en-US" sz="2400" b="0" dirty="0">
                <a:latin typeface="Arial" panose="020B0604020202020204" pitchFamily="34" charset="0"/>
                <a:cs typeface="Arial" panose="020B0604020202020204" pitchFamily="34" charset="0"/>
              </a:rPr>
              <a:t> Base = </a:t>
            </a:r>
            <a:r>
              <a:rPr lang="en-US" sz="2400" b="0" dirty="0" err="1">
                <a:latin typeface="Arial" panose="020B0604020202020204" pitchFamily="34" charset="0"/>
                <a:cs typeface="Arial" panose="020B0604020202020204" pitchFamily="34" charset="0"/>
              </a:rPr>
              <a:t>tên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kim</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loại</a:t>
            </a:r>
            <a:r>
              <a:rPr lang="en-US" sz="2400" b="0" dirty="0">
                <a:latin typeface="Arial" panose="020B0604020202020204" pitchFamily="34" charset="0"/>
                <a:cs typeface="Arial" panose="020B0604020202020204" pitchFamily="34" charset="0"/>
              </a:rPr>
              <a:t> + </a:t>
            </a:r>
            <a:r>
              <a:rPr lang="en-US" sz="2400" b="0" dirty="0" err="1">
                <a:latin typeface="Arial" panose="020B0604020202020204" pitchFamily="34" charset="0"/>
                <a:cs typeface="Arial" panose="020B0604020202020204" pitchFamily="34" charset="0"/>
              </a:rPr>
              <a:t>hóa</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trị</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nếu</a:t>
            </a:r>
            <a:r>
              <a:rPr lang="en-US" sz="2400" b="0" dirty="0">
                <a:latin typeface="Arial" panose="020B0604020202020204" pitchFamily="34" charset="0"/>
                <a:cs typeface="Arial" panose="020B0604020202020204" pitchFamily="34" charset="0"/>
              </a:rPr>
              <a:t> KL </a:t>
            </a:r>
            <a:r>
              <a:rPr lang="en-US" sz="2400" b="0" dirty="0" err="1">
                <a:latin typeface="Arial" panose="020B0604020202020204" pitchFamily="34" charset="0"/>
                <a:cs typeface="Arial" panose="020B0604020202020204" pitchFamily="34" charset="0"/>
              </a:rPr>
              <a:t>có</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nhiều</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hóa</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trị</a:t>
            </a:r>
            <a:r>
              <a:rPr lang="en-US" sz="2400" b="0" dirty="0">
                <a:latin typeface="Arial" panose="020B0604020202020204" pitchFamily="34" charset="0"/>
                <a:cs typeface="Arial" panose="020B0604020202020204" pitchFamily="34" charset="0"/>
              </a:rPr>
              <a:t>) + hydroxide </a:t>
            </a:r>
          </a:p>
          <a:p>
            <a:pPr indent="577850"/>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a:t>
            </a:r>
            <a:r>
              <a:rPr lang="en-US" sz="2800" dirty="0">
                <a:latin typeface="Arial" panose="020B0604020202020204" pitchFamily="34" charset="0"/>
                <a:cs typeface="Arial" panose="020B0604020202020204" pitchFamily="34" charset="0"/>
              </a:rPr>
              <a:t>(OH)</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 calcium hydroxide </a:t>
            </a:r>
            <a:r>
              <a:rPr lang="en-US" sz="2800" dirty="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p:transition/>
  <p:timing>
    <p:tnLst>
      <p:par>
        <p:cTn id="1" dur="indefinite" restart="never" nodeType="tmRoot"/>
      </p:par>
    </p:tnLst>
    <p:bldLst>
      <p:bldP spid="3084" grpId="0"/>
      <p:bldP spid="3084" grpId="1"/>
      <p:bldP spid="100" grpId="0"/>
      <p:bldP spid="100" grpId="1"/>
      <p:bldP spid="2" grpId="0"/>
      <p:bldP spid="2" grpId="1"/>
      <p:bldP spid="3" grpId="0"/>
      <p:bldP spid="3"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p:transition/>
  <p:timing>
    <p:tnLst>
      <p:par>
        <p:cTn id="1" dur="indefinite" restart="never" nodeType="tmRoot"/>
      </p:par>
    </p:tnLst>
    <p:bldLst>
      <p:bldP spid="12" grpId="0" bldLvl="0" animBg="1"/>
      <p:bldP spid="12" grpId="1" animBg="1"/>
      <p:bldP spid="15" grpId="0" bldLvl="0" animBg="1"/>
      <p:bldP spid="15" grpId="1" animBg="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gridCol w="2456180"/>
                <a:gridCol w="2456180"/>
                <a:gridCol w="2456180"/>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p:transition/>
  <p:timing>
    <p:tnLst>
      <p:par>
        <p:cTn id="1" dur="indefinite" restart="never" nodeType="tmRoot"/>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338455" y="3355975"/>
          <a:ext cx="11595100" cy="3315970"/>
        </p:xfrm>
        <a:graphic>
          <a:graphicData uri="http://schemas.openxmlformats.org/drawingml/2006/table">
            <a:tbl>
              <a:tblPr firstRow="1" bandRow="1">
                <a:tableStyleId>{5940675A-B579-460E-94D1-54222C63F5DA}</a:tableStyleId>
              </a:tblPr>
              <a:tblGrid>
                <a:gridCol w="1873885"/>
                <a:gridCol w="3848735"/>
                <a:gridCol w="1731010"/>
                <a:gridCol w="4141470"/>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p:transition/>
  <p:timing>
    <p:tnLst>
      <p:par>
        <p:cTn id="1" dur="indefinite" restart="never" nodeType="tmRoot"/>
      </p:par>
    </p:tnLst>
    <p:bldLst>
      <p:bldP spid="3084" grpId="0"/>
      <p:bldP spid="308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dirty="0">
              <a:solidFill>
                <a:srgbClr val="FFFF00"/>
              </a:solidFill>
            </a:endParaRPr>
          </a:p>
          <a:p>
            <a:pPr algn="l"/>
            <a:r>
              <a:rPr lang="zh-CN" altLang="en-US" sz="2400" b="1" dirty="0">
                <a:solidFill>
                  <a:srgbClr val="FFFF00"/>
                </a:solidFill>
              </a:rPr>
              <a:t>* Khái niệm base</a:t>
            </a:r>
            <a:r>
              <a:rPr lang="en-US" altLang="zh-CN" sz="2400" b="1" dirty="0">
                <a:solidFill>
                  <a:srgbClr val="FFFF00"/>
                </a:solidFill>
              </a:rPr>
              <a:t>:</a:t>
            </a:r>
            <a:endParaRPr lang="zh-CN" altLang="en-US" sz="2400" b="1" dirty="0">
              <a:solidFill>
                <a:srgbClr val="FFFF00"/>
              </a:solidFill>
            </a:endParaRPr>
          </a:p>
          <a:p>
            <a:pPr algn="l"/>
            <a:r>
              <a:rPr lang="zh-CN" altLang="en-US" sz="2400" b="1" dirty="0">
                <a:solidFill>
                  <a:schemeClr val="tx1"/>
                </a:solidFill>
              </a:rPr>
              <a:t>Base là những hợp chất trong phân tử có nguyên tử kim loại liên kết với nhóm hydroxide. Khi tan trong nước, base tạo ra ion OH-.</a:t>
            </a:r>
          </a:p>
          <a:p>
            <a:pPr algn="l"/>
            <a:r>
              <a:rPr lang="zh-CN" altLang="en-US" sz="2400" b="1" dirty="0">
                <a:solidFill>
                  <a:srgbClr val="FFFF00"/>
                </a:solidFill>
              </a:rPr>
              <a:t>* Công thức phân tử của base</a:t>
            </a:r>
          </a:p>
          <a:p>
            <a:pPr algn="l"/>
            <a:r>
              <a:rPr lang="zh-CN" altLang="en-US" sz="2400" b="1" dirty="0">
                <a:solidFill>
                  <a:schemeClr val="tx1"/>
                </a:solidFill>
              </a:rPr>
              <a:t>- Gồm 1 nguyên tử kim loại liên kết với 1 hay nhiều nhóm hydroxide (-OH).</a:t>
            </a:r>
          </a:p>
          <a:p>
            <a:pPr algn="l"/>
            <a:r>
              <a:rPr lang="zh-CN" altLang="en-US" sz="2400" b="1" dirty="0">
                <a:solidFill>
                  <a:schemeClr val="tx1"/>
                </a:solidFill>
              </a:rPr>
              <a:t>- Dạng tổng quát: M(OH)n</a:t>
            </a:r>
            <a:r>
              <a:rPr lang="en-US" altLang="zh-CN" sz="2400" b="1" dirty="0">
                <a:solidFill>
                  <a:schemeClr val="tx1"/>
                </a:solidFill>
              </a:rPr>
              <a:t>                </a:t>
            </a:r>
            <a:r>
              <a:rPr lang="zh-CN" altLang="en-US" sz="2400" b="1" dirty="0">
                <a:solidFill>
                  <a:schemeClr val="tx1"/>
                </a:solidFill>
              </a:rPr>
              <a:t> n: là hóa trị của kim loại M</a:t>
            </a:r>
          </a:p>
          <a:p>
            <a:pPr algn="l"/>
            <a:r>
              <a:rPr lang="zh-CN" altLang="en-US" sz="2400" b="1" dirty="0">
                <a:solidFill>
                  <a:schemeClr val="tx1"/>
                </a:solidFill>
              </a:rPr>
              <a:t>* </a:t>
            </a:r>
            <a:r>
              <a:rPr lang="zh-CN" altLang="en-US" sz="2400" b="1" dirty="0">
                <a:solidFill>
                  <a:srgbClr val="FFFF00"/>
                </a:solidFill>
              </a:rPr>
              <a:t>Tên gọi:</a:t>
            </a:r>
            <a:r>
              <a:rPr lang="zh-CN" altLang="en-US" sz="2400" b="1" dirty="0">
                <a:solidFill>
                  <a:schemeClr val="tx1"/>
                </a:solidFill>
              </a:rPr>
              <a:t> </a:t>
            </a:r>
          </a:p>
          <a:p>
            <a:pPr algn="l"/>
            <a:r>
              <a:rPr lang="zh-CN" altLang="en-US" sz="2400" b="1" dirty="0">
                <a:solidFill>
                  <a:schemeClr val="tx1"/>
                </a:solidFill>
              </a:rPr>
              <a:t>Tên Base = tên kim loại + hóa trị (nếu KL có nhiều hóa trị) +</a:t>
            </a:r>
            <a:r>
              <a:rPr lang="en-US" altLang="zh-CN" sz="2400" b="1" dirty="0">
                <a:solidFill>
                  <a:schemeClr val="tx1"/>
                </a:solidFill>
              </a:rPr>
              <a:t> </a:t>
            </a:r>
            <a:r>
              <a:rPr lang="zh-CN" altLang="en-US" sz="2400" b="1" dirty="0">
                <a:solidFill>
                  <a:schemeClr val="tx1"/>
                </a:solidFill>
              </a:rPr>
              <a:t>hydroxide</a:t>
            </a:r>
          </a:p>
          <a:p>
            <a:pPr algn="l"/>
            <a:endParaRPr lang="zh-CN" altLang="en-US" sz="2400" b="1" dirty="0">
              <a:solidFill>
                <a:schemeClr val="tx1"/>
              </a:solidFill>
            </a:endParaRPr>
          </a:p>
          <a:p>
            <a:pPr algn="l"/>
            <a:r>
              <a:rPr lang="zh-CN" altLang="en-US" sz="2400" b="1" dirty="0">
                <a:solidFill>
                  <a:srgbClr val="FFFF00"/>
                </a:solidFill>
              </a:rPr>
              <a:t>* Phân loại:</a:t>
            </a:r>
            <a:r>
              <a:rPr lang="zh-CN" altLang="en-US" sz="2400" b="1" dirty="0">
                <a:solidFill>
                  <a:schemeClr val="tx1"/>
                </a:solidFill>
              </a:rPr>
              <a:t> Các base được chia làm hai loại tùy theo tính tan</a:t>
            </a:r>
            <a:r>
              <a:rPr lang="en-US" altLang="zh-CN" sz="2400" b="1" dirty="0">
                <a:solidFill>
                  <a:schemeClr val="tx1"/>
                </a:solidFill>
              </a:rPr>
              <a:t>:</a:t>
            </a:r>
            <a:endParaRPr lang="zh-CN" altLang="en-US" sz="2400" b="1" dirty="0">
              <a:solidFill>
                <a:schemeClr val="tx1"/>
              </a:solidFill>
            </a:endParaRPr>
          </a:p>
          <a:p>
            <a:pPr algn="l"/>
            <a:r>
              <a:rPr lang="zh-CN" altLang="en-US" sz="2400" b="1" dirty="0">
                <a:solidFill>
                  <a:schemeClr val="tx1"/>
                </a:solidFill>
              </a:rPr>
              <a:t>+ Base tan được trong nước gọi là kiềm</a:t>
            </a:r>
            <a:r>
              <a:rPr lang="en-US" altLang="zh-CN" sz="2400" b="1" dirty="0">
                <a:solidFill>
                  <a:schemeClr val="tx1"/>
                </a:solidFill>
              </a:rPr>
              <a:t>  </a:t>
            </a:r>
          </a:p>
          <a:p>
            <a:pPr algn="l"/>
            <a:r>
              <a:rPr lang="en-US" altLang="zh-CN" sz="2400" b="1" dirty="0">
                <a:solidFill>
                  <a:schemeClr val="tx1"/>
                </a:solidFill>
              </a:rPr>
              <a:t>    </a:t>
            </a:r>
            <a:r>
              <a:rPr lang="zh-CN" altLang="en-US" sz="2400" b="1" dirty="0">
                <a:solidFill>
                  <a:schemeClr val="tx1"/>
                </a:solidFill>
              </a:rPr>
              <a:t>Ví dụ: NaOH, KOH,</a:t>
            </a:r>
            <a:r>
              <a:rPr lang="en-US" altLang="zh-CN" sz="2400" b="1" dirty="0">
                <a:solidFill>
                  <a:schemeClr val="tx1"/>
                </a:solidFill>
              </a:rPr>
              <a:t> </a:t>
            </a:r>
            <a:r>
              <a:rPr lang="zh-CN" altLang="en-US" sz="2400" b="1" dirty="0">
                <a:solidFill>
                  <a:schemeClr val="tx1"/>
                </a:solidFill>
              </a:rPr>
              <a:t>Ca(OH)</a:t>
            </a:r>
            <a:r>
              <a:rPr lang="zh-CN" altLang="en-US" sz="2400" b="1" baseline="-25000" dirty="0">
                <a:solidFill>
                  <a:schemeClr val="tx1"/>
                </a:solidFill>
              </a:rPr>
              <a:t>2</a:t>
            </a:r>
            <a:r>
              <a:rPr lang="en-US" altLang="zh-CN" sz="2400" b="1" dirty="0">
                <a:solidFill>
                  <a:schemeClr val="tx1"/>
                </a:solidFill>
              </a:rPr>
              <a:t>,...</a:t>
            </a:r>
            <a:endParaRPr lang="zh-CN" altLang="en-US" sz="2400" b="1" dirty="0">
              <a:solidFill>
                <a:schemeClr val="tx1"/>
              </a:solidFill>
            </a:endParaRPr>
          </a:p>
          <a:p>
            <a:pPr algn="l"/>
            <a:r>
              <a:rPr lang="zh-CN" altLang="en-US" sz="2400" b="1" dirty="0">
                <a:solidFill>
                  <a:schemeClr val="tx1"/>
                </a:solidFill>
              </a:rPr>
              <a:t>+ Base không tan trong nước</a:t>
            </a:r>
          </a:p>
          <a:p>
            <a:pPr algn="l"/>
            <a:r>
              <a:rPr lang="en-US" altLang="zh-CN" sz="2400" b="1" dirty="0">
                <a:solidFill>
                  <a:schemeClr val="tx1"/>
                </a:solidFill>
              </a:rPr>
              <a:t>    </a:t>
            </a:r>
            <a:r>
              <a:rPr lang="zh-CN" altLang="en-US" sz="2400" b="1" dirty="0">
                <a:solidFill>
                  <a:schemeClr val="tx1"/>
                </a:solidFill>
              </a:rPr>
              <a:t>Ví dụ: </a:t>
            </a:r>
            <a:r>
              <a:rPr lang="zh-CN" altLang="en-US" sz="2400" b="1" dirty="0" smtClean="0">
                <a:solidFill>
                  <a:schemeClr val="tx1"/>
                </a:solidFill>
              </a:rPr>
              <a:t>Fe(OH)</a:t>
            </a:r>
            <a:r>
              <a:rPr lang="zh-CN" altLang="en-US" sz="2400" b="1" baseline="-25000" dirty="0" smtClean="0">
                <a:solidFill>
                  <a:schemeClr val="tx1"/>
                </a:solidFill>
              </a:rPr>
              <a:t>3</a:t>
            </a:r>
            <a:r>
              <a:rPr lang="zh-CN" altLang="en-US" sz="2400" b="1" dirty="0" smtClean="0">
                <a:solidFill>
                  <a:schemeClr val="tx1"/>
                </a:solidFill>
              </a:rPr>
              <a:t>, </a:t>
            </a:r>
            <a:r>
              <a:rPr lang="zh-CN" altLang="en-US" sz="2400" b="1" dirty="0">
                <a:solidFill>
                  <a:schemeClr val="tx1"/>
                </a:solidFill>
              </a:rPr>
              <a:t>Cu(OH)</a:t>
            </a:r>
            <a:r>
              <a:rPr lang="zh-CN" altLang="en-US" sz="2400" b="1" baseline="-25000" dirty="0">
                <a:solidFill>
                  <a:schemeClr val="tx1"/>
                </a:solidFill>
              </a:rPr>
              <a:t>2</a:t>
            </a:r>
            <a:r>
              <a:rPr lang="zh-CN" altLang="en-US" sz="2400" b="1" dirty="0">
                <a:solidFill>
                  <a:schemeClr val="tx1"/>
                </a:solidFill>
              </a:rPr>
              <a:t>,…..</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p:transition/>
  <p:timing>
    <p:tnLst>
      <p:par>
        <p:cTn id="1" dur="indefinite" restart="never" nodeType="tmRoot"/>
      </p:par>
    </p:tnLst>
    <p:bldLst>
      <p:bldP spid="12" grpId="0" bldLvl="0"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gridCol w="3419475"/>
                <a:gridCol w="3190875"/>
                <a:gridCol w="4446905"/>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dirty="0">
                <a:solidFill>
                  <a:srgbClr val="000000"/>
                </a:solidFill>
                <a:latin typeface="Arial" panose="020B0604020202020204" pitchFamily="34" charset="0"/>
                <a:cs typeface="Arial" panose="020B0604020202020204" pitchFamily="34" charset="0"/>
                <a:sym typeface="+mn-ea"/>
              </a:rPr>
              <a:t> - </a:t>
            </a:r>
            <a:r>
              <a:rPr lang="en-US" sz="2400" dirty="0">
                <a:solidFill>
                  <a:schemeClr val="accent5">
                    <a:lumMod val="50000"/>
                  </a:schemeClr>
                </a:solidFill>
                <a:latin typeface="Arial" panose="020B0604020202020204" pitchFamily="34" charset="0"/>
                <a:cs typeface="Arial" panose="020B0604020202020204" pitchFamily="34" charset="0"/>
                <a:sym typeface="+mn-ea"/>
              </a:rPr>
              <a:t>Dung </a:t>
            </a:r>
            <a:r>
              <a:rPr lang="en-US" sz="2400" dirty="0" err="1">
                <a:solidFill>
                  <a:schemeClr val="accent5">
                    <a:lumMod val="50000"/>
                  </a:schemeClr>
                </a:solidFill>
                <a:latin typeface="Arial" panose="020B0604020202020204" pitchFamily="34" charset="0"/>
                <a:cs typeface="Arial" panose="020B0604020202020204" pitchFamily="34" charset="0"/>
                <a:sym typeface="+mn-ea"/>
              </a:rPr>
              <a:t>dịch</a:t>
            </a:r>
            <a:r>
              <a:rPr lang="en-US" sz="2400" dirty="0">
                <a:solidFill>
                  <a:schemeClr val="accent5">
                    <a:lumMod val="50000"/>
                  </a:schemeClr>
                </a:solidFill>
                <a:latin typeface="Arial" panose="020B0604020202020204" pitchFamily="34" charset="0"/>
                <a:cs typeface="Arial" panose="020B0604020202020204" pitchFamily="34" charset="0"/>
                <a:sym typeface="+mn-ea"/>
              </a:rPr>
              <a:t> </a:t>
            </a:r>
            <a:r>
              <a:rPr lang="en-US" sz="2400" dirty="0" smtClean="0">
                <a:solidFill>
                  <a:schemeClr val="accent5">
                    <a:lumMod val="50000"/>
                  </a:schemeClr>
                </a:solidFill>
                <a:latin typeface="Arial" panose="020B0604020202020204" pitchFamily="34" charset="0"/>
                <a:cs typeface="Arial" panose="020B0604020202020204" pitchFamily="34" charset="0"/>
                <a:sym typeface="+mn-ea"/>
              </a:rPr>
              <a:t>phenolphthalein </a:t>
            </a:r>
            <a:r>
              <a:rPr lang="en-US" sz="2400" dirty="0" err="1">
                <a:solidFill>
                  <a:schemeClr val="accent5">
                    <a:lumMod val="50000"/>
                  </a:schemeClr>
                </a:solidFill>
                <a:latin typeface="Arial" panose="020B0604020202020204" pitchFamily="34" charset="0"/>
                <a:cs typeface="Arial" panose="020B0604020202020204" pitchFamily="34" charset="0"/>
                <a:sym typeface="+mn-ea"/>
              </a:rPr>
              <a:t>không</a:t>
            </a:r>
            <a:r>
              <a:rPr lang="en-US" sz="2400" dirty="0">
                <a:solidFill>
                  <a:schemeClr val="accent5">
                    <a:lumMod val="50000"/>
                  </a:schemeClr>
                </a:solidFill>
                <a:latin typeface="Arial" panose="020B0604020202020204" pitchFamily="34" charset="0"/>
                <a:cs typeface="Arial" panose="020B0604020202020204" pitchFamily="34" charset="0"/>
                <a:sym typeface="+mn-ea"/>
              </a:rPr>
              <a:t> </a:t>
            </a:r>
            <a:r>
              <a:rPr lang="en-US" sz="2400" dirty="0" err="1">
                <a:solidFill>
                  <a:schemeClr val="accent5">
                    <a:lumMod val="50000"/>
                  </a:schemeClr>
                </a:solidFill>
                <a:latin typeface="Arial" panose="020B0604020202020204" pitchFamily="34" charset="0"/>
                <a:cs typeface="Arial" panose="020B0604020202020204" pitchFamily="34" charset="0"/>
                <a:sym typeface="+mn-ea"/>
              </a:rPr>
              <a:t>màu</a:t>
            </a:r>
            <a:r>
              <a:rPr lang="en-US" sz="2400" dirty="0">
                <a:solidFill>
                  <a:schemeClr val="accent5">
                    <a:lumMod val="50000"/>
                  </a:schemeClr>
                </a:solidFill>
                <a:latin typeface="Arial" panose="020B0604020202020204" pitchFamily="34" charset="0"/>
                <a:cs typeface="Arial" panose="020B0604020202020204" pitchFamily="34" charset="0"/>
                <a:sym typeface="+mn-ea"/>
              </a:rPr>
              <a:t> </a:t>
            </a:r>
            <a:r>
              <a:rPr lang="en-US" sz="2400" dirty="0" err="1">
                <a:solidFill>
                  <a:schemeClr val="accent5">
                    <a:lumMod val="50000"/>
                  </a:schemeClr>
                </a:solidFill>
                <a:latin typeface="Arial" panose="020B0604020202020204" pitchFamily="34" charset="0"/>
                <a:cs typeface="Arial" panose="020B0604020202020204" pitchFamily="34" charset="0"/>
                <a:sym typeface="+mn-ea"/>
              </a:rPr>
              <a:t>thành</a:t>
            </a:r>
            <a:r>
              <a:rPr lang="en-US" sz="2400" dirty="0">
                <a:solidFill>
                  <a:schemeClr val="accent5">
                    <a:lumMod val="50000"/>
                  </a:schemeClr>
                </a:solidFill>
                <a:latin typeface="Arial" panose="020B0604020202020204" pitchFamily="34" charset="0"/>
                <a:cs typeface="Arial" panose="020B0604020202020204" pitchFamily="34" charset="0"/>
                <a:sym typeface="+mn-ea"/>
              </a:rPr>
              <a:t> </a:t>
            </a:r>
            <a:r>
              <a:rPr lang="en-US" sz="2400" dirty="0" err="1">
                <a:solidFill>
                  <a:schemeClr val="accent5">
                    <a:lumMod val="50000"/>
                  </a:schemeClr>
                </a:solidFill>
                <a:latin typeface="Arial" panose="020B0604020202020204" pitchFamily="34" charset="0"/>
                <a:cs typeface="Arial" panose="020B0604020202020204" pitchFamily="34" charset="0"/>
                <a:sym typeface="+mn-ea"/>
              </a:rPr>
              <a:t>màu</a:t>
            </a:r>
            <a:r>
              <a:rPr lang="en-US" sz="2400" dirty="0">
                <a:solidFill>
                  <a:schemeClr val="accent5">
                    <a:lumMod val="50000"/>
                  </a:schemeClr>
                </a:solidFill>
                <a:latin typeface="Arial" panose="020B0604020202020204" pitchFamily="34" charset="0"/>
                <a:cs typeface="Arial" panose="020B0604020202020204" pitchFamily="34" charset="0"/>
                <a:sym typeface="+mn-ea"/>
              </a:rPr>
              <a:t> </a:t>
            </a:r>
            <a:r>
              <a:rPr lang="en-US" sz="2400" dirty="0" err="1">
                <a:solidFill>
                  <a:schemeClr val="accent5">
                    <a:lumMod val="50000"/>
                  </a:schemeClr>
                </a:solidFill>
                <a:latin typeface="Arial" panose="020B0604020202020204" pitchFamily="34" charset="0"/>
                <a:cs typeface="Arial" panose="020B0604020202020204" pitchFamily="34" charset="0"/>
                <a:sym typeface="+mn-ea"/>
              </a:rPr>
              <a:t>hồng</a:t>
            </a:r>
            <a:r>
              <a:rPr lang="en-US" sz="2400" dirty="0">
                <a:solidFill>
                  <a:schemeClr val="accent5">
                    <a:lumMod val="50000"/>
                  </a:schemeClr>
                </a:solidFill>
                <a:latin typeface="Arial" panose="020B0604020202020204" pitchFamily="34" charset="0"/>
                <a:cs typeface="Arial" panose="020B0604020202020204" pitchFamily="34" charset="0"/>
                <a:sym typeface="+mn-ea"/>
              </a:rPr>
              <a:t>.</a:t>
            </a:r>
            <a:endParaRPr lang="en-US" sz="2400" dirty="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a:t>
            </a:r>
            <a:r>
              <a:rPr lang="en-US" sz="2400" dirty="0" err="1">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NaOH</a:t>
            </a:r>
            <a:r>
              <a:rPr lang="en-US" sz="24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a:t>
            </a:r>
            <a:r>
              <a:rPr lang="en-US" sz="2400" dirty="0" err="1">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HCl</a:t>
            </a:r>
            <a:r>
              <a:rPr lang="en-US" sz="24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a:t>
            </a:r>
            <a:r>
              <a:rPr lang="en-US" sz="2400" dirty="0" err="1">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NaCl</a:t>
            </a:r>
            <a:r>
              <a:rPr lang="en-US" sz="24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H</a:t>
            </a:r>
            <a:r>
              <a:rPr lang="en-US" sz="2400" baseline="-250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2</a:t>
            </a:r>
            <a:r>
              <a:rPr lang="en-US" sz="24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O</a:t>
            </a:r>
            <a:endParaRPr lang="en-US" sz="2400" b="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dirty="0"/>
          </a:p>
        </p:txBody>
      </p:sp>
    </p:spTree>
  </p:cSld>
  <p:clrMapOvr>
    <a:masterClrMapping/>
  </p:clrMapOvr>
  <p:transition/>
  <p:timing>
    <p:tnLst>
      <p:par>
        <p:cTn id="1" dur="indefinite" restart="never" nodeType="tmRoot"/>
      </p:par>
    </p:tnLst>
    <p:bldLst>
      <p:bldP spid="2" grpId="0"/>
      <p:bldP spid="2" grpId="1"/>
      <p:bldP spid="3" grpId="0"/>
      <p:bldP spid="3" grpId="1"/>
      <p:bldP spid="6" grpId="0"/>
      <p:bldP spid="6"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dirty="0">
              <a:solidFill>
                <a:srgbClr val="FFFF00"/>
              </a:solidFill>
            </a:endParaRPr>
          </a:p>
          <a:p>
            <a:pPr algn="l"/>
            <a:endParaRPr lang="zh-CN" altLang="en-US" sz="2400" b="1" dirty="0">
              <a:solidFill>
                <a:srgbClr val="FFFF00"/>
              </a:solidFill>
            </a:endParaRPr>
          </a:p>
          <a:p>
            <a:pPr algn="l"/>
            <a:r>
              <a:rPr lang="zh-CN" altLang="en-US" sz="2400" b="1" dirty="0">
                <a:solidFill>
                  <a:schemeClr val="tx1"/>
                </a:solidFill>
              </a:rPr>
              <a:t>- Các dung dịch base (kiềm) làm đổi màu chất chỉ thị:</a:t>
            </a:r>
          </a:p>
          <a:p>
            <a:pPr algn="l"/>
            <a:r>
              <a:rPr lang="zh-CN" altLang="en-US" sz="2400" b="1" dirty="0">
                <a:solidFill>
                  <a:schemeClr val="tx1"/>
                </a:solidFill>
              </a:rPr>
              <a:t>              + Quỳ tím thành màu xanh.</a:t>
            </a:r>
          </a:p>
          <a:p>
            <a:pPr algn="l"/>
            <a:r>
              <a:rPr lang="zh-CN" altLang="en-US" sz="2400" b="1" dirty="0">
                <a:solidFill>
                  <a:schemeClr val="tx1"/>
                </a:solidFill>
              </a:rPr>
              <a:t>              + Dung dịch </a:t>
            </a:r>
            <a:r>
              <a:rPr lang="zh-CN" altLang="en-US" sz="2400" b="1" dirty="0" smtClean="0">
                <a:solidFill>
                  <a:schemeClr val="tx1"/>
                </a:solidFill>
              </a:rPr>
              <a:t>phenolpht</a:t>
            </a:r>
            <a:r>
              <a:rPr lang="en-US" altLang="zh-CN" sz="2400" b="1" dirty="0" smtClean="0">
                <a:solidFill>
                  <a:schemeClr val="tx1"/>
                </a:solidFill>
              </a:rPr>
              <a:t>h</a:t>
            </a:r>
            <a:r>
              <a:rPr lang="zh-CN" altLang="en-US" sz="2400" b="1" dirty="0" smtClean="0">
                <a:solidFill>
                  <a:schemeClr val="tx1"/>
                </a:solidFill>
              </a:rPr>
              <a:t>alein </a:t>
            </a:r>
            <a:r>
              <a:rPr lang="zh-CN" altLang="en-US" sz="2400" b="1" dirty="0">
                <a:solidFill>
                  <a:schemeClr val="tx1"/>
                </a:solidFill>
              </a:rPr>
              <a:t>không màu thành màu hồng.</a:t>
            </a:r>
          </a:p>
          <a:p>
            <a:pPr algn="l"/>
            <a:r>
              <a:rPr lang="zh-CN" altLang="en-US" sz="2400" b="1" dirty="0">
                <a:solidFill>
                  <a:schemeClr val="tx1"/>
                </a:solidFill>
              </a:rPr>
              <a:t>- </a:t>
            </a:r>
            <a:r>
              <a:rPr lang="en-US" altLang="zh-CN" sz="2400" b="1" dirty="0">
                <a:solidFill>
                  <a:schemeClr val="tx1"/>
                </a:solidFill>
              </a:rPr>
              <a:t> </a:t>
            </a:r>
            <a:r>
              <a:rPr lang="zh-CN" altLang="en-US" sz="2400" b="1" dirty="0">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p:transition/>
  <p:timing>
    <p:tnLst>
      <p:par>
        <p:cTn id="1" dur="indefinite" restart="never" nodeType="tmRoot"/>
      </p:par>
    </p:tnLst>
    <p:bldLst>
      <p:bldP spid="12" grpId="0" bldLvl="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p:transition/>
  <p:timing>
    <p:tnLst>
      <p:par>
        <p:cTn id="1" dur="indefinite" restart="never" nodeType="tmRoot"/>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p:transition/>
  <p:timing>
    <p:tnLst>
      <p:par>
        <p:cTn id="1" dur="indefinite" restart="never" nodeType="tmRoot"/>
      </p:par>
    </p:tnLst>
    <p:bldLst>
      <p:bldP spid="2" grpId="0" animBg="1"/>
      <p:bldP spid="2" grpId="1" animBg="1"/>
      <p:bldP spid="6" grpId="0"/>
      <p:bldP spid="6" grpId="1"/>
      <p:bldP spid="7" grpId="0"/>
      <p:bldP spid="7" grpId="1"/>
      <p:bldP spid="8" grpId="0"/>
      <p:bldP spid="8"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p:transition/>
  <p:timing>
    <p:tnLst>
      <p:par>
        <p:cTn id="1" dur="indefinite" restart="never" nodeType="tmRoot"/>
      </p:par>
    </p:tnLst>
    <p:bldLst>
      <p:bldP spid="7" grpId="0"/>
      <p:bldP spid="7" grpId="1"/>
      <p:bldP spid="3" grpId="0"/>
      <p:bldP spid="3"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gridCol w="1346200"/>
                <a:gridCol w="1313180"/>
                <a:gridCol w="1818640"/>
                <a:gridCol w="1320800"/>
                <a:gridCol w="1612265"/>
                <a:gridCol w="1880870"/>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gridCol w="1346200"/>
                <a:gridCol w="1313180"/>
                <a:gridCol w="1818640"/>
                <a:gridCol w="1320800"/>
                <a:gridCol w="1612265"/>
                <a:gridCol w="1880870"/>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p:transition/>
  <p:timing>
    <p:tnLst>
      <p:par>
        <p:cTn id="1" dur="indefinite" restart="never" nodeType="tmRoot"/>
      </p:par>
    </p:tnLst>
    <p:bldLst>
      <p:bldP spid="6" grpId="0"/>
      <p:bldP spid="6" grpId="1"/>
      <p:bldP spid="7" grpId="0"/>
      <p:bldP spid="7" grpId="1"/>
      <p:bldP spid="8" grpId="0"/>
      <p:bldP spid="8" grpId="1"/>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p:transition/>
  <p:timing>
    <p:tnLst>
      <p:par>
        <p:cTn id="1" dur="indefinite" restart="never" nodeType="tmRoot"/>
      </p:par>
    </p:tnLst>
    <p:bldLst>
      <p:bldP spid="12" grpId="0" bldLvl="0" animBg="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p:transition/>
  <p:timing>
    <p:tnLst>
      <p:par>
        <p:cTn id="1" dur="indefinite" restart="never" nodeType="tmRoot"/>
      </p:par>
    </p:tnLst>
    <p:bldLst>
      <p:bldP spid="7" grpId="0"/>
      <p:bldP spid="7" grpId="1"/>
      <p:bldP spid="4" grpId="0"/>
      <p:bldP spid="4" grpId="1"/>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42" grpId="0" bldLvl="0" animBg="1"/>
      <p:bldP spid="43" grpId="0" bldLvl="0" animBg="1"/>
      <p:bldP spid="44" grpId="0" bldLvl="0" animBg="1"/>
      <p:bldP spid="45" grpId="0"/>
      <p:bldP spid="47" grpId="0"/>
      <p:bldP spid="49" grpId="0"/>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extLst>
              <p:ext uri="{D42A27DB-BD31-4B8C-83A1-F6EECF244321}">
                <p14:modId xmlns:p14="http://schemas.microsoft.com/office/powerpoint/2010/main" val="3784332023"/>
              </p:ext>
            </p:extLst>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p:transition/>
  <p:timing>
    <p:tnLst>
      <p:par>
        <p:cTn id="1" dur="indefinite" restart="never" nodeType="tmRoot"/>
      </p:par>
    </p:tnLst>
    <p:bldLst>
      <p:bldP spid="6" grpId="0"/>
      <p:bldP spid="6" grpId="1"/>
      <p:bldP spid="7" grpId="0"/>
      <p:bldP spid="7" grpId="1"/>
      <p:bldP spid="8" grpId="0"/>
      <p:bldP spid="8" grpId="1"/>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dirty="0">
                <a:solidFill>
                  <a:schemeClr val="accent6">
                    <a:lumMod val="50000"/>
                  </a:schemeClr>
                </a:solidFill>
                <a:latin typeface="Arial" panose="020B0604020202020204" pitchFamily="34" charset="0"/>
                <a:cs typeface="Arial" panose="020B0604020202020204" pitchFamily="34" charset="0"/>
              </a:rPr>
              <a:t>1. </a:t>
            </a:r>
            <a:r>
              <a:rPr lang="en-US" sz="2400" b="0" dirty="0" err="1">
                <a:solidFill>
                  <a:schemeClr val="accent6">
                    <a:lumMod val="50000"/>
                  </a:schemeClr>
                </a:solidFill>
                <a:latin typeface="Arial" panose="020B0604020202020204" pitchFamily="34" charset="0"/>
                <a:cs typeface="Arial" panose="020B0604020202020204" pitchFamily="34" charset="0"/>
              </a:rPr>
              <a:t>Dãy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các</a:t>
            </a:r>
            <a:r>
              <a:rPr lang="en-US" sz="2400" b="0" dirty="0">
                <a:solidFill>
                  <a:schemeClr val="accent6">
                    <a:lumMod val="50000"/>
                  </a:schemeClr>
                </a:solidFill>
                <a:latin typeface="Arial" panose="020B0604020202020204" pitchFamily="34" charset="0"/>
                <a:cs typeface="Arial" panose="020B0604020202020204" pitchFamily="34" charset="0"/>
              </a:rPr>
              <a:t> base </a:t>
            </a:r>
            <a:r>
              <a:rPr lang="en-US" sz="2400" b="0" dirty="0" err="1">
                <a:solidFill>
                  <a:schemeClr val="accent6">
                    <a:lumMod val="50000"/>
                  </a:schemeClr>
                </a:solidFill>
                <a:latin typeface="Arial" panose="020B0604020202020204" pitchFamily="34" charset="0"/>
                <a:cs typeface="Arial" panose="020B0604020202020204" pitchFamily="34" charset="0"/>
              </a:rPr>
              <a:t>làm</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smtClean="0">
                <a:solidFill>
                  <a:schemeClr val="accent6">
                    <a:lumMod val="50000"/>
                  </a:schemeClr>
                </a:solidFill>
                <a:latin typeface="Arial" panose="020B0604020202020204" pitchFamily="34" charset="0"/>
                <a:cs typeface="Arial" panose="020B0604020202020204" pitchFamily="34" charset="0"/>
              </a:rPr>
              <a:t>phenolphthalein </a:t>
            </a:r>
            <a:r>
              <a:rPr lang="en-US" sz="2400" b="0" dirty="0" err="1" smtClean="0">
                <a:solidFill>
                  <a:schemeClr val="accent6">
                    <a:lumMod val="50000"/>
                  </a:schemeClr>
                </a:solidFill>
                <a:latin typeface="Arial" panose="020B0604020202020204" pitchFamily="34" charset="0"/>
                <a:cs typeface="Arial" panose="020B0604020202020204" pitchFamily="34" charset="0"/>
              </a:rPr>
              <a:t>không</a:t>
            </a:r>
            <a:r>
              <a:rPr lang="en-US" sz="2400" b="0" dirty="0" smtClean="0">
                <a:solidFill>
                  <a:schemeClr val="accent6">
                    <a:lumMod val="50000"/>
                  </a:schemeClr>
                </a:solidFill>
                <a:latin typeface="Arial" panose="020B0604020202020204" pitchFamily="34" charset="0"/>
                <a:cs typeface="Arial" panose="020B0604020202020204" pitchFamily="34" charset="0"/>
              </a:rPr>
              <a:t> </a:t>
            </a:r>
            <a:r>
              <a:rPr lang="en-US" sz="2400" b="0" dirty="0" err="1" smtClean="0">
                <a:solidFill>
                  <a:schemeClr val="accent6">
                    <a:lumMod val="50000"/>
                  </a:schemeClr>
                </a:solidFill>
                <a:latin typeface="Arial" panose="020B0604020202020204" pitchFamily="34" charset="0"/>
                <a:cs typeface="Arial" panose="020B0604020202020204" pitchFamily="34" charset="0"/>
              </a:rPr>
              <a:t>màu</a:t>
            </a:r>
            <a:r>
              <a:rPr lang="en-US" sz="2400" b="0" smtClean="0">
                <a:solidFill>
                  <a:schemeClr val="accent6">
                    <a:lumMod val="50000"/>
                  </a:schemeClr>
                </a:solidFill>
                <a:latin typeface="Arial" panose="020B0604020202020204" pitchFamily="34" charset="0"/>
                <a:cs typeface="Arial" panose="020B0604020202020204" pitchFamily="34" charset="0"/>
              </a:rPr>
              <a:t> hoá</a:t>
            </a:r>
            <a:r>
              <a:rPr lang="en-US" sz="2400" b="0" dirty="0" smtClean="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hồng</a:t>
            </a:r>
            <a:endParaRPr lang="en-US" sz="2400" b="0" dirty="0">
              <a:latin typeface="Arial" panose="020B0604020202020204" pitchFamily="34" charset="0"/>
              <a:cs typeface="Arial" panose="020B0604020202020204" pitchFamily="34" charset="0"/>
            </a:endParaRPr>
          </a:p>
          <a:p>
            <a:pPr indent="76200"/>
            <a:r>
              <a:rPr lang="en-US" sz="2400" b="0" dirty="0">
                <a:latin typeface="Arial" panose="020B0604020202020204" pitchFamily="34" charset="0"/>
                <a:cs typeface="Arial" panose="020B0604020202020204" pitchFamily="34" charset="0"/>
              </a:rPr>
              <a:t>   A. </a:t>
            </a:r>
            <a:r>
              <a:rPr lang="en-US" sz="2400" b="0" dirty="0" err="1">
                <a:latin typeface="Arial" panose="020B0604020202020204" pitchFamily="34" charset="0"/>
                <a:cs typeface="Arial" panose="020B0604020202020204" pitchFamily="34" charset="0"/>
              </a:rPr>
              <a:t>NaOH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Ca</a:t>
            </a:r>
            <a:r>
              <a:rPr lang="en-US" sz="2400" b="0" dirty="0">
                <a:latin typeface="Arial" panose="020B0604020202020204" pitchFamily="34" charset="0"/>
                <a:cs typeface="Arial" panose="020B0604020202020204" pitchFamily="34" charset="0"/>
              </a:rPr>
              <a:t>(OH)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KOH</a:t>
            </a:r>
          </a:p>
          <a:p>
            <a:pPr indent="76200"/>
            <a:r>
              <a:rPr lang="en-US" sz="2400" b="0" dirty="0">
                <a:latin typeface="Arial" panose="020B0604020202020204" pitchFamily="34" charset="0"/>
                <a:cs typeface="Arial" panose="020B0604020202020204" pitchFamily="34" charset="0"/>
              </a:rPr>
              <a:t>   B. </a:t>
            </a:r>
            <a:r>
              <a:rPr lang="en-US" sz="2400" b="0" dirty="0" err="1">
                <a:latin typeface="Arial" panose="020B0604020202020204" pitchFamily="34" charset="0"/>
                <a:cs typeface="Arial" panose="020B0604020202020204" pitchFamily="34" charset="0"/>
              </a:rPr>
              <a:t>NaOH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Ca</a:t>
            </a:r>
            <a:r>
              <a:rPr lang="en-US" sz="2400" b="0" dirty="0">
                <a:latin typeface="Arial" panose="020B0604020202020204" pitchFamily="34" charset="0"/>
                <a:cs typeface="Arial" panose="020B0604020202020204" pitchFamily="34" charset="0"/>
              </a:rPr>
              <a:t>(OH)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Zn(OH)</a:t>
            </a:r>
            <a:r>
              <a:rPr lang="en-US" sz="2400" b="0" baseline="-25000" dirty="0">
                <a:latin typeface="Arial" panose="020B0604020202020204" pitchFamily="34" charset="0"/>
                <a:cs typeface="Arial" panose="020B0604020202020204" pitchFamily="34" charset="0"/>
              </a:rPr>
              <a:t>2</a:t>
            </a:r>
            <a:endParaRPr lang="en-US" sz="2400" b="0" dirty="0">
              <a:latin typeface="Arial" panose="020B0604020202020204" pitchFamily="34" charset="0"/>
              <a:cs typeface="Arial" panose="020B0604020202020204" pitchFamily="34" charset="0"/>
            </a:endParaRPr>
          </a:p>
          <a:p>
            <a:pPr indent="76200"/>
            <a:r>
              <a:rPr lang="en-US" sz="2400" b="0" dirty="0">
                <a:latin typeface="Arial" panose="020B0604020202020204" pitchFamily="34" charset="0"/>
                <a:cs typeface="Arial" panose="020B0604020202020204" pitchFamily="34" charset="0"/>
              </a:rPr>
              <a:t>   C. Ba(OH)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KOH; Al(OH)</a:t>
            </a:r>
            <a:r>
              <a:rPr lang="en-US" sz="2400" b="0" baseline="-25000" dirty="0">
                <a:latin typeface="Arial" panose="020B0604020202020204" pitchFamily="34" charset="0"/>
                <a:cs typeface="Arial" panose="020B0604020202020204" pitchFamily="34" charset="0"/>
              </a:rPr>
              <a:t>3</a:t>
            </a:r>
            <a:endParaRPr lang="en-US" sz="2400" b="0" dirty="0">
              <a:latin typeface="Arial" panose="020B0604020202020204" pitchFamily="34" charset="0"/>
              <a:cs typeface="Arial" panose="020B0604020202020204" pitchFamily="34" charset="0"/>
            </a:endParaRPr>
          </a:p>
          <a:p>
            <a:pPr indent="76200"/>
            <a:r>
              <a:rPr lang="en-US" sz="2400" b="0" dirty="0">
                <a:latin typeface="Arial" panose="020B0604020202020204" pitchFamily="34" charset="0"/>
                <a:cs typeface="Arial" panose="020B0604020202020204" pitchFamily="34" charset="0"/>
              </a:rPr>
              <a:t>   D. Ba(OH)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Ca</a:t>
            </a:r>
            <a:r>
              <a:rPr lang="en-US" sz="2400" b="0" dirty="0">
                <a:latin typeface="Arial" panose="020B0604020202020204" pitchFamily="34" charset="0"/>
                <a:cs typeface="Arial" panose="020B0604020202020204" pitchFamily="34" charset="0"/>
              </a:rPr>
              <a:t>(OH)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Fe(OH)</a:t>
            </a:r>
            <a:r>
              <a:rPr lang="en-US" sz="2400" b="0" baseline="-25000" dirty="0">
                <a:latin typeface="Arial" panose="020B0604020202020204" pitchFamily="34" charset="0"/>
                <a:cs typeface="Arial" panose="020B0604020202020204" pitchFamily="34" charset="0"/>
              </a:rPr>
              <a:t>3</a:t>
            </a:r>
            <a:endParaRPr lang="en-US" sz="2400" b="1" dirty="0">
              <a:latin typeface="Arial" panose="020B0604020202020204" pitchFamily="34" charset="0"/>
              <a:cs typeface="Arial" panose="020B0604020202020204" pitchFamily="34" charset="0"/>
            </a:endParaRPr>
          </a:p>
          <a:p>
            <a:pPr indent="76200"/>
            <a:r>
              <a:rPr lang="en-US" sz="2400" b="1" dirty="0">
                <a:solidFill>
                  <a:schemeClr val="accent6">
                    <a:lumMod val="50000"/>
                  </a:schemeClr>
                </a:solidFill>
                <a:latin typeface="Arial" panose="020B0604020202020204" pitchFamily="34" charset="0"/>
                <a:cs typeface="Arial" panose="020B0604020202020204" pitchFamily="34" charset="0"/>
              </a:rPr>
              <a:t> 2. </a:t>
            </a:r>
            <a:r>
              <a:rPr lang="en-US" sz="2400" b="0" dirty="0" err="1">
                <a:solidFill>
                  <a:schemeClr val="accent6">
                    <a:lumMod val="50000"/>
                  </a:schemeClr>
                </a:solidFill>
                <a:latin typeface="Arial" panose="020B0604020202020204" pitchFamily="34" charset="0"/>
                <a:cs typeface="Arial" panose="020B0604020202020204" pitchFamily="34" charset="0"/>
              </a:rPr>
              <a:t>Trong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các</a:t>
            </a:r>
            <a:r>
              <a:rPr lang="en-US" sz="2400" b="0" dirty="0">
                <a:solidFill>
                  <a:schemeClr val="accent6">
                    <a:lumMod val="50000"/>
                  </a:schemeClr>
                </a:solidFill>
                <a:latin typeface="Arial" panose="020B0604020202020204" pitchFamily="34" charset="0"/>
                <a:cs typeface="Arial" panose="020B0604020202020204" pitchFamily="34" charset="0"/>
              </a:rPr>
              <a:t> base </a:t>
            </a:r>
            <a:r>
              <a:rPr lang="en-US" sz="2400" b="0" dirty="0" err="1">
                <a:solidFill>
                  <a:schemeClr val="accent6">
                    <a:lumMod val="50000"/>
                  </a:schemeClr>
                </a:solidFill>
                <a:latin typeface="Arial" panose="020B0604020202020204" pitchFamily="34" charset="0"/>
                <a:cs typeface="Arial" panose="020B0604020202020204" pitchFamily="34" charset="0"/>
              </a:rPr>
              <a:t>dưới</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đây</a:t>
            </a:r>
            <a:r>
              <a:rPr lang="en-US" sz="2400" b="0" dirty="0">
                <a:solidFill>
                  <a:schemeClr val="accent6">
                    <a:lumMod val="50000"/>
                  </a:schemeClr>
                </a:solidFill>
                <a:latin typeface="Arial" panose="020B0604020202020204" pitchFamily="34" charset="0"/>
                <a:cs typeface="Arial" panose="020B0604020202020204" pitchFamily="34" charset="0"/>
              </a:rPr>
              <a:t>, base </a:t>
            </a:r>
            <a:r>
              <a:rPr lang="en-US" sz="2400" b="0" dirty="0" err="1">
                <a:solidFill>
                  <a:schemeClr val="accent6">
                    <a:lumMod val="50000"/>
                  </a:schemeClr>
                </a:solidFill>
                <a:latin typeface="Arial" panose="020B0604020202020204" pitchFamily="34" charset="0"/>
                <a:cs typeface="Arial" panose="020B0604020202020204" pitchFamily="34" charset="0"/>
              </a:rPr>
              <a:t>nào</a:t>
            </a:r>
            <a:r>
              <a:rPr lang="en-US" sz="2400" b="0" dirty="0">
                <a:solidFill>
                  <a:schemeClr val="accent6">
                    <a:lumMod val="50000"/>
                  </a:schemeClr>
                </a:solidFill>
                <a:latin typeface="Arial" panose="020B0604020202020204" pitchFamily="34" charset="0"/>
                <a:cs typeface="Arial" panose="020B0604020202020204" pitchFamily="34" charset="0"/>
              </a:rPr>
              <a:t> tan </a:t>
            </a:r>
            <a:r>
              <a:rPr lang="en-US" sz="2400" b="0" dirty="0" err="1">
                <a:solidFill>
                  <a:schemeClr val="accent6">
                    <a:lumMod val="50000"/>
                  </a:schemeClr>
                </a:solidFill>
                <a:latin typeface="Arial" panose="020B0604020202020204" pitchFamily="34" charset="0"/>
                <a:cs typeface="Arial" panose="020B0604020202020204" pitchFamily="34" charset="0"/>
              </a:rPr>
              <a:t>tốt</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trong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nước</a:t>
            </a:r>
            <a:r>
              <a:rPr lang="en-US" sz="2400" b="0" dirty="0">
                <a:solidFill>
                  <a:schemeClr val="accent6">
                    <a:lumMod val="50000"/>
                  </a:schemeClr>
                </a:solidFill>
                <a:latin typeface="Arial" panose="020B0604020202020204" pitchFamily="34" charset="0"/>
                <a:cs typeface="Arial" panose="020B0604020202020204" pitchFamily="34" charset="0"/>
              </a:rPr>
              <a:t>?</a:t>
            </a:r>
            <a:endParaRPr lang="en-US" sz="2400" b="0" dirty="0">
              <a:latin typeface="Arial" panose="020B0604020202020204" pitchFamily="34" charset="0"/>
              <a:cs typeface="Arial" panose="020B0604020202020204" pitchFamily="34" charset="0"/>
            </a:endParaRPr>
          </a:p>
          <a:p>
            <a:pPr indent="76200"/>
            <a:r>
              <a:rPr lang="en-US" sz="2400" b="0" dirty="0">
                <a:latin typeface="Arial" panose="020B0604020202020204" pitchFamily="34" charset="0"/>
                <a:cs typeface="Arial" panose="020B0604020202020204" pitchFamily="34" charset="0"/>
              </a:rPr>
              <a:t>   A. Fe(OH)</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a:t>
            </a:r>
          </a:p>
          <a:p>
            <a:pPr indent="76200"/>
            <a:r>
              <a:rPr lang="en-US" sz="2400" b="0" dirty="0">
                <a:latin typeface="Arial" panose="020B0604020202020204" pitchFamily="34" charset="0"/>
                <a:cs typeface="Arial" panose="020B0604020202020204" pitchFamily="34" charset="0"/>
              </a:rPr>
              <a:t>   B. KOH.</a:t>
            </a:r>
          </a:p>
          <a:p>
            <a:pPr indent="76200"/>
            <a:r>
              <a:rPr lang="en-US" sz="2400" b="0" dirty="0">
                <a:latin typeface="Arial" panose="020B0604020202020204" pitchFamily="34" charset="0"/>
                <a:cs typeface="Arial" panose="020B0604020202020204" pitchFamily="34" charset="0"/>
              </a:rPr>
              <a:t>   C. Fe(OH)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a:t>
            </a:r>
          </a:p>
          <a:p>
            <a:pPr indent="76200"/>
            <a:r>
              <a:rPr lang="en-US" sz="2400" b="0" dirty="0">
                <a:latin typeface="Arial" panose="020B0604020202020204" pitchFamily="34" charset="0"/>
                <a:cs typeface="Arial" panose="020B0604020202020204" pitchFamily="34" charset="0"/>
              </a:rPr>
              <a:t>   D. Cu(OH)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indent="76200"/>
            <a:r>
              <a:rPr lang="en-US" sz="2400" b="1" dirty="0">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Dung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dịch</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nào</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sau</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đây</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làm</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quỳ</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tím</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chuyển</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sang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màu</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 </a:t>
            </a:r>
            <a:r>
              <a:rPr lang="en-US" sz="2400" b="0" dirty="0" err="1">
                <a:gradFill>
                  <a:gsLst>
                    <a:gs pos="0">
                      <a:srgbClr val="012D86"/>
                    </a:gs>
                    <a:gs pos="100000">
                      <a:srgbClr val="0E2557"/>
                    </a:gs>
                  </a:gsLst>
                  <a:lin scaled="0"/>
                </a:gradFill>
                <a:latin typeface="Arial" panose="020B0604020202020204" pitchFamily="34" charset="0"/>
                <a:cs typeface="Arial" panose="020B0604020202020204" pitchFamily="34" charset="0"/>
              </a:rPr>
              <a:t>xanh</a:t>
            </a:r>
            <a:r>
              <a:rPr lang="en-US" sz="2400" b="0" dirty="0">
                <a:gradFill>
                  <a:gsLst>
                    <a:gs pos="0">
                      <a:srgbClr val="012D86"/>
                    </a:gs>
                    <a:gs pos="100000">
                      <a:srgbClr val="0E2557"/>
                    </a:gs>
                  </a:gsLst>
                  <a:lin scaled="0"/>
                </a:gradFill>
                <a:latin typeface="Arial" panose="020B0604020202020204" pitchFamily="34" charset="0"/>
                <a:cs typeface="Arial" panose="020B0604020202020204" pitchFamily="34" charset="0"/>
              </a:rPr>
              <a:t>?</a:t>
            </a:r>
          </a:p>
          <a:p>
            <a:pPr indent="76200"/>
            <a:r>
              <a:rPr lang="en-US" sz="2400" b="0" dirty="0">
                <a:latin typeface="Arial" panose="020B0604020202020204" pitchFamily="34" charset="0"/>
                <a:cs typeface="Arial" panose="020B0604020202020204" pitchFamily="34" charset="0"/>
              </a:rPr>
              <a:t>   A. </a:t>
            </a:r>
            <a:r>
              <a:rPr lang="en-US" sz="2400" b="0" dirty="0" err="1">
                <a:latin typeface="Arial" panose="020B0604020202020204" pitchFamily="34" charset="0"/>
                <a:cs typeface="Arial" panose="020B0604020202020204" pitchFamily="34" charset="0"/>
              </a:rPr>
              <a:t>NaOH</a:t>
            </a:r>
            <a:r>
              <a:rPr lang="en-US" sz="2400" b="0" dirty="0">
                <a:latin typeface="Arial" panose="020B0604020202020204" pitchFamily="34" charset="0"/>
                <a:cs typeface="Arial" panose="020B0604020202020204" pitchFamily="34" charset="0"/>
              </a:rPr>
              <a:t>, KOH, </a:t>
            </a:r>
            <a:r>
              <a:rPr lang="en-US" sz="2400" b="0" dirty="0" err="1">
                <a:latin typeface="Arial" panose="020B0604020202020204" pitchFamily="34" charset="0"/>
                <a:cs typeface="Arial" panose="020B0604020202020204" pitchFamily="34" charset="0"/>
              </a:rPr>
              <a:t>Ca</a:t>
            </a:r>
            <a:r>
              <a:rPr lang="en-US" sz="2400" b="0" dirty="0">
                <a:latin typeface="Arial" panose="020B0604020202020204" pitchFamily="34" charset="0"/>
                <a:cs typeface="Arial" panose="020B0604020202020204" pitchFamily="34" charset="0"/>
              </a:rPr>
              <a:t>(OH)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t>
            </a:r>
          </a:p>
          <a:p>
            <a:pPr indent="76200"/>
            <a:r>
              <a:rPr lang="en-US" sz="2400" b="0" dirty="0">
                <a:latin typeface="Arial" panose="020B0604020202020204" pitchFamily="34" charset="0"/>
                <a:cs typeface="Arial" panose="020B0604020202020204" pitchFamily="34" charset="0"/>
              </a:rPr>
              <a:t>  B. </a:t>
            </a:r>
            <a:r>
              <a:rPr lang="en-US" sz="2400" b="0" dirty="0" err="1">
                <a:latin typeface="Arial" panose="020B0604020202020204" pitchFamily="34" charset="0"/>
                <a:cs typeface="Arial" panose="020B0604020202020204" pitchFamily="34" charset="0"/>
              </a:rPr>
              <a:t>HCl</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NaCl</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NaOH</a:t>
            </a:r>
            <a:r>
              <a:rPr lang="en-US" sz="2400" b="0" dirty="0">
                <a:latin typeface="Arial" panose="020B0604020202020204" pitchFamily="34" charset="0"/>
                <a:cs typeface="Arial" panose="020B0604020202020204" pitchFamily="34" charset="0"/>
              </a:rPr>
              <a:t>            </a:t>
            </a:r>
          </a:p>
          <a:p>
            <a:pPr indent="76200"/>
            <a:r>
              <a:rPr lang="en-US" sz="2400" b="0" dirty="0">
                <a:latin typeface="Arial" panose="020B0604020202020204" pitchFamily="34" charset="0"/>
                <a:cs typeface="Arial" panose="020B0604020202020204" pitchFamily="34" charset="0"/>
              </a:rPr>
              <a:t>   C. HNO</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 Ba(OH)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NaOH</a:t>
            </a:r>
            <a:r>
              <a:rPr lang="en-US" sz="2400" b="0" dirty="0">
                <a:latin typeface="Arial" panose="020B0604020202020204" pitchFamily="34" charset="0"/>
                <a:cs typeface="Arial" panose="020B0604020202020204" pitchFamily="34" charset="0"/>
              </a:rPr>
              <a:t>              </a:t>
            </a:r>
          </a:p>
          <a:p>
            <a:pPr indent="76200"/>
            <a:r>
              <a:rPr lang="en-US" sz="2400" b="0" dirty="0">
                <a:latin typeface="Arial" panose="020B0604020202020204" pitchFamily="34" charset="0"/>
                <a:cs typeface="Arial" panose="020B0604020202020204" pitchFamily="34" charset="0"/>
              </a:rPr>
              <a:t>  D.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SO</a:t>
            </a:r>
            <a:r>
              <a:rPr lang="en-US" sz="2400" b="0" baseline="-25000" dirty="0">
                <a:latin typeface="Arial" panose="020B0604020202020204" pitchFamily="34" charset="0"/>
                <a:cs typeface="Arial" panose="020B0604020202020204" pitchFamily="34" charset="0"/>
              </a:rPr>
              <a:t>4</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Ca</a:t>
            </a:r>
            <a:r>
              <a:rPr lang="en-US" sz="2400" b="0" dirty="0">
                <a:latin typeface="Arial" panose="020B0604020202020204" pitchFamily="34" charset="0"/>
                <a:cs typeface="Arial" panose="020B0604020202020204" pitchFamily="34" charset="0"/>
              </a:rPr>
              <a:t>(OH)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KOH.</a:t>
            </a:r>
            <a:endParaRPr lang="en-US" sz="24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bldLst>
      <p:bldP spid="20" grpId="0" bldLvl="0" animBg="1"/>
      <p:bldP spid="21" grpId="0" bldLvl="0" animBg="1"/>
      <p:bldP spid="28" grpId="0"/>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3394028"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2786460" y="159673"/>
            <a:ext cx="9405539" cy="6740307"/>
          </a:xfrm>
          <a:prstGeom prst="rect">
            <a:avLst/>
          </a:prstGeom>
          <a:noFill/>
          <a:ln w="9525">
            <a:noFill/>
          </a:ln>
        </p:spPr>
        <p:txBody>
          <a:bodyPr wrap="square">
            <a:spAutoFit/>
          </a:bodyPr>
          <a:lstStyle/>
          <a:p>
            <a:pPr indent="495300">
              <a:lnSpc>
                <a:spcPct val="150000"/>
              </a:lnSpc>
            </a:pPr>
            <a:r>
              <a:rPr lang="en-US" sz="24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công</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thức</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là</a:t>
            </a:r>
            <a:endParaRPr lang="en-US" sz="2400" b="0" dirty="0">
              <a:latin typeface="Arial" panose="020B0604020202020204" pitchFamily="34" charset="0"/>
              <a:cs typeface="Arial" panose="020B0604020202020204" pitchFamily="34" charset="0"/>
            </a:endParaRPr>
          </a:p>
          <a:p>
            <a:pPr indent="495300">
              <a:lnSpc>
                <a:spcPct val="150000"/>
              </a:lnSpc>
            </a:pPr>
            <a:r>
              <a:rPr lang="en-US" sz="2400" b="0" dirty="0">
                <a:latin typeface="Arial" panose="020B0604020202020204" pitchFamily="34" charset="0"/>
                <a:cs typeface="Arial" panose="020B0604020202020204" pitchFamily="34" charset="0"/>
              </a:rPr>
              <a:t>     A. NOH   </a:t>
            </a:r>
            <a:r>
              <a:rPr lang="en-US" sz="2400" b="0" dirty="0" smtClean="0">
                <a:latin typeface="Arial" panose="020B0604020202020204" pitchFamily="34" charset="0"/>
                <a:cs typeface="Arial" panose="020B0604020202020204" pitchFamily="34" charset="0"/>
              </a:rPr>
              <a:t>    </a:t>
            </a:r>
            <a:r>
              <a:rPr lang="en-US" sz="2400" b="0" dirty="0" err="1" smtClean="0">
                <a:latin typeface="Arial" panose="020B0604020202020204" pitchFamily="34" charset="0"/>
                <a:cs typeface="Arial" panose="020B0604020202020204" pitchFamily="34" charset="0"/>
              </a:rPr>
              <a:t>B.NaOH</a:t>
            </a:r>
            <a:r>
              <a:rPr lang="en-US" sz="2400" b="0" dirty="0" smtClean="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C.Ba</a:t>
            </a:r>
            <a:r>
              <a:rPr lang="en-US" sz="2400" b="0" dirty="0">
                <a:latin typeface="Arial" panose="020B0604020202020204" pitchFamily="34" charset="0"/>
                <a:cs typeface="Arial" panose="020B0604020202020204" pitchFamily="34" charset="0"/>
              </a:rPr>
              <a:t>(OH)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D.KOH.</a:t>
            </a:r>
            <a:endParaRPr lang="en-US" sz="2400" b="1" dirty="0">
              <a:latin typeface="Arial" panose="020B0604020202020204" pitchFamily="34" charset="0"/>
              <a:cs typeface="Arial" panose="020B0604020202020204" pitchFamily="34" charset="0"/>
            </a:endParaRPr>
          </a:p>
          <a:p>
            <a:pPr indent="495300">
              <a:lnSpc>
                <a:spcPct val="150000"/>
              </a:lnSpc>
            </a:pPr>
            <a:r>
              <a:rPr lang="en-US" sz="24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gọi</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của</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Mg(OH)</a:t>
            </a:r>
            <a:r>
              <a:rPr lang="en-US" sz="2400" b="0" baseline="-2500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a:t>
            </a:r>
          </a:p>
          <a:p>
            <a:pPr indent="495300">
              <a:lnSpc>
                <a:spcPct val="150000"/>
              </a:lnSpc>
            </a:pPr>
            <a:r>
              <a:rPr lang="en-US" sz="2400" b="0" dirty="0">
                <a:latin typeface="Arial" panose="020B0604020202020204" pitchFamily="34" charset="0"/>
                <a:cs typeface="Arial" panose="020B0604020202020204" pitchFamily="34" charset="0"/>
              </a:rPr>
              <a:t>     A. Potassium hydroxide</a:t>
            </a:r>
          </a:p>
          <a:p>
            <a:pPr indent="495300">
              <a:lnSpc>
                <a:spcPct val="150000"/>
              </a:lnSpc>
            </a:pPr>
            <a:r>
              <a:rPr lang="en-US" sz="2400" b="0" dirty="0" smtClean="0">
                <a:latin typeface="Arial" panose="020B0604020202020204" pitchFamily="34" charset="0"/>
                <a:cs typeface="Arial" panose="020B0604020202020204" pitchFamily="34" charset="0"/>
              </a:rPr>
              <a:t>     B. Calcium hydroxide</a:t>
            </a:r>
            <a:endParaRPr lang="en-US" sz="2400" b="0" dirty="0">
              <a:latin typeface="Arial" panose="020B0604020202020204" pitchFamily="34" charset="0"/>
              <a:cs typeface="Arial" panose="020B0604020202020204" pitchFamily="34" charset="0"/>
            </a:endParaRPr>
          </a:p>
          <a:p>
            <a:pPr indent="495300">
              <a:lnSpc>
                <a:spcPct val="150000"/>
              </a:lnSpc>
            </a:pPr>
            <a:r>
              <a:rPr lang="en-US" sz="2400" dirty="0" smtClean="0">
                <a:latin typeface="Arial" panose="020B0604020202020204" pitchFamily="34" charset="0"/>
                <a:cs typeface="Arial" panose="020B0604020202020204" pitchFamily="34" charset="0"/>
              </a:rPr>
              <a:t>     C</a:t>
            </a:r>
            <a:r>
              <a:rPr lang="en-US" sz="2400" dirty="0">
                <a:latin typeface="Arial" panose="020B0604020202020204" pitchFamily="34" charset="0"/>
                <a:cs typeface="Arial" panose="020B0604020202020204" pitchFamily="34" charset="0"/>
              </a:rPr>
              <a:t>. Magnesium hydroxide</a:t>
            </a:r>
            <a:endParaRPr lang="en-US" sz="2400" b="0" dirty="0">
              <a:latin typeface="Arial" panose="020B0604020202020204" pitchFamily="34" charset="0"/>
              <a:cs typeface="Arial" panose="020B0604020202020204" pitchFamily="34" charset="0"/>
            </a:endParaRPr>
          </a:p>
          <a:p>
            <a:pPr indent="495300">
              <a:lnSpc>
                <a:spcPct val="150000"/>
              </a:lnSpc>
            </a:pPr>
            <a:r>
              <a:rPr lang="en-US" sz="2400" b="0" dirty="0">
                <a:latin typeface="Arial" panose="020B0604020202020204" pitchFamily="34" charset="0"/>
                <a:cs typeface="Arial" panose="020B0604020202020204" pitchFamily="34" charset="0"/>
              </a:rPr>
              <a:t>      D. </a:t>
            </a:r>
            <a:r>
              <a:rPr lang="en-US" sz="2400" b="0" dirty="0" err="1">
                <a:latin typeface="Arial" panose="020B0604020202020204" pitchFamily="34" charset="0"/>
                <a:cs typeface="Arial" panose="020B0604020202020204" pitchFamily="34" charset="0"/>
              </a:rPr>
              <a:t>Aluminium</a:t>
            </a:r>
            <a:r>
              <a:rPr lang="en-US" sz="2400" b="0" dirty="0">
                <a:latin typeface="Arial" panose="020B0604020202020204" pitchFamily="34" charset="0"/>
                <a:cs typeface="Arial" panose="020B0604020202020204" pitchFamily="34" charset="0"/>
              </a:rPr>
              <a:t> hydroxide</a:t>
            </a:r>
            <a:endParaRPr lang="en-US" sz="2400" b="1" dirty="0">
              <a:latin typeface="Arial" panose="020B0604020202020204" pitchFamily="34" charset="0"/>
              <a:cs typeface="Arial" panose="020B0604020202020204" pitchFamily="34" charset="0"/>
            </a:endParaRPr>
          </a:p>
          <a:p>
            <a:pPr indent="495300">
              <a:lnSpc>
                <a:spcPct val="150000"/>
              </a:lnSpc>
            </a:pPr>
            <a:r>
              <a:rPr lang="en-US" sz="24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khẳng</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định</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đúng</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là</a:t>
            </a:r>
            <a:r>
              <a:rPr lang="en-US" sz="2400" b="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2400" b="0" dirty="0">
              <a:latin typeface="Arial" panose="020B0604020202020204" pitchFamily="34" charset="0"/>
              <a:cs typeface="Arial" panose="020B0604020202020204" pitchFamily="34" charset="0"/>
            </a:endParaRPr>
          </a:p>
          <a:p>
            <a:pPr indent="495300">
              <a:lnSpc>
                <a:spcPct val="150000"/>
              </a:lnSpc>
            </a:pPr>
            <a:r>
              <a:rPr lang="en-US" sz="2400" b="0" dirty="0">
                <a:latin typeface="Arial" panose="020B0604020202020204" pitchFamily="34" charset="0"/>
                <a:cs typeface="Arial" panose="020B0604020202020204" pitchFamily="34" charset="0"/>
              </a:rPr>
              <a:t>      A. dung </a:t>
            </a:r>
            <a:r>
              <a:rPr lang="en-US" sz="2400" b="0" dirty="0" err="1">
                <a:latin typeface="Arial" panose="020B0604020202020204" pitchFamily="34" charset="0"/>
                <a:cs typeface="Arial" panose="020B0604020202020204" pitchFamily="34" charset="0"/>
              </a:rPr>
              <a:t>dịch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có</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môi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trường</a:t>
            </a:r>
            <a:r>
              <a:rPr lang="en-US" sz="2400" b="0" dirty="0">
                <a:latin typeface="Arial" panose="020B0604020202020204" pitchFamily="34" charset="0"/>
                <a:cs typeface="Arial" panose="020B0604020202020204" pitchFamily="34" charset="0"/>
              </a:rPr>
              <a:t> base </a:t>
            </a:r>
            <a:r>
              <a:rPr lang="en-US" sz="2400" b="0" dirty="0" err="1">
                <a:latin typeface="Arial" panose="020B0604020202020204" pitchFamily="34" charset="0"/>
                <a:cs typeface="Arial" panose="020B0604020202020204" pitchFamily="34" charset="0"/>
              </a:rPr>
              <a:t>thì</a:t>
            </a:r>
            <a:r>
              <a:rPr lang="en-US" sz="2400" b="0" dirty="0">
                <a:latin typeface="Arial" panose="020B0604020202020204" pitchFamily="34" charset="0"/>
                <a:cs typeface="Arial" panose="020B0604020202020204" pitchFamily="34" charset="0"/>
              </a:rPr>
              <a:t> pH &gt; 7.</a:t>
            </a:r>
          </a:p>
          <a:p>
            <a:pPr indent="495300">
              <a:lnSpc>
                <a:spcPct val="150000"/>
              </a:lnSpc>
            </a:pPr>
            <a:r>
              <a:rPr lang="en-US" sz="2400" b="0" dirty="0">
                <a:latin typeface="Arial" panose="020B0604020202020204" pitchFamily="34" charset="0"/>
                <a:cs typeface="Arial" panose="020B0604020202020204" pitchFamily="34" charset="0"/>
              </a:rPr>
              <a:t>      B. dung </a:t>
            </a:r>
            <a:r>
              <a:rPr lang="en-US" sz="2400" b="0" dirty="0" err="1">
                <a:latin typeface="Arial" panose="020B0604020202020204" pitchFamily="34" charset="0"/>
                <a:cs typeface="Arial" panose="020B0604020202020204" pitchFamily="34" charset="0"/>
              </a:rPr>
              <a:t>dịch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có</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môi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trường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trung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tính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thì</a:t>
            </a:r>
            <a:r>
              <a:rPr lang="en-US" sz="2400" b="0" dirty="0">
                <a:latin typeface="Arial" panose="020B0604020202020204" pitchFamily="34" charset="0"/>
                <a:cs typeface="Arial" panose="020B0604020202020204" pitchFamily="34" charset="0"/>
              </a:rPr>
              <a:t> pH &lt; 7.</a:t>
            </a:r>
          </a:p>
          <a:p>
            <a:pPr indent="495300">
              <a:lnSpc>
                <a:spcPct val="150000"/>
              </a:lnSpc>
            </a:pPr>
            <a:r>
              <a:rPr lang="en-US" sz="2400" b="0" dirty="0">
                <a:latin typeface="Arial" panose="020B0604020202020204" pitchFamily="34" charset="0"/>
                <a:cs typeface="Arial" panose="020B0604020202020204" pitchFamily="34" charset="0"/>
              </a:rPr>
              <a:t>      C. dung </a:t>
            </a:r>
            <a:r>
              <a:rPr lang="en-US" sz="2400" b="0" dirty="0" err="1">
                <a:latin typeface="Arial" panose="020B0604020202020204" pitchFamily="34" charset="0"/>
                <a:cs typeface="Arial" panose="020B0604020202020204" pitchFamily="34" charset="0"/>
              </a:rPr>
              <a:t>dịch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có</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môi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trường</a:t>
            </a:r>
            <a:r>
              <a:rPr lang="en-US" sz="2400" b="0" dirty="0">
                <a:latin typeface="Arial" panose="020B0604020202020204" pitchFamily="34" charset="0"/>
                <a:cs typeface="Arial" panose="020B0604020202020204" pitchFamily="34" charset="0"/>
              </a:rPr>
              <a:t> acid </a:t>
            </a:r>
            <a:r>
              <a:rPr lang="en-US" sz="2400" b="0" dirty="0" err="1">
                <a:latin typeface="Arial" panose="020B0604020202020204" pitchFamily="34" charset="0"/>
                <a:cs typeface="Arial" panose="020B0604020202020204" pitchFamily="34" charset="0"/>
              </a:rPr>
              <a:t>thì</a:t>
            </a:r>
            <a:r>
              <a:rPr lang="en-US" sz="2400" b="0" dirty="0">
                <a:latin typeface="Arial" panose="020B0604020202020204" pitchFamily="34" charset="0"/>
                <a:cs typeface="Arial" panose="020B0604020202020204" pitchFamily="34" charset="0"/>
              </a:rPr>
              <a:t> pH = 7. </a:t>
            </a:r>
          </a:p>
          <a:p>
            <a:pPr indent="495300">
              <a:lnSpc>
                <a:spcPct val="150000"/>
              </a:lnSpc>
            </a:pPr>
            <a:r>
              <a:rPr lang="en-US" sz="2400" b="0" dirty="0">
                <a:latin typeface="Arial" panose="020B0604020202020204" pitchFamily="34" charset="0"/>
                <a:cs typeface="Arial" panose="020B0604020202020204" pitchFamily="34" charset="0"/>
              </a:rPr>
              <a:t>       D. dung </a:t>
            </a:r>
            <a:r>
              <a:rPr lang="en-US" sz="2400" b="0" dirty="0" err="1">
                <a:latin typeface="Arial" panose="020B0604020202020204" pitchFamily="34" charset="0"/>
                <a:cs typeface="Arial" panose="020B0604020202020204" pitchFamily="34" charset="0"/>
              </a:rPr>
              <a:t>dịch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có</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môi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trường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trung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tính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thì</a:t>
            </a:r>
            <a:r>
              <a:rPr lang="en-US" sz="2400" b="0" dirty="0">
                <a:latin typeface="Arial" panose="020B0604020202020204" pitchFamily="34" charset="0"/>
                <a:cs typeface="Arial" panose="020B0604020202020204" pitchFamily="34" charset="0"/>
              </a:rPr>
              <a:t> pH &gt; 7.</a:t>
            </a:r>
            <a:endParaRPr lang="en-US" sz="24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bldLst>
      <p:bldP spid="20" grpId="0" bldLvl="0" animBg="1"/>
      <p:bldP spid="23" grpId="0" bldLvl="0" animBg="1"/>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39616"/>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2876836" y="211159"/>
            <a:ext cx="9356090" cy="6554470"/>
          </a:xfrm>
          <a:prstGeom prst="rect">
            <a:avLst/>
          </a:prstGeom>
          <a:noFill/>
          <a:ln w="9525">
            <a:noFill/>
          </a:ln>
        </p:spPr>
        <p:txBody>
          <a:bodyPr wrap="square">
            <a:spAutoFit/>
          </a:bodyPr>
          <a:lstStyle/>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dịch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nào</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sau</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đây</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pH = 7</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NaOH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smtClean="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B</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NaCl</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C. H2SO4.               D.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HCl</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dịch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nào</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sau</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đây</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pH &lt; 7</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NaOH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B.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KCl</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smtClean="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C.H</a:t>
            </a:r>
            <a:r>
              <a:rPr lang="en-US" sz="2000" b="1" baseline="-25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dirty="0" smtClean="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dirty="0" smtClean="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những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vùng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đất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phèn</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người</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ta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bón</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vôi</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để</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làm</a:t>
            </a:r>
            <a:endPar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Giảm</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khoáng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đất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B.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Tăng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khoáng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đất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Giảm</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PH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của</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đất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Để</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trung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hòa</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độ</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PH.</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Dịch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vị</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dạ</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dày</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thường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pH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trong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khoảng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từ</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2-3.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Những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người</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bị</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mắc</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bệnh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viêm</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loét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dạ</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dày</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tá</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tràng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thường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pH &lt; 2.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Để</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chữa</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căn</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bệnh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này</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người</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bệnh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thường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uống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trước</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bữa</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ăn</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nào</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sau</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đây</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Nước</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đường</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saccharozo</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dịch</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NaHCO</a:t>
            </a:r>
            <a:r>
              <a:rPr lang="en-US" sz="2000" b="1" baseline="-2500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Nước</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đun</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sôi</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để</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nguội</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ít</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giấm</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ăn</a:t>
            </a:r>
            <a:r>
              <a:rPr lang="en-US" sz="2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Tree>
  </p:cSld>
  <p:clrMapOvr>
    <a:masterClrMapping/>
  </p:clrMapOvr>
  <p:transition/>
  <p:timing>
    <p:tnLst>
      <p:par>
        <p:cTn id="1" dur="indefinite" restart="never" nodeType="tmRoot"/>
      </p:par>
    </p:tnLst>
    <p:bldLst>
      <p:bldP spid="20" grpId="0" bldLvl="0" animBg="1"/>
      <p:bldP spid="47" grpId="0"/>
      <p:bldP spid="2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4326"/>
          </a:xfrm>
          <a:prstGeom prst="rect">
            <a:avLst/>
          </a:prstGeom>
          <a:noFill/>
          <a:ln w="9525">
            <a:noFill/>
          </a:ln>
        </p:spPr>
        <p:txBody>
          <a:bodyPr wrap="square">
            <a:spAutoFit/>
          </a:bodyPr>
          <a:lstStyle/>
          <a:p>
            <a:pPr indent="495300">
              <a:lnSpc>
                <a:spcPct val="150000"/>
              </a:lnSpc>
            </a:pPr>
            <a:r>
              <a:rPr lang="en-US" sz="24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a:t>
            </a:r>
            <a:r>
              <a:rPr lang="en-US" sz="24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2: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loại</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thuốc</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dành</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bệnh</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nhân</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đau</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dạ</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dày</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chứa</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Al(OH)</a:t>
            </a:r>
            <a:r>
              <a:rPr lang="en-US" sz="2400" b="1" baseline="-25000"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Mg(OH)</a:t>
            </a:r>
            <a:r>
              <a:rPr lang="en-US" sz="2400" b="1" baseline="-25000"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Viết</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phương</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trình</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hoá</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học</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xảy</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ra</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giữa</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acid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HCl</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trong</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dạ</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dày</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với</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các</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trên</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Tree>
  </p:cSld>
  <p:clrMapOvr>
    <a:masterClrMapping/>
  </p:clrMapOvr>
  <p:transition/>
  <p:timing>
    <p:tnLst>
      <p:par>
        <p:cTn id="1" dur="indefinite" restart="never" nodeType="tmRoot"/>
      </p:par>
    </p:tnLst>
    <p:bldLst>
      <p:bldP spid="20" grpId="0" bldLvl="0" animBg="1"/>
      <p:bldP spid="49" grpId="0"/>
      <p:bldP spid="2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13"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120900" y="857885"/>
            <a:ext cx="8335010" cy="769441"/>
          </a:xfrm>
          <a:prstGeom prst="rect">
            <a:avLst/>
          </a:prstGeom>
          <a:noFill/>
        </p:spPr>
        <p:txBody>
          <a:bodyPr wrap="square" rtlCol="0">
            <a:spAutoFit/>
          </a:bodyPr>
          <a:lstStyle/>
          <a:p>
            <a:r>
              <a:rPr lang="en-US" sz="4400" b="1" dirty="0">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1700011" y="1242605"/>
            <a:ext cx="8575084" cy="769441"/>
          </a:xfrm>
          <a:prstGeom prst="rect">
            <a:avLst/>
          </a:prstGeom>
          <a:noFill/>
        </p:spPr>
        <p:txBody>
          <a:bodyPr wrap="square" rtlCol="0">
            <a:spAutoFit/>
          </a:bodyPr>
          <a:lstStyle/>
          <a:p>
            <a:r>
              <a:rPr lang="en-US" sz="4400" b="1" dirty="0">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p:transition/>
  <p:timing>
    <p:tnLst>
      <p:par>
        <p:cTn id="1" dur="indefinite" restart="never" nodeType="tmRoot"/>
      </p:par>
    </p:tnLst>
    <p:bldLst>
      <p:bldP spid="1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ransition/>
  <p:timing>
    <p:tnLst>
      <p:par>
        <p:cTn id="1" dur="indefinite" restart="never" nodeType="tmRoot"/>
      </p:par>
    </p:tnLst>
    <p:bldLst>
      <p:bldP spid="13" grpId="0"/>
      <p:bldP spid="13" grpId="1"/>
      <p:bldP spid="18" grpId="0" animBg="1"/>
      <p:bldP spid="18"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p:transition/>
  <p:timing>
    <p:tnLst>
      <p:par>
        <p:cTn id="1" dur="indefinite" restart="never" nodeType="tmRoot"/>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p:transition/>
  <p:timing>
    <p:tnLst>
      <p:par>
        <p:cTn id="1" dur="indefinite" restart="never" nodeType="tmRoot"/>
      </p:par>
    </p:tnLst>
    <p:bldLst>
      <p:bldP spid="5" grpId="0" animBg="1"/>
      <p:bldP spid="5" grpId="1" animBg="1"/>
      <p:bldP spid="7" grpId="0"/>
      <p:bldP spid="7" grpId="1"/>
      <p:bldP spid="22" grpId="0" animBg="1"/>
      <p:bldP spid="22" grpId="1" animBg="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bldLst>
      <p:bldP spid="2" grpId="0" animBg="1"/>
      <p:bldP spid="2" grpId="1"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954107"/>
          </a:xfrm>
          <a:prstGeom prst="rect">
            <a:avLst/>
          </a:prstGeom>
          <a:noFill/>
          <a:ln w="9525">
            <a:noFill/>
          </a:ln>
        </p:spPr>
        <p:txBody>
          <a:bodyPr wrap="square">
            <a:spAutoFit/>
          </a:bodyPr>
          <a:lstStyle/>
          <a:p>
            <a:pPr indent="0"/>
            <a:r>
              <a:rPr lang="en-US" sz="2800" b="0" dirty="0">
                <a:solidFill>
                  <a:schemeClr val="accent2">
                    <a:lumMod val="75000"/>
                  </a:schemeClr>
                </a:solidFill>
                <a:latin typeface="Arial" panose="020B0604020202020204" pitchFamily="34" charset="0"/>
                <a:cs typeface="Arial" panose="020B0604020202020204" pitchFamily="34" charset="0"/>
              </a:rPr>
              <a:t> </a:t>
            </a:r>
            <a:r>
              <a:rPr lang="en-US" sz="2800" b="0" dirty="0" err="1">
                <a:solidFill>
                  <a:schemeClr val="accent2">
                    <a:lumMod val="75000"/>
                  </a:schemeClr>
                </a:solidFill>
                <a:latin typeface="Arial" panose="020B0604020202020204" pitchFamily="34" charset="0"/>
                <a:cs typeface="Arial" panose="020B0604020202020204" pitchFamily="34" charset="0"/>
              </a:rPr>
              <a:t>Thảo</a:t>
            </a: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2800" b="0" dirty="0" err="1">
                <a:solidFill>
                  <a:schemeClr val="accent2">
                    <a:lumMod val="75000"/>
                  </a:schemeClr>
                </a:solidFill>
                <a:latin typeface="Arial" panose="020B0604020202020204" pitchFamily="34" charset="0"/>
                <a:cs typeface="Arial" panose="020B0604020202020204" pitchFamily="34" charset="0"/>
              </a:rPr>
              <a:t>luận</a:t>
            </a: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2800" b="0" dirty="0" err="1">
                <a:solidFill>
                  <a:schemeClr val="accent2">
                    <a:lumMod val="75000"/>
                  </a:schemeClr>
                </a:solidFill>
                <a:latin typeface="Arial" panose="020B0604020202020204" pitchFamily="34" charset="0"/>
                <a:cs typeface="Arial" panose="020B0604020202020204" pitchFamily="34" charset="0"/>
              </a:rPr>
              <a:t>nhóm</a:t>
            </a:r>
            <a:r>
              <a:rPr lang="en-US" sz="2800" b="0" dirty="0">
                <a:solidFill>
                  <a:schemeClr val="accent2">
                    <a:lumMod val="75000"/>
                  </a:schemeClr>
                </a:solidFill>
                <a:latin typeface="Arial" panose="020B0604020202020204" pitchFamily="34" charset="0"/>
                <a:cs typeface="Arial" panose="020B0604020202020204" pitchFamily="34" charset="0"/>
              </a:rPr>
              <a:t> (5 </a:t>
            </a:r>
            <a:r>
              <a:rPr lang="en-US" sz="2800" b="0" dirty="0" err="1">
                <a:solidFill>
                  <a:schemeClr val="accent2">
                    <a:lumMod val="75000"/>
                  </a:schemeClr>
                </a:solidFill>
                <a:latin typeface="Arial" panose="020B0604020202020204" pitchFamily="34" charset="0"/>
                <a:cs typeface="Arial" panose="020B0604020202020204" pitchFamily="34" charset="0"/>
              </a:rPr>
              <a:t>phút</a:t>
            </a:r>
            <a:r>
              <a:rPr lang="en-US" sz="2800" b="0" smtClean="0">
                <a:solidFill>
                  <a:schemeClr val="accent2">
                    <a:lumMod val="75000"/>
                  </a:schemeClr>
                </a:solidFill>
                <a:latin typeface="Arial" panose="020B0604020202020204" pitchFamily="34" charset="0"/>
                <a:cs typeface="Arial" panose="020B0604020202020204" pitchFamily="34" charset="0"/>
              </a:rPr>
              <a:t>):</a:t>
            </a:r>
            <a:endParaRPr lang="en-US" sz="2800" b="0"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bldLst>
      <p:bldP spid="6" grpId="0"/>
      <p:bldP spid="6" grpId="1"/>
      <p:bldP spid="7" grpId="0"/>
      <p:bldP spid="7"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p:transition/>
  <p:timing>
    <p:tnLst>
      <p:par>
        <p:cTn id="1" dur="indefinite" restart="never" nodeType="tmRoot"/>
      </p:par>
    </p:tnLst>
    <p:bldLst>
      <p:bldP spid="100" grpId="0"/>
      <p:bldP spid="100" grpId="1"/>
      <p:bldP spid="8" grpId="0"/>
      <p:bldP spid="8" grpId="1"/>
    </p:bldLst>
  </p:timing>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2731</Words>
  <Application>Microsoft Office PowerPoint</Application>
  <PresentationFormat>Custom</PresentationFormat>
  <Paragraphs>364</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21AK22</cp:lastModifiedBy>
  <cp:revision>40</cp:revision>
  <dcterms:created xsi:type="dcterms:W3CDTF">2023-07-03T09:50:00Z</dcterms:created>
  <dcterms:modified xsi:type="dcterms:W3CDTF">2023-12-23T08:32:39Z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